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 id="2147483653" r:id="rId4"/>
    <p:sldMasterId id="2147483655" r:id="rId5"/>
    <p:sldMasterId id="2147483657" r:id="rId6"/>
    <p:sldMasterId id="2147483659" r:id="rId7"/>
    <p:sldMasterId id="2147483661" r:id="rId8"/>
    <p:sldMasterId id="2147483663" r:id="rId9"/>
    <p:sldMasterId id="2147483665" r:id="rId10"/>
    <p:sldMasterId id="2147483667" r:id="rId11"/>
    <p:sldMasterId id="2147483669" r:id="rId12"/>
    <p:sldMasterId id="2147483672" r:id="rId13"/>
    <p:sldMasterId id="2147483674" r:id="rId14"/>
    <p:sldMasterId id="2147483676" r:id="rId15"/>
    <p:sldMasterId id="2147483678" r:id="rId16"/>
    <p:sldMasterId id="2147483680" r:id="rId17"/>
    <p:sldMasterId id="2147483682" r:id="rId18"/>
    <p:sldMasterId id="2147483684" r:id="rId19"/>
    <p:sldMasterId id="2147483686" r:id="rId20"/>
    <p:sldMasterId id="2147483688" r:id="rId21"/>
    <p:sldMasterId id="2147483690" r:id="rId22"/>
    <p:sldMasterId id="2147483692" r:id="rId23"/>
    <p:sldMasterId id="2147483694" r:id="rId24"/>
    <p:sldMasterId id="2147483696" r:id="rId25"/>
    <p:sldMasterId id="2147483698" r:id="rId26"/>
    <p:sldMasterId id="2147483700" r:id="rId27"/>
    <p:sldMasterId id="2147483702" r:id="rId28"/>
    <p:sldMasterId id="2147483704" r:id="rId29"/>
    <p:sldMasterId id="2147483706" r:id="rId30"/>
    <p:sldMasterId id="2147483708" r:id="rId31"/>
    <p:sldMasterId id="2147483710" r:id="rId32"/>
    <p:sldMasterId id="2147483713" r:id="rId33"/>
    <p:sldMasterId id="2147483715" r:id="rId34"/>
    <p:sldMasterId id="2147483717" r:id="rId35"/>
    <p:sldMasterId id="2147483719" r:id="rId36"/>
    <p:sldMasterId id="2147483721" r:id="rId37"/>
  </p:sldMasterIdLst>
  <p:notesMasterIdLst>
    <p:notesMasterId r:id="rId76"/>
  </p:notesMasterIdLst>
  <p:sldIdLst>
    <p:sldId id="1199" r:id="rId38"/>
    <p:sldId id="650" r:id="rId39"/>
    <p:sldId id="296" r:id="rId40"/>
    <p:sldId id="605" r:id="rId41"/>
    <p:sldId id="684" r:id="rId42"/>
    <p:sldId id="606" r:id="rId43"/>
    <p:sldId id="815" r:id="rId44"/>
    <p:sldId id="1128" r:id="rId45"/>
    <p:sldId id="623" r:id="rId46"/>
    <p:sldId id="602" r:id="rId47"/>
    <p:sldId id="782" r:id="rId48"/>
    <p:sldId id="603" r:id="rId49"/>
    <p:sldId id="745" r:id="rId50"/>
    <p:sldId id="688" r:id="rId51"/>
    <p:sldId id="607" r:id="rId52"/>
    <p:sldId id="927" r:id="rId53"/>
    <p:sldId id="955" r:id="rId54"/>
    <p:sldId id="893" r:id="rId55"/>
    <p:sldId id="608" r:id="rId56"/>
    <p:sldId id="687" r:id="rId57"/>
    <p:sldId id="609" r:id="rId58"/>
    <p:sldId id="1002" r:id="rId59"/>
    <p:sldId id="1003" r:id="rId60"/>
    <p:sldId id="1026" r:id="rId61"/>
    <p:sldId id="1180" r:id="rId62"/>
    <p:sldId id="1028" r:id="rId63"/>
    <p:sldId id="1029" r:id="rId64"/>
    <p:sldId id="1056" r:id="rId65"/>
    <p:sldId id="1058" r:id="rId66"/>
    <p:sldId id="1084" r:id="rId67"/>
    <p:sldId id="1121" r:id="rId68"/>
    <p:sldId id="1057" r:id="rId69"/>
    <p:sldId id="1193" r:id="rId70"/>
    <p:sldId id="686" r:id="rId71"/>
    <p:sldId id="892" r:id="rId72"/>
    <p:sldId id="1031" r:id="rId73"/>
    <p:sldId id="1030" r:id="rId74"/>
    <p:sldId id="596" r:id="rId75"/>
  </p:sldIdLst>
  <p:sldSz cx="9144000" cy="5143500" type="screen16x9"/>
  <p:notesSz cx="68580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xxk"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30ED"/>
    <a:srgbClr val="C4DEBB"/>
    <a:srgbClr val="E5D4F2"/>
    <a:srgbClr val="FF6C0D"/>
    <a:srgbClr val="ED2FB4"/>
    <a:srgbClr val="DB09BB"/>
    <a:srgbClr val="FE4520"/>
    <a:srgbClr val="25F925"/>
    <a:srgbClr val="DFCA3F"/>
    <a:srgbClr val="F92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71"/>
  </p:normalViewPr>
  <p:slideViewPr>
    <p:cSldViewPr snapToGrid="0">
      <p:cViewPr varScale="1">
        <p:scale>
          <a:sx n="139" d="100"/>
          <a:sy n="139" d="100"/>
        </p:scale>
        <p:origin x="840"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0" Type="http://schemas.openxmlformats.org/officeDocument/2006/relationships/commentAuthors" Target="commentAuthors.xml"/><Relationship Id="rId8" Type="http://schemas.openxmlformats.org/officeDocument/2006/relationships/slideMaster" Target="slideMasters/slideMaster7.xml"/><Relationship Id="rId79" Type="http://schemas.openxmlformats.org/officeDocument/2006/relationships/tableStyles" Target="tableStyles.xml"/><Relationship Id="rId78" Type="http://schemas.openxmlformats.org/officeDocument/2006/relationships/viewProps" Target="viewProps.xml"/><Relationship Id="rId77" Type="http://schemas.openxmlformats.org/officeDocument/2006/relationships/presProps" Target="presProps.xml"/><Relationship Id="rId76" Type="http://schemas.openxmlformats.org/officeDocument/2006/relationships/notesMaster" Target="notesMasters/notesMaster1.xml"/><Relationship Id="rId75" Type="http://schemas.openxmlformats.org/officeDocument/2006/relationships/slide" Target="slides/slide38.xml"/><Relationship Id="rId74" Type="http://schemas.openxmlformats.org/officeDocument/2006/relationships/slide" Target="slides/slide37.xml"/><Relationship Id="rId73" Type="http://schemas.openxmlformats.org/officeDocument/2006/relationships/slide" Target="slides/slide36.xml"/><Relationship Id="rId72" Type="http://schemas.openxmlformats.org/officeDocument/2006/relationships/slide" Target="slides/slide35.xml"/><Relationship Id="rId71" Type="http://schemas.openxmlformats.org/officeDocument/2006/relationships/slide" Target="slides/slide34.xml"/><Relationship Id="rId70" Type="http://schemas.openxmlformats.org/officeDocument/2006/relationships/slide" Target="slides/slide33.xml"/><Relationship Id="rId7" Type="http://schemas.openxmlformats.org/officeDocument/2006/relationships/slideMaster" Target="slideMasters/slideMaster6.xml"/><Relationship Id="rId69" Type="http://schemas.openxmlformats.org/officeDocument/2006/relationships/slide" Target="slides/slide32.xml"/><Relationship Id="rId68" Type="http://schemas.openxmlformats.org/officeDocument/2006/relationships/slide" Target="slides/slide31.xml"/><Relationship Id="rId67" Type="http://schemas.openxmlformats.org/officeDocument/2006/relationships/slide" Target="slides/slide30.xml"/><Relationship Id="rId66" Type="http://schemas.openxmlformats.org/officeDocument/2006/relationships/slide" Target="slides/slide29.xml"/><Relationship Id="rId65" Type="http://schemas.openxmlformats.org/officeDocument/2006/relationships/slide" Target="slides/slide28.xml"/><Relationship Id="rId64" Type="http://schemas.openxmlformats.org/officeDocument/2006/relationships/slide" Target="slides/slide27.xml"/><Relationship Id="rId63" Type="http://schemas.openxmlformats.org/officeDocument/2006/relationships/slide" Target="slides/slide26.xml"/><Relationship Id="rId62" Type="http://schemas.openxmlformats.org/officeDocument/2006/relationships/slide" Target="slides/slide25.xml"/><Relationship Id="rId61" Type="http://schemas.openxmlformats.org/officeDocument/2006/relationships/slide" Target="slides/slide24.xml"/><Relationship Id="rId60" Type="http://schemas.openxmlformats.org/officeDocument/2006/relationships/slide" Target="slides/slide23.xml"/><Relationship Id="rId6" Type="http://schemas.openxmlformats.org/officeDocument/2006/relationships/slideMaster" Target="slideMasters/slideMaster5.xml"/><Relationship Id="rId59" Type="http://schemas.openxmlformats.org/officeDocument/2006/relationships/slide" Target="slides/slide22.xml"/><Relationship Id="rId58" Type="http://schemas.openxmlformats.org/officeDocument/2006/relationships/slide" Target="slides/slide21.xml"/><Relationship Id="rId57" Type="http://schemas.openxmlformats.org/officeDocument/2006/relationships/slide" Target="slides/slide20.xml"/><Relationship Id="rId56" Type="http://schemas.openxmlformats.org/officeDocument/2006/relationships/slide" Target="slides/slide19.xml"/><Relationship Id="rId55" Type="http://schemas.openxmlformats.org/officeDocument/2006/relationships/slide" Target="slides/slide18.xml"/><Relationship Id="rId54" Type="http://schemas.openxmlformats.org/officeDocument/2006/relationships/slide" Target="slides/slide17.xml"/><Relationship Id="rId53" Type="http://schemas.openxmlformats.org/officeDocument/2006/relationships/slide" Target="slides/slide16.xml"/><Relationship Id="rId52" Type="http://schemas.openxmlformats.org/officeDocument/2006/relationships/slide" Target="slides/slide15.xml"/><Relationship Id="rId51" Type="http://schemas.openxmlformats.org/officeDocument/2006/relationships/slide" Target="slides/slide14.xml"/><Relationship Id="rId50" Type="http://schemas.openxmlformats.org/officeDocument/2006/relationships/slide" Target="slides/slide13.xml"/><Relationship Id="rId5" Type="http://schemas.openxmlformats.org/officeDocument/2006/relationships/slideMaster" Target="slideMasters/slideMaster4.xml"/><Relationship Id="rId49" Type="http://schemas.openxmlformats.org/officeDocument/2006/relationships/slide" Target="slides/slide12.xml"/><Relationship Id="rId48" Type="http://schemas.openxmlformats.org/officeDocument/2006/relationships/slide" Target="slides/slide11.xml"/><Relationship Id="rId47" Type="http://schemas.openxmlformats.org/officeDocument/2006/relationships/slide" Target="slides/slide10.xml"/><Relationship Id="rId46" Type="http://schemas.openxmlformats.org/officeDocument/2006/relationships/slide" Target="slides/slide9.xml"/><Relationship Id="rId45" Type="http://schemas.openxmlformats.org/officeDocument/2006/relationships/slide" Target="slides/slide8.xml"/><Relationship Id="rId44" Type="http://schemas.openxmlformats.org/officeDocument/2006/relationships/slide" Target="slides/slide7.xml"/><Relationship Id="rId43" Type="http://schemas.openxmlformats.org/officeDocument/2006/relationships/slide" Target="slides/slide6.xml"/><Relationship Id="rId42" Type="http://schemas.openxmlformats.org/officeDocument/2006/relationships/slide" Target="slides/slide5.xml"/><Relationship Id="rId41" Type="http://schemas.openxmlformats.org/officeDocument/2006/relationships/slide" Target="slides/slide4.xml"/><Relationship Id="rId40" Type="http://schemas.openxmlformats.org/officeDocument/2006/relationships/slide" Target="slides/slide3.xml"/><Relationship Id="rId4" Type="http://schemas.openxmlformats.org/officeDocument/2006/relationships/slideMaster" Target="slideMasters/slideMaster3.xml"/><Relationship Id="rId39" Type="http://schemas.openxmlformats.org/officeDocument/2006/relationships/slide" Target="slides/slide2.xml"/><Relationship Id="rId38" Type="http://schemas.openxmlformats.org/officeDocument/2006/relationships/slide" Target="slides/slide1.xml"/><Relationship Id="rId37" Type="http://schemas.openxmlformats.org/officeDocument/2006/relationships/slideMaster" Target="slideMasters/slideMaster36.xml"/><Relationship Id="rId36" Type="http://schemas.openxmlformats.org/officeDocument/2006/relationships/slideMaster" Target="slideMasters/slideMaster35.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p:spTree>
      <p:nvGrpSpPr>
        <p:cNvPr id="0" name=""/>
        <p:cNvGrpSpPr/>
        <p:nvPr/>
      </p:nvGrpSpPr>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2.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4.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5.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7.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8.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0.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2.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5.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6.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7.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8.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0" r:id="rId1"/>
    <p:sldLayoutId id="2147483671" r:id="rId2"/>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3"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3"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7"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4"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 id="2147483712" r:id="rId2"/>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4"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6"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8"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0"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2"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p:bodyStyle/>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20.png"/><Relationship Id="rId4" Type="http://schemas.openxmlformats.org/officeDocument/2006/relationships/tags" Target="../tags/tag67.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9.xml"/><Relationship Id="rId6" Type="http://schemas.openxmlformats.org/officeDocument/2006/relationships/image" Target="../media/image3.jpeg"/><Relationship Id="rId5" Type="http://schemas.openxmlformats.org/officeDocument/2006/relationships/image" Target="../media/image20.png"/><Relationship Id="rId4" Type="http://schemas.openxmlformats.org/officeDocument/2006/relationships/tags" Target="../tags/tag68.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tags" Target="../tags/tag69.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3.jpe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image" Target="../media/image6.png"/><Relationship Id="rId2" Type="http://schemas.openxmlformats.org/officeDocument/2006/relationships/image" Target="../media/image5.png"/><Relationship Id="rId15" Type="http://schemas.openxmlformats.org/officeDocument/2006/relationships/slideLayout" Target="../slideLayouts/slideLayout17.xml"/><Relationship Id="rId14" Type="http://schemas.openxmlformats.org/officeDocument/2006/relationships/image" Target="../media/image3.jpeg"/><Relationship Id="rId13" Type="http://schemas.openxmlformats.org/officeDocument/2006/relationships/tags" Target="../tags/tag77.xml"/><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tags" Target="../tags/tag76.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tags" Target="../tags/tag78.xml"/><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slideLayout" Target="../slideLayouts/slideLayout8.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3.jpeg"/><Relationship Id="rId4" Type="http://schemas.openxmlformats.org/officeDocument/2006/relationships/image" Target="../media/image24.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6.png"/><Relationship Id="rId2" Type="http://schemas.openxmlformats.org/officeDocument/2006/relationships/image" Target="../media/image5.png"/><Relationship Id="rId12" Type="http://schemas.openxmlformats.org/officeDocument/2006/relationships/slideLayout" Target="../slideLayouts/slideLayout24.xml"/><Relationship Id="rId11" Type="http://schemas.openxmlformats.org/officeDocument/2006/relationships/image" Target="../media/image3.jpeg"/><Relationship Id="rId10" Type="http://schemas.openxmlformats.org/officeDocument/2006/relationships/tags" Target="../tags/tag81.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2.xml"/><Relationship Id="rId5" Type="http://schemas.openxmlformats.org/officeDocument/2006/relationships/image" Target="../media/image3.jpeg"/><Relationship Id="rId4" Type="http://schemas.openxmlformats.org/officeDocument/2006/relationships/image" Target="../media/image28.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3" Type="http://schemas.openxmlformats.org/officeDocument/2006/relationships/slideLayout" Target="../slideLayouts/slideLayout9.xml"/><Relationship Id="rId32" Type="http://schemas.openxmlformats.org/officeDocument/2006/relationships/image" Target="../media/image3.jpeg"/><Relationship Id="rId31" Type="http://schemas.openxmlformats.org/officeDocument/2006/relationships/tags" Target="../tags/tag108.xml"/><Relationship Id="rId30" Type="http://schemas.openxmlformats.org/officeDocument/2006/relationships/tags" Target="../tags/tag107.xml"/><Relationship Id="rId3" Type="http://schemas.openxmlformats.org/officeDocument/2006/relationships/image" Target="../media/image6.png"/><Relationship Id="rId29" Type="http://schemas.openxmlformats.org/officeDocument/2006/relationships/tags" Target="../tags/tag106.xml"/><Relationship Id="rId28" Type="http://schemas.openxmlformats.org/officeDocument/2006/relationships/tags" Target="../tags/tag105.xml"/><Relationship Id="rId27" Type="http://schemas.openxmlformats.org/officeDocument/2006/relationships/tags" Target="../tags/tag104.xml"/><Relationship Id="rId26" Type="http://schemas.openxmlformats.org/officeDocument/2006/relationships/tags" Target="../tags/tag103.xml"/><Relationship Id="rId25" Type="http://schemas.openxmlformats.org/officeDocument/2006/relationships/tags" Target="../tags/tag102.xml"/><Relationship Id="rId24" Type="http://schemas.openxmlformats.org/officeDocument/2006/relationships/tags" Target="../tags/tag101.xml"/><Relationship Id="rId23" Type="http://schemas.openxmlformats.org/officeDocument/2006/relationships/tags" Target="../tags/tag100.xml"/><Relationship Id="rId22" Type="http://schemas.openxmlformats.org/officeDocument/2006/relationships/tags" Target="../tags/tag99.xml"/><Relationship Id="rId21" Type="http://schemas.openxmlformats.org/officeDocument/2006/relationships/tags" Target="../tags/tag98.xml"/><Relationship Id="rId20" Type="http://schemas.openxmlformats.org/officeDocument/2006/relationships/tags" Target="../tags/tag97.xml"/><Relationship Id="rId2" Type="http://schemas.openxmlformats.org/officeDocument/2006/relationships/image" Target="../media/image5.png"/><Relationship Id="rId19" Type="http://schemas.openxmlformats.org/officeDocument/2006/relationships/tags" Target="../tags/tag96.xml"/><Relationship Id="rId18" Type="http://schemas.openxmlformats.org/officeDocument/2006/relationships/image" Target="../media/image29.png"/><Relationship Id="rId17" Type="http://schemas.openxmlformats.org/officeDocument/2006/relationships/tags" Target="../tags/tag95.xml"/><Relationship Id="rId16" Type="http://schemas.openxmlformats.org/officeDocument/2006/relationships/tags" Target="../tags/tag94.xml"/><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ags" Target="../tags/tag1.xml"/><Relationship Id="rId3" Type="http://schemas.openxmlformats.org/officeDocument/2006/relationships/image" Target="../media/image6.png"/><Relationship Id="rId2" Type="http://schemas.openxmlformats.org/officeDocument/2006/relationships/image" Target="../media/image5.png"/><Relationship Id="rId12" Type="http://schemas.openxmlformats.org/officeDocument/2006/relationships/slideLayout" Target="../slideLayouts/slideLayout12.xml"/><Relationship Id="rId11" Type="http://schemas.openxmlformats.org/officeDocument/2006/relationships/image" Target="../media/image3.jpeg"/><Relationship Id="rId10" Type="http://schemas.openxmlformats.org/officeDocument/2006/relationships/image" Target="../media/image10.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image" Target="../media/image6.png"/><Relationship Id="rId2" Type="http://schemas.openxmlformats.org/officeDocument/2006/relationships/image" Target="../media/image5.png"/><Relationship Id="rId15" Type="http://schemas.openxmlformats.org/officeDocument/2006/relationships/slideLayout" Target="../slideLayouts/slideLayout16.xml"/><Relationship Id="rId14" Type="http://schemas.openxmlformats.org/officeDocument/2006/relationships/image" Target="../media/image3.jpeg"/><Relationship Id="rId13" Type="http://schemas.openxmlformats.org/officeDocument/2006/relationships/image" Target="../media/image16.png"/><Relationship Id="rId12" Type="http://schemas.openxmlformats.org/officeDocument/2006/relationships/image" Target="../media/image11.png"/><Relationship Id="rId11" Type="http://schemas.openxmlformats.org/officeDocument/2006/relationships/image" Target="../media/image15.png"/><Relationship Id="rId10" Type="http://schemas.openxmlformats.org/officeDocument/2006/relationships/tags" Target="../tags/tag115.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0.xml"/><Relationship Id="rId7" Type="http://schemas.openxmlformats.org/officeDocument/2006/relationships/image" Target="../media/image3.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3.jpeg"/><Relationship Id="rId4" Type="http://schemas.openxmlformats.org/officeDocument/2006/relationships/image" Target="../media/image33.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image" Target="../media/image3.jpeg"/><Relationship Id="rId4" Type="http://schemas.openxmlformats.org/officeDocument/2006/relationships/image" Target="../media/image33.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image" Target="../media/image34.png"/><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image" Target="../media/image6.png"/><Relationship Id="rId2" Type="http://schemas.openxmlformats.org/officeDocument/2006/relationships/image" Target="../media/image5.png"/><Relationship Id="rId16" Type="http://schemas.openxmlformats.org/officeDocument/2006/relationships/slideLayout" Target="../slideLayouts/slideLayout27.xml"/><Relationship Id="rId15" Type="http://schemas.openxmlformats.org/officeDocument/2006/relationships/image" Target="../media/image3.jpeg"/><Relationship Id="rId14" Type="http://schemas.openxmlformats.org/officeDocument/2006/relationships/tags" Target="../tags/tag123.xml"/><Relationship Id="rId13" Type="http://schemas.openxmlformats.org/officeDocument/2006/relationships/image" Target="../media/image36.png"/><Relationship Id="rId12" Type="http://schemas.openxmlformats.org/officeDocument/2006/relationships/tags" Target="../tags/tag122.xml"/><Relationship Id="rId11" Type="http://schemas.openxmlformats.org/officeDocument/2006/relationships/image" Target="../media/image35.png"/><Relationship Id="rId10" Type="http://schemas.openxmlformats.org/officeDocument/2006/relationships/tags" Target="../tags/tag121.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image" Target="../media/image34.png"/><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image" Target="../media/image6.png"/><Relationship Id="rId2" Type="http://schemas.openxmlformats.org/officeDocument/2006/relationships/image" Target="../media/image5.png"/><Relationship Id="rId16" Type="http://schemas.openxmlformats.org/officeDocument/2006/relationships/slideLayout" Target="../slideLayouts/slideLayout39.xml"/><Relationship Id="rId15" Type="http://schemas.openxmlformats.org/officeDocument/2006/relationships/image" Target="../media/image3.jpeg"/><Relationship Id="rId14" Type="http://schemas.openxmlformats.org/officeDocument/2006/relationships/tags" Target="../tags/tag131.xml"/><Relationship Id="rId13" Type="http://schemas.openxmlformats.org/officeDocument/2006/relationships/image" Target="../media/image36.png"/><Relationship Id="rId12" Type="http://schemas.openxmlformats.org/officeDocument/2006/relationships/tags" Target="../tags/tag130.xml"/><Relationship Id="rId11" Type="http://schemas.openxmlformats.org/officeDocument/2006/relationships/image" Target="../media/image35.png"/><Relationship Id="rId10" Type="http://schemas.openxmlformats.org/officeDocument/2006/relationships/tags" Target="../tags/tag129.xml"/><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image" Target="../media/image34.png"/><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image" Target="../media/image6.png"/><Relationship Id="rId2" Type="http://schemas.openxmlformats.org/officeDocument/2006/relationships/image" Target="../media/image5.png"/><Relationship Id="rId16" Type="http://schemas.openxmlformats.org/officeDocument/2006/relationships/slideLayout" Target="../slideLayouts/slideLayout28.xml"/><Relationship Id="rId15" Type="http://schemas.openxmlformats.org/officeDocument/2006/relationships/image" Target="../media/image3.jpeg"/><Relationship Id="rId14" Type="http://schemas.openxmlformats.org/officeDocument/2006/relationships/tags" Target="../tags/tag139.xml"/><Relationship Id="rId13" Type="http://schemas.openxmlformats.org/officeDocument/2006/relationships/image" Target="../media/image36.png"/><Relationship Id="rId12" Type="http://schemas.openxmlformats.org/officeDocument/2006/relationships/tags" Target="../tags/tag138.xml"/><Relationship Id="rId11" Type="http://schemas.openxmlformats.org/officeDocument/2006/relationships/image" Target="../media/image35.png"/><Relationship Id="rId10" Type="http://schemas.openxmlformats.org/officeDocument/2006/relationships/tags" Target="../tags/tag137.xml"/><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image" Target="../media/image34.png"/><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image" Target="../media/image6.png"/><Relationship Id="rId2" Type="http://schemas.openxmlformats.org/officeDocument/2006/relationships/image" Target="../media/image5.png"/><Relationship Id="rId16" Type="http://schemas.openxmlformats.org/officeDocument/2006/relationships/slideLayout" Target="../slideLayouts/slideLayout29.xml"/><Relationship Id="rId15" Type="http://schemas.openxmlformats.org/officeDocument/2006/relationships/image" Target="../media/image3.jpeg"/><Relationship Id="rId14" Type="http://schemas.openxmlformats.org/officeDocument/2006/relationships/tags" Target="../tags/tag147.xml"/><Relationship Id="rId13" Type="http://schemas.openxmlformats.org/officeDocument/2006/relationships/image" Target="../media/image36.png"/><Relationship Id="rId12" Type="http://schemas.openxmlformats.org/officeDocument/2006/relationships/tags" Target="../tags/tag146.xml"/><Relationship Id="rId11" Type="http://schemas.openxmlformats.org/officeDocument/2006/relationships/image" Target="../media/image35.png"/><Relationship Id="rId10" Type="http://schemas.openxmlformats.org/officeDocument/2006/relationships/tags" Target="../tags/tag145.xml"/><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image" Target="../media/image34.png"/><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image" Target="../media/image6.png"/><Relationship Id="rId2" Type="http://schemas.openxmlformats.org/officeDocument/2006/relationships/image" Target="../media/image5.png"/><Relationship Id="rId16" Type="http://schemas.openxmlformats.org/officeDocument/2006/relationships/slideLayout" Target="../slideLayouts/slideLayout32.xml"/><Relationship Id="rId15" Type="http://schemas.openxmlformats.org/officeDocument/2006/relationships/image" Target="../media/image3.jpeg"/><Relationship Id="rId14" Type="http://schemas.openxmlformats.org/officeDocument/2006/relationships/tags" Target="../tags/tag155.xml"/><Relationship Id="rId13" Type="http://schemas.openxmlformats.org/officeDocument/2006/relationships/image" Target="../media/image36.png"/><Relationship Id="rId12" Type="http://schemas.openxmlformats.org/officeDocument/2006/relationships/tags" Target="../tags/tag154.xml"/><Relationship Id="rId11" Type="http://schemas.openxmlformats.org/officeDocument/2006/relationships/image" Target="../media/image35.png"/><Relationship Id="rId10" Type="http://schemas.openxmlformats.org/officeDocument/2006/relationships/tags" Target="../tags/tag153.xml"/><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image" Target="../media/image34.png"/><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image" Target="../media/image6.png"/><Relationship Id="rId2" Type="http://schemas.openxmlformats.org/officeDocument/2006/relationships/image" Target="../media/image5.png"/><Relationship Id="rId16" Type="http://schemas.openxmlformats.org/officeDocument/2006/relationships/slideLayout" Target="../slideLayouts/slideLayout35.xml"/><Relationship Id="rId15" Type="http://schemas.openxmlformats.org/officeDocument/2006/relationships/image" Target="../media/image3.jpeg"/><Relationship Id="rId14" Type="http://schemas.openxmlformats.org/officeDocument/2006/relationships/tags" Target="../tags/tag163.xml"/><Relationship Id="rId13" Type="http://schemas.openxmlformats.org/officeDocument/2006/relationships/image" Target="../media/image36.png"/><Relationship Id="rId12" Type="http://schemas.openxmlformats.org/officeDocument/2006/relationships/tags" Target="../tags/tag162.xml"/><Relationship Id="rId11" Type="http://schemas.openxmlformats.org/officeDocument/2006/relationships/image" Target="../media/image35.png"/><Relationship Id="rId10" Type="http://schemas.openxmlformats.org/officeDocument/2006/relationships/tags" Target="../tags/tag161.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3" Type="http://schemas.openxmlformats.org/officeDocument/2006/relationships/slideLayout" Target="../slideLayouts/slideLayout1.xml"/><Relationship Id="rId52" Type="http://schemas.openxmlformats.org/officeDocument/2006/relationships/image" Target="../media/image3.jpeg"/><Relationship Id="rId51" Type="http://schemas.openxmlformats.org/officeDocument/2006/relationships/image" Target="../media/image11.png"/><Relationship Id="rId50" Type="http://schemas.openxmlformats.org/officeDocument/2006/relationships/tags" Target="../tags/tag48.xml"/><Relationship Id="rId5" Type="http://schemas.openxmlformats.org/officeDocument/2006/relationships/tags" Target="../tags/tag3.xml"/><Relationship Id="rId49" Type="http://schemas.openxmlformats.org/officeDocument/2006/relationships/tags" Target="../tags/tag47.xml"/><Relationship Id="rId48" Type="http://schemas.openxmlformats.org/officeDocument/2006/relationships/tags" Target="../tags/tag46.xml"/><Relationship Id="rId47" Type="http://schemas.openxmlformats.org/officeDocument/2006/relationships/tags" Target="../tags/tag45.xml"/><Relationship Id="rId46" Type="http://schemas.openxmlformats.org/officeDocument/2006/relationships/tags" Target="../tags/tag44.xml"/><Relationship Id="rId45" Type="http://schemas.openxmlformats.org/officeDocument/2006/relationships/tags" Target="../tags/tag43.xml"/><Relationship Id="rId44" Type="http://schemas.openxmlformats.org/officeDocument/2006/relationships/tags" Target="../tags/tag42.xml"/><Relationship Id="rId43" Type="http://schemas.openxmlformats.org/officeDocument/2006/relationships/tags" Target="../tags/tag41.xml"/><Relationship Id="rId42" Type="http://schemas.openxmlformats.org/officeDocument/2006/relationships/tags" Target="../tags/tag40.xml"/><Relationship Id="rId41" Type="http://schemas.openxmlformats.org/officeDocument/2006/relationships/tags" Target="../tags/tag39.xml"/><Relationship Id="rId40" Type="http://schemas.openxmlformats.org/officeDocument/2006/relationships/tags" Target="../tags/tag38.xml"/><Relationship Id="rId4" Type="http://schemas.openxmlformats.org/officeDocument/2006/relationships/tags" Target="../tags/tag2.xml"/><Relationship Id="rId39" Type="http://schemas.openxmlformats.org/officeDocument/2006/relationships/tags" Target="../tags/tag37.xml"/><Relationship Id="rId38" Type="http://schemas.openxmlformats.org/officeDocument/2006/relationships/tags" Target="../tags/tag36.xml"/><Relationship Id="rId37" Type="http://schemas.openxmlformats.org/officeDocument/2006/relationships/tags" Target="../tags/tag35.xml"/><Relationship Id="rId36" Type="http://schemas.openxmlformats.org/officeDocument/2006/relationships/tags" Target="../tags/tag34.xml"/><Relationship Id="rId35" Type="http://schemas.openxmlformats.org/officeDocument/2006/relationships/tags" Target="../tags/tag33.xml"/><Relationship Id="rId34" Type="http://schemas.openxmlformats.org/officeDocument/2006/relationships/tags" Target="../tags/tag32.xml"/><Relationship Id="rId33" Type="http://schemas.openxmlformats.org/officeDocument/2006/relationships/tags" Target="../tags/tag31.xml"/><Relationship Id="rId32" Type="http://schemas.openxmlformats.org/officeDocument/2006/relationships/tags" Target="../tags/tag30.xml"/><Relationship Id="rId31" Type="http://schemas.openxmlformats.org/officeDocument/2006/relationships/tags" Target="../tags/tag29.xml"/><Relationship Id="rId30" Type="http://schemas.openxmlformats.org/officeDocument/2006/relationships/tags" Target="../tags/tag28.xml"/><Relationship Id="rId3" Type="http://schemas.openxmlformats.org/officeDocument/2006/relationships/image" Target="../media/image6.png"/><Relationship Id="rId29" Type="http://schemas.openxmlformats.org/officeDocument/2006/relationships/tags" Target="../tags/tag27.xml"/><Relationship Id="rId28" Type="http://schemas.openxmlformats.org/officeDocument/2006/relationships/tags" Target="../tags/tag26.xml"/><Relationship Id="rId27" Type="http://schemas.openxmlformats.org/officeDocument/2006/relationships/tags" Target="../tags/tag25.xml"/><Relationship Id="rId26" Type="http://schemas.openxmlformats.org/officeDocument/2006/relationships/tags" Target="../tags/tag24.xml"/><Relationship Id="rId25" Type="http://schemas.openxmlformats.org/officeDocument/2006/relationships/tags" Target="../tags/tag23.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image" Target="../media/image5.pn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image" Target="../media/image34.png"/><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image" Target="../media/image6.png"/><Relationship Id="rId2" Type="http://schemas.openxmlformats.org/officeDocument/2006/relationships/image" Target="../media/image5.png"/><Relationship Id="rId16" Type="http://schemas.openxmlformats.org/officeDocument/2006/relationships/slideLayout" Target="../slideLayouts/slideLayout36.xml"/><Relationship Id="rId15" Type="http://schemas.openxmlformats.org/officeDocument/2006/relationships/image" Target="../media/image3.jpeg"/><Relationship Id="rId14" Type="http://schemas.openxmlformats.org/officeDocument/2006/relationships/tags" Target="../tags/tag171.xml"/><Relationship Id="rId13" Type="http://schemas.openxmlformats.org/officeDocument/2006/relationships/image" Target="../media/image36.png"/><Relationship Id="rId12" Type="http://schemas.openxmlformats.org/officeDocument/2006/relationships/tags" Target="../tags/tag170.xml"/><Relationship Id="rId11" Type="http://schemas.openxmlformats.org/officeDocument/2006/relationships/image" Target="../media/image35.png"/><Relationship Id="rId10" Type="http://schemas.openxmlformats.org/officeDocument/2006/relationships/tags" Target="../tags/tag169.xml"/><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image" Target="../media/image36.png"/><Relationship Id="rId7" Type="http://schemas.openxmlformats.org/officeDocument/2006/relationships/tags" Target="../tags/tag174.xml"/><Relationship Id="rId6" Type="http://schemas.openxmlformats.org/officeDocument/2006/relationships/image" Target="../media/image35.png"/><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image" Target="../media/image6.png"/><Relationship Id="rId2" Type="http://schemas.openxmlformats.org/officeDocument/2006/relationships/image" Target="../media/image5.png"/><Relationship Id="rId12" Type="http://schemas.openxmlformats.org/officeDocument/2006/relationships/slideLayout" Target="../slideLayouts/slideLayout37.xml"/><Relationship Id="rId11" Type="http://schemas.openxmlformats.org/officeDocument/2006/relationships/image" Target="../media/image3.jpeg"/><Relationship Id="rId10" Type="http://schemas.openxmlformats.org/officeDocument/2006/relationships/tags" Target="../tags/tag176.xml"/><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image" Target="../media/image36.png"/><Relationship Id="rId7" Type="http://schemas.openxmlformats.org/officeDocument/2006/relationships/tags" Target="../tags/tag179.xml"/><Relationship Id="rId6" Type="http://schemas.openxmlformats.org/officeDocument/2006/relationships/image" Target="../media/image35.png"/><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image" Target="../media/image6.png"/><Relationship Id="rId2" Type="http://schemas.openxmlformats.org/officeDocument/2006/relationships/image" Target="../media/image5.png"/><Relationship Id="rId12" Type="http://schemas.openxmlformats.org/officeDocument/2006/relationships/slideLayout" Target="../slideLayouts/slideLayout33.xml"/><Relationship Id="rId11" Type="http://schemas.openxmlformats.org/officeDocument/2006/relationships/image" Target="../media/image3.jpeg"/><Relationship Id="rId10" Type="http://schemas.openxmlformats.org/officeDocument/2006/relationships/tags" Target="../tags/tag181.xml"/><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image" Target="../media/image36.png"/><Relationship Id="rId7" Type="http://schemas.openxmlformats.org/officeDocument/2006/relationships/tags" Target="../tags/tag184.xml"/><Relationship Id="rId6" Type="http://schemas.openxmlformats.org/officeDocument/2006/relationships/image" Target="../media/image35.png"/><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image" Target="../media/image6.png"/><Relationship Id="rId2" Type="http://schemas.openxmlformats.org/officeDocument/2006/relationships/image" Target="../media/image5.png"/><Relationship Id="rId12" Type="http://schemas.openxmlformats.org/officeDocument/2006/relationships/slideLayout" Target="../slideLayouts/slideLayout34.xml"/><Relationship Id="rId11" Type="http://schemas.openxmlformats.org/officeDocument/2006/relationships/image" Target="../media/image3.jpeg"/><Relationship Id="rId10" Type="http://schemas.openxmlformats.org/officeDocument/2006/relationships/tags" Target="../tags/tag186.xml"/><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image" Target="../media/image6.png"/><Relationship Id="rId2" Type="http://schemas.openxmlformats.org/officeDocument/2006/relationships/image" Target="../media/image5.png"/><Relationship Id="rId16" Type="http://schemas.openxmlformats.org/officeDocument/2006/relationships/slideLayout" Target="../slideLayouts/slideLayout15.xml"/><Relationship Id="rId15" Type="http://schemas.openxmlformats.org/officeDocument/2006/relationships/image" Target="../media/image3.jpeg"/><Relationship Id="rId14" Type="http://schemas.openxmlformats.org/officeDocument/2006/relationships/image" Target="../media/image16.png"/><Relationship Id="rId13" Type="http://schemas.openxmlformats.org/officeDocument/2006/relationships/image" Target="../media/image11.png"/><Relationship Id="rId12" Type="http://schemas.openxmlformats.org/officeDocument/2006/relationships/image" Target="../media/image15.png"/><Relationship Id="rId11" Type="http://schemas.openxmlformats.org/officeDocument/2006/relationships/tags" Target="../tags/tag194.xml"/><Relationship Id="rId10" Type="http://schemas.openxmlformats.org/officeDocument/2006/relationships/tags" Target="../tags/tag193.xml"/><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image" Target="../media/image3.jpeg"/><Relationship Id="rId6" Type="http://schemas.openxmlformats.org/officeDocument/2006/relationships/image" Target="../media/image38.png"/><Relationship Id="rId5" Type="http://schemas.openxmlformats.org/officeDocument/2006/relationships/image" Target="../media/image19.png"/><Relationship Id="rId4" Type="http://schemas.openxmlformats.org/officeDocument/2006/relationships/image" Target="../media/image3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31.xml"/><Relationship Id="rId6" Type="http://schemas.openxmlformats.org/officeDocument/2006/relationships/image" Target="../media/image3.jpeg"/><Relationship Id="rId5" Type="http://schemas.openxmlformats.org/officeDocument/2006/relationships/image" Target="../media/image19.png"/><Relationship Id="rId4" Type="http://schemas.openxmlformats.org/officeDocument/2006/relationships/image" Target="../media/image3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30.xml"/><Relationship Id="rId7" Type="http://schemas.openxmlformats.org/officeDocument/2006/relationships/image" Target="../media/image3.jpeg"/><Relationship Id="rId6" Type="http://schemas.openxmlformats.org/officeDocument/2006/relationships/image" Target="../media/image38.png"/><Relationship Id="rId5" Type="http://schemas.openxmlformats.org/officeDocument/2006/relationships/image" Target="../media/image19.png"/><Relationship Id="rId4" Type="http://schemas.openxmlformats.org/officeDocument/2006/relationships/image" Target="../media/image3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9.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image" Target="../media/image12.pn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slideLayout" Target="../slideLayouts/slideLayout6.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image" Target="../media/image6.png"/><Relationship Id="rId2" Type="http://schemas.openxmlformats.org/officeDocument/2006/relationships/image" Target="../media/image5.png"/><Relationship Id="rId16" Type="http://schemas.openxmlformats.org/officeDocument/2006/relationships/slideLayout" Target="../slideLayouts/slideLayout14.xml"/><Relationship Id="rId15" Type="http://schemas.openxmlformats.org/officeDocument/2006/relationships/image" Target="../media/image3.jpeg"/><Relationship Id="rId14" Type="http://schemas.openxmlformats.org/officeDocument/2006/relationships/image" Target="../media/image16.png"/><Relationship Id="rId13" Type="http://schemas.openxmlformats.org/officeDocument/2006/relationships/image" Target="../media/image11.png"/><Relationship Id="rId12" Type="http://schemas.openxmlformats.org/officeDocument/2006/relationships/image" Target="../media/image15.png"/><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image" Target="../media/image6.png"/><Relationship Id="rId2" Type="http://schemas.openxmlformats.org/officeDocument/2006/relationships/image" Target="../media/image5.png"/><Relationship Id="rId18" Type="http://schemas.openxmlformats.org/officeDocument/2006/relationships/slideLayout" Target="../slideLayouts/slideLayout20.xml"/><Relationship Id="rId17" Type="http://schemas.openxmlformats.org/officeDocument/2006/relationships/image" Target="../media/image3.jpeg"/><Relationship Id="rId16" Type="http://schemas.openxmlformats.org/officeDocument/2006/relationships/image" Target="../media/image19.png"/><Relationship Id="rId15" Type="http://schemas.openxmlformats.org/officeDocument/2006/relationships/image" Target="../media/image18.png"/><Relationship Id="rId14" Type="http://schemas.openxmlformats.org/officeDocument/2006/relationships/image" Target="../media/image16.png"/><Relationship Id="rId13" Type="http://schemas.openxmlformats.org/officeDocument/2006/relationships/image" Target="../media/image11.png"/><Relationship Id="rId12" Type="http://schemas.openxmlformats.org/officeDocument/2006/relationships/image" Target="../media/image15.png"/><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image" Target="../media/image3.jpe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3.jpe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333375" y="258445"/>
            <a:ext cx="5313680" cy="4523105"/>
          </a:xfrm>
          <a:prstGeom prst="rect">
            <a:avLst/>
          </a:prstGeom>
          <a:noFill/>
          <a:ln w="9525">
            <a:noFill/>
          </a:ln>
        </p:spPr>
        <p:txBody>
          <a:bodyPr wrap="square" anchor="t">
            <a:spAutoFit/>
          </a:bodyPr>
          <a:p>
            <a:r>
              <a:rPr lang="zh-CN" altLang="en-US" sz="36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3600" b="1">
              <a:solidFill>
                <a:srgbClr val="FF0000"/>
              </a:solidFill>
              <a:latin typeface="HelveticaNeue" pitchFamily="2" charset="0"/>
              <a:ea typeface="宋体" panose="02010600030101010101" pitchFamily="2" charset="-122"/>
            </a:endParaRPr>
          </a:p>
          <a:p>
            <a:endParaRPr lang="en-US" altLang="zh-CN" sz="3600" b="1">
              <a:solidFill>
                <a:srgbClr val="FF0000"/>
              </a:solidFill>
              <a:latin typeface="HelveticaNeue" pitchFamily="2" charset="0"/>
              <a:ea typeface="宋体" panose="02010600030101010101" pitchFamily="2" charset="-122"/>
            </a:endParaRPr>
          </a:p>
          <a:p>
            <a:r>
              <a:rPr lang="zh-CN" altLang="en-US" sz="3600" b="1">
                <a:solidFill>
                  <a:srgbClr val="FF0000"/>
                </a:solidFill>
                <a:latin typeface="HelveticaNeue" pitchFamily="2" charset="0"/>
                <a:ea typeface="宋体" panose="02010600030101010101" pitchFamily="2" charset="-122"/>
              </a:rPr>
              <a:t>更多教学资源请关注</a:t>
            </a:r>
            <a:endParaRPr lang="en-US" altLang="zh-CN" sz="3600" b="1">
              <a:solidFill>
                <a:srgbClr val="FF0000"/>
              </a:solidFill>
              <a:latin typeface="HelveticaNeue" pitchFamily="2" charset="0"/>
              <a:ea typeface="宋体" panose="02010600030101010101" pitchFamily="2" charset="-122"/>
            </a:endParaRPr>
          </a:p>
          <a:p>
            <a:r>
              <a:rPr lang="zh-CN" altLang="en-US" sz="3600" b="1">
                <a:solidFill>
                  <a:srgbClr val="FF0000"/>
                </a:solidFill>
                <a:latin typeface="HelveticaNeue" pitchFamily="2" charset="0"/>
                <a:ea typeface="宋体" panose="02010600030101010101" pitchFamily="2" charset="-122"/>
              </a:rPr>
              <a:t>公众号：溯恩英语</a:t>
            </a:r>
            <a:endParaRPr lang="zh-CN" altLang="en-US" sz="3600" b="1">
              <a:solidFill>
                <a:srgbClr val="FF0000"/>
              </a:solidFill>
              <a:latin typeface="HelveticaNeue" pitchFamily="2" charset="0"/>
              <a:ea typeface="宋体" panose="02010600030101010101" pitchFamily="2" charset="-122"/>
            </a:endParaRPr>
          </a:p>
        </p:txBody>
      </p:sp>
      <p:sp>
        <p:nvSpPr>
          <p:cNvPr id="5122" name="矩形 3"/>
          <p:cNvSpPr/>
          <p:nvPr/>
        </p:nvSpPr>
        <p:spPr>
          <a:xfrm>
            <a:off x="5930900" y="2049145"/>
            <a:ext cx="3603625" cy="583565"/>
          </a:xfrm>
          <a:prstGeom prst="rect">
            <a:avLst/>
          </a:prstGeom>
          <a:noFill/>
          <a:ln w="9525">
            <a:noFill/>
          </a:ln>
        </p:spPr>
        <p:txBody>
          <a:bodyPr wrap="square" anchor="t">
            <a:spAutoFit/>
          </a:bodyPr>
          <a:p>
            <a:r>
              <a:rPr lang="zh-CN" altLang="en-US" sz="3200" b="1">
                <a:latin typeface="华文新魏" pitchFamily="2" charset="-122"/>
                <a:ea typeface="宋体" panose="02010600030101010101" pitchFamily="2" charset="-122"/>
              </a:rPr>
              <a:t>知识产权声明</a:t>
            </a:r>
            <a:endParaRPr lang="zh-CN" altLang="en-US" sz="32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4408805" y="239395"/>
            <a:ext cx="4572635" cy="148082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6187440" y="2600960"/>
            <a:ext cx="2182495" cy="2180590"/>
          </a:xfrm>
          <a:prstGeom prst="rect">
            <a:avLst/>
          </a:prstGeom>
          <a:noFill/>
          <a:ln w="9525">
            <a:noFill/>
          </a:ln>
        </p:spPr>
      </p:pic>
      <p:pic>
        <p:nvPicPr>
          <p:cNvPr id="2" name="图片 6" descr="logo横版 png"/>
          <p:cNvPicPr>
            <a:picLocks noChangeAspect="1"/>
          </p:cNvPicPr>
          <p:nvPr/>
        </p:nvPicPr>
        <p:blipFill>
          <a:blip r:embed="rId3"/>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graphicFrame>
        <p:nvGraphicFramePr>
          <p:cNvPr id="6" name="表格 5"/>
          <p:cNvGraphicFramePr/>
          <p:nvPr>
            <p:custDataLst>
              <p:tags r:id="rId4"/>
            </p:custDataLst>
          </p:nvPr>
        </p:nvGraphicFramePr>
        <p:xfrm>
          <a:off x="302260" y="697230"/>
          <a:ext cx="8498840" cy="4292600"/>
        </p:xfrm>
        <a:graphic>
          <a:graphicData uri="http://schemas.openxmlformats.org/drawingml/2006/table">
            <a:tbl>
              <a:tblPr firstRow="1" bandRow="1">
                <a:tableStyleId>{5C22544A-7EE6-4342-B048-85BDC9FD1C3A}</a:tableStyleId>
              </a:tblPr>
              <a:tblGrid>
                <a:gridCol w="4249420"/>
                <a:gridCol w="4249420"/>
              </a:tblGrid>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lgn="ctr">
                        <a:buNone/>
                      </a:pPr>
                      <a:endParaRPr lang="zh-CN" altLang="en-US" sz="2800">
                        <a:solidFill>
                          <a:schemeClr val="tx1"/>
                        </a:solidFill>
                        <a:latin typeface="宋体" panose="02010600030101010101" pitchFamily="2" charset="-122"/>
                        <a:ea typeface="宋体" panose="02010600030101010101" pitchFamily="2" charset="-122"/>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bl>
          </a:graphicData>
        </a:graphic>
      </p:graphicFrame>
      <p:sp>
        <p:nvSpPr>
          <p:cNvPr id="8" name="圆角矩形 7"/>
          <p:cNvSpPr/>
          <p:nvPr/>
        </p:nvSpPr>
        <p:spPr>
          <a:xfrm>
            <a:off x="972185" y="697230"/>
            <a:ext cx="2592070" cy="478790"/>
          </a:xfrm>
          <a:prstGeom prst="round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3200" b="1">
                <a:solidFill>
                  <a:schemeClr val="tx1"/>
                </a:solidFill>
              </a:rPr>
              <a:t>English</a:t>
            </a:r>
            <a:endParaRPr lang="en-US" altLang="zh-CN" sz="3200" b="1">
              <a:solidFill>
                <a:schemeClr val="tx1"/>
              </a:solidFill>
            </a:endParaRPr>
          </a:p>
        </p:txBody>
      </p:sp>
      <p:sp>
        <p:nvSpPr>
          <p:cNvPr id="9" name="圆角矩形 8"/>
          <p:cNvSpPr/>
          <p:nvPr/>
        </p:nvSpPr>
        <p:spPr>
          <a:xfrm>
            <a:off x="5580380" y="697230"/>
            <a:ext cx="2592070" cy="478790"/>
          </a:xfrm>
          <a:prstGeom prst="round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chemeClr val="tx1"/>
                </a:solidFill>
                <a:sym typeface="+mn-ea"/>
              </a:rPr>
              <a:t>Chinese</a:t>
            </a:r>
            <a:endParaRPr lang="en-US" altLang="zh-CN" sz="3200" b="1">
              <a:solidFill>
                <a:schemeClr val="tx1"/>
              </a:solidFill>
              <a:sym typeface="+mn-ea"/>
            </a:endParaRPr>
          </a:p>
        </p:txBody>
      </p:sp>
      <p:sp>
        <p:nvSpPr>
          <p:cNvPr id="7" name="文本框 6"/>
          <p:cNvSpPr txBox="1"/>
          <p:nvPr/>
        </p:nvSpPr>
        <p:spPr>
          <a:xfrm>
            <a:off x="467360" y="1249680"/>
            <a:ext cx="3736975" cy="521970"/>
          </a:xfrm>
          <a:prstGeom prst="rect">
            <a:avLst/>
          </a:prstGeom>
          <a:noFill/>
        </p:spPr>
        <p:txBody>
          <a:bodyPr wrap="square" rtlCol="0">
            <a:spAutoFit/>
          </a:bodyPr>
          <a:lstStyle/>
          <a:p>
            <a:r>
              <a:rPr lang="en-US" altLang="zh-CN">
                <a:gradFill>
                  <a:gsLst>
                    <a:gs pos="50000">
                      <a:schemeClr val="accent4"/>
                    </a:gs>
                    <a:gs pos="0">
                      <a:schemeClr val="accent4">
                        <a:lumMod val="25000"/>
                        <a:lumOff val="75000"/>
                      </a:schemeClr>
                    </a:gs>
                    <a:gs pos="100000">
                      <a:schemeClr val="accent4">
                        <a:lumMod val="85000"/>
                      </a:schemeClr>
                    </a:gs>
                  </a:gsLst>
                  <a:lin ang="5400000" scaled="1"/>
                </a:gradFill>
              </a:rPr>
              <a:t> </a:t>
            </a:r>
            <a:r>
              <a:rPr lang="en-US" altLang="zh-CN" sz="2800">
                <a:solidFill>
                  <a:schemeClr val="tx1"/>
                </a:solidFill>
                <a:latin typeface="Times New Roman" panose="02020603050405020304" charset="0"/>
                <a:cs typeface="Times New Roman" panose="02020603050405020304" charset="0"/>
              </a:rPr>
              <a:t>have a passion for</a:t>
            </a:r>
            <a:endParaRPr lang="en-US" altLang="zh-CN" sz="280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539750" y="1779270"/>
            <a:ext cx="2374265" cy="521970"/>
          </a:xfrm>
          <a:prstGeom prst="rect">
            <a:avLst/>
          </a:prstGeom>
          <a:noFill/>
        </p:spPr>
        <p:txBody>
          <a:bodyPr wrap="square" rtlCol="0">
            <a:spAutoFit/>
          </a:bodyPr>
          <a:lstStyle/>
          <a:p>
            <a:r>
              <a:rPr lang="en-US" altLang="zh-CN" sz="2800">
                <a:solidFill>
                  <a:schemeClr val="accent2"/>
                </a:solidFill>
                <a:latin typeface="Times New Roman" panose="02020603050405020304" charset="0"/>
                <a:cs typeface="Times New Roman" panose="02020603050405020304" charset="0"/>
                <a:sym typeface="+mn-ea"/>
              </a:rPr>
              <a:t>the art of</a:t>
            </a:r>
            <a:endParaRPr lang="en-US" altLang="zh-CN" sz="2800">
              <a:solidFill>
                <a:schemeClr val="accent2"/>
              </a:solidFill>
              <a:latin typeface="Times New Roman" panose="02020603050405020304" charset="0"/>
              <a:cs typeface="Times New Roman" panose="02020603050405020304" charset="0"/>
            </a:endParaRPr>
          </a:p>
        </p:txBody>
      </p:sp>
      <p:sp>
        <p:nvSpPr>
          <p:cNvPr id="11" name="文本框 10"/>
          <p:cNvSpPr txBox="1"/>
          <p:nvPr/>
        </p:nvSpPr>
        <p:spPr>
          <a:xfrm>
            <a:off x="539750" y="2308860"/>
            <a:ext cx="3713480" cy="521970"/>
          </a:xfrm>
          <a:prstGeom prst="rect">
            <a:avLst/>
          </a:prstGeom>
          <a:noFill/>
        </p:spPr>
        <p:txBody>
          <a:bodyPr wrap="square" rtlCol="0">
            <a:spAutoFit/>
          </a:bodyPr>
          <a:lstStyle/>
          <a:p>
            <a:pPr lvl="0" algn="l">
              <a:buClrTx/>
              <a:buSzTx/>
              <a:buFontTx/>
            </a:pPr>
            <a:r>
              <a:rPr lang="en-US" altLang="zh-CN">
                <a:gradFill>
                  <a:gsLst>
                    <a:gs pos="50000">
                      <a:schemeClr val="accent4"/>
                    </a:gs>
                    <a:gs pos="0">
                      <a:schemeClr val="accent4">
                        <a:lumMod val="25000"/>
                        <a:lumOff val="75000"/>
                      </a:schemeClr>
                    </a:gs>
                    <a:gs pos="100000">
                      <a:schemeClr val="accent4">
                        <a:lumMod val="85000"/>
                      </a:schemeClr>
                    </a:gs>
                  </a:gsLst>
                  <a:lin ang="5400000" scaled="1"/>
                </a:gradFill>
                <a:sym typeface="+mn-ea"/>
              </a:rPr>
              <a:t> </a:t>
            </a:r>
            <a:r>
              <a:rPr lang="en-US" altLang="zh-CN" sz="2800">
                <a:solidFill>
                  <a:schemeClr val="tx1"/>
                </a:solidFill>
                <a:latin typeface="Times New Roman" panose="02020603050405020304" charset="0"/>
                <a:cs typeface="Times New Roman" panose="02020603050405020304" charset="0"/>
                <a:sym typeface="+mn-ea"/>
              </a:rPr>
              <a:t>face a  big challenge</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2" name="文本框 11"/>
          <p:cNvSpPr txBox="1"/>
          <p:nvPr/>
        </p:nvSpPr>
        <p:spPr>
          <a:xfrm>
            <a:off x="539750" y="2870835"/>
            <a:ext cx="4133850" cy="521970"/>
          </a:xfrm>
          <a:prstGeom prst="rect">
            <a:avLst/>
          </a:prstGeom>
          <a:noFill/>
        </p:spPr>
        <p:txBody>
          <a:bodyPr wrap="square" rtlCol="0">
            <a:spAutoFit/>
          </a:bodyPr>
          <a:lstStyle/>
          <a:p>
            <a:pPr lvl="0" algn="l">
              <a:buClrTx/>
              <a:buSzTx/>
              <a:buFontTx/>
            </a:pPr>
            <a:r>
              <a:rPr lang="en-US" altLang="zh-CN" sz="2800">
                <a:solidFill>
                  <a:schemeClr val="accent2"/>
                </a:solidFill>
                <a:latin typeface="Times New Roman" panose="02020603050405020304" charset="0"/>
                <a:cs typeface="Times New Roman" panose="02020603050405020304" charset="0"/>
                <a:sym typeface="+mn-ea"/>
              </a:rPr>
              <a:t>made it to the final match</a:t>
            </a:r>
            <a:endParaRPr lang="en-US" altLang="zh-CN" sz="2800">
              <a:solidFill>
                <a:schemeClr val="accent2"/>
              </a:solidFill>
              <a:latin typeface="Times New Roman" panose="02020603050405020304" charset="0"/>
              <a:cs typeface="Times New Roman" panose="02020603050405020304" charset="0"/>
              <a:sym typeface="+mn-ea"/>
            </a:endParaRPr>
          </a:p>
        </p:txBody>
      </p:sp>
      <p:sp>
        <p:nvSpPr>
          <p:cNvPr id="13" name="文本框 12"/>
          <p:cNvSpPr txBox="1"/>
          <p:nvPr/>
        </p:nvSpPr>
        <p:spPr>
          <a:xfrm>
            <a:off x="539750" y="3404870"/>
            <a:ext cx="2374265" cy="521970"/>
          </a:xfrm>
          <a:prstGeom prst="rect">
            <a:avLst/>
          </a:prstGeom>
          <a:noFill/>
        </p:spPr>
        <p:txBody>
          <a:bodyPr wrap="square" rtlCol="0">
            <a:spAutoFit/>
          </a:bodyPr>
          <a:lstStyle/>
          <a:p>
            <a:r>
              <a:rPr lang="en-US" altLang="zh-CN">
                <a:gradFill>
                  <a:gsLst>
                    <a:gs pos="50000">
                      <a:schemeClr val="accent4"/>
                    </a:gs>
                    <a:gs pos="0">
                      <a:schemeClr val="accent4">
                        <a:lumMod val="25000"/>
                        <a:lumOff val="75000"/>
                      </a:schemeClr>
                    </a:gs>
                    <a:gs pos="100000">
                      <a:schemeClr val="accent4">
                        <a:lumMod val="85000"/>
                      </a:schemeClr>
                    </a:gs>
                  </a:gsLst>
                  <a:lin ang="5400000" scaled="1"/>
                </a:gradFill>
              </a:rPr>
              <a:t> </a:t>
            </a:r>
            <a:r>
              <a:rPr lang="en-US" altLang="zh-CN" sz="2800">
                <a:solidFill>
                  <a:schemeClr val="tx1"/>
                </a:solidFill>
                <a:latin typeface="Times New Roman" panose="02020603050405020304" charset="0"/>
                <a:cs typeface="Times New Roman" panose="02020603050405020304" charset="0"/>
              </a:rPr>
              <a:t>long to do sth.</a:t>
            </a:r>
            <a:endParaRPr lang="en-US" altLang="zh-CN" sz="2800">
              <a:solidFill>
                <a:schemeClr val="tx1"/>
              </a:solidFill>
              <a:latin typeface="Times New Roman" panose="02020603050405020304" charset="0"/>
              <a:cs typeface="Times New Roman" panose="02020603050405020304" charset="0"/>
            </a:endParaRPr>
          </a:p>
        </p:txBody>
      </p:sp>
      <p:sp>
        <p:nvSpPr>
          <p:cNvPr id="14" name="文本框 13"/>
          <p:cNvSpPr txBox="1"/>
          <p:nvPr/>
        </p:nvSpPr>
        <p:spPr>
          <a:xfrm>
            <a:off x="539750" y="3939540"/>
            <a:ext cx="2374265" cy="521970"/>
          </a:xfrm>
          <a:prstGeom prst="rect">
            <a:avLst/>
          </a:prstGeom>
          <a:noFill/>
        </p:spPr>
        <p:txBody>
          <a:bodyPr wrap="square" rtlCol="0">
            <a:spAutoFit/>
          </a:bodyPr>
          <a:lstStyle/>
          <a:p>
            <a:pPr lvl="0" algn="l">
              <a:buClrTx/>
              <a:buSzTx/>
              <a:buFontTx/>
            </a:pPr>
            <a:r>
              <a:rPr lang="en-US" altLang="zh-CN" sz="2800">
                <a:solidFill>
                  <a:schemeClr val="accent2"/>
                </a:solidFill>
                <a:latin typeface="Times New Roman" panose="02020603050405020304" charset="0"/>
                <a:cs typeface="Times New Roman" panose="02020603050405020304" charset="0"/>
                <a:sym typeface="+mn-ea"/>
              </a:rPr>
              <a:t> hit sb. hard</a:t>
            </a:r>
            <a:endParaRPr lang="en-US" altLang="zh-CN" sz="2800">
              <a:solidFill>
                <a:schemeClr val="accent2"/>
              </a:solidFill>
              <a:latin typeface="Times New Roman" panose="02020603050405020304" charset="0"/>
              <a:cs typeface="Times New Roman" panose="02020603050405020304" charset="0"/>
              <a:sym typeface="+mn-ea"/>
            </a:endParaRPr>
          </a:p>
        </p:txBody>
      </p:sp>
      <p:sp>
        <p:nvSpPr>
          <p:cNvPr id="15" name="文本框 14"/>
          <p:cNvSpPr txBox="1"/>
          <p:nvPr/>
        </p:nvSpPr>
        <p:spPr>
          <a:xfrm>
            <a:off x="392430" y="4474210"/>
            <a:ext cx="4180205" cy="521970"/>
          </a:xfrm>
          <a:prstGeom prst="rect">
            <a:avLst/>
          </a:prstGeom>
          <a:noFill/>
        </p:spPr>
        <p:txBody>
          <a:bodyPr wrap="square" rtlCol="0">
            <a:spAutoFit/>
          </a:bodyPr>
          <a:lstStyle/>
          <a:p>
            <a:pPr lvl="0" algn="l">
              <a:buClrTx/>
              <a:buSzTx/>
              <a:buFontTx/>
            </a:pPr>
            <a:r>
              <a:rPr lang="en-US" altLang="zh-CN">
                <a:gradFill>
                  <a:gsLst>
                    <a:gs pos="50000">
                      <a:schemeClr val="accent4"/>
                    </a:gs>
                    <a:gs pos="0">
                      <a:schemeClr val="accent4">
                        <a:lumMod val="25000"/>
                        <a:lumOff val="75000"/>
                      </a:schemeClr>
                    </a:gs>
                    <a:gs pos="100000">
                      <a:schemeClr val="accent4">
                        <a:lumMod val="85000"/>
                      </a:schemeClr>
                    </a:gs>
                  </a:gsLst>
                  <a:lin ang="5400000" scaled="1"/>
                </a:gradFill>
              </a:rPr>
              <a:t>    </a:t>
            </a:r>
            <a:r>
              <a:rPr lang="en-US" altLang="zh-CN" sz="2800">
                <a:latin typeface="Times New Roman" panose="02020603050405020304" charset="0"/>
                <a:cs typeface="Times New Roman" panose="02020603050405020304" charset="0"/>
                <a:sym typeface="+mn-ea"/>
              </a:rPr>
              <a:t>cheer sb. on</a:t>
            </a:r>
            <a:endParaRPr lang="en-US" altLang="zh-CN" sz="2800">
              <a:latin typeface="Times New Roman" panose="02020603050405020304" charset="0"/>
              <a:cs typeface="Times New Roman" panose="02020603050405020304" charset="0"/>
            </a:endParaRPr>
          </a:p>
        </p:txBody>
      </p:sp>
      <p:grpSp>
        <p:nvGrpSpPr>
          <p:cNvPr id="30" name="组合 29"/>
          <p:cNvGrpSpPr/>
          <p:nvPr/>
        </p:nvGrpSpPr>
        <p:grpSpPr>
          <a:xfrm>
            <a:off x="4572000" y="1293495"/>
            <a:ext cx="3743960" cy="521970"/>
            <a:chOff x="7200" y="2037"/>
            <a:chExt cx="5896" cy="822"/>
          </a:xfrm>
        </p:grpSpPr>
        <p:sp>
          <p:nvSpPr>
            <p:cNvPr id="23" name="圆角矩形 22"/>
            <p:cNvSpPr/>
            <p:nvPr/>
          </p:nvSpPr>
          <p:spPr>
            <a:xfrm>
              <a:off x="7200" y="2039"/>
              <a:ext cx="5897" cy="805"/>
            </a:xfrm>
            <a:prstGeom prst="roundRect">
              <a:avLst/>
            </a:prstGeom>
            <a:noFill/>
            <a:ln w="19050">
              <a:solidFill>
                <a:schemeClr val="tx1"/>
              </a:soli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7" name="文本框 26"/>
            <p:cNvSpPr txBox="1"/>
            <p:nvPr/>
          </p:nvSpPr>
          <p:spPr>
            <a:xfrm>
              <a:off x="7313" y="2037"/>
              <a:ext cx="5623" cy="822"/>
            </a:xfrm>
            <a:prstGeom prst="rect">
              <a:avLst/>
            </a:prstGeom>
            <a:noFill/>
          </p:spPr>
          <p:txBody>
            <a:bodyPr wrap="square" rtlCol="0">
              <a:spAutoFit/>
            </a:bodyPr>
            <a:lstStyle/>
            <a:p>
              <a:pPr algn="ctr">
                <a:buNone/>
              </a:pPr>
              <a:r>
                <a:rPr lang="zh-CN" altLang="en-US" sz="2800">
                  <a:latin typeface="宋体" panose="02010600030101010101" pitchFamily="2" charset="-122"/>
                  <a:ea typeface="宋体" panose="02010600030101010101" pitchFamily="2" charset="-122"/>
                  <a:sym typeface="+mn-ea"/>
                </a:rPr>
                <a:t>热衷于某事</a:t>
              </a:r>
              <a:endParaRPr lang="zh-CN" altLang="en-US" sz="2800"/>
            </a:p>
          </p:txBody>
        </p:sp>
      </p:grpSp>
      <p:grpSp>
        <p:nvGrpSpPr>
          <p:cNvPr id="29" name="组合 28"/>
          <p:cNvGrpSpPr/>
          <p:nvPr/>
        </p:nvGrpSpPr>
        <p:grpSpPr>
          <a:xfrm>
            <a:off x="4572000" y="1823720"/>
            <a:ext cx="3744595" cy="535305"/>
            <a:chOff x="7200" y="2872"/>
            <a:chExt cx="5897" cy="843"/>
          </a:xfrm>
        </p:grpSpPr>
        <p:sp>
          <p:nvSpPr>
            <p:cNvPr id="20" name="圆角矩形 19"/>
            <p:cNvSpPr/>
            <p:nvPr/>
          </p:nvSpPr>
          <p:spPr>
            <a:xfrm>
              <a:off x="7200" y="2872"/>
              <a:ext cx="5897" cy="805"/>
            </a:xfrm>
            <a:prstGeom prst="roundRect">
              <a:avLst/>
            </a:prstGeom>
            <a:noFill/>
            <a:ln w="19050">
              <a:gradFill>
                <a:gsLst>
                  <a:gs pos="50000">
                    <a:schemeClr val="accent2"/>
                  </a:gs>
                  <a:gs pos="0">
                    <a:schemeClr val="accent2">
                      <a:lumMod val="25000"/>
                      <a:lumOff val="75000"/>
                    </a:schemeClr>
                  </a:gs>
                  <a:gs pos="100000">
                    <a:schemeClr val="accent2">
                      <a:lumMod val="85000"/>
                    </a:schemeClr>
                  </a:gs>
                </a:gsLst>
                <a:lin ang="5400000" scaled="0"/>
              </a:gra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8" name="文本框 27"/>
            <p:cNvSpPr txBox="1"/>
            <p:nvPr/>
          </p:nvSpPr>
          <p:spPr>
            <a:xfrm>
              <a:off x="7313" y="2893"/>
              <a:ext cx="5623" cy="822"/>
            </a:xfrm>
            <a:prstGeom prst="rect">
              <a:avLst/>
            </a:prstGeom>
            <a:noFill/>
          </p:spPr>
          <p:txBody>
            <a:bodyPr wrap="square" rtlCol="0">
              <a:spAutoFit/>
            </a:bodyPr>
            <a:lstStyle/>
            <a:p>
              <a:pPr algn="ctr"/>
              <a:r>
                <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sym typeface="+mn-ea"/>
                </a:rPr>
                <a:t>……</a:t>
              </a:r>
              <a:r>
                <a:rPr lang="zh-CN" altLang="en-US"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sym typeface="+mn-ea"/>
                </a:rPr>
                <a:t>的技巧</a:t>
              </a:r>
              <a:endParaRPr lang="zh-CN" altLang="en-US" sz="2800">
                <a:gradFill>
                  <a:gsLst>
                    <a:gs pos="50000">
                      <a:schemeClr val="accent2"/>
                    </a:gs>
                    <a:gs pos="0">
                      <a:schemeClr val="accent2">
                        <a:lumMod val="25000"/>
                        <a:lumOff val="75000"/>
                      </a:schemeClr>
                    </a:gs>
                    <a:gs pos="100000">
                      <a:schemeClr val="accent2">
                        <a:lumMod val="85000"/>
                      </a:schemeClr>
                    </a:gs>
                  </a:gsLst>
                  <a:lin ang="5400000" scaled="1"/>
                </a:gradFill>
              </a:endParaRPr>
            </a:p>
          </p:txBody>
        </p:sp>
      </p:grpSp>
      <p:grpSp>
        <p:nvGrpSpPr>
          <p:cNvPr id="34" name="组合 33"/>
          <p:cNvGrpSpPr/>
          <p:nvPr/>
        </p:nvGrpSpPr>
        <p:grpSpPr>
          <a:xfrm>
            <a:off x="4572635" y="2319655"/>
            <a:ext cx="3743960" cy="510540"/>
            <a:chOff x="7201" y="3653"/>
            <a:chExt cx="5896" cy="804"/>
          </a:xfrm>
        </p:grpSpPr>
        <p:sp>
          <p:nvSpPr>
            <p:cNvPr id="21" name="圆角矩形 20"/>
            <p:cNvSpPr/>
            <p:nvPr/>
          </p:nvSpPr>
          <p:spPr>
            <a:xfrm>
              <a:off x="7201" y="3653"/>
              <a:ext cx="5897" cy="805"/>
            </a:xfrm>
            <a:prstGeom prst="roundRect">
              <a:avLst/>
            </a:prstGeom>
            <a:noFill/>
            <a:ln w="19050">
              <a:solidFill>
                <a:schemeClr val="tx1"/>
              </a:soli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31" name="文本框 30"/>
            <p:cNvSpPr txBox="1"/>
            <p:nvPr/>
          </p:nvSpPr>
          <p:spPr>
            <a:xfrm>
              <a:off x="7360" y="3709"/>
              <a:ext cx="5623" cy="672"/>
            </a:xfrm>
            <a:prstGeom prst="rect">
              <a:avLst/>
            </a:prstGeom>
            <a:noFill/>
          </p:spPr>
          <p:txBody>
            <a:bodyPr wrap="square" rtlCol="0">
              <a:noAutofit/>
            </a:bodyPr>
            <a:lstStyle/>
            <a:p>
              <a:pPr algn="ctr"/>
              <a:r>
                <a:rPr lang="zh-CN" altLang="en-US" sz="2800">
                  <a:latin typeface="宋体" panose="02010600030101010101" pitchFamily="2" charset="-122"/>
                  <a:ea typeface="宋体" panose="02010600030101010101" pitchFamily="2" charset="-122"/>
                </a:rPr>
                <a:t>面对大挑战</a:t>
              </a:r>
              <a:endParaRPr lang="zh-CN" altLang="en-US" sz="2800">
                <a:latin typeface="宋体" panose="02010600030101010101" pitchFamily="2" charset="-122"/>
                <a:ea typeface="宋体" panose="02010600030101010101" pitchFamily="2" charset="-122"/>
              </a:endParaRPr>
            </a:p>
          </p:txBody>
        </p:sp>
      </p:grpSp>
      <p:grpSp>
        <p:nvGrpSpPr>
          <p:cNvPr id="33" name="组合 32"/>
          <p:cNvGrpSpPr/>
          <p:nvPr/>
        </p:nvGrpSpPr>
        <p:grpSpPr>
          <a:xfrm>
            <a:off x="4572000" y="2875280"/>
            <a:ext cx="3743960" cy="510540"/>
            <a:chOff x="7200" y="4528"/>
            <a:chExt cx="5896" cy="804"/>
          </a:xfrm>
        </p:grpSpPr>
        <p:sp>
          <p:nvSpPr>
            <p:cNvPr id="22" name="圆角矩形 21"/>
            <p:cNvSpPr/>
            <p:nvPr/>
          </p:nvSpPr>
          <p:spPr>
            <a:xfrm>
              <a:off x="7200" y="4528"/>
              <a:ext cx="5897" cy="805"/>
            </a:xfrm>
            <a:prstGeom prst="roundRect">
              <a:avLst/>
            </a:prstGeom>
            <a:noFill/>
            <a:ln w="19050">
              <a:gradFill>
                <a:gsLst>
                  <a:gs pos="50000">
                    <a:schemeClr val="accent2"/>
                  </a:gs>
                  <a:gs pos="0">
                    <a:schemeClr val="accent2">
                      <a:lumMod val="25000"/>
                      <a:lumOff val="75000"/>
                    </a:schemeClr>
                  </a:gs>
                  <a:gs pos="100000">
                    <a:schemeClr val="accent2">
                      <a:lumMod val="85000"/>
                    </a:schemeClr>
                  </a:gs>
                </a:gsLst>
                <a:lin ang="5400000" scaled="0"/>
              </a:gra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32" name="文本框 31"/>
            <p:cNvSpPr txBox="1"/>
            <p:nvPr/>
          </p:nvSpPr>
          <p:spPr>
            <a:xfrm>
              <a:off x="7336" y="4547"/>
              <a:ext cx="5647" cy="694"/>
            </a:xfrm>
            <a:prstGeom prst="rect">
              <a:avLst/>
            </a:prstGeom>
            <a:noFill/>
          </p:spPr>
          <p:txBody>
            <a:bodyPr wrap="square" rtlCol="0">
              <a:noAutofit/>
            </a:bodyPr>
            <a:lstStyle/>
            <a:p>
              <a:pPr algn="ctr"/>
              <a:r>
                <a:rPr lang="zh-CN" altLang="en-US"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rPr>
                <a:t>进入决赛</a:t>
              </a:r>
              <a:endParaRPr lang="zh-CN" altLang="en-US"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endParaRPr>
            </a:p>
          </p:txBody>
        </p:sp>
      </p:grpSp>
      <p:grpSp>
        <p:nvGrpSpPr>
          <p:cNvPr id="18" name="组合 17"/>
          <p:cNvGrpSpPr/>
          <p:nvPr/>
        </p:nvGrpSpPr>
        <p:grpSpPr>
          <a:xfrm>
            <a:off x="4572000" y="3378835"/>
            <a:ext cx="3743960" cy="510540"/>
            <a:chOff x="7200" y="5321"/>
            <a:chExt cx="5896" cy="804"/>
          </a:xfrm>
        </p:grpSpPr>
        <p:sp>
          <p:nvSpPr>
            <p:cNvPr id="24" name="圆角矩形 23"/>
            <p:cNvSpPr/>
            <p:nvPr/>
          </p:nvSpPr>
          <p:spPr>
            <a:xfrm>
              <a:off x="7200" y="5321"/>
              <a:ext cx="5897" cy="805"/>
            </a:xfrm>
            <a:prstGeom prst="roundRect">
              <a:avLst/>
            </a:prstGeom>
            <a:noFill/>
            <a:ln w="19050">
              <a:solidFill>
                <a:schemeClr val="tx1"/>
              </a:soli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16" name="文本框 15"/>
            <p:cNvSpPr txBox="1"/>
            <p:nvPr/>
          </p:nvSpPr>
          <p:spPr>
            <a:xfrm>
              <a:off x="7313" y="5386"/>
              <a:ext cx="5670" cy="729"/>
            </a:xfrm>
            <a:prstGeom prst="rect">
              <a:avLst/>
            </a:prstGeom>
            <a:noFill/>
          </p:spPr>
          <p:txBody>
            <a:bodyPr wrap="square" rtlCol="0">
              <a:noAutofit/>
            </a:bodyPr>
            <a:lstStyle/>
            <a:p>
              <a:pPr algn="ctr"/>
              <a:r>
                <a:rPr lang="zh-CN" altLang="en-US" sz="2800">
                  <a:latin typeface="宋体" panose="02010600030101010101" pitchFamily="2" charset="-122"/>
                  <a:ea typeface="宋体" panose="02010600030101010101" pitchFamily="2" charset="-122"/>
                </a:rPr>
                <a:t>渴望做某事</a:t>
              </a:r>
              <a:endParaRPr lang="zh-CN" altLang="en-US" sz="2800">
                <a:latin typeface="宋体" panose="02010600030101010101" pitchFamily="2" charset="-122"/>
                <a:ea typeface="宋体" panose="02010600030101010101" pitchFamily="2" charset="-122"/>
              </a:endParaRPr>
            </a:p>
          </p:txBody>
        </p:sp>
      </p:grpSp>
      <p:grpSp>
        <p:nvGrpSpPr>
          <p:cNvPr id="35" name="组合 34"/>
          <p:cNvGrpSpPr/>
          <p:nvPr/>
        </p:nvGrpSpPr>
        <p:grpSpPr>
          <a:xfrm>
            <a:off x="4572635" y="3921125"/>
            <a:ext cx="3743960" cy="521970"/>
            <a:chOff x="7201" y="6175"/>
            <a:chExt cx="5896" cy="822"/>
          </a:xfrm>
        </p:grpSpPr>
        <p:sp>
          <p:nvSpPr>
            <p:cNvPr id="25" name="圆角矩形 24"/>
            <p:cNvSpPr/>
            <p:nvPr/>
          </p:nvSpPr>
          <p:spPr>
            <a:xfrm>
              <a:off x="7201" y="6184"/>
              <a:ext cx="5897" cy="805"/>
            </a:xfrm>
            <a:prstGeom prst="roundRect">
              <a:avLst/>
            </a:prstGeom>
            <a:noFill/>
            <a:ln w="19050">
              <a:gradFill>
                <a:gsLst>
                  <a:gs pos="50000">
                    <a:schemeClr val="accent2"/>
                  </a:gs>
                  <a:gs pos="0">
                    <a:schemeClr val="accent2">
                      <a:lumMod val="25000"/>
                      <a:lumOff val="75000"/>
                    </a:schemeClr>
                  </a:gs>
                  <a:gs pos="100000">
                    <a:schemeClr val="accent2">
                      <a:lumMod val="85000"/>
                    </a:schemeClr>
                  </a:gs>
                </a:gsLst>
                <a:lin ang="5400000" scaled="0"/>
              </a:gra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19" name="文本框 18"/>
            <p:cNvSpPr txBox="1"/>
            <p:nvPr/>
          </p:nvSpPr>
          <p:spPr>
            <a:xfrm>
              <a:off x="7416" y="6175"/>
              <a:ext cx="5454" cy="822"/>
            </a:xfrm>
            <a:prstGeom prst="rect">
              <a:avLst/>
            </a:prstGeom>
            <a:noFill/>
          </p:spPr>
          <p:txBody>
            <a:bodyPr wrap="square" rtlCol="0">
              <a:spAutoFit/>
            </a:bodyPr>
            <a:lstStyle/>
            <a:p>
              <a:pPr algn="ctr"/>
              <a:r>
                <a:rPr lang="zh-CN" altLang="en-US"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rPr>
                <a:t>受到沉重打击</a:t>
              </a:r>
              <a:endParaRPr lang="zh-CN" altLang="en-US"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endParaRPr>
            </a:p>
          </p:txBody>
        </p:sp>
      </p:grpSp>
      <p:grpSp>
        <p:nvGrpSpPr>
          <p:cNvPr id="37" name="组合 36"/>
          <p:cNvGrpSpPr/>
          <p:nvPr/>
        </p:nvGrpSpPr>
        <p:grpSpPr>
          <a:xfrm>
            <a:off x="4572635" y="4474845"/>
            <a:ext cx="3744595" cy="547370"/>
            <a:chOff x="7201" y="7047"/>
            <a:chExt cx="5897" cy="862"/>
          </a:xfrm>
        </p:grpSpPr>
        <p:sp>
          <p:nvSpPr>
            <p:cNvPr id="26" name="圆角矩形 25"/>
            <p:cNvSpPr/>
            <p:nvPr/>
          </p:nvSpPr>
          <p:spPr>
            <a:xfrm>
              <a:off x="7201" y="7047"/>
              <a:ext cx="5897" cy="805"/>
            </a:xfrm>
            <a:prstGeom prst="roundRect">
              <a:avLst/>
            </a:prstGeom>
            <a:noFill/>
            <a:ln w="19050">
              <a:solidFill>
                <a:schemeClr val="tx1"/>
              </a:soli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36" name="文本框 35"/>
            <p:cNvSpPr txBox="1"/>
            <p:nvPr/>
          </p:nvSpPr>
          <p:spPr>
            <a:xfrm>
              <a:off x="7530" y="7087"/>
              <a:ext cx="5227" cy="822"/>
            </a:xfrm>
            <a:prstGeom prst="rect">
              <a:avLst/>
            </a:prstGeom>
            <a:noFill/>
          </p:spPr>
          <p:txBody>
            <a:bodyPr wrap="square" rtlCol="0">
              <a:spAutoFit/>
            </a:bodyPr>
            <a:lstStyle/>
            <a:p>
              <a:pPr algn="ctr"/>
              <a:r>
                <a:rPr lang="zh-CN" altLang="en-US" sz="2800">
                  <a:solidFill>
                    <a:schemeClr val="tx1"/>
                  </a:solidFill>
                  <a:latin typeface="宋体" panose="02010600030101010101" pitchFamily="2" charset="-122"/>
                  <a:ea typeface="宋体" panose="02010600030101010101" pitchFamily="2" charset="-122"/>
                  <a:sym typeface="+mn-ea"/>
                </a:rPr>
                <a:t>为某人加油</a:t>
              </a:r>
              <a:endParaRPr lang="zh-CN" altLang="en-US" sz="2800">
                <a:solidFill>
                  <a:schemeClr val="tx1"/>
                </a:solidFill>
                <a:latin typeface="宋体" panose="02010600030101010101" pitchFamily="2" charset="-122"/>
                <a:ea typeface="宋体" panose="02010600030101010101" pitchFamily="2" charset="-122"/>
                <a:sym typeface="+mn-ea"/>
              </a:endParaRPr>
            </a:p>
          </p:txBody>
        </p:sp>
      </p:grpSp>
      <p:sp>
        <p:nvSpPr>
          <p:cNvPr id="17" name="圆角矩形 16"/>
          <p:cNvSpPr/>
          <p:nvPr/>
        </p:nvSpPr>
        <p:spPr>
          <a:xfrm>
            <a:off x="179705" y="73660"/>
            <a:ext cx="3660140" cy="57658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gradFill>
              <a:gsLst>
                <a:gs pos="50000">
                  <a:schemeClr val="accent6"/>
                </a:gs>
                <a:gs pos="0">
                  <a:schemeClr val="accent6">
                    <a:lumMod val="25000"/>
                    <a:lumOff val="75000"/>
                  </a:schemeClr>
                </a:gs>
                <a:gs pos="100000">
                  <a:schemeClr val="accent6">
                    <a:lumMod val="85000"/>
                  </a:schemeClr>
                </a:gs>
              </a:gsLst>
              <a:lin ang="5400000" scaled="0"/>
            </a:gra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solidFill>
                  <a:schemeClr val="tx1"/>
                </a:solidFill>
                <a:latin typeface="宋体" panose="02010600030101010101" pitchFamily="2" charset="-122"/>
                <a:ea typeface="宋体" panose="02010600030101010101" pitchFamily="2" charset="-122"/>
              </a:rPr>
              <a:t>扫除词汇障碍</a:t>
            </a:r>
            <a:endParaRPr lang="zh-CN" altLang="en-US" sz="2800" b="1">
              <a:solidFill>
                <a:schemeClr val="tx1"/>
              </a:solidFill>
              <a:latin typeface="宋体" panose="02010600030101010101" pitchFamily="2" charset="-122"/>
              <a:ea typeface="宋体" panose="02010600030101010101" pitchFamily="2" charset="-122"/>
            </a:endParaRPr>
          </a:p>
        </p:txBody>
      </p:sp>
      <p:pic>
        <p:nvPicPr>
          <p:cNvPr id="40" name="图片 39" descr="t03ac59447ce145aebd"/>
          <p:cNvPicPr>
            <a:picLocks noChangeAspect="1"/>
          </p:cNvPicPr>
          <p:nvPr/>
        </p:nvPicPr>
        <p:blipFill>
          <a:blip r:embed="rId5"/>
          <a:srcRect r="12071" b="19262"/>
          <a:stretch>
            <a:fillRect/>
          </a:stretch>
        </p:blipFill>
        <p:spPr>
          <a:xfrm>
            <a:off x="3491865" y="-1905"/>
            <a:ext cx="1512570" cy="638810"/>
          </a:xfrm>
          <a:prstGeom prst="rect">
            <a:avLst/>
          </a:prstGeom>
        </p:spPr>
      </p:pic>
      <p:pic>
        <p:nvPicPr>
          <p:cNvPr id="41" name="图片 40" descr="t03ac59447ce145aebd"/>
          <p:cNvPicPr>
            <a:picLocks noChangeAspect="1"/>
          </p:cNvPicPr>
          <p:nvPr/>
        </p:nvPicPr>
        <p:blipFill>
          <a:blip r:embed="rId5"/>
          <a:srcRect r="12071" b="19262"/>
          <a:stretch>
            <a:fillRect/>
          </a:stretch>
        </p:blipFill>
        <p:spPr>
          <a:xfrm>
            <a:off x="5507990" y="11430"/>
            <a:ext cx="1512570" cy="638810"/>
          </a:xfrm>
          <a:prstGeom prst="rect">
            <a:avLst/>
          </a:prstGeom>
        </p:spPr>
      </p:pic>
      <p:pic>
        <p:nvPicPr>
          <p:cNvPr id="42" name="图片 41" descr="t03ac59447ce145aebd"/>
          <p:cNvPicPr>
            <a:picLocks noChangeAspect="1"/>
          </p:cNvPicPr>
          <p:nvPr/>
        </p:nvPicPr>
        <p:blipFill>
          <a:blip r:embed="rId5"/>
          <a:srcRect r="12071" b="19262"/>
          <a:stretch>
            <a:fillRect/>
          </a:stretch>
        </p:blipFill>
        <p:spPr>
          <a:xfrm>
            <a:off x="7596505" y="-59055"/>
            <a:ext cx="1512570" cy="638810"/>
          </a:xfrm>
          <a:prstGeom prst="rect">
            <a:avLst/>
          </a:prstGeom>
        </p:spPr>
      </p:pic>
      <p:pic>
        <p:nvPicPr>
          <p:cNvPr id="5124" name="图片 6" descr="logo横版 png"/>
          <p:cNvPicPr>
            <a:picLocks noChangeAspect="1"/>
          </p:cNvPicPr>
          <p:nvPr/>
        </p:nvPicPr>
        <p:blipFill>
          <a:blip r:embed="rId6"/>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 calcmode="lin" valueType="num">
                                      <p:cBhvr>
                                        <p:cTn id="9" dur="500" fill="hold"/>
                                        <p:tgtEl>
                                          <p:spTgt spid="30"/>
                                        </p:tgtEl>
                                        <p:attrNameLst>
                                          <p:attrName>style.rotation</p:attrName>
                                        </p:attrNameLst>
                                      </p:cBhvr>
                                      <p:tavLst>
                                        <p:tav tm="0">
                                          <p:val>
                                            <p:fltVal val="360"/>
                                          </p:val>
                                        </p:tav>
                                        <p:tav tm="100000">
                                          <p:val>
                                            <p:fltVal val="0"/>
                                          </p:val>
                                        </p:tav>
                                      </p:tavLst>
                                    </p:anim>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 calcmode="lin" valueType="num">
                                      <p:cBhvr>
                                        <p:cTn id="17" dur="500" fill="hold"/>
                                        <p:tgtEl>
                                          <p:spTgt spid="29"/>
                                        </p:tgtEl>
                                        <p:attrNameLst>
                                          <p:attrName>style.rotation</p:attrName>
                                        </p:attrNameLst>
                                      </p:cBhvr>
                                      <p:tavLst>
                                        <p:tav tm="0">
                                          <p:val>
                                            <p:fltVal val="360"/>
                                          </p:val>
                                        </p:tav>
                                        <p:tav tm="100000">
                                          <p:val>
                                            <p:fltVal val="0"/>
                                          </p:val>
                                        </p:tav>
                                      </p:tavLst>
                                    </p:anim>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 calcmode="lin" valueType="num">
                                      <p:cBhvr>
                                        <p:cTn id="25" dur="500" fill="hold"/>
                                        <p:tgtEl>
                                          <p:spTgt spid="34"/>
                                        </p:tgtEl>
                                        <p:attrNameLst>
                                          <p:attrName>style.rotation</p:attrName>
                                        </p:attrNameLst>
                                      </p:cBhvr>
                                      <p:tavLst>
                                        <p:tav tm="0">
                                          <p:val>
                                            <p:fltVal val="360"/>
                                          </p:val>
                                        </p:tav>
                                        <p:tav tm="100000">
                                          <p:val>
                                            <p:fltVal val="0"/>
                                          </p:val>
                                        </p:tav>
                                      </p:tavLst>
                                    </p:anim>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 calcmode="lin" valueType="num">
                                      <p:cBhvr>
                                        <p:cTn id="41" dur="500" fill="hold"/>
                                        <p:tgtEl>
                                          <p:spTgt spid="18"/>
                                        </p:tgtEl>
                                        <p:attrNameLst>
                                          <p:attrName>style.rotation</p:attrName>
                                        </p:attrNameLst>
                                      </p:cBhvr>
                                      <p:tavLst>
                                        <p:tav tm="0">
                                          <p:val>
                                            <p:fltVal val="360"/>
                                          </p:val>
                                        </p:tav>
                                        <p:tav tm="100000">
                                          <p:val>
                                            <p:fltVal val="0"/>
                                          </p:val>
                                        </p:tav>
                                      </p:tavLst>
                                    </p:anim>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 calcmode="lin" valueType="num">
                                      <p:cBhvr>
                                        <p:cTn id="49" dur="500" fill="hold"/>
                                        <p:tgtEl>
                                          <p:spTgt spid="35"/>
                                        </p:tgtEl>
                                        <p:attrNameLst>
                                          <p:attrName>style.rotation</p:attrName>
                                        </p:attrNameLst>
                                      </p:cBhvr>
                                      <p:tavLst>
                                        <p:tav tm="0">
                                          <p:val>
                                            <p:fltVal val="360"/>
                                          </p:val>
                                        </p:tav>
                                        <p:tav tm="100000">
                                          <p:val>
                                            <p:fltVal val="0"/>
                                          </p:val>
                                        </p:tav>
                                      </p:tavLst>
                                    </p:anim>
                                    <p:animEffect transition="in" filter="fade">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 calcmode="lin" valueType="num">
                                      <p:cBhvr>
                                        <p:cTn id="57" dur="500" fill="hold"/>
                                        <p:tgtEl>
                                          <p:spTgt spid="37"/>
                                        </p:tgtEl>
                                        <p:attrNameLst>
                                          <p:attrName>style.rotation</p:attrName>
                                        </p:attrNameLst>
                                      </p:cBhvr>
                                      <p:tavLst>
                                        <p:tav tm="0">
                                          <p:val>
                                            <p:fltVal val="360"/>
                                          </p:val>
                                        </p:tav>
                                        <p:tav tm="100000">
                                          <p:val>
                                            <p:fltVal val="0"/>
                                          </p:val>
                                        </p:tav>
                                      </p:tavLst>
                                    </p:anim>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0" nodeType="clickEffect">
                                  <p:stCondLst>
                                    <p:cond delay="0"/>
                                  </p:stCondLst>
                                  <p:childTnLst>
                                    <p:animEffect transition="out" filter="blinds(horizontal)">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3" presetClass="exit" presetSubtype="10" fill="hold" grpId="0" nodeType="withEffect">
                                  <p:stCondLst>
                                    <p:cond delay="0"/>
                                  </p:stCondLst>
                                  <p:childTnLst>
                                    <p:animEffect transition="out" filter="blinds(horizontal)">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3" presetClass="exit" presetSubtype="10" fill="hold" grpId="0" nodeType="withEffect">
                                  <p:stCondLst>
                                    <p:cond delay="0"/>
                                  </p:stCondLst>
                                  <p:childTnLst>
                                    <p:animEffect transition="out" filter="blinds(horizontal)">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3" presetClass="exit" presetSubtype="10" fill="hold" grpId="0" nodeType="withEffect">
                                  <p:stCondLst>
                                    <p:cond delay="0"/>
                                  </p:stCondLst>
                                  <p:childTnLst>
                                    <p:animEffect transition="out" filter="blinds(horizontal)">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3" presetClass="exit" presetSubtype="10" fill="hold" grpId="0" nodeType="withEffect">
                                  <p:stCondLst>
                                    <p:cond delay="0"/>
                                  </p:stCondLst>
                                  <p:childTnLst>
                                    <p:animEffect transition="out" filter="blinds(horizontal)">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3" presetClass="exit" presetSubtype="10" fill="hold" grpId="0" nodeType="withEffect">
                                  <p:stCondLst>
                                    <p:cond delay="0"/>
                                  </p:stCondLst>
                                  <p:childTnLst>
                                    <p:animEffect transition="out" filter="blinds(horizontal)">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3" presetClass="exit" presetSubtype="10" fill="hold" grpId="0" nodeType="withEffect">
                                  <p:stCondLst>
                                    <p:cond delay="0"/>
                                  </p:stCondLst>
                                  <p:childTnLst>
                                    <p:animEffect transition="out" filter="blinds(horizontal)">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5" presetClass="entr" presetSubtype="0" fill="hold" grpId="1" nodeType="click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p:cTn id="86"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7"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88"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89" dur="1000" fill="hold"/>
                                        <p:tgtEl>
                                          <p:spTgt spid="7"/>
                                        </p:tgtEl>
                                        <p:attrNameLst>
                                          <p:attrName>ppt_h</p:attrName>
                                        </p:attrNameLst>
                                      </p:cBhvr>
                                      <p:tavLst>
                                        <p:tav tm="0">
                                          <p:val>
                                            <p:strVal val="#ppt_h"/>
                                          </p:val>
                                        </p:tav>
                                        <p:tav tm="100000">
                                          <p:val>
                                            <p:strVal val="#ppt_h"/>
                                          </p:val>
                                        </p:tav>
                                      </p:tavLst>
                                    </p:anim>
                                    <p:anim calcmode="lin" valueType="num">
                                      <p:cBhvr>
                                        <p:cTn id="90"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91"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92"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93" dur="1000" decel="50000">
                                          <p:stCondLst>
                                            <p:cond delay="0"/>
                                          </p:stCondLst>
                                        </p:cTn>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25" presetClass="entr" presetSubtype="0" fill="hold" grpId="1" nodeType="clickEffect">
                                  <p:stCondLst>
                                    <p:cond delay="0"/>
                                  </p:stCondLst>
                                  <p:childTnLst>
                                    <p:set>
                                      <p:cBhvr>
                                        <p:cTn id="97" dur="1" fill="hold">
                                          <p:stCondLst>
                                            <p:cond delay="0"/>
                                          </p:stCondLst>
                                        </p:cTn>
                                        <p:tgtEl>
                                          <p:spTgt spid="10"/>
                                        </p:tgtEl>
                                        <p:attrNameLst>
                                          <p:attrName>style.visibility</p:attrName>
                                        </p:attrNameLst>
                                      </p:cBhvr>
                                      <p:to>
                                        <p:strVal val="visible"/>
                                      </p:to>
                                    </p:set>
                                    <p:anim calcmode="lin" valueType="num">
                                      <p:cBhvr>
                                        <p:cTn id="9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9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0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1" dur="1000" fill="hold"/>
                                        <p:tgtEl>
                                          <p:spTgt spid="10"/>
                                        </p:tgtEl>
                                        <p:attrNameLst>
                                          <p:attrName>ppt_h</p:attrName>
                                        </p:attrNameLst>
                                      </p:cBhvr>
                                      <p:tavLst>
                                        <p:tav tm="0">
                                          <p:val>
                                            <p:strVal val="#ppt_h"/>
                                          </p:val>
                                        </p:tav>
                                        <p:tav tm="100000">
                                          <p:val>
                                            <p:strVal val="#ppt_h"/>
                                          </p:val>
                                        </p:tav>
                                      </p:tavLst>
                                    </p:anim>
                                    <p:anim calcmode="lin" valueType="num">
                                      <p:cBhvr>
                                        <p:cTn id="10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0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0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05" dur="1000" decel="50000">
                                          <p:stCondLst>
                                            <p:cond delay="0"/>
                                          </p:stCondLst>
                                        </p:cTn>
                                        <p:tgtEl>
                                          <p:spTgt spid="10"/>
                                        </p:tgtEl>
                                      </p:cBhvr>
                                    </p:animEffect>
                                  </p:childTnLst>
                                </p:cTn>
                              </p:par>
                            </p:childTnLst>
                          </p:cTn>
                        </p:par>
                      </p:childTnLst>
                    </p:cTn>
                  </p:par>
                  <p:par>
                    <p:cTn id="106" fill="hold">
                      <p:stCondLst>
                        <p:cond delay="indefinite"/>
                      </p:stCondLst>
                      <p:childTnLst>
                        <p:par>
                          <p:cTn id="107" fill="hold">
                            <p:stCondLst>
                              <p:cond delay="0"/>
                            </p:stCondLst>
                            <p:childTnLst>
                              <p:par>
                                <p:cTn id="108" presetID="25" presetClass="entr" presetSubtype="0" fill="hold" grpId="1" nodeType="clickEffect">
                                  <p:stCondLst>
                                    <p:cond delay="0"/>
                                  </p:stCondLst>
                                  <p:childTnLst>
                                    <p:set>
                                      <p:cBhvr>
                                        <p:cTn id="109" dur="1" fill="hold">
                                          <p:stCondLst>
                                            <p:cond delay="0"/>
                                          </p:stCondLst>
                                        </p:cTn>
                                        <p:tgtEl>
                                          <p:spTgt spid="11"/>
                                        </p:tgtEl>
                                        <p:attrNameLst>
                                          <p:attrName>style.visibility</p:attrName>
                                        </p:attrNameLst>
                                      </p:cBhvr>
                                      <p:to>
                                        <p:strVal val="visible"/>
                                      </p:to>
                                    </p:set>
                                    <p:anim calcmode="lin" valueType="num">
                                      <p:cBhvr>
                                        <p:cTn id="110"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11"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12"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13" dur="1000" fill="hold"/>
                                        <p:tgtEl>
                                          <p:spTgt spid="11"/>
                                        </p:tgtEl>
                                        <p:attrNameLst>
                                          <p:attrName>ppt_h</p:attrName>
                                        </p:attrNameLst>
                                      </p:cBhvr>
                                      <p:tavLst>
                                        <p:tav tm="0">
                                          <p:val>
                                            <p:strVal val="#ppt_h"/>
                                          </p:val>
                                        </p:tav>
                                        <p:tav tm="100000">
                                          <p:val>
                                            <p:strVal val="#ppt_h"/>
                                          </p:val>
                                        </p:tav>
                                      </p:tavLst>
                                    </p:anim>
                                    <p:anim calcmode="lin" valueType="num">
                                      <p:cBhvr>
                                        <p:cTn id="114"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15"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16"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17" dur="1000" decel="50000">
                                          <p:stCondLst>
                                            <p:cond delay="0"/>
                                          </p:stCondLst>
                                        </p:cTn>
                                        <p:tgtEl>
                                          <p:spTgt spid="11"/>
                                        </p:tgtEl>
                                      </p:cBhvr>
                                    </p:animEffect>
                                  </p:childTnLst>
                                </p:cTn>
                              </p:par>
                            </p:childTnLst>
                          </p:cTn>
                        </p:par>
                      </p:childTnLst>
                    </p:cTn>
                  </p:par>
                  <p:par>
                    <p:cTn id="118" fill="hold">
                      <p:stCondLst>
                        <p:cond delay="indefinite"/>
                      </p:stCondLst>
                      <p:childTnLst>
                        <p:par>
                          <p:cTn id="119" fill="hold">
                            <p:stCondLst>
                              <p:cond delay="0"/>
                            </p:stCondLst>
                            <p:childTnLst>
                              <p:par>
                                <p:cTn id="120" presetID="25" presetClass="entr" presetSubtype="0" fill="hold" grpId="1" nodeType="clickEffect">
                                  <p:stCondLst>
                                    <p:cond delay="0"/>
                                  </p:stCondLst>
                                  <p:childTnLst>
                                    <p:set>
                                      <p:cBhvr>
                                        <p:cTn id="121" dur="1" fill="hold">
                                          <p:stCondLst>
                                            <p:cond delay="0"/>
                                          </p:stCondLst>
                                        </p:cTn>
                                        <p:tgtEl>
                                          <p:spTgt spid="12"/>
                                        </p:tgtEl>
                                        <p:attrNameLst>
                                          <p:attrName>style.visibility</p:attrName>
                                        </p:attrNameLst>
                                      </p:cBhvr>
                                      <p:to>
                                        <p:strVal val="visible"/>
                                      </p:to>
                                    </p:set>
                                    <p:anim calcmode="lin" valueType="num">
                                      <p:cBhvr>
                                        <p:cTn id="12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2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2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25" dur="1000" fill="hold"/>
                                        <p:tgtEl>
                                          <p:spTgt spid="12"/>
                                        </p:tgtEl>
                                        <p:attrNameLst>
                                          <p:attrName>ppt_h</p:attrName>
                                        </p:attrNameLst>
                                      </p:cBhvr>
                                      <p:tavLst>
                                        <p:tav tm="0">
                                          <p:val>
                                            <p:strVal val="#ppt_h"/>
                                          </p:val>
                                        </p:tav>
                                        <p:tav tm="100000">
                                          <p:val>
                                            <p:strVal val="#ppt_h"/>
                                          </p:val>
                                        </p:tav>
                                      </p:tavLst>
                                    </p:anim>
                                    <p:anim calcmode="lin" valueType="num">
                                      <p:cBhvr>
                                        <p:cTn id="12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2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29" dur="1000" decel="50000">
                                          <p:stCondLst>
                                            <p:cond delay="0"/>
                                          </p:stCondLst>
                                        </p:cTn>
                                        <p:tgtEl>
                                          <p:spTgt spid="12"/>
                                        </p:tgtEl>
                                      </p:cBhvr>
                                    </p:animEffect>
                                  </p:childTnLst>
                                </p:cTn>
                              </p:par>
                            </p:childTnLst>
                          </p:cTn>
                        </p:par>
                      </p:childTnLst>
                    </p:cTn>
                  </p:par>
                  <p:par>
                    <p:cTn id="130" fill="hold">
                      <p:stCondLst>
                        <p:cond delay="indefinite"/>
                      </p:stCondLst>
                      <p:childTnLst>
                        <p:par>
                          <p:cTn id="131" fill="hold">
                            <p:stCondLst>
                              <p:cond delay="0"/>
                            </p:stCondLst>
                            <p:childTnLst>
                              <p:par>
                                <p:cTn id="132" presetID="25" presetClass="entr" presetSubtype="0" fill="hold" grpId="1" nodeType="clickEffect">
                                  <p:stCondLst>
                                    <p:cond delay="0"/>
                                  </p:stCondLst>
                                  <p:childTnLst>
                                    <p:set>
                                      <p:cBhvr>
                                        <p:cTn id="133" dur="1" fill="hold">
                                          <p:stCondLst>
                                            <p:cond delay="0"/>
                                          </p:stCondLst>
                                        </p:cTn>
                                        <p:tgtEl>
                                          <p:spTgt spid="13"/>
                                        </p:tgtEl>
                                        <p:attrNameLst>
                                          <p:attrName>style.visibility</p:attrName>
                                        </p:attrNameLst>
                                      </p:cBhvr>
                                      <p:to>
                                        <p:strVal val="visible"/>
                                      </p:to>
                                    </p:set>
                                    <p:anim calcmode="lin" valueType="num">
                                      <p:cBhvr>
                                        <p:cTn id="134"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35"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36"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37" dur="1000" fill="hold"/>
                                        <p:tgtEl>
                                          <p:spTgt spid="13"/>
                                        </p:tgtEl>
                                        <p:attrNameLst>
                                          <p:attrName>ppt_h</p:attrName>
                                        </p:attrNameLst>
                                      </p:cBhvr>
                                      <p:tavLst>
                                        <p:tav tm="0">
                                          <p:val>
                                            <p:strVal val="#ppt_h"/>
                                          </p:val>
                                        </p:tav>
                                        <p:tav tm="100000">
                                          <p:val>
                                            <p:strVal val="#ppt_h"/>
                                          </p:val>
                                        </p:tav>
                                      </p:tavLst>
                                    </p:anim>
                                    <p:anim calcmode="lin" valueType="num">
                                      <p:cBhvr>
                                        <p:cTn id="138"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39"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40"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1" dur="1000" decel="50000">
                                          <p:stCondLst>
                                            <p:cond delay="0"/>
                                          </p:stCondLst>
                                        </p:cTn>
                                        <p:tgtEl>
                                          <p:spTgt spid="13"/>
                                        </p:tgtEl>
                                      </p:cBhvr>
                                    </p:animEffect>
                                  </p:childTnLst>
                                </p:cTn>
                              </p:par>
                            </p:childTnLst>
                          </p:cTn>
                        </p:par>
                      </p:childTnLst>
                    </p:cTn>
                  </p:par>
                  <p:par>
                    <p:cTn id="142" fill="hold">
                      <p:stCondLst>
                        <p:cond delay="indefinite"/>
                      </p:stCondLst>
                      <p:childTnLst>
                        <p:par>
                          <p:cTn id="143" fill="hold">
                            <p:stCondLst>
                              <p:cond delay="0"/>
                            </p:stCondLst>
                            <p:childTnLst>
                              <p:par>
                                <p:cTn id="144" presetID="25" presetClass="entr" presetSubtype="0" fill="hold" grpId="1" nodeType="clickEffect">
                                  <p:stCondLst>
                                    <p:cond delay="0"/>
                                  </p:stCondLst>
                                  <p:childTnLst>
                                    <p:set>
                                      <p:cBhvr>
                                        <p:cTn id="145" dur="1" fill="hold">
                                          <p:stCondLst>
                                            <p:cond delay="0"/>
                                          </p:stCondLst>
                                        </p:cTn>
                                        <p:tgtEl>
                                          <p:spTgt spid="14"/>
                                        </p:tgtEl>
                                        <p:attrNameLst>
                                          <p:attrName>style.visibility</p:attrName>
                                        </p:attrNameLst>
                                      </p:cBhvr>
                                      <p:to>
                                        <p:strVal val="visible"/>
                                      </p:to>
                                    </p:set>
                                    <p:anim calcmode="lin" valueType="num">
                                      <p:cBhvr>
                                        <p:cTn id="146"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47"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48"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49" dur="1000" fill="hold"/>
                                        <p:tgtEl>
                                          <p:spTgt spid="14"/>
                                        </p:tgtEl>
                                        <p:attrNameLst>
                                          <p:attrName>ppt_h</p:attrName>
                                        </p:attrNameLst>
                                      </p:cBhvr>
                                      <p:tavLst>
                                        <p:tav tm="0">
                                          <p:val>
                                            <p:strVal val="#ppt_h"/>
                                          </p:val>
                                        </p:tav>
                                        <p:tav tm="100000">
                                          <p:val>
                                            <p:strVal val="#ppt_h"/>
                                          </p:val>
                                        </p:tav>
                                      </p:tavLst>
                                    </p:anim>
                                    <p:anim calcmode="lin" valueType="num">
                                      <p:cBhvr>
                                        <p:cTn id="150"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51"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52"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53" dur="1000" decel="50000">
                                          <p:stCondLst>
                                            <p:cond delay="0"/>
                                          </p:stCondLst>
                                        </p:cTn>
                                        <p:tgtEl>
                                          <p:spTgt spid="14"/>
                                        </p:tgtEl>
                                      </p:cBhvr>
                                    </p:animEffect>
                                  </p:childTnLst>
                                </p:cTn>
                              </p:par>
                            </p:childTnLst>
                          </p:cTn>
                        </p:par>
                      </p:childTnLst>
                    </p:cTn>
                  </p:par>
                  <p:par>
                    <p:cTn id="154" fill="hold">
                      <p:stCondLst>
                        <p:cond delay="indefinite"/>
                      </p:stCondLst>
                      <p:childTnLst>
                        <p:par>
                          <p:cTn id="155" fill="hold">
                            <p:stCondLst>
                              <p:cond delay="0"/>
                            </p:stCondLst>
                            <p:childTnLst>
                              <p:par>
                                <p:cTn id="156" presetID="25" presetClass="entr" presetSubtype="0" fill="hold" grpId="1" nodeType="clickEffect">
                                  <p:stCondLst>
                                    <p:cond delay="0"/>
                                  </p:stCondLst>
                                  <p:childTnLst>
                                    <p:set>
                                      <p:cBhvr>
                                        <p:cTn id="157" dur="1" fill="hold">
                                          <p:stCondLst>
                                            <p:cond delay="0"/>
                                          </p:stCondLst>
                                        </p:cTn>
                                        <p:tgtEl>
                                          <p:spTgt spid="15"/>
                                        </p:tgtEl>
                                        <p:attrNameLst>
                                          <p:attrName>style.visibility</p:attrName>
                                        </p:attrNameLst>
                                      </p:cBhvr>
                                      <p:to>
                                        <p:strVal val="visible"/>
                                      </p:to>
                                    </p:set>
                                    <p:anim calcmode="lin" valueType="num">
                                      <p:cBhvr>
                                        <p:cTn id="158"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59"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60"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61" dur="1000" fill="hold"/>
                                        <p:tgtEl>
                                          <p:spTgt spid="15"/>
                                        </p:tgtEl>
                                        <p:attrNameLst>
                                          <p:attrName>ppt_h</p:attrName>
                                        </p:attrNameLst>
                                      </p:cBhvr>
                                      <p:tavLst>
                                        <p:tav tm="0">
                                          <p:val>
                                            <p:strVal val="#ppt_h"/>
                                          </p:val>
                                        </p:tav>
                                        <p:tav tm="100000">
                                          <p:val>
                                            <p:strVal val="#ppt_h"/>
                                          </p:val>
                                        </p:tav>
                                      </p:tavLst>
                                    </p:anim>
                                    <p:anim calcmode="lin" valueType="num">
                                      <p:cBhvr>
                                        <p:cTn id="162"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63"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64"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65"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P spid="11" grpId="0"/>
      <p:bldP spid="11" grpId="1"/>
      <p:bldP spid="12" grpId="0"/>
      <p:bldP spid="12" grpId="1"/>
      <p:bldP spid="13" grpId="0"/>
      <p:bldP spid="13" grpId="1"/>
      <p:bldP spid="14" grpId="0"/>
      <p:bldP spid="14"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graphicFrame>
        <p:nvGraphicFramePr>
          <p:cNvPr id="6" name="表格 5"/>
          <p:cNvGraphicFramePr/>
          <p:nvPr>
            <p:custDataLst>
              <p:tags r:id="rId4"/>
            </p:custDataLst>
          </p:nvPr>
        </p:nvGraphicFramePr>
        <p:xfrm>
          <a:off x="302260" y="697230"/>
          <a:ext cx="8498840" cy="4292600"/>
        </p:xfrm>
        <a:graphic>
          <a:graphicData uri="http://schemas.openxmlformats.org/drawingml/2006/table">
            <a:tbl>
              <a:tblPr firstRow="1" bandRow="1">
                <a:tableStyleId>{5C22544A-7EE6-4342-B048-85BDC9FD1C3A}</a:tableStyleId>
              </a:tblPr>
              <a:tblGrid>
                <a:gridCol w="4249420"/>
                <a:gridCol w="4249420"/>
              </a:tblGrid>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marL="0" marR="0" algn="l" defTabSz="914400" rtl="0" eaLnBrk="1" fontAlgn="auto" latinLnBrk="0" hangingPunct="1">
                        <a:buClrTx/>
                        <a:buSzTx/>
                        <a:buFontTx/>
                        <a:buNone/>
                      </a:pPr>
                      <a:r>
                        <a:rPr lang="en-US" altLang="zh-CN" sz="2800" kern="12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cs typeface="+mn-cs"/>
                        </a:rPr>
                        <a:t>      </a:t>
                      </a:r>
                      <a:endParaRPr lang="zh-CN" altLang="en-US" sz="2800" kern="12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cs typeface="+mn-cs"/>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bl>
          </a:graphicData>
        </a:graphic>
      </p:graphicFrame>
      <p:sp>
        <p:nvSpPr>
          <p:cNvPr id="8" name="圆角矩形 7"/>
          <p:cNvSpPr/>
          <p:nvPr/>
        </p:nvSpPr>
        <p:spPr>
          <a:xfrm>
            <a:off x="972185" y="697230"/>
            <a:ext cx="2592070" cy="478790"/>
          </a:xfrm>
          <a:prstGeom prst="round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3200" b="1">
                <a:solidFill>
                  <a:schemeClr val="tx1"/>
                </a:solidFill>
              </a:rPr>
              <a:t>English</a:t>
            </a:r>
            <a:endParaRPr lang="en-US" altLang="zh-CN" sz="3200" b="1">
              <a:solidFill>
                <a:schemeClr val="tx1"/>
              </a:solidFill>
            </a:endParaRPr>
          </a:p>
        </p:txBody>
      </p:sp>
      <p:sp>
        <p:nvSpPr>
          <p:cNvPr id="9" name="圆角矩形 8"/>
          <p:cNvSpPr/>
          <p:nvPr/>
        </p:nvSpPr>
        <p:spPr>
          <a:xfrm>
            <a:off x="5580380" y="697230"/>
            <a:ext cx="2592070" cy="478790"/>
          </a:xfrm>
          <a:prstGeom prst="round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chemeClr val="tx1"/>
                </a:solidFill>
                <a:sym typeface="+mn-ea"/>
              </a:rPr>
              <a:t>Chinese</a:t>
            </a:r>
            <a:endParaRPr lang="en-US" altLang="zh-CN" sz="3200" b="1">
              <a:solidFill>
                <a:schemeClr val="tx1"/>
              </a:solidFill>
              <a:sym typeface="+mn-ea"/>
            </a:endParaRPr>
          </a:p>
        </p:txBody>
      </p:sp>
      <p:sp>
        <p:nvSpPr>
          <p:cNvPr id="7" name="文本框 6"/>
          <p:cNvSpPr txBox="1"/>
          <p:nvPr/>
        </p:nvSpPr>
        <p:spPr>
          <a:xfrm>
            <a:off x="539750" y="1301750"/>
            <a:ext cx="3396615" cy="521970"/>
          </a:xfrm>
          <a:prstGeom prst="rect">
            <a:avLst/>
          </a:prstGeom>
          <a:noFill/>
        </p:spPr>
        <p:txBody>
          <a:bodyPr wrap="square" rtlCol="0">
            <a:spAutoFit/>
          </a:bodyPr>
          <a:lstStyle/>
          <a:p>
            <a:r>
              <a:rPr lang="en-US" altLang="zh-CN">
                <a:solidFill>
                  <a:schemeClr val="tx1"/>
                </a:solidFill>
              </a:rPr>
              <a:t> </a:t>
            </a:r>
            <a:r>
              <a:rPr lang="en-US" altLang="zh-CN" sz="2800">
                <a:solidFill>
                  <a:schemeClr val="tx1"/>
                </a:solidFill>
                <a:latin typeface="Times New Roman" panose="02020603050405020304" charset="0"/>
                <a:cs typeface="Times New Roman" panose="02020603050405020304" charset="0"/>
              </a:rPr>
              <a:t>let one’s dreams die</a:t>
            </a:r>
            <a:endParaRPr lang="en-US" altLang="zh-CN" sz="280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539750" y="1779270"/>
            <a:ext cx="3230245" cy="521970"/>
          </a:xfrm>
          <a:prstGeom prst="rect">
            <a:avLst/>
          </a:prstGeom>
          <a:noFill/>
        </p:spPr>
        <p:txBody>
          <a:bodyPr wrap="square" rtlCol="0">
            <a:spAutoFit/>
          </a:bodyPr>
          <a:lstStyle/>
          <a:p>
            <a:pPr algn="l">
              <a:buClrTx/>
              <a:buSzTx/>
              <a:buFontTx/>
            </a:pPr>
            <a:r>
              <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charset="0"/>
                <a:cs typeface="Times New Roman" panose="02020603050405020304" charset="0"/>
                <a:sym typeface="+mn-ea"/>
              </a:rPr>
              <a:t>pick oneself up</a:t>
            </a:r>
            <a:endPar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charset="0"/>
              <a:cs typeface="Times New Roman" panose="02020603050405020304" charset="0"/>
            </a:endParaRPr>
          </a:p>
        </p:txBody>
      </p:sp>
      <p:sp>
        <p:nvSpPr>
          <p:cNvPr id="11" name="文本框 10"/>
          <p:cNvSpPr txBox="1"/>
          <p:nvPr/>
        </p:nvSpPr>
        <p:spPr>
          <a:xfrm>
            <a:off x="539750" y="2308860"/>
            <a:ext cx="3613785" cy="521970"/>
          </a:xfrm>
          <a:prstGeom prst="rect">
            <a:avLst/>
          </a:prstGeom>
          <a:noFill/>
        </p:spPr>
        <p:txBody>
          <a:bodyPr wrap="square" rtlCol="0">
            <a:spAutoFit/>
          </a:bodyPr>
          <a:lstStyle/>
          <a:p>
            <a:r>
              <a:rPr lang="en-US" altLang="zh-CN">
                <a:gradFill>
                  <a:gsLst>
                    <a:gs pos="50000">
                      <a:schemeClr val="accent4"/>
                    </a:gs>
                    <a:gs pos="0">
                      <a:schemeClr val="accent4">
                        <a:lumMod val="25000"/>
                        <a:lumOff val="75000"/>
                      </a:schemeClr>
                    </a:gs>
                    <a:gs pos="100000">
                      <a:schemeClr val="accent4">
                        <a:lumMod val="85000"/>
                      </a:schemeClr>
                    </a:gs>
                  </a:gsLst>
                  <a:lin ang="5400000" scaled="1"/>
                </a:gradFill>
              </a:rPr>
              <a:t> </a:t>
            </a:r>
            <a:r>
              <a:rPr lang="en-US" altLang="zh-CN" sz="2800">
                <a:solidFill>
                  <a:schemeClr val="tx1"/>
                </a:solidFill>
                <a:latin typeface="Times New Roman" panose="02020603050405020304" charset="0"/>
                <a:cs typeface="Times New Roman" panose="02020603050405020304" charset="0"/>
              </a:rPr>
              <a:t>be determined to do sth.</a:t>
            </a:r>
            <a:endParaRPr lang="en-US" altLang="zh-CN" sz="280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467360" y="2870200"/>
            <a:ext cx="2374265" cy="521970"/>
          </a:xfrm>
          <a:prstGeom prst="rect">
            <a:avLst/>
          </a:prstGeom>
          <a:noFill/>
        </p:spPr>
        <p:txBody>
          <a:bodyPr wrap="square" rtlCol="0">
            <a:spAutoFit/>
          </a:bodyPr>
          <a:lstStyle/>
          <a:p>
            <a:pPr lvl="0" algn="l">
              <a:buClrTx/>
              <a:buSzTx/>
              <a:buFontTx/>
            </a:pPr>
            <a:r>
              <a:rPr lang="en-US" altLang="zh-CN">
                <a:gradFill>
                  <a:gsLst>
                    <a:gs pos="50000">
                      <a:schemeClr val="accent4"/>
                    </a:gs>
                    <a:gs pos="0">
                      <a:schemeClr val="accent4">
                        <a:lumMod val="25000"/>
                        <a:lumOff val="75000"/>
                      </a:schemeClr>
                    </a:gs>
                    <a:gs pos="100000">
                      <a:schemeClr val="accent4">
                        <a:lumMod val="85000"/>
                      </a:schemeClr>
                    </a:gs>
                  </a:gsLst>
                  <a:lin ang="5400000" scaled="1"/>
                </a:gradFill>
                <a:sym typeface="+mn-ea"/>
              </a:rPr>
              <a:t> </a:t>
            </a:r>
            <a:r>
              <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charset="0"/>
                <a:cs typeface="Times New Roman" panose="02020603050405020304" charset="0"/>
                <a:sym typeface="+mn-ea"/>
              </a:rPr>
              <a:t>skip a beat</a:t>
            </a:r>
            <a:endPar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charset="0"/>
              <a:cs typeface="Times New Roman" panose="02020603050405020304" charset="0"/>
              <a:sym typeface="+mn-ea"/>
            </a:endParaRPr>
          </a:p>
        </p:txBody>
      </p:sp>
      <p:sp>
        <p:nvSpPr>
          <p:cNvPr id="13" name="文本框 12"/>
          <p:cNvSpPr txBox="1"/>
          <p:nvPr/>
        </p:nvSpPr>
        <p:spPr>
          <a:xfrm>
            <a:off x="539750" y="3404870"/>
            <a:ext cx="3621405" cy="521970"/>
          </a:xfrm>
          <a:prstGeom prst="rect">
            <a:avLst/>
          </a:prstGeom>
          <a:noFill/>
        </p:spPr>
        <p:txBody>
          <a:bodyPr wrap="square" rtlCol="0">
            <a:spAutoFit/>
          </a:bodyPr>
          <a:lstStyle/>
          <a:p>
            <a:r>
              <a:rPr lang="en-US" altLang="zh-CN" sz="2800">
                <a:solidFill>
                  <a:schemeClr val="tx1"/>
                </a:solidFill>
                <a:latin typeface="Times New Roman" panose="02020603050405020304" charset="0"/>
                <a:cs typeface="Times New Roman" panose="02020603050405020304" charset="0"/>
              </a:rPr>
              <a:t>more than anything</a:t>
            </a:r>
            <a:endParaRPr lang="en-US" altLang="zh-CN" sz="2800">
              <a:solidFill>
                <a:schemeClr val="tx1"/>
              </a:solidFill>
              <a:latin typeface="Times New Roman" panose="02020603050405020304" charset="0"/>
              <a:cs typeface="Times New Roman" panose="02020603050405020304" charset="0"/>
            </a:endParaRPr>
          </a:p>
        </p:txBody>
      </p:sp>
      <p:sp>
        <p:nvSpPr>
          <p:cNvPr id="14" name="文本框 13"/>
          <p:cNvSpPr txBox="1"/>
          <p:nvPr/>
        </p:nvSpPr>
        <p:spPr>
          <a:xfrm>
            <a:off x="539750" y="3939540"/>
            <a:ext cx="2374265" cy="521970"/>
          </a:xfrm>
          <a:prstGeom prst="rect">
            <a:avLst/>
          </a:prstGeom>
          <a:noFill/>
        </p:spPr>
        <p:txBody>
          <a:bodyPr wrap="square" rtlCol="0">
            <a:spAutoFit/>
          </a:bodyPr>
          <a:lstStyle/>
          <a:p>
            <a:r>
              <a:rPr lang="en-US" altLang="zh-CN">
                <a:gradFill>
                  <a:gsLst>
                    <a:gs pos="50000">
                      <a:schemeClr val="accent4"/>
                    </a:gs>
                    <a:gs pos="0">
                      <a:schemeClr val="accent4">
                        <a:lumMod val="25000"/>
                        <a:lumOff val="75000"/>
                      </a:schemeClr>
                    </a:gs>
                    <a:gs pos="100000">
                      <a:schemeClr val="accent4">
                        <a:lumMod val="85000"/>
                      </a:schemeClr>
                    </a:gs>
                  </a:gsLst>
                  <a:lin ang="5400000" scaled="1"/>
                </a:gradFill>
              </a:rPr>
              <a:t> </a:t>
            </a:r>
            <a:r>
              <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charset="0"/>
                <a:cs typeface="Times New Roman" panose="02020603050405020304" charset="0"/>
              </a:rPr>
              <a:t>give up to sth.</a:t>
            </a:r>
            <a:endPar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charset="0"/>
              <a:cs typeface="Times New Roman" panose="02020603050405020304" charset="0"/>
            </a:endParaRPr>
          </a:p>
        </p:txBody>
      </p:sp>
      <p:sp>
        <p:nvSpPr>
          <p:cNvPr id="15" name="文本框 14"/>
          <p:cNvSpPr txBox="1"/>
          <p:nvPr/>
        </p:nvSpPr>
        <p:spPr>
          <a:xfrm>
            <a:off x="539750" y="4474210"/>
            <a:ext cx="3533140" cy="521970"/>
          </a:xfrm>
          <a:prstGeom prst="rect">
            <a:avLst/>
          </a:prstGeom>
          <a:noFill/>
        </p:spPr>
        <p:txBody>
          <a:bodyPr wrap="square" rtlCol="0">
            <a:spAutoFit/>
          </a:bodyPr>
          <a:lstStyle/>
          <a:p>
            <a:r>
              <a:rPr lang="en-US" altLang="zh-CN">
                <a:gradFill>
                  <a:gsLst>
                    <a:gs pos="50000">
                      <a:schemeClr val="accent4"/>
                    </a:gs>
                    <a:gs pos="0">
                      <a:schemeClr val="accent4">
                        <a:lumMod val="25000"/>
                        <a:lumOff val="75000"/>
                      </a:schemeClr>
                    </a:gs>
                    <a:gs pos="100000">
                      <a:schemeClr val="accent4">
                        <a:lumMod val="85000"/>
                      </a:schemeClr>
                    </a:gs>
                  </a:gsLst>
                  <a:lin ang="5400000" scaled="1"/>
                </a:gradFill>
              </a:rPr>
              <a:t> </a:t>
            </a:r>
            <a:r>
              <a:rPr lang="en-US" altLang="zh-CN" sz="2800">
                <a:latin typeface="Times New Roman" panose="02020603050405020304" charset="0"/>
                <a:cs typeface="Times New Roman" panose="02020603050405020304" charset="0"/>
                <a:sym typeface="+mn-ea"/>
              </a:rPr>
              <a:t>take one’s position </a:t>
            </a:r>
            <a:endParaRPr lang="en-US" altLang="zh-CN" sz="2800">
              <a:solidFill>
                <a:schemeClr val="tx1"/>
              </a:solidFill>
              <a:latin typeface="Times New Roman" panose="02020603050405020304" charset="0"/>
              <a:cs typeface="Times New Roman" panose="02020603050405020304" charset="0"/>
            </a:endParaRPr>
          </a:p>
        </p:txBody>
      </p:sp>
      <p:sp>
        <p:nvSpPr>
          <p:cNvPr id="19" name="圆角矩形 18"/>
          <p:cNvSpPr/>
          <p:nvPr/>
        </p:nvSpPr>
        <p:spPr>
          <a:xfrm>
            <a:off x="4572000" y="1294765"/>
            <a:ext cx="3744595" cy="511175"/>
          </a:xfrm>
          <a:prstGeom prst="roundRect">
            <a:avLst/>
          </a:prstGeom>
          <a:noFill/>
          <a:ln w="19050">
            <a:solidFill>
              <a:schemeClr val="tx1"/>
            </a:soli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a:solidFill>
                  <a:schemeClr val="tx1"/>
                </a:solidFill>
                <a:latin typeface="宋体" panose="02010600030101010101" pitchFamily="2" charset="-122"/>
                <a:ea typeface="宋体" panose="02010600030101010101" pitchFamily="2" charset="-122"/>
                <a:sym typeface="+mn-ea"/>
              </a:rPr>
              <a:t>让梦想破灭</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1" name="圆角矩形 20"/>
          <p:cNvSpPr/>
          <p:nvPr/>
        </p:nvSpPr>
        <p:spPr>
          <a:xfrm>
            <a:off x="4572635" y="2319655"/>
            <a:ext cx="3744595" cy="511175"/>
          </a:xfrm>
          <a:prstGeom prst="roundRect">
            <a:avLst/>
          </a:prstGeom>
          <a:noFill/>
          <a:ln w="19050">
            <a:solidFill>
              <a:schemeClr val="tx1"/>
            </a:soli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a:solidFill>
                  <a:schemeClr val="tx1"/>
                </a:solidFill>
                <a:latin typeface="宋体" panose="02010600030101010101" pitchFamily="2" charset="-122"/>
                <a:ea typeface="宋体" panose="02010600030101010101" pitchFamily="2" charset="-122"/>
                <a:sym typeface="+mn-ea"/>
              </a:rPr>
              <a:t>下决心做某事</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2" name="圆角矩形 21"/>
          <p:cNvSpPr/>
          <p:nvPr/>
        </p:nvSpPr>
        <p:spPr>
          <a:xfrm>
            <a:off x="4572000" y="2875280"/>
            <a:ext cx="3744595" cy="511175"/>
          </a:xfrm>
          <a:prstGeom prst="roundRect">
            <a:avLst/>
          </a:prstGeom>
          <a:noFill/>
          <a:ln w="19050">
            <a:gradFill>
              <a:gsLst>
                <a:gs pos="50000">
                  <a:schemeClr val="accent2"/>
                </a:gs>
                <a:gs pos="0">
                  <a:schemeClr val="accent2">
                    <a:lumMod val="25000"/>
                    <a:lumOff val="75000"/>
                  </a:schemeClr>
                </a:gs>
                <a:gs pos="100000">
                  <a:schemeClr val="accent2">
                    <a:lumMod val="85000"/>
                  </a:schemeClr>
                </a:gs>
              </a:gsLst>
              <a:lin ang="5400000" scaled="0"/>
            </a:gra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sym typeface="+mn-ea"/>
              </a:rPr>
              <a:t>因某事紧张</a:t>
            </a:r>
            <a:r>
              <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sym typeface="+mn-ea"/>
              </a:rPr>
              <a:t>/</a:t>
            </a:r>
            <a:r>
              <a:rPr lang="zh-CN" altLang="en-US"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sym typeface="+mn-ea"/>
              </a:rPr>
              <a:t>兴奋</a:t>
            </a:r>
            <a:endParaRPr lang="zh-CN" altLang="en-US"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sym typeface="+mn-ea"/>
            </a:endParaRPr>
          </a:p>
        </p:txBody>
      </p:sp>
      <p:sp>
        <p:nvSpPr>
          <p:cNvPr id="24" name="圆角矩形 23"/>
          <p:cNvSpPr/>
          <p:nvPr/>
        </p:nvSpPr>
        <p:spPr>
          <a:xfrm>
            <a:off x="4572000" y="3378835"/>
            <a:ext cx="3744595" cy="511175"/>
          </a:xfrm>
          <a:prstGeom prst="roundRect">
            <a:avLst/>
          </a:prstGeom>
          <a:noFill/>
          <a:ln w="19050">
            <a:solidFill>
              <a:schemeClr val="tx1"/>
            </a:soli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a:solidFill>
                  <a:schemeClr val="tx1"/>
                </a:solidFill>
                <a:latin typeface="宋体" panose="02010600030101010101" pitchFamily="2" charset="-122"/>
                <a:ea typeface="宋体" panose="02010600030101010101" pitchFamily="2" charset="-122"/>
                <a:sym typeface="+mn-ea"/>
              </a:rPr>
              <a:t>非常</a:t>
            </a:r>
            <a:r>
              <a:rPr lang="en-US" altLang="zh-CN" sz="2800">
                <a:solidFill>
                  <a:schemeClr val="tx1"/>
                </a:solidFill>
                <a:latin typeface="宋体" panose="02010600030101010101" pitchFamily="2" charset="-122"/>
                <a:ea typeface="宋体" panose="02010600030101010101" pitchFamily="2" charset="-122"/>
                <a:sym typeface="+mn-ea"/>
              </a:rPr>
              <a:t>/</a:t>
            </a:r>
            <a:r>
              <a:rPr lang="zh-CN" altLang="en-US" sz="2800">
                <a:solidFill>
                  <a:schemeClr val="tx1"/>
                </a:solidFill>
                <a:latin typeface="宋体" panose="02010600030101010101" pitchFamily="2" charset="-122"/>
                <a:ea typeface="宋体" panose="02010600030101010101" pitchFamily="2" charset="-122"/>
                <a:sym typeface="+mn-ea"/>
              </a:rPr>
              <a:t>胜过一切</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5" name="圆角矩形 24"/>
          <p:cNvSpPr/>
          <p:nvPr/>
        </p:nvSpPr>
        <p:spPr>
          <a:xfrm>
            <a:off x="4572635" y="3926840"/>
            <a:ext cx="3744595" cy="511175"/>
          </a:xfrm>
          <a:prstGeom prst="roundRect">
            <a:avLst/>
          </a:prstGeom>
          <a:noFill/>
          <a:ln w="19050">
            <a:gradFill>
              <a:gsLst>
                <a:gs pos="50000">
                  <a:schemeClr val="accent2"/>
                </a:gs>
                <a:gs pos="0">
                  <a:schemeClr val="accent2">
                    <a:lumMod val="25000"/>
                    <a:lumOff val="75000"/>
                  </a:schemeClr>
                </a:gs>
                <a:gs pos="100000">
                  <a:schemeClr val="accent2">
                    <a:lumMod val="85000"/>
                  </a:schemeClr>
                </a:gs>
              </a:gsLst>
              <a:lin ang="5400000" scaled="0"/>
            </a:gra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sym typeface="+mn-ea"/>
              </a:rPr>
              <a:t>屈服于</a:t>
            </a:r>
            <a:r>
              <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sym typeface="+mn-ea"/>
              </a:rPr>
              <a:t>……</a:t>
            </a:r>
            <a:endPar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sym typeface="+mn-ea"/>
            </a:endParaRPr>
          </a:p>
        </p:txBody>
      </p:sp>
      <p:sp>
        <p:nvSpPr>
          <p:cNvPr id="26" name="圆角矩形 25"/>
          <p:cNvSpPr/>
          <p:nvPr/>
        </p:nvSpPr>
        <p:spPr>
          <a:xfrm>
            <a:off x="4572635" y="4474845"/>
            <a:ext cx="3744595" cy="511175"/>
          </a:xfrm>
          <a:prstGeom prst="roundRect">
            <a:avLst/>
          </a:prstGeom>
          <a:noFill/>
          <a:ln w="19050">
            <a:solidFill>
              <a:schemeClr val="tx1"/>
            </a:soli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a:solidFill>
                  <a:schemeClr val="tx1"/>
                </a:solidFill>
                <a:latin typeface="宋体" panose="02010600030101010101" pitchFamily="2" charset="-122"/>
                <a:ea typeface="宋体" panose="02010600030101010101" pitchFamily="2" charset="-122"/>
                <a:sym typeface="+mn-ea"/>
              </a:rPr>
              <a:t>就位</a:t>
            </a:r>
            <a:endParaRPr lang="zh-CN" altLang="en-US" sz="2800">
              <a:solidFill>
                <a:schemeClr val="tx1"/>
              </a:solidFill>
              <a:latin typeface="宋体" panose="02010600030101010101" pitchFamily="2" charset="-122"/>
              <a:ea typeface="宋体" panose="02010600030101010101" pitchFamily="2" charset="-122"/>
              <a:sym typeface="+mn-ea"/>
            </a:endParaRPr>
          </a:p>
        </p:txBody>
      </p:sp>
      <p:pic>
        <p:nvPicPr>
          <p:cNvPr id="40" name="图片 39" descr="t03ac59447ce145aebd"/>
          <p:cNvPicPr>
            <a:picLocks noChangeAspect="1"/>
          </p:cNvPicPr>
          <p:nvPr/>
        </p:nvPicPr>
        <p:blipFill>
          <a:blip r:embed="rId5"/>
          <a:srcRect r="12071" b="19262"/>
          <a:stretch>
            <a:fillRect/>
          </a:stretch>
        </p:blipFill>
        <p:spPr>
          <a:xfrm>
            <a:off x="3491865" y="-1905"/>
            <a:ext cx="1512570" cy="638810"/>
          </a:xfrm>
          <a:prstGeom prst="rect">
            <a:avLst/>
          </a:prstGeom>
        </p:spPr>
      </p:pic>
      <p:pic>
        <p:nvPicPr>
          <p:cNvPr id="41" name="图片 40" descr="t03ac59447ce145aebd"/>
          <p:cNvPicPr>
            <a:picLocks noChangeAspect="1"/>
          </p:cNvPicPr>
          <p:nvPr/>
        </p:nvPicPr>
        <p:blipFill>
          <a:blip r:embed="rId5"/>
          <a:srcRect r="12071" b="19262"/>
          <a:stretch>
            <a:fillRect/>
          </a:stretch>
        </p:blipFill>
        <p:spPr>
          <a:xfrm>
            <a:off x="5507990" y="11430"/>
            <a:ext cx="1512570" cy="638810"/>
          </a:xfrm>
          <a:prstGeom prst="rect">
            <a:avLst/>
          </a:prstGeom>
        </p:spPr>
      </p:pic>
      <p:pic>
        <p:nvPicPr>
          <p:cNvPr id="42" name="图片 41" descr="t03ac59447ce145aebd"/>
          <p:cNvPicPr>
            <a:picLocks noChangeAspect="1"/>
          </p:cNvPicPr>
          <p:nvPr/>
        </p:nvPicPr>
        <p:blipFill>
          <a:blip r:embed="rId5"/>
          <a:srcRect r="12071" b="19262"/>
          <a:stretch>
            <a:fillRect/>
          </a:stretch>
        </p:blipFill>
        <p:spPr>
          <a:xfrm>
            <a:off x="7596505" y="-59055"/>
            <a:ext cx="1512570" cy="638810"/>
          </a:xfrm>
          <a:prstGeom prst="rect">
            <a:avLst/>
          </a:prstGeom>
        </p:spPr>
      </p:pic>
      <p:grpSp>
        <p:nvGrpSpPr>
          <p:cNvPr id="17" name="组合 16"/>
          <p:cNvGrpSpPr/>
          <p:nvPr/>
        </p:nvGrpSpPr>
        <p:grpSpPr>
          <a:xfrm>
            <a:off x="4571365" y="1823720"/>
            <a:ext cx="3745230" cy="528320"/>
            <a:chOff x="7199" y="2872"/>
            <a:chExt cx="5898" cy="832"/>
          </a:xfrm>
        </p:grpSpPr>
        <p:sp>
          <p:nvSpPr>
            <p:cNvPr id="20" name="圆角矩形 19"/>
            <p:cNvSpPr/>
            <p:nvPr/>
          </p:nvSpPr>
          <p:spPr>
            <a:xfrm>
              <a:off x="7200" y="2872"/>
              <a:ext cx="5897" cy="805"/>
            </a:xfrm>
            <a:prstGeom prst="roundRect">
              <a:avLst/>
            </a:prstGeom>
            <a:noFill/>
            <a:ln w="19050">
              <a:gradFill>
                <a:gsLst>
                  <a:gs pos="50000">
                    <a:schemeClr val="accent2"/>
                  </a:gs>
                  <a:gs pos="0">
                    <a:schemeClr val="accent2">
                      <a:lumMod val="25000"/>
                      <a:lumOff val="75000"/>
                    </a:schemeClr>
                  </a:gs>
                  <a:gs pos="100000">
                    <a:schemeClr val="accent2">
                      <a:lumMod val="85000"/>
                    </a:schemeClr>
                  </a:gs>
                </a:gsLst>
                <a:lin ang="5400000" scaled="0"/>
              </a:gra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sym typeface="+mn-ea"/>
              </a:endParaRPr>
            </a:p>
          </p:txBody>
        </p:sp>
        <p:sp>
          <p:nvSpPr>
            <p:cNvPr id="16" name="矩形 15"/>
            <p:cNvSpPr/>
            <p:nvPr/>
          </p:nvSpPr>
          <p:spPr>
            <a:xfrm>
              <a:off x="7199" y="2882"/>
              <a:ext cx="5894" cy="822"/>
            </a:xfrm>
            <a:prstGeom prst="rect">
              <a:avLst/>
            </a:prstGeom>
            <a:noFill/>
            <a:ln w="19050">
              <a:gradFill>
                <a:gsLst>
                  <a:gs pos="50000">
                    <a:schemeClr val="accent2"/>
                  </a:gs>
                  <a:gs pos="0">
                    <a:schemeClr val="accent2">
                      <a:lumMod val="25000"/>
                      <a:lumOff val="75000"/>
                    </a:schemeClr>
                  </a:gs>
                  <a:gs pos="100000">
                    <a:schemeClr val="accent2">
                      <a:lumMod val="85000"/>
                    </a:schemeClr>
                  </a:gs>
                </a:gsLst>
                <a:lin ang="5400000" scaled="0"/>
              </a:gradFill>
              <a:prstDash val="sysDash"/>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sym typeface="+mn-ea"/>
                </a:rPr>
                <a:t>振作起来</a:t>
              </a:r>
              <a:endParaRPr lang="zh-CN" altLang="en-US" sz="2800">
                <a:gradFill>
                  <a:gsLst>
                    <a:gs pos="50000">
                      <a:schemeClr val="accent2"/>
                    </a:gs>
                    <a:gs pos="0">
                      <a:schemeClr val="accent2">
                        <a:lumMod val="25000"/>
                        <a:lumOff val="75000"/>
                      </a:schemeClr>
                    </a:gs>
                    <a:gs pos="100000">
                      <a:schemeClr val="accent2">
                        <a:lumMod val="85000"/>
                      </a:schemeClr>
                    </a:gs>
                  </a:gsLst>
                  <a:lin ang="5400000" scaled="1"/>
                </a:gradFill>
                <a:latin typeface="宋体" panose="02010600030101010101" pitchFamily="2" charset="-122"/>
                <a:ea typeface="宋体" panose="02010600030101010101" pitchFamily="2" charset="-122"/>
                <a:sym typeface="+mn-ea"/>
              </a:endParaRPr>
            </a:p>
          </p:txBody>
        </p:sp>
      </p:grpSp>
      <p:sp>
        <p:nvSpPr>
          <p:cNvPr id="18" name="圆角矩形 17"/>
          <p:cNvSpPr/>
          <p:nvPr/>
        </p:nvSpPr>
        <p:spPr>
          <a:xfrm>
            <a:off x="196850" y="88900"/>
            <a:ext cx="3441065" cy="57658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gradFill>
              <a:gsLst>
                <a:gs pos="50000">
                  <a:schemeClr val="accent6"/>
                </a:gs>
                <a:gs pos="0">
                  <a:schemeClr val="accent6">
                    <a:lumMod val="25000"/>
                    <a:lumOff val="75000"/>
                  </a:schemeClr>
                </a:gs>
                <a:gs pos="100000">
                  <a:schemeClr val="accent6">
                    <a:lumMod val="85000"/>
                  </a:schemeClr>
                </a:gs>
              </a:gsLst>
              <a:lin ang="5400000" scaled="0"/>
            </a:gra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solidFill>
                  <a:schemeClr val="tx1"/>
                </a:solidFill>
                <a:latin typeface="宋体" panose="02010600030101010101" pitchFamily="2" charset="-122"/>
                <a:ea typeface="宋体" panose="02010600030101010101" pitchFamily="2" charset="-122"/>
              </a:rPr>
              <a:t>扫除词汇障碍</a:t>
            </a:r>
            <a:endParaRPr lang="zh-CN" altLang="en-US" sz="2800" b="1">
              <a:solidFill>
                <a:schemeClr val="tx1"/>
              </a:solidFill>
              <a:latin typeface="宋体" panose="02010600030101010101" pitchFamily="2" charset="-122"/>
              <a:ea typeface="宋体" panose="02010600030101010101" pitchFamily="2" charset="-122"/>
            </a:endParaRPr>
          </a:p>
        </p:txBody>
      </p:sp>
      <p:pic>
        <p:nvPicPr>
          <p:cNvPr id="5124" name="图片 6" descr="logo横版 png"/>
          <p:cNvPicPr>
            <a:picLocks noChangeAspect="1"/>
          </p:cNvPicPr>
          <p:nvPr/>
        </p:nvPicPr>
        <p:blipFill>
          <a:blip r:embed="rId6"/>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 calcmode="lin" valueType="num">
                                      <p:cBhvr>
                                        <p:cTn id="29" dur="500" fill="hold"/>
                                        <p:tgtEl>
                                          <p:spTgt spid="21"/>
                                        </p:tgtEl>
                                        <p:attrNameLst>
                                          <p:attrName>style.rotation</p:attrName>
                                        </p:attrNameLst>
                                      </p:cBhvr>
                                      <p:tavLst>
                                        <p:tav tm="0">
                                          <p:val>
                                            <p:fltVal val="360"/>
                                          </p:val>
                                        </p:tav>
                                        <p:tav tm="100000">
                                          <p:val>
                                            <p:fltVal val="0"/>
                                          </p:val>
                                        </p:tav>
                                      </p:tavLst>
                                    </p:anim>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 calcmode="lin" valueType="num">
                                      <p:cBhvr>
                                        <p:cTn id="37" dur="500" fill="hold"/>
                                        <p:tgtEl>
                                          <p:spTgt spid="22"/>
                                        </p:tgtEl>
                                        <p:attrNameLst>
                                          <p:attrName>style.rotation</p:attrName>
                                        </p:attrNameLst>
                                      </p:cBhvr>
                                      <p:tavLst>
                                        <p:tav tm="0">
                                          <p:val>
                                            <p:fltVal val="360"/>
                                          </p:val>
                                        </p:tav>
                                        <p:tav tm="100000">
                                          <p:val>
                                            <p:fltVal val="0"/>
                                          </p:val>
                                        </p:tav>
                                      </p:tavLst>
                                    </p:anim>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 calcmode="lin" valueType="num">
                                      <p:cBhvr>
                                        <p:cTn id="53" dur="500" fill="hold"/>
                                        <p:tgtEl>
                                          <p:spTgt spid="25"/>
                                        </p:tgtEl>
                                        <p:attrNameLst>
                                          <p:attrName>style.rotation</p:attrName>
                                        </p:attrNameLst>
                                      </p:cBhvr>
                                      <p:tavLst>
                                        <p:tav tm="0">
                                          <p:val>
                                            <p:fltVal val="360"/>
                                          </p:val>
                                        </p:tav>
                                        <p:tav tm="100000">
                                          <p:val>
                                            <p:fltVal val="0"/>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 calcmode="lin" valueType="num">
                                      <p:cBhvr>
                                        <p:cTn id="61" dur="500" fill="hold"/>
                                        <p:tgtEl>
                                          <p:spTgt spid="26"/>
                                        </p:tgtEl>
                                        <p:attrNameLst>
                                          <p:attrName>style.rotation</p:attrName>
                                        </p:attrNameLst>
                                      </p:cBhvr>
                                      <p:tavLst>
                                        <p:tav tm="0">
                                          <p:val>
                                            <p:fltVal val="360"/>
                                          </p:val>
                                        </p:tav>
                                        <p:tav tm="100000">
                                          <p:val>
                                            <p:fltVal val="0"/>
                                          </p:val>
                                        </p:tav>
                                      </p:tavLst>
                                    </p:anim>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grpId="0" nodeType="clickEffect">
                                  <p:stCondLst>
                                    <p:cond delay="0"/>
                                  </p:stCondLst>
                                  <p:childTnLst>
                                    <p:animEffect transition="out" filter="blinds(horizontal)">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3" presetClass="exit" presetSubtype="10" fill="hold" grpId="0" nodeType="withEffect">
                                  <p:stCondLst>
                                    <p:cond delay="0"/>
                                  </p:stCondLst>
                                  <p:childTnLst>
                                    <p:animEffect transition="out" filter="blinds(horizontal)">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3" presetClass="exit" presetSubtype="10" fill="hold" grpId="0" nodeType="withEffect">
                                  <p:stCondLst>
                                    <p:cond delay="0"/>
                                  </p:stCondLst>
                                  <p:childTnLst>
                                    <p:animEffect transition="out" filter="blinds(horizontal)">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3" presetClass="exit" presetSubtype="10" fill="hold" nodeType="withEffect">
                                  <p:stCondLst>
                                    <p:cond delay="0"/>
                                  </p:stCondLst>
                                  <p:childTnLst>
                                    <p:animEffect transition="out" filter="blinds(horizontal)">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3" presetClass="exit" presetSubtype="10" fill="hold" grpId="0" nodeType="withEffect">
                                  <p:stCondLst>
                                    <p:cond delay="0"/>
                                  </p:stCondLst>
                                  <p:childTnLst>
                                    <p:animEffect transition="out" filter="blinds(horizontal)">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3" presetClass="exit" presetSubtype="10" fill="hold" grpId="0" nodeType="withEffect">
                                  <p:stCondLst>
                                    <p:cond delay="0"/>
                                  </p:stCondLst>
                                  <p:childTnLst>
                                    <p:animEffect transition="out" filter="blinds(horizontal)">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par>
                                <p:cTn id="83" presetID="3" presetClass="exit" presetSubtype="10" fill="hold" grpId="0" nodeType="withEffect">
                                  <p:stCondLst>
                                    <p:cond delay="0"/>
                                  </p:stCondLst>
                                  <p:childTnLst>
                                    <p:animEffect transition="out" filter="blinds(horizontal)">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par>
                                <p:cTn id="86" presetID="3" presetClass="exit" presetSubtype="10" fill="hold" grpId="0" nodeType="withEffect">
                                  <p:stCondLst>
                                    <p:cond delay="0"/>
                                  </p:stCondLst>
                                  <p:childTnLst>
                                    <p:animEffect transition="out" filter="blinds(horizontal)">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5" presetClass="entr" presetSubtype="0" fill="hold" grpId="1" nodeType="clickEffect">
                                  <p:stCondLst>
                                    <p:cond delay="0"/>
                                  </p:stCondLst>
                                  <p:childTnLst>
                                    <p:set>
                                      <p:cBhvr>
                                        <p:cTn id="92" dur="1" fill="hold">
                                          <p:stCondLst>
                                            <p:cond delay="0"/>
                                          </p:stCondLst>
                                        </p:cTn>
                                        <p:tgtEl>
                                          <p:spTgt spid="7"/>
                                        </p:tgtEl>
                                        <p:attrNameLst>
                                          <p:attrName>style.visibility</p:attrName>
                                        </p:attrNameLst>
                                      </p:cBhvr>
                                      <p:to>
                                        <p:strVal val="visible"/>
                                      </p:to>
                                    </p:set>
                                    <p:anim calcmode="lin" valueType="num">
                                      <p:cBhvr>
                                        <p:cTn id="9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96" dur="1000" fill="hold"/>
                                        <p:tgtEl>
                                          <p:spTgt spid="7"/>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7"/>
                                        </p:tgtEl>
                                      </p:cBhvr>
                                    </p:animEffect>
                                  </p:childTnLst>
                                </p:cTn>
                              </p:par>
                            </p:childTnLst>
                          </p:cTn>
                        </p:par>
                      </p:childTnLst>
                    </p:cTn>
                  </p:par>
                  <p:par>
                    <p:cTn id="101" fill="hold">
                      <p:stCondLst>
                        <p:cond delay="indefinite"/>
                      </p:stCondLst>
                      <p:childTnLst>
                        <p:par>
                          <p:cTn id="102" fill="hold">
                            <p:stCondLst>
                              <p:cond delay="0"/>
                            </p:stCondLst>
                            <p:childTnLst>
                              <p:par>
                                <p:cTn id="103" presetID="25" presetClass="entr" presetSubtype="0" fill="hold" grpId="1" nodeType="clickEffect">
                                  <p:stCondLst>
                                    <p:cond delay="0"/>
                                  </p:stCondLst>
                                  <p:childTnLst>
                                    <p:set>
                                      <p:cBhvr>
                                        <p:cTn id="104" dur="1" fill="hold">
                                          <p:stCondLst>
                                            <p:cond delay="0"/>
                                          </p:stCondLst>
                                        </p:cTn>
                                        <p:tgtEl>
                                          <p:spTgt spid="10"/>
                                        </p:tgtEl>
                                        <p:attrNameLst>
                                          <p:attrName>style.visibility</p:attrName>
                                        </p:attrNameLst>
                                      </p:cBhvr>
                                      <p:to>
                                        <p:strVal val="visible"/>
                                      </p:to>
                                    </p:set>
                                    <p:anim calcmode="lin" valueType="num">
                                      <p:cBhvr>
                                        <p:cTn id="10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0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0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8" dur="1000" fill="hold"/>
                                        <p:tgtEl>
                                          <p:spTgt spid="10"/>
                                        </p:tgtEl>
                                        <p:attrNameLst>
                                          <p:attrName>ppt_h</p:attrName>
                                        </p:attrNameLst>
                                      </p:cBhvr>
                                      <p:tavLst>
                                        <p:tav tm="0">
                                          <p:val>
                                            <p:strVal val="#ppt_h"/>
                                          </p:val>
                                        </p:tav>
                                        <p:tav tm="100000">
                                          <p:val>
                                            <p:strVal val="#ppt_h"/>
                                          </p:val>
                                        </p:tav>
                                      </p:tavLst>
                                    </p:anim>
                                    <p:anim calcmode="lin" valueType="num">
                                      <p:cBhvr>
                                        <p:cTn id="10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1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1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12" dur="1000" decel="50000">
                                          <p:stCondLst>
                                            <p:cond delay="0"/>
                                          </p:stCondLst>
                                        </p:cTn>
                                        <p:tgtEl>
                                          <p:spTgt spid="10"/>
                                        </p:tgtEl>
                                      </p:cBhvr>
                                    </p:animEffect>
                                  </p:childTnLst>
                                </p:cTn>
                              </p:par>
                            </p:childTnLst>
                          </p:cTn>
                        </p:par>
                      </p:childTnLst>
                    </p:cTn>
                  </p:par>
                  <p:par>
                    <p:cTn id="113" fill="hold">
                      <p:stCondLst>
                        <p:cond delay="indefinite"/>
                      </p:stCondLst>
                      <p:childTnLst>
                        <p:par>
                          <p:cTn id="114" fill="hold">
                            <p:stCondLst>
                              <p:cond delay="0"/>
                            </p:stCondLst>
                            <p:childTnLst>
                              <p:par>
                                <p:cTn id="115" presetID="25" presetClass="entr" presetSubtype="0" fill="hold" grpId="1" nodeType="clickEffect">
                                  <p:stCondLst>
                                    <p:cond delay="0"/>
                                  </p:stCondLst>
                                  <p:childTnLst>
                                    <p:set>
                                      <p:cBhvr>
                                        <p:cTn id="116" dur="1" fill="hold">
                                          <p:stCondLst>
                                            <p:cond delay="0"/>
                                          </p:stCondLst>
                                        </p:cTn>
                                        <p:tgtEl>
                                          <p:spTgt spid="11"/>
                                        </p:tgtEl>
                                        <p:attrNameLst>
                                          <p:attrName>style.visibility</p:attrName>
                                        </p:attrNameLst>
                                      </p:cBhvr>
                                      <p:to>
                                        <p:strVal val="visible"/>
                                      </p:to>
                                    </p:set>
                                    <p:anim calcmode="lin" valueType="num">
                                      <p:cBhvr>
                                        <p:cTn id="11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1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1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20" dur="1000" fill="hold"/>
                                        <p:tgtEl>
                                          <p:spTgt spid="11"/>
                                        </p:tgtEl>
                                        <p:attrNameLst>
                                          <p:attrName>ppt_h</p:attrName>
                                        </p:attrNameLst>
                                      </p:cBhvr>
                                      <p:tavLst>
                                        <p:tav tm="0">
                                          <p:val>
                                            <p:strVal val="#ppt_h"/>
                                          </p:val>
                                        </p:tav>
                                        <p:tav tm="100000">
                                          <p:val>
                                            <p:strVal val="#ppt_h"/>
                                          </p:val>
                                        </p:tav>
                                      </p:tavLst>
                                    </p:anim>
                                    <p:anim calcmode="lin" valueType="num">
                                      <p:cBhvr>
                                        <p:cTn id="12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2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24" dur="1000" decel="50000">
                                          <p:stCondLst>
                                            <p:cond delay="0"/>
                                          </p:stCondLst>
                                        </p:cTn>
                                        <p:tgtEl>
                                          <p:spTgt spid="11"/>
                                        </p:tgtEl>
                                      </p:cBhvr>
                                    </p:animEffect>
                                  </p:childTnLst>
                                </p:cTn>
                              </p:par>
                            </p:childTnLst>
                          </p:cTn>
                        </p:par>
                      </p:childTnLst>
                    </p:cTn>
                  </p:par>
                  <p:par>
                    <p:cTn id="125" fill="hold">
                      <p:stCondLst>
                        <p:cond delay="indefinite"/>
                      </p:stCondLst>
                      <p:childTnLst>
                        <p:par>
                          <p:cTn id="126" fill="hold">
                            <p:stCondLst>
                              <p:cond delay="0"/>
                            </p:stCondLst>
                            <p:childTnLst>
                              <p:par>
                                <p:cTn id="127" presetID="25" presetClass="entr" presetSubtype="0" fill="hold" grpId="1" nodeType="clickEffect">
                                  <p:stCondLst>
                                    <p:cond delay="0"/>
                                  </p:stCondLst>
                                  <p:childTnLst>
                                    <p:set>
                                      <p:cBhvr>
                                        <p:cTn id="128" dur="1" fill="hold">
                                          <p:stCondLst>
                                            <p:cond delay="0"/>
                                          </p:stCondLst>
                                        </p:cTn>
                                        <p:tgtEl>
                                          <p:spTgt spid="12"/>
                                        </p:tgtEl>
                                        <p:attrNameLst>
                                          <p:attrName>style.visibility</p:attrName>
                                        </p:attrNameLst>
                                      </p:cBhvr>
                                      <p:to>
                                        <p:strVal val="visible"/>
                                      </p:to>
                                    </p:set>
                                    <p:anim calcmode="lin" valueType="num">
                                      <p:cBhvr>
                                        <p:cTn id="12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2" dur="1000" fill="hold"/>
                                        <p:tgtEl>
                                          <p:spTgt spid="12"/>
                                        </p:tgtEl>
                                        <p:attrNameLst>
                                          <p:attrName>ppt_h</p:attrName>
                                        </p:attrNameLst>
                                      </p:cBhvr>
                                      <p:tavLst>
                                        <p:tav tm="0">
                                          <p:val>
                                            <p:strVal val="#ppt_h"/>
                                          </p:val>
                                        </p:tav>
                                        <p:tav tm="100000">
                                          <p:val>
                                            <p:strVal val="#ppt_h"/>
                                          </p:val>
                                        </p:tav>
                                      </p:tavLst>
                                    </p:anim>
                                    <p:anim calcmode="lin" valueType="num">
                                      <p:cBhvr>
                                        <p:cTn id="13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3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36" dur="1000" decel="50000">
                                          <p:stCondLst>
                                            <p:cond delay="0"/>
                                          </p:stCondLst>
                                        </p:cTn>
                                        <p:tgtEl>
                                          <p:spTgt spid="12"/>
                                        </p:tgtEl>
                                      </p:cBhvr>
                                    </p:animEffect>
                                  </p:childTnLst>
                                </p:cTn>
                              </p:par>
                            </p:childTnLst>
                          </p:cTn>
                        </p:par>
                      </p:childTnLst>
                    </p:cTn>
                  </p:par>
                  <p:par>
                    <p:cTn id="137" fill="hold">
                      <p:stCondLst>
                        <p:cond delay="indefinite"/>
                      </p:stCondLst>
                      <p:childTnLst>
                        <p:par>
                          <p:cTn id="138" fill="hold">
                            <p:stCondLst>
                              <p:cond delay="0"/>
                            </p:stCondLst>
                            <p:childTnLst>
                              <p:par>
                                <p:cTn id="139" presetID="25" presetClass="entr" presetSubtype="0" fill="hold" grpId="1" nodeType="clickEffect">
                                  <p:stCondLst>
                                    <p:cond delay="0"/>
                                  </p:stCondLst>
                                  <p:childTnLst>
                                    <p:set>
                                      <p:cBhvr>
                                        <p:cTn id="140" dur="1" fill="hold">
                                          <p:stCondLst>
                                            <p:cond delay="0"/>
                                          </p:stCondLst>
                                        </p:cTn>
                                        <p:tgtEl>
                                          <p:spTgt spid="13"/>
                                        </p:tgtEl>
                                        <p:attrNameLst>
                                          <p:attrName>style.visibility</p:attrName>
                                        </p:attrNameLst>
                                      </p:cBhvr>
                                      <p:to>
                                        <p:strVal val="visible"/>
                                      </p:to>
                                    </p:set>
                                    <p:anim calcmode="lin" valueType="num">
                                      <p:cBhvr>
                                        <p:cTn id="14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4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4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44" dur="1000" fill="hold"/>
                                        <p:tgtEl>
                                          <p:spTgt spid="13"/>
                                        </p:tgtEl>
                                        <p:attrNameLst>
                                          <p:attrName>ppt_h</p:attrName>
                                        </p:attrNameLst>
                                      </p:cBhvr>
                                      <p:tavLst>
                                        <p:tav tm="0">
                                          <p:val>
                                            <p:strVal val="#ppt_h"/>
                                          </p:val>
                                        </p:tav>
                                        <p:tav tm="100000">
                                          <p:val>
                                            <p:strVal val="#ppt_h"/>
                                          </p:val>
                                        </p:tav>
                                      </p:tavLst>
                                    </p:anim>
                                    <p:anim calcmode="lin" valueType="num">
                                      <p:cBhvr>
                                        <p:cTn id="14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4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4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8" dur="1000" decel="50000">
                                          <p:stCondLst>
                                            <p:cond delay="0"/>
                                          </p:stCondLst>
                                        </p:cTn>
                                        <p:tgtEl>
                                          <p:spTgt spid="13"/>
                                        </p:tgtEl>
                                      </p:cBhvr>
                                    </p:animEffect>
                                  </p:childTnLst>
                                </p:cTn>
                              </p:par>
                            </p:childTnLst>
                          </p:cTn>
                        </p:par>
                      </p:childTnLst>
                    </p:cTn>
                  </p:par>
                  <p:par>
                    <p:cTn id="149" fill="hold">
                      <p:stCondLst>
                        <p:cond delay="indefinite"/>
                      </p:stCondLst>
                      <p:childTnLst>
                        <p:par>
                          <p:cTn id="150" fill="hold">
                            <p:stCondLst>
                              <p:cond delay="0"/>
                            </p:stCondLst>
                            <p:childTnLst>
                              <p:par>
                                <p:cTn id="151" presetID="25" presetClass="entr" presetSubtype="0" fill="hold" grpId="1" nodeType="clickEffect">
                                  <p:stCondLst>
                                    <p:cond delay="0"/>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54"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55"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56" dur="1000" fill="hold"/>
                                        <p:tgtEl>
                                          <p:spTgt spid="14"/>
                                        </p:tgtEl>
                                        <p:attrNameLst>
                                          <p:attrName>ppt_h</p:attrName>
                                        </p:attrNameLst>
                                      </p:cBhvr>
                                      <p:tavLst>
                                        <p:tav tm="0">
                                          <p:val>
                                            <p:strVal val="#ppt_h"/>
                                          </p:val>
                                        </p:tav>
                                        <p:tav tm="100000">
                                          <p:val>
                                            <p:strVal val="#ppt_h"/>
                                          </p:val>
                                        </p:tav>
                                      </p:tavLst>
                                    </p:anim>
                                    <p:anim calcmode="lin" valueType="num">
                                      <p:cBhvr>
                                        <p:cTn id="157"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58"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59"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60" dur="1000" decel="50000">
                                          <p:stCondLst>
                                            <p:cond delay="0"/>
                                          </p:stCondLst>
                                        </p:cTn>
                                        <p:tgtEl>
                                          <p:spTgt spid="14"/>
                                        </p:tgtEl>
                                      </p:cBhvr>
                                    </p:animEffect>
                                  </p:childTnLst>
                                </p:cTn>
                              </p:par>
                            </p:childTnLst>
                          </p:cTn>
                        </p:par>
                      </p:childTnLst>
                    </p:cTn>
                  </p:par>
                  <p:par>
                    <p:cTn id="161" fill="hold">
                      <p:stCondLst>
                        <p:cond delay="indefinite"/>
                      </p:stCondLst>
                      <p:childTnLst>
                        <p:par>
                          <p:cTn id="162" fill="hold">
                            <p:stCondLst>
                              <p:cond delay="0"/>
                            </p:stCondLst>
                            <p:childTnLst>
                              <p:par>
                                <p:cTn id="163" presetID="25" presetClass="entr" presetSubtype="0" fill="hold" grpId="1"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66"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67"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68" dur="1000" fill="hold"/>
                                        <p:tgtEl>
                                          <p:spTgt spid="15"/>
                                        </p:tgtEl>
                                        <p:attrNameLst>
                                          <p:attrName>ppt_h</p:attrName>
                                        </p:attrNameLst>
                                      </p:cBhvr>
                                      <p:tavLst>
                                        <p:tav tm="0">
                                          <p:val>
                                            <p:strVal val="#ppt_h"/>
                                          </p:val>
                                        </p:tav>
                                        <p:tav tm="100000">
                                          <p:val>
                                            <p:strVal val="#ppt_h"/>
                                          </p:val>
                                        </p:tav>
                                      </p:tavLst>
                                    </p:anim>
                                    <p:anim calcmode="lin" valueType="num">
                                      <p:cBhvr>
                                        <p:cTn id="169"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70"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71"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72"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P spid="11" grpId="0"/>
      <p:bldP spid="11" grpId="1"/>
      <p:bldP spid="12" grpId="0"/>
      <p:bldP spid="12" grpId="1"/>
      <p:bldP spid="13" grpId="0"/>
      <p:bldP spid="13" grpId="1"/>
      <p:bldP spid="14" grpId="0"/>
      <p:bldP spid="14" grpId="1"/>
      <p:bldP spid="15" grpId="0"/>
      <p:bldP spid="15" grpId="1"/>
      <p:bldP spid="19" grpId="0" animBg="1"/>
      <p:bldP spid="19"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5" name="圆角矩形 4"/>
          <p:cNvSpPr/>
          <p:nvPr/>
        </p:nvSpPr>
        <p:spPr>
          <a:xfrm>
            <a:off x="251460" y="123190"/>
            <a:ext cx="8617585" cy="57658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gradFill>
              <a:gsLst>
                <a:gs pos="50000">
                  <a:schemeClr val="accent6"/>
                </a:gs>
                <a:gs pos="0">
                  <a:schemeClr val="accent6">
                    <a:lumMod val="25000"/>
                    <a:lumOff val="75000"/>
                  </a:schemeClr>
                </a:gs>
                <a:gs pos="100000">
                  <a:schemeClr val="accent6">
                    <a:lumMod val="85000"/>
                  </a:schemeClr>
                </a:gs>
              </a:gsLst>
              <a:lin ang="5400000" scaled="0"/>
            </a:gra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a:solidFill>
                  <a:schemeClr val="tx1"/>
                </a:solidFill>
                <a:latin typeface="Times New Roman" panose="02020603050405020304" charset="0"/>
                <a:ea typeface="宋体" panose="02010600030101010101" pitchFamily="2" charset="-122"/>
                <a:cs typeface="Times New Roman" panose="02020603050405020304" charset="0"/>
                <a:sym typeface="+mn-ea"/>
              </a:rPr>
              <a:t>Please find the information below and finish the table </a:t>
            </a:r>
            <a:endParaRPr lang="zh-CN" altLang="en-US" sz="2400"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graphicFrame>
        <p:nvGraphicFramePr>
          <p:cNvPr id="11" name="表格 10"/>
          <p:cNvGraphicFramePr/>
          <p:nvPr>
            <p:custDataLst>
              <p:tags r:id="rId4"/>
            </p:custDataLst>
          </p:nvPr>
        </p:nvGraphicFramePr>
        <p:xfrm>
          <a:off x="251460" y="771525"/>
          <a:ext cx="8573135" cy="4147820"/>
        </p:xfrm>
        <a:graphic>
          <a:graphicData uri="http://schemas.openxmlformats.org/drawingml/2006/table">
            <a:tbl>
              <a:tblPr firstRow="1" bandRow="1">
                <a:tableStyleId>{5940675A-B579-460E-94D1-54222C63F5DA}</a:tableStyleId>
              </a:tblPr>
              <a:tblGrid>
                <a:gridCol w="1023620"/>
                <a:gridCol w="1316355"/>
                <a:gridCol w="6233160"/>
              </a:tblGrid>
              <a:tr h="461010">
                <a:tc rowSpan="3">
                  <a:txBody>
                    <a:bodyPr/>
                    <a:lstStyle/>
                    <a:p>
                      <a:pPr marL="0" marR="0" algn="ctr" rtl="0" eaLnBrk="1" fontAlgn="auto" latinLnBrk="0" hangingPunct="1">
                        <a:buClrTx/>
                        <a:buSzTx/>
                        <a:buNone/>
                      </a:pPr>
                      <a:endParaRPr lang="zh-CN" altLang="en-US" sz="2800" b="1">
                        <a:solidFill>
                          <a:srgbClr val="FF0000">
                            <a:alpha val="100000"/>
                          </a:srgbClr>
                        </a:solidFill>
                        <a:latin typeface="方正姚体" panose="02010601030101010101" charset="-122"/>
                        <a:ea typeface="方正姚体" panose="02010601030101010101" charset="-122"/>
                        <a:cs typeface="+mn-ea"/>
                      </a:endParaRPr>
                    </a:p>
                    <a:p>
                      <a:pPr marL="0" marR="0" algn="ctr" rtl="0" eaLnBrk="1" fontAlgn="auto" latinLnBrk="0" hangingPunct="1">
                        <a:buClrTx/>
                        <a:buSzTx/>
                        <a:buNone/>
                      </a:pPr>
                      <a:endParaRPr lang="zh-CN" altLang="en-US" sz="2800" b="1">
                        <a:solidFill>
                          <a:srgbClr val="FF0000">
                            <a:alpha val="100000"/>
                          </a:srgbClr>
                        </a:solidFill>
                        <a:latin typeface="方正姚体" panose="02010601030101010101" charset="-122"/>
                        <a:ea typeface="方正姚体" panose="02010601030101010101" charset="-122"/>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28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6890">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28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0" dirty="0">
                          <a:latin typeface="Times New Roman" panose="02020603050405020304" charset="0"/>
                          <a:cs typeface="Times New Roman" panose="02020603050405020304" charset="0"/>
                        </a:rPr>
                        <a:t> </a:t>
                      </a:r>
                      <a:endParaRPr lang="en-US" altLang="en-US" sz="28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84045">
                <a:tc>
                  <a:txBody>
                    <a:bodyPr/>
                    <a:lstStyle/>
                    <a:p>
                      <a:pPr indent="0" algn="ctr">
                        <a:buNone/>
                      </a:pPr>
                      <a:endParaRPr lang="zh-CN" altLang="en-US" sz="2800" b="1" i="0">
                        <a:solidFill>
                          <a:srgbClr val="FF0000">
                            <a:alpha val="100000"/>
                          </a:srgbClr>
                        </a:solidFill>
                        <a:latin typeface="方正姚体" panose="02010601030101010101" charset="-122"/>
                        <a:ea typeface="方正姚体" panose="02010601030101010101" charset="-122"/>
                      </a:endParaRPr>
                    </a:p>
                    <a:p>
                      <a:pPr indent="0" algn="ctr">
                        <a:buNone/>
                      </a:pPr>
                      <a:endParaRPr lang="en-US"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2800" b="0" dirty="0">
                        <a:latin typeface="Times New Roman" panose="02020603050405020304" charset="0"/>
                        <a:ea typeface="Times New Roman" panose="02020603050405020304" charset="0"/>
                        <a:cs typeface="Times New Roman" panose="02020603050405020304" charset="0"/>
                      </a:endParaRPr>
                    </a:p>
                    <a:p>
                      <a:pPr indent="0" algn="ctr">
                        <a:buNone/>
                      </a:pPr>
                      <a:r>
                        <a:rPr lang="en-US" altLang="en-US" sz="2800" b="0" dirty="0">
                          <a:latin typeface="Times New Roman" panose="02020603050405020304" charset="0"/>
                          <a:ea typeface="Times New Roman" panose="02020603050405020304" charset="0"/>
                          <a:cs typeface="Times New Roman" panose="02020603050405020304" charset="0"/>
                        </a:rPr>
                        <a:t> </a:t>
                      </a:r>
                      <a:endParaRPr lang="en-US" altLang="en-US" sz="28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2435">
                <a:tc rowSpan="2">
                  <a:txBody>
                    <a:bodyPr/>
                    <a:lstStyle/>
                    <a:p>
                      <a:pPr marL="0" marR="0" algn="ctr" rtl="0" eaLnBrk="1" fontAlgn="auto" latinLnBrk="0" hangingPunct="1">
                        <a:buClrTx/>
                        <a:buSzTx/>
                        <a:buNone/>
                      </a:pPr>
                      <a:endParaRPr lang="zh-CN" altLang="en-US" sz="2800" b="1">
                        <a:solidFill>
                          <a:srgbClr val="FF0000">
                            <a:alpha val="100000"/>
                          </a:srgbClr>
                        </a:solidFill>
                        <a:latin typeface="方正姚体" panose="02010601030101010101" charset="-122"/>
                        <a:ea typeface="方正姚体" panose="02010601030101010101" charset="-122"/>
                        <a:cs typeface="+mn-ea"/>
                      </a:endParaRPr>
                    </a:p>
                    <a:p>
                      <a:pPr marL="0" marR="0" algn="ctr" rtl="0" eaLnBrk="1" fontAlgn="auto" latinLnBrk="0" hangingPunct="1">
                        <a:buClrTx/>
                        <a:buSzTx/>
                        <a:buNone/>
                      </a:pPr>
                      <a:endParaRPr lang="zh-CN" altLang="en-US"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28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800" b="0" dirty="0">
                        <a:solidFill>
                          <a:srgbClr val="DB09BB"/>
                        </a:solidFill>
                        <a:effectLst/>
                        <a:latin typeface="Times New Roman" panose="02020603050405020304"/>
                        <a:ea typeface="宋体" panose="02010600030101010101" pitchFamily="2"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576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28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4" name="文本框 13"/>
          <p:cNvSpPr txBox="1"/>
          <p:nvPr/>
        </p:nvSpPr>
        <p:spPr>
          <a:xfrm>
            <a:off x="2843530" y="771525"/>
            <a:ext cx="5335270" cy="521970"/>
          </a:xfrm>
          <a:prstGeom prst="rect">
            <a:avLst/>
          </a:prstGeom>
          <a:noFill/>
        </p:spPr>
        <p:txBody>
          <a:bodyPr wrap="square" rtlCol="0">
            <a:spAutoFit/>
          </a:bodyPr>
          <a:lstStyle/>
          <a:p>
            <a:pPr algn="ctr"/>
            <a:r>
              <a:rPr lang="en-US" altLang="zh-CN" sz="2800">
                <a:solidFill>
                  <a:srgbClr val="DB09BB"/>
                </a:solidFill>
                <a:effectLst/>
                <a:latin typeface="Times New Roman" panose="02020603050405020304"/>
                <a:ea typeface="宋体" panose="02010600030101010101" pitchFamily="2" charset="-122"/>
                <a:sym typeface="+mn-ea"/>
              </a:rPr>
              <a:t>Sara</a:t>
            </a:r>
            <a:endParaRPr lang="en-US" altLang="zh-CN" sz="2800">
              <a:solidFill>
                <a:srgbClr val="DB09BB"/>
              </a:solidFill>
              <a:effectLst/>
              <a:latin typeface="Times New Roman" panose="02020603050405020304"/>
              <a:ea typeface="宋体" panose="02010600030101010101" pitchFamily="2" charset="-122"/>
              <a:sym typeface="+mn-ea"/>
            </a:endParaRPr>
          </a:p>
        </p:txBody>
      </p:sp>
      <p:sp>
        <p:nvSpPr>
          <p:cNvPr id="15" name="文本框 14"/>
          <p:cNvSpPr txBox="1"/>
          <p:nvPr/>
        </p:nvSpPr>
        <p:spPr>
          <a:xfrm>
            <a:off x="2915920" y="1195070"/>
            <a:ext cx="5467350" cy="469265"/>
          </a:xfrm>
          <a:prstGeom prst="rect">
            <a:avLst/>
          </a:prstGeom>
          <a:noFill/>
        </p:spPr>
        <p:txBody>
          <a:bodyPr wrap="square" rtlCol="0">
            <a:noAutofit/>
          </a:bodyPr>
          <a:lstStyle/>
          <a:p>
            <a:pPr algn="ctr"/>
            <a:r>
              <a:rPr lang="en-US" altLang="zh-CN" sz="2800">
                <a:solidFill>
                  <a:srgbClr val="DB09BB"/>
                </a:solidFill>
                <a:latin typeface="Times New Roman" panose="02020603050405020304" charset="0"/>
                <a:cs typeface="Times New Roman" panose="02020603050405020304" charset="0"/>
              </a:rPr>
              <a:t> </a:t>
            </a:r>
            <a:r>
              <a:rPr lang="en-US" altLang="zh-CN" sz="2800">
                <a:solidFill>
                  <a:srgbClr val="DB09BB"/>
                </a:solidFill>
                <a:effectLst/>
                <a:latin typeface="Times New Roman" panose="02020603050405020304"/>
                <a:ea typeface="宋体" panose="02010600030101010101" pitchFamily="2" charset="-122"/>
              </a:rPr>
              <a:t>During an important soccer match</a:t>
            </a:r>
            <a:endParaRPr lang="en-US" altLang="zh-CN" sz="2800">
              <a:solidFill>
                <a:srgbClr val="DB09BB"/>
              </a:solidFill>
              <a:effectLst/>
              <a:latin typeface="Times New Roman" panose="02020603050405020304"/>
              <a:ea typeface="宋体" panose="02010600030101010101" pitchFamily="2" charset="-122"/>
            </a:endParaRPr>
          </a:p>
        </p:txBody>
      </p:sp>
      <p:sp>
        <p:nvSpPr>
          <p:cNvPr id="16" name="文本框 15"/>
          <p:cNvSpPr txBox="1"/>
          <p:nvPr/>
        </p:nvSpPr>
        <p:spPr>
          <a:xfrm>
            <a:off x="3131820" y="1682115"/>
            <a:ext cx="4618990" cy="521970"/>
          </a:xfrm>
          <a:prstGeom prst="rect">
            <a:avLst/>
          </a:prstGeom>
          <a:noFill/>
        </p:spPr>
        <p:txBody>
          <a:bodyPr wrap="square" rtlCol="0">
            <a:spAutoFit/>
          </a:bodyPr>
          <a:lstStyle/>
          <a:p>
            <a:pPr algn="ctr"/>
            <a:r>
              <a:rPr lang="en-US" altLang="zh-CN" sz="2800">
                <a:solidFill>
                  <a:srgbClr val="DB09BB"/>
                </a:solidFill>
                <a:effectLst/>
                <a:latin typeface="Times New Roman" panose="02020603050405020304"/>
                <a:ea typeface="宋体" panose="02010600030101010101" pitchFamily="2" charset="-122"/>
              </a:rPr>
              <a:t>on the soccer  field</a:t>
            </a:r>
            <a:endParaRPr lang="en-US" altLang="zh-CN" sz="2800">
              <a:solidFill>
                <a:srgbClr val="DB09BB"/>
              </a:solidFill>
              <a:effectLst/>
              <a:latin typeface="Times New Roman" panose="02020603050405020304"/>
              <a:ea typeface="宋体" panose="02010600030101010101" pitchFamily="2" charset="-122"/>
            </a:endParaRPr>
          </a:p>
        </p:txBody>
      </p:sp>
      <p:sp>
        <p:nvSpPr>
          <p:cNvPr id="17" name="文本框 16"/>
          <p:cNvSpPr txBox="1"/>
          <p:nvPr/>
        </p:nvSpPr>
        <p:spPr>
          <a:xfrm>
            <a:off x="2771775" y="2181860"/>
            <a:ext cx="5810250" cy="183134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The school announced an important soccer match. Sara</a:t>
            </a:r>
            <a:r>
              <a:rPr lang="en-US" altLang="zh-CN" sz="2800">
                <a:solidFill>
                  <a:srgbClr val="FF0000"/>
                </a:solidFill>
                <a:effectLst/>
                <a:latin typeface="Times New Roman" panose="02020603050405020304" charset="0"/>
                <a:ea typeface="宋体" panose="02010600030101010101" pitchFamily="2" charset="-122"/>
                <a:cs typeface="Times New Roman" panose="02020603050405020304" charset="0"/>
                <a:sym typeface="+mn-ea"/>
              </a:rPr>
              <a:t>, </a:t>
            </a:r>
            <a:r>
              <a:rPr lang="en-US" altLang="zh-CN" sz="2800">
                <a:solidFill>
                  <a:srgbClr val="00B0F0"/>
                </a:solidFill>
                <a:effectLst/>
                <a:latin typeface="Times New Roman" panose="02020603050405020304" charset="0"/>
                <a:ea typeface="宋体" panose="02010600030101010101" pitchFamily="2" charset="-122"/>
                <a:cs typeface="Times New Roman" panose="02020603050405020304" charset="0"/>
                <a:sym typeface="+mn-ea"/>
              </a:rPr>
              <a:t>who</a:t>
            </a:r>
            <a:r>
              <a:rPr lang="en-US" altLang="zh-CN" sz="2800">
                <a:solidFill>
                  <a:srgbClr val="00B0F0"/>
                </a:solidFill>
                <a:latin typeface="Times New Roman" panose="02020603050405020304" charset="0"/>
                <a:cs typeface="Times New Roman" panose="02020603050405020304" charset="0"/>
              </a:rPr>
              <a:t> relied on crutches to walk,</a:t>
            </a:r>
            <a:r>
              <a:rPr lang="en-US" altLang="zh-CN" sz="2800">
                <a:solidFill>
                  <a:srgbClr val="FF0000"/>
                </a:solidFill>
                <a:latin typeface="Times New Roman" panose="02020603050405020304" charset="0"/>
                <a:cs typeface="Times New Roman" panose="02020603050405020304" charset="0"/>
              </a:rPr>
              <a:t> wanted to participate in it</a:t>
            </a:r>
            <a:r>
              <a:rPr lang="en-US" altLang="zh-CN" sz="2000">
                <a:solidFill>
                  <a:srgbClr val="FF0000"/>
                </a:solidFill>
                <a:latin typeface="Times New Roman" panose="02020603050405020304" charset="0"/>
                <a:cs typeface="Times New Roman" panose="02020603050405020304" charset="0"/>
              </a:rPr>
              <a:t>…</a:t>
            </a:r>
            <a:endParaRPr lang="en-US" altLang="zh-CN" sz="2000">
              <a:solidFill>
                <a:srgbClr val="FF0000"/>
              </a:solidFill>
              <a:latin typeface="Times New Roman" panose="02020603050405020304" charset="0"/>
              <a:cs typeface="Times New Roman" panose="02020603050405020304" charset="0"/>
            </a:endParaRPr>
          </a:p>
        </p:txBody>
      </p:sp>
      <p:sp>
        <p:nvSpPr>
          <p:cNvPr id="19" name="文本框 18"/>
          <p:cNvSpPr txBox="1"/>
          <p:nvPr/>
        </p:nvSpPr>
        <p:spPr>
          <a:xfrm>
            <a:off x="2267585" y="4083685"/>
            <a:ext cx="6694805" cy="460375"/>
          </a:xfrm>
          <a:prstGeom prst="rect">
            <a:avLst/>
          </a:prstGeom>
          <a:noFill/>
        </p:spPr>
        <p:txBody>
          <a:bodyPr wrap="square" rtlCol="0">
            <a:spAutoFit/>
          </a:bodyPr>
          <a:lstStyle/>
          <a:p>
            <a:r>
              <a:rPr lang="en-US" altLang="zh-CN" sz="2400">
                <a:solidFill>
                  <a:srgbClr val="00B050"/>
                </a:solidFill>
                <a:latin typeface="Times New Roman" panose="02020603050405020304" charset="0"/>
                <a:cs typeface="Times New Roman" panose="02020603050405020304" charset="0"/>
              </a:rPr>
              <a:t>Because Sara’s legs required her to rely on crutches.</a:t>
            </a:r>
            <a:endParaRPr lang="zh-CN" altLang="en-US" sz="2400">
              <a:solidFill>
                <a:srgbClr val="00B050"/>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1259840" y="741680"/>
            <a:ext cx="1095375" cy="521970"/>
          </a:xfrm>
          <a:prstGeom prst="rect">
            <a:avLst/>
          </a:prstGeom>
          <a:noFill/>
        </p:spPr>
        <p:txBody>
          <a:bodyPr wrap="square" rtlCol="0">
            <a:spAutoFit/>
          </a:bodyPr>
          <a:lstStyle/>
          <a:p>
            <a:pPr indent="0" algn="ctr">
              <a:buNone/>
            </a:pPr>
            <a:r>
              <a:rPr lang="en-US" dirty="0">
                <a:latin typeface="Times New Roman" panose="02020603050405020304" charset="0"/>
                <a:cs typeface="Times New Roman" panose="02020603050405020304" charset="0"/>
                <a:sym typeface="+mn-ea"/>
              </a:rPr>
              <a:t> </a:t>
            </a:r>
            <a:r>
              <a:rPr lang="en-US" sz="2800" dirty="0">
                <a:latin typeface="Times New Roman" panose="02020603050405020304" charset="0"/>
                <a:cs typeface="Times New Roman" panose="02020603050405020304" charset="0"/>
                <a:sym typeface="+mn-ea"/>
              </a:rPr>
              <a:t>Who</a:t>
            </a:r>
            <a:endParaRPr lang="en-US" altLang="en-US" sz="2800" dirty="0">
              <a:latin typeface="Times New Roman" panose="02020603050405020304" charset="0"/>
              <a:cs typeface="Times New Roman" panose="02020603050405020304" charset="0"/>
              <a:sym typeface="+mn-ea"/>
            </a:endParaRPr>
          </a:p>
        </p:txBody>
      </p:sp>
      <p:sp>
        <p:nvSpPr>
          <p:cNvPr id="7" name="文本框 6"/>
          <p:cNvSpPr txBox="1"/>
          <p:nvPr/>
        </p:nvSpPr>
        <p:spPr>
          <a:xfrm>
            <a:off x="1403985" y="1195070"/>
            <a:ext cx="1110615" cy="521970"/>
          </a:xfrm>
          <a:prstGeom prst="rect">
            <a:avLst/>
          </a:prstGeom>
          <a:noFill/>
        </p:spPr>
        <p:txBody>
          <a:bodyPr wrap="square" rtlCol="0">
            <a:spAutoFit/>
          </a:bodyPr>
          <a:lstStyle/>
          <a:p>
            <a:r>
              <a:rPr lang="en-US" sz="2800" dirty="0">
                <a:latin typeface="Times New Roman" panose="02020603050405020304" charset="0"/>
                <a:cs typeface="Times New Roman" panose="02020603050405020304" charset="0"/>
                <a:sym typeface="+mn-ea"/>
              </a:rPr>
              <a:t>When  </a:t>
            </a:r>
            <a:endParaRPr lang="zh-CN" altLang="en-US"/>
          </a:p>
        </p:txBody>
      </p:sp>
      <p:sp>
        <p:nvSpPr>
          <p:cNvPr id="8" name="文本框 7"/>
          <p:cNvSpPr txBox="1"/>
          <p:nvPr/>
        </p:nvSpPr>
        <p:spPr>
          <a:xfrm>
            <a:off x="1331595" y="1701165"/>
            <a:ext cx="1223645" cy="521970"/>
          </a:xfrm>
          <a:prstGeom prst="rect">
            <a:avLst/>
          </a:prstGeom>
          <a:noFill/>
        </p:spPr>
        <p:txBody>
          <a:bodyPr wrap="square" rtlCol="0">
            <a:spAutoFit/>
          </a:bodyPr>
          <a:lstStyle/>
          <a:p>
            <a:r>
              <a:rPr lang="en-US" dirty="0">
                <a:latin typeface="Times New Roman" panose="02020603050405020304" charset="0"/>
                <a:cs typeface="Times New Roman" panose="02020603050405020304" charset="0"/>
                <a:sym typeface="+mn-ea"/>
              </a:rPr>
              <a:t> </a:t>
            </a:r>
            <a:r>
              <a:rPr lang="en-US" sz="2800" dirty="0">
                <a:latin typeface="Times New Roman" panose="02020603050405020304" charset="0"/>
                <a:cs typeface="Times New Roman" panose="02020603050405020304" charset="0"/>
                <a:sym typeface="+mn-ea"/>
              </a:rPr>
              <a:t>Where</a:t>
            </a:r>
            <a:endParaRPr lang="zh-CN" altLang="en-US"/>
          </a:p>
        </p:txBody>
      </p:sp>
      <p:sp>
        <p:nvSpPr>
          <p:cNvPr id="9" name="文本框 8"/>
          <p:cNvSpPr txBox="1"/>
          <p:nvPr/>
        </p:nvSpPr>
        <p:spPr>
          <a:xfrm>
            <a:off x="1377950" y="2623820"/>
            <a:ext cx="977265" cy="521970"/>
          </a:xfrm>
          <a:prstGeom prst="rect">
            <a:avLst/>
          </a:prstGeom>
          <a:noFill/>
        </p:spPr>
        <p:txBody>
          <a:bodyPr wrap="square" rtlCol="0">
            <a:spAutoFit/>
          </a:bodyPr>
          <a:lstStyle/>
          <a:p>
            <a:pPr lvl="0" algn="l">
              <a:buClrTx/>
              <a:buSzTx/>
              <a:buFontTx/>
            </a:pPr>
            <a:r>
              <a:rPr lang="en-US" sz="2800" dirty="0">
                <a:latin typeface="Times New Roman" panose="02020603050405020304" charset="0"/>
                <a:cs typeface="Times New Roman" panose="02020603050405020304" charset="0"/>
                <a:sym typeface="+mn-ea"/>
              </a:rPr>
              <a:t>What</a:t>
            </a:r>
            <a:endParaRPr lang="en-US" sz="2800" dirty="0">
              <a:latin typeface="Times New Roman" panose="02020603050405020304" charset="0"/>
              <a:cs typeface="Times New Roman" panose="02020603050405020304" charset="0"/>
              <a:sym typeface="+mn-ea"/>
            </a:endParaRPr>
          </a:p>
        </p:txBody>
      </p:sp>
      <p:sp>
        <p:nvSpPr>
          <p:cNvPr id="10" name="文本框 9"/>
          <p:cNvSpPr txBox="1"/>
          <p:nvPr/>
        </p:nvSpPr>
        <p:spPr>
          <a:xfrm>
            <a:off x="1259840" y="4011930"/>
            <a:ext cx="1174750" cy="521970"/>
          </a:xfrm>
          <a:prstGeom prst="rect">
            <a:avLst/>
          </a:prstGeom>
          <a:noFill/>
        </p:spPr>
        <p:txBody>
          <a:bodyPr wrap="square" rtlCol="0">
            <a:spAutoFit/>
          </a:bodyPr>
          <a:lstStyle/>
          <a:p>
            <a:pPr indent="0" algn="ctr">
              <a:buNone/>
            </a:pPr>
            <a:r>
              <a:rPr lang="en-US" altLang="en-US" sz="2800" dirty="0">
                <a:latin typeface="Times New Roman" panose="02020603050405020304" charset="0"/>
                <a:ea typeface="Times New Roman" panose="02020603050405020304" charset="0"/>
                <a:cs typeface="Times New Roman" panose="02020603050405020304" charset="0"/>
                <a:sym typeface="+mn-ea"/>
              </a:rPr>
              <a:t>Why</a:t>
            </a:r>
            <a:endParaRPr lang="zh-CN" altLang="en-US" sz="2800"/>
          </a:p>
        </p:txBody>
      </p:sp>
      <p:sp>
        <p:nvSpPr>
          <p:cNvPr id="12" name="文本框 11"/>
          <p:cNvSpPr txBox="1"/>
          <p:nvPr/>
        </p:nvSpPr>
        <p:spPr>
          <a:xfrm>
            <a:off x="1304290" y="4443730"/>
            <a:ext cx="1079500" cy="521970"/>
          </a:xfrm>
          <a:prstGeom prst="rect">
            <a:avLst/>
          </a:prstGeom>
          <a:noFill/>
        </p:spPr>
        <p:txBody>
          <a:bodyPr wrap="square" rtlCol="0">
            <a:spAutoFit/>
          </a:bodyPr>
          <a:lstStyle/>
          <a:p>
            <a:pPr indent="0" algn="ctr">
              <a:buNone/>
            </a:pPr>
            <a:r>
              <a:rPr lang="en-US" altLang="en-US" sz="2800" dirty="0">
                <a:latin typeface="Times New Roman" panose="02020603050405020304" charset="0"/>
                <a:ea typeface="Times New Roman" panose="02020603050405020304" charset="0"/>
                <a:cs typeface="Times New Roman" panose="02020603050405020304" charset="0"/>
                <a:sym typeface="+mn-ea"/>
              </a:rPr>
              <a:t>How</a:t>
            </a:r>
            <a:endParaRPr lang="zh-CN" altLang="en-US" sz="2800"/>
          </a:p>
        </p:txBody>
      </p:sp>
      <p:sp>
        <p:nvSpPr>
          <p:cNvPr id="13" name="文本框 12"/>
          <p:cNvSpPr txBox="1"/>
          <p:nvPr/>
        </p:nvSpPr>
        <p:spPr>
          <a:xfrm>
            <a:off x="231775" y="915035"/>
            <a:ext cx="1124585" cy="953135"/>
          </a:xfrm>
          <a:prstGeom prst="rect">
            <a:avLst/>
          </a:prstGeom>
          <a:noFill/>
        </p:spPr>
        <p:txBody>
          <a:bodyPr wrap="square" rtlCol="0">
            <a:spAutoFit/>
          </a:bodyPr>
          <a:lstStyle/>
          <a:p>
            <a:pPr algn="ctr"/>
            <a:r>
              <a:rPr lang="zh-CN" altLang="en-US" sz="2800" b="1">
                <a:solidFill>
                  <a:schemeClr val="tx1">
                    <a:alpha val="100000"/>
                  </a:schemeClr>
                </a:solidFill>
                <a:latin typeface="方正姚体" panose="02010601030101010101" charset="-122"/>
                <a:ea typeface="方正姚体" panose="02010601030101010101" charset="-122"/>
                <a:cs typeface="+mn-ea"/>
                <a:sym typeface="+mn-ea"/>
              </a:rPr>
              <a:t>基本</a:t>
            </a:r>
            <a:endParaRPr lang="zh-CN" altLang="en-US" sz="2800" b="1">
              <a:solidFill>
                <a:schemeClr val="tx1">
                  <a:alpha val="100000"/>
                </a:schemeClr>
              </a:solidFill>
              <a:latin typeface="方正姚体" panose="02010601030101010101" charset="-122"/>
              <a:ea typeface="方正姚体" panose="02010601030101010101" charset="-122"/>
              <a:cs typeface="+mn-ea"/>
              <a:sym typeface="+mn-ea"/>
            </a:endParaRPr>
          </a:p>
          <a:p>
            <a:pPr algn="ctr"/>
            <a:r>
              <a:rPr lang="zh-CN" altLang="en-US" sz="2800" b="1">
                <a:solidFill>
                  <a:schemeClr val="tx1">
                    <a:alpha val="100000"/>
                  </a:schemeClr>
                </a:solidFill>
                <a:latin typeface="方正姚体" panose="02010601030101010101" charset="-122"/>
                <a:ea typeface="方正姚体" panose="02010601030101010101" charset="-122"/>
                <a:cs typeface="+mn-ea"/>
                <a:sym typeface="+mn-ea"/>
              </a:rPr>
              <a:t>要素</a:t>
            </a:r>
            <a:endParaRPr lang="zh-CN" altLang="en-US" sz="2800" b="1">
              <a:solidFill>
                <a:schemeClr val="tx1">
                  <a:alpha val="100000"/>
                </a:schemeClr>
              </a:solidFill>
              <a:latin typeface="方正姚体" panose="02010601030101010101" charset="-122"/>
              <a:ea typeface="方正姚体" panose="02010601030101010101" charset="-122"/>
              <a:cs typeface="+mn-ea"/>
              <a:sym typeface="+mn-ea"/>
            </a:endParaRPr>
          </a:p>
        </p:txBody>
      </p:sp>
      <p:sp>
        <p:nvSpPr>
          <p:cNvPr id="20" name="文本框 19"/>
          <p:cNvSpPr txBox="1"/>
          <p:nvPr/>
        </p:nvSpPr>
        <p:spPr>
          <a:xfrm>
            <a:off x="231775" y="2571750"/>
            <a:ext cx="1072515" cy="953135"/>
          </a:xfrm>
          <a:prstGeom prst="rect">
            <a:avLst/>
          </a:prstGeom>
          <a:noFill/>
        </p:spPr>
        <p:txBody>
          <a:bodyPr wrap="square" rtlCol="0">
            <a:spAutoFit/>
          </a:bodyPr>
          <a:lstStyle/>
          <a:p>
            <a:pPr algn="ctr">
              <a:buClrTx/>
              <a:buSzTx/>
              <a:buNone/>
            </a:pPr>
            <a:r>
              <a:rPr lang="zh-CN" altLang="en-US" sz="2800" b="1">
                <a:solidFill>
                  <a:schemeClr val="tx1">
                    <a:alpha val="100000"/>
                  </a:schemeClr>
                </a:solidFill>
                <a:latin typeface="方正姚体" panose="02010601030101010101" charset="-122"/>
                <a:ea typeface="方正姚体" panose="02010601030101010101" charset="-122"/>
                <a:cs typeface="+mn-ea"/>
                <a:sym typeface="+mn-ea"/>
              </a:rPr>
              <a:t>核心</a:t>
            </a:r>
            <a:endParaRPr lang="zh-CN" altLang="en-US" sz="2800" b="1">
              <a:solidFill>
                <a:schemeClr val="tx1">
                  <a:alpha val="100000"/>
                </a:schemeClr>
              </a:solidFill>
              <a:latin typeface="方正姚体" panose="02010601030101010101" charset="-122"/>
              <a:ea typeface="方正姚体" panose="02010601030101010101" charset="-122"/>
              <a:cs typeface="+mn-ea"/>
              <a:sym typeface="+mn-ea"/>
            </a:endParaRPr>
          </a:p>
          <a:p>
            <a:pPr algn="ctr">
              <a:buClrTx/>
              <a:buSzTx/>
              <a:buNone/>
            </a:pPr>
            <a:r>
              <a:rPr lang="zh-CN" altLang="en-US" sz="2800" b="1">
                <a:solidFill>
                  <a:schemeClr val="tx1">
                    <a:alpha val="100000"/>
                  </a:schemeClr>
                </a:solidFill>
                <a:latin typeface="方正姚体" panose="02010601030101010101" charset="-122"/>
                <a:ea typeface="方正姚体" panose="02010601030101010101" charset="-122"/>
                <a:cs typeface="+mn-ea"/>
                <a:sym typeface="+mn-ea"/>
              </a:rPr>
              <a:t>要素</a:t>
            </a:r>
            <a:endParaRPr lang="zh-CN" altLang="en-US" sz="2800" b="1">
              <a:solidFill>
                <a:schemeClr val="tx1">
                  <a:alpha val="100000"/>
                </a:schemeClr>
              </a:solidFill>
              <a:latin typeface="方正姚体" panose="02010601030101010101" charset="-122"/>
              <a:ea typeface="方正姚体" panose="02010601030101010101" charset="-122"/>
              <a:cs typeface="+mn-ea"/>
              <a:sym typeface="+mn-ea"/>
            </a:endParaRPr>
          </a:p>
        </p:txBody>
      </p:sp>
      <p:sp>
        <p:nvSpPr>
          <p:cNvPr id="21" name="文本框 20"/>
          <p:cNvSpPr txBox="1"/>
          <p:nvPr/>
        </p:nvSpPr>
        <p:spPr>
          <a:xfrm>
            <a:off x="179705" y="4052570"/>
            <a:ext cx="1183640" cy="953135"/>
          </a:xfrm>
          <a:prstGeom prst="rect">
            <a:avLst/>
          </a:prstGeom>
          <a:noFill/>
        </p:spPr>
        <p:txBody>
          <a:bodyPr wrap="square" rtlCol="0">
            <a:spAutoFit/>
          </a:bodyPr>
          <a:lstStyle/>
          <a:p>
            <a:pPr algn="ctr"/>
            <a:r>
              <a:rPr lang="zh-CN" altLang="en-US" sz="2800" b="1">
                <a:solidFill>
                  <a:schemeClr val="tx1">
                    <a:alpha val="100000"/>
                  </a:schemeClr>
                </a:solidFill>
                <a:latin typeface="方正姚体" panose="02010601030101010101" charset="-122"/>
                <a:ea typeface="方正姚体" panose="02010601030101010101" charset="-122"/>
                <a:cs typeface="+mn-ea"/>
                <a:sym typeface="+mn-ea"/>
              </a:rPr>
              <a:t>拓展</a:t>
            </a:r>
            <a:endParaRPr lang="zh-CN" altLang="en-US" sz="2800" b="1">
              <a:solidFill>
                <a:schemeClr val="tx1">
                  <a:alpha val="100000"/>
                </a:schemeClr>
              </a:solidFill>
              <a:latin typeface="方正姚体" panose="02010601030101010101" charset="-122"/>
              <a:ea typeface="方正姚体" panose="02010601030101010101" charset="-122"/>
              <a:cs typeface="+mn-ea"/>
              <a:sym typeface="+mn-ea"/>
            </a:endParaRPr>
          </a:p>
          <a:p>
            <a:pPr algn="ctr"/>
            <a:r>
              <a:rPr lang="zh-CN" altLang="en-US" sz="2800" b="1">
                <a:solidFill>
                  <a:schemeClr val="tx1">
                    <a:alpha val="100000"/>
                  </a:schemeClr>
                </a:solidFill>
                <a:latin typeface="方正姚体" panose="02010601030101010101" charset="-122"/>
                <a:ea typeface="方正姚体" panose="02010601030101010101" charset="-122"/>
                <a:cs typeface="+mn-ea"/>
                <a:sym typeface="+mn-ea"/>
              </a:rPr>
              <a:t>要素</a:t>
            </a:r>
            <a:endParaRPr lang="zh-CN" altLang="en-US" sz="2800" b="1">
              <a:solidFill>
                <a:schemeClr val="tx1">
                  <a:alpha val="100000"/>
                </a:schemeClr>
              </a:solidFill>
              <a:latin typeface="方正姚体" panose="02010601030101010101" charset="-122"/>
              <a:ea typeface="方正姚体" panose="02010601030101010101" charset="-122"/>
              <a:cs typeface="+mn-ea"/>
              <a:sym typeface="+mn-ea"/>
            </a:endParaRPr>
          </a:p>
        </p:txBody>
      </p:sp>
      <p:grpSp>
        <p:nvGrpSpPr>
          <p:cNvPr id="24" name="组合 23"/>
          <p:cNvGrpSpPr/>
          <p:nvPr/>
        </p:nvGrpSpPr>
        <p:grpSpPr>
          <a:xfrm>
            <a:off x="2555875" y="3629025"/>
            <a:ext cx="6192520" cy="1245870"/>
            <a:chOff x="4025" y="5715"/>
            <a:chExt cx="9752" cy="1962"/>
          </a:xfrm>
        </p:grpSpPr>
        <p:sp>
          <p:nvSpPr>
            <p:cNvPr id="18" name="圆角矩形 17"/>
            <p:cNvSpPr/>
            <p:nvPr/>
          </p:nvSpPr>
          <p:spPr>
            <a:xfrm>
              <a:off x="4025" y="5715"/>
              <a:ext cx="9752" cy="1963"/>
            </a:xfrm>
            <a:prstGeom prst="roundRect">
              <a:avLst/>
            </a:prstGeom>
            <a:solidFill>
              <a:schemeClr val="bg1"/>
            </a:solidFill>
            <a:ln w="19050">
              <a:solidFill>
                <a:srgbClr val="CB30ED"/>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文本框 22"/>
            <p:cNvSpPr txBox="1"/>
            <p:nvPr/>
          </p:nvSpPr>
          <p:spPr>
            <a:xfrm>
              <a:off x="4252" y="5864"/>
              <a:ext cx="9349" cy="1501"/>
            </a:xfrm>
            <a:prstGeom prst="rect">
              <a:avLst/>
            </a:prstGeom>
            <a:noFill/>
          </p:spPr>
          <p:txBody>
            <a:bodyPr wrap="square" rtlCol="0">
              <a:spAutoFit/>
            </a:bodyPr>
            <a:lstStyle/>
            <a:p>
              <a:r>
                <a:rPr lang="en-US" altLang="zh-CN" sz="2800">
                  <a:solidFill>
                    <a:srgbClr val="00B050"/>
                  </a:solidFill>
                  <a:latin typeface="Times New Roman" panose="02020603050405020304" charset="0"/>
                  <a:cs typeface="Times New Roman" panose="02020603050405020304" charset="0"/>
                </a:rPr>
                <a:t>The school announced a soccer match,  how should Sara face the big challenge? </a:t>
              </a:r>
              <a:endParaRPr lang="en-US" altLang="zh-CN" sz="2800">
                <a:solidFill>
                  <a:srgbClr val="00B050"/>
                </a:solidFill>
                <a:latin typeface="Times New Roman" panose="02020603050405020304" charset="0"/>
                <a:cs typeface="Times New Roman" panose="02020603050405020304" charset="0"/>
              </a:endParaRPr>
            </a:p>
          </p:txBody>
        </p:sp>
      </p:grpSp>
      <p:pic>
        <p:nvPicPr>
          <p:cNvPr id="5124" name="图片 6" descr="logo横版 png"/>
          <p:cNvPicPr>
            <a:picLocks noChangeAspect="1"/>
          </p:cNvPicPr>
          <p:nvPr/>
        </p:nvPicPr>
        <p:blipFill>
          <a:blip r:embed="rId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1"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360"/>
                                          </p:val>
                                        </p:tav>
                                        <p:tav tm="100000">
                                          <p:val>
                                            <p:fltVal val="0"/>
                                          </p:val>
                                        </p:tav>
                                      </p:tavLst>
                                    </p:anim>
                                    <p:animEffect transition="in" filter="fade">
                                      <p:cBhvr>
                                        <p:cTn id="21" dur="500"/>
                                        <p:tgtEl>
                                          <p:spTgt spid="6"/>
                                        </p:tgtEl>
                                      </p:cBhvr>
                                    </p:animEffect>
                                  </p:childTnLst>
                                </p:cTn>
                              </p:par>
                              <p:par>
                                <p:cTn id="22" presetID="49" presetClass="entr" presetSubtype="0" decel="100000" fill="hold" grpId="1"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 calcmode="lin" valueType="num">
                                      <p:cBhvr>
                                        <p:cTn id="26" dur="500" fill="hold"/>
                                        <p:tgtEl>
                                          <p:spTgt spid="7"/>
                                        </p:tgtEl>
                                        <p:attrNameLst>
                                          <p:attrName>style.rotation</p:attrName>
                                        </p:attrNameLst>
                                      </p:cBhvr>
                                      <p:tavLst>
                                        <p:tav tm="0">
                                          <p:val>
                                            <p:fltVal val="360"/>
                                          </p:val>
                                        </p:tav>
                                        <p:tav tm="100000">
                                          <p:val>
                                            <p:fltVal val="0"/>
                                          </p:val>
                                        </p:tav>
                                      </p:tavLst>
                                    </p:anim>
                                    <p:animEffect transition="in" filter="fade">
                                      <p:cBhvr>
                                        <p:cTn id="27" dur="500"/>
                                        <p:tgtEl>
                                          <p:spTgt spid="7"/>
                                        </p:tgtEl>
                                      </p:cBhvr>
                                    </p:animEffect>
                                  </p:childTnLst>
                                </p:cTn>
                              </p:par>
                              <p:par>
                                <p:cTn id="28" presetID="49" presetClass="entr" presetSubtype="0" decel="100000" fill="hold" grpId="1"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par>
                                <p:cTn id="34" presetID="3" presetClass="emph" presetSubtype="2" fill="hold" grpId="2" nodeType="withEffect">
                                  <p:stCondLst>
                                    <p:cond delay="0"/>
                                  </p:stCondLst>
                                  <p:childTnLst>
                                    <p:animClr clrSpc="rgb" dir="cw">
                                      <p:cBhvr override="childStyle">
                                        <p:cTn id="35" dur="2000" fill="hold"/>
                                        <p:tgtEl>
                                          <p:spTgt spid="6"/>
                                        </p:tgtEl>
                                        <p:attrNameLst>
                                          <p:attrName>style.color</p:attrName>
                                        </p:attrNameLst>
                                      </p:cBhvr>
                                      <p:to>
                                        <a:srgbClr val="DB09BB"/>
                                      </p:to>
                                    </p:animClr>
                                  </p:childTnLst>
                                </p:cTn>
                              </p:par>
                              <p:par>
                                <p:cTn id="36" presetID="3" presetClass="emph" presetSubtype="2" fill="hold" grpId="2" nodeType="withEffect">
                                  <p:stCondLst>
                                    <p:cond delay="0"/>
                                  </p:stCondLst>
                                  <p:childTnLst>
                                    <p:animClr clrSpc="rgb" dir="cw">
                                      <p:cBhvr override="childStyle">
                                        <p:cTn id="37" dur="2000" fill="hold"/>
                                        <p:tgtEl>
                                          <p:spTgt spid="7"/>
                                        </p:tgtEl>
                                        <p:attrNameLst>
                                          <p:attrName>style.color</p:attrName>
                                        </p:attrNameLst>
                                      </p:cBhvr>
                                      <p:to>
                                        <a:srgbClr val="DB09BB"/>
                                      </p:to>
                                    </p:animClr>
                                  </p:childTnLst>
                                </p:cTn>
                              </p:par>
                              <p:par>
                                <p:cTn id="38" presetID="3" presetClass="emph" presetSubtype="2" fill="hold" grpId="2" nodeType="withEffect">
                                  <p:stCondLst>
                                    <p:cond delay="0"/>
                                  </p:stCondLst>
                                  <p:childTnLst>
                                    <p:animClr clrSpc="rgb" dir="cw">
                                      <p:cBhvr override="childStyle">
                                        <p:cTn id="39" dur="2000" fill="hold"/>
                                        <p:tgtEl>
                                          <p:spTgt spid="8"/>
                                        </p:tgtEl>
                                        <p:attrNameLst>
                                          <p:attrName>style.color</p:attrName>
                                        </p:attrNameLst>
                                      </p:cBhvr>
                                      <p:to>
                                        <a:srgbClr val="DB09BB"/>
                                      </p:to>
                                    </p:animClr>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7" dur="1000" fill="hold"/>
                                        <p:tgtEl>
                                          <p:spTgt spid="13"/>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3"/>
                                        </p:tgtEl>
                                      </p:cBhvr>
                                    </p:animEffect>
                                  </p:childTnLst>
                                </p:cTn>
                              </p:par>
                              <p:par>
                                <p:cTn id="52" presetID="3" presetClass="emph" presetSubtype="2" fill="hold" grpId="2" nodeType="withEffect">
                                  <p:stCondLst>
                                    <p:cond delay="0"/>
                                  </p:stCondLst>
                                  <p:childTnLst>
                                    <p:animClr clrSpc="rgb" dir="cw">
                                      <p:cBhvr override="childStyle">
                                        <p:cTn id="53" dur="2000" fill="hold"/>
                                        <p:tgtEl>
                                          <p:spTgt spid="13"/>
                                        </p:tgtEl>
                                        <p:attrNameLst>
                                          <p:attrName>style.color</p:attrName>
                                        </p:attrNameLst>
                                      </p:cBhvr>
                                      <p:to>
                                        <a:srgbClr val="DB09BB"/>
                                      </p:to>
                                    </p:animClr>
                                  </p:childTnLst>
                                </p:cTn>
                              </p:par>
                            </p:childTnLst>
                          </p:cTn>
                        </p:par>
                      </p:childTnLst>
                    </p:cTn>
                  </p:par>
                  <p:par>
                    <p:cTn id="54" fill="hold">
                      <p:stCondLst>
                        <p:cond delay="indefinite"/>
                      </p:stCondLst>
                      <p:childTnLst>
                        <p:par>
                          <p:cTn id="55" fill="hold">
                            <p:stCondLst>
                              <p:cond delay="0"/>
                            </p:stCondLst>
                            <p:childTnLst>
                              <p:par>
                                <p:cTn id="56" presetID="3" presetClass="exit" presetSubtype="10" fill="hold" grpId="3" nodeType="clickEffect">
                                  <p:stCondLst>
                                    <p:cond delay="0"/>
                                  </p:stCondLst>
                                  <p:childTnLst>
                                    <p:animEffect transition="out" filter="blinds(horizontal)">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linds(horizontal)">
                                      <p:cBhvr>
                                        <p:cTn id="63" dur="500"/>
                                        <p:tgtEl>
                                          <p:spTgt spid="9"/>
                                        </p:tgtEl>
                                      </p:cBhvr>
                                    </p:animEffect>
                                  </p:childTnLst>
                                </p:cTn>
                              </p:par>
                              <p:par>
                                <p:cTn id="64" presetID="3" presetClass="emph" presetSubtype="2" fill="hold" grpId="4" nodeType="withEffect">
                                  <p:stCondLst>
                                    <p:cond delay="0"/>
                                  </p:stCondLst>
                                  <p:childTnLst>
                                    <p:animClr clrSpc="rgb" dir="cw">
                                      <p:cBhvr override="childStyle">
                                        <p:cTn id="65" dur="2000" fill="hold"/>
                                        <p:tgtEl>
                                          <p:spTgt spid="9"/>
                                        </p:tgtEl>
                                        <p:attrNameLst>
                                          <p:attrName>style.color</p:attrName>
                                        </p:attrNameLst>
                                      </p:cBhvr>
                                      <p:to>
                                        <a:srgbClr val="FE4520"/>
                                      </p:to>
                                    </p:animClr>
                                  </p:childTnLst>
                                </p:cTn>
                              </p:par>
                            </p:childTnLst>
                          </p:cTn>
                        </p:par>
                      </p:childTnLst>
                    </p:cTn>
                  </p:par>
                  <p:par>
                    <p:cTn id="66" fill="hold">
                      <p:stCondLst>
                        <p:cond delay="indefinite"/>
                      </p:stCondLst>
                      <p:childTnLst>
                        <p:par>
                          <p:cTn id="67" fill="hold">
                            <p:stCondLst>
                              <p:cond delay="0"/>
                            </p:stCondLst>
                            <p:childTnLst>
                              <p:par>
                                <p:cTn id="68" presetID="25"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71"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72"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73" dur="1000" fill="hold"/>
                                        <p:tgtEl>
                                          <p:spTgt spid="20"/>
                                        </p:tgtEl>
                                        <p:attrNameLst>
                                          <p:attrName>ppt_h</p:attrName>
                                        </p:attrNameLst>
                                      </p:cBhvr>
                                      <p:tavLst>
                                        <p:tav tm="0">
                                          <p:val>
                                            <p:strVal val="#ppt_h"/>
                                          </p:val>
                                        </p:tav>
                                        <p:tav tm="100000">
                                          <p:val>
                                            <p:strVal val="#ppt_h"/>
                                          </p:val>
                                        </p:tav>
                                      </p:tavLst>
                                    </p:anim>
                                    <p:anim calcmode="lin" valueType="num">
                                      <p:cBhvr>
                                        <p:cTn id="74"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75"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76"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77" dur="1000" decel="50000">
                                          <p:stCondLst>
                                            <p:cond delay="0"/>
                                          </p:stCondLst>
                                        </p:cTn>
                                        <p:tgtEl>
                                          <p:spTgt spid="20"/>
                                        </p:tgtEl>
                                      </p:cBhvr>
                                    </p:animEffect>
                                  </p:childTnLst>
                                </p:cTn>
                              </p:par>
                              <p:par>
                                <p:cTn id="78" presetID="3" presetClass="emph" presetSubtype="2" fill="hold" grpId="1" nodeType="withEffect">
                                  <p:stCondLst>
                                    <p:cond delay="0"/>
                                  </p:stCondLst>
                                  <p:childTnLst>
                                    <p:animClr clrSpc="rgb" dir="cw">
                                      <p:cBhvr override="childStyle">
                                        <p:cTn id="79" dur="2000" fill="hold"/>
                                        <p:tgtEl>
                                          <p:spTgt spid="20"/>
                                        </p:tgtEl>
                                        <p:attrNameLst>
                                          <p:attrName>style.color</p:attrName>
                                        </p:attrNameLst>
                                      </p:cBhvr>
                                      <p:to>
                                        <a:srgbClr val="FE4520"/>
                                      </p:to>
                                    </p:animClr>
                                  </p:childTnLst>
                                </p:cTn>
                              </p:par>
                            </p:childTnLst>
                          </p:cTn>
                        </p:par>
                      </p:childTnLst>
                    </p:cTn>
                  </p:par>
                  <p:par>
                    <p:cTn id="80" fill="hold">
                      <p:stCondLst>
                        <p:cond delay="indefinite"/>
                      </p:stCondLst>
                      <p:childTnLst>
                        <p:par>
                          <p:cTn id="81" fill="hold">
                            <p:stCondLst>
                              <p:cond delay="0"/>
                            </p:stCondLst>
                            <p:childTnLst>
                              <p:par>
                                <p:cTn id="82" presetID="3" presetClass="exit" presetSubtype="10" fill="hold" grpId="0" nodeType="clickEffect">
                                  <p:stCondLst>
                                    <p:cond delay="0"/>
                                  </p:stCondLst>
                                  <p:childTnLst>
                                    <p:animEffect transition="out" filter="blinds(horizontal)">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par>
                                <p:cTn id="85" presetID="3" presetClass="exit" presetSubtype="10" fill="hold" grpId="0" nodeType="withEffect">
                                  <p:stCondLst>
                                    <p:cond delay="0"/>
                                  </p:stCondLst>
                                  <p:childTnLst>
                                    <p:animEffect transition="out" filter="blinds(horizontal)">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5" presetClass="entr" presetSubtype="0" fill="hold" grpId="1" nodeType="click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p:cTn id="9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9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5" dur="1000" fill="hold"/>
                                        <p:tgtEl>
                                          <p:spTgt spid="10"/>
                                        </p:tgtEl>
                                        <p:attrNameLst>
                                          <p:attrName>ppt_h</p:attrName>
                                        </p:attrNameLst>
                                      </p:cBhvr>
                                      <p:tavLst>
                                        <p:tav tm="0">
                                          <p:val>
                                            <p:strVal val="#ppt_h"/>
                                          </p:val>
                                        </p:tav>
                                        <p:tav tm="100000">
                                          <p:val>
                                            <p:strVal val="#ppt_h"/>
                                          </p:val>
                                        </p:tav>
                                      </p:tavLst>
                                    </p:anim>
                                    <p:anim calcmode="lin" valueType="num">
                                      <p:cBhvr>
                                        <p:cTn id="9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9" dur="1000" decel="50000">
                                          <p:stCondLst>
                                            <p:cond delay="0"/>
                                          </p:stCondLst>
                                        </p:cTn>
                                        <p:tgtEl>
                                          <p:spTgt spid="10"/>
                                        </p:tgtEl>
                                      </p:cBhvr>
                                    </p:animEffect>
                                  </p:childTnLst>
                                </p:cTn>
                              </p:par>
                              <p:par>
                                <p:cTn id="100" presetID="25" presetClass="entr" presetSubtype="0" fill="hold" grpId="1" nodeType="with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0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0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5" dur="1000" fill="hold"/>
                                        <p:tgtEl>
                                          <p:spTgt spid="12"/>
                                        </p:tgtEl>
                                        <p:attrNameLst>
                                          <p:attrName>ppt_h</p:attrName>
                                        </p:attrNameLst>
                                      </p:cBhvr>
                                      <p:tavLst>
                                        <p:tav tm="0">
                                          <p:val>
                                            <p:strVal val="#ppt_h"/>
                                          </p:val>
                                        </p:tav>
                                        <p:tav tm="100000">
                                          <p:val>
                                            <p:strVal val="#ppt_h"/>
                                          </p:val>
                                        </p:tav>
                                      </p:tavLst>
                                    </p:anim>
                                    <p:anim calcmode="lin" valueType="num">
                                      <p:cBhvr>
                                        <p:cTn id="10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0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0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09" dur="1000" decel="50000">
                                          <p:stCondLst>
                                            <p:cond delay="0"/>
                                          </p:stCondLst>
                                        </p:cTn>
                                        <p:tgtEl>
                                          <p:spTgt spid="12"/>
                                        </p:tgtEl>
                                      </p:cBhvr>
                                    </p:animEffect>
                                  </p:childTnLst>
                                </p:cTn>
                              </p:par>
                              <p:par>
                                <p:cTn id="110" presetID="3" presetClass="emph" presetSubtype="2" fill="hold" grpId="2" nodeType="withEffect">
                                  <p:stCondLst>
                                    <p:cond delay="0"/>
                                  </p:stCondLst>
                                  <p:childTnLst>
                                    <p:animClr clrSpc="rgb" dir="cw">
                                      <p:cBhvr override="childStyle">
                                        <p:cTn id="111" dur="2000" fill="hold"/>
                                        <p:tgtEl>
                                          <p:spTgt spid="10"/>
                                        </p:tgtEl>
                                        <p:attrNameLst>
                                          <p:attrName>style.color</p:attrName>
                                        </p:attrNameLst>
                                      </p:cBhvr>
                                      <p:to>
                                        <a:srgbClr val="25F925"/>
                                      </p:to>
                                    </p:animClr>
                                  </p:childTnLst>
                                </p:cTn>
                              </p:par>
                              <p:par>
                                <p:cTn id="112" presetID="3" presetClass="emph" presetSubtype="2" fill="hold" grpId="2" nodeType="withEffect">
                                  <p:stCondLst>
                                    <p:cond delay="0"/>
                                  </p:stCondLst>
                                  <p:childTnLst>
                                    <p:animClr clrSpc="rgb" dir="cw">
                                      <p:cBhvr override="childStyle">
                                        <p:cTn id="113" dur="2000" fill="hold"/>
                                        <p:tgtEl>
                                          <p:spTgt spid="12"/>
                                        </p:tgtEl>
                                        <p:attrNameLst>
                                          <p:attrName>style.color</p:attrName>
                                        </p:attrNameLst>
                                      </p:cBhvr>
                                      <p:to>
                                        <a:srgbClr val="25F925"/>
                                      </p:to>
                                    </p:animClr>
                                  </p:childTnLst>
                                </p:cTn>
                              </p:par>
                            </p:childTnLst>
                          </p:cTn>
                        </p:par>
                      </p:childTnLst>
                    </p:cTn>
                  </p:par>
                  <p:par>
                    <p:cTn id="114" fill="hold">
                      <p:stCondLst>
                        <p:cond delay="indefinite"/>
                      </p:stCondLst>
                      <p:childTnLst>
                        <p:par>
                          <p:cTn id="115" fill="hold">
                            <p:stCondLst>
                              <p:cond delay="0"/>
                            </p:stCondLst>
                            <p:childTnLst>
                              <p:par>
                                <p:cTn id="116" presetID="49" presetClass="entr" presetSubtype="0" decel="100000" fill="hold" grpId="0" nodeType="click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p:cTn id="118" dur="500" fill="hold"/>
                                        <p:tgtEl>
                                          <p:spTgt spid="21"/>
                                        </p:tgtEl>
                                        <p:attrNameLst>
                                          <p:attrName>ppt_w</p:attrName>
                                        </p:attrNameLst>
                                      </p:cBhvr>
                                      <p:tavLst>
                                        <p:tav tm="0">
                                          <p:val>
                                            <p:fltVal val="0"/>
                                          </p:val>
                                        </p:tav>
                                        <p:tav tm="100000">
                                          <p:val>
                                            <p:strVal val="#ppt_w"/>
                                          </p:val>
                                        </p:tav>
                                      </p:tavLst>
                                    </p:anim>
                                    <p:anim calcmode="lin" valueType="num">
                                      <p:cBhvr>
                                        <p:cTn id="119" dur="500" fill="hold"/>
                                        <p:tgtEl>
                                          <p:spTgt spid="21"/>
                                        </p:tgtEl>
                                        <p:attrNameLst>
                                          <p:attrName>ppt_h</p:attrName>
                                        </p:attrNameLst>
                                      </p:cBhvr>
                                      <p:tavLst>
                                        <p:tav tm="0">
                                          <p:val>
                                            <p:fltVal val="0"/>
                                          </p:val>
                                        </p:tav>
                                        <p:tav tm="100000">
                                          <p:val>
                                            <p:strVal val="#ppt_h"/>
                                          </p:val>
                                        </p:tav>
                                      </p:tavLst>
                                    </p:anim>
                                    <p:anim calcmode="lin" valueType="num">
                                      <p:cBhvr>
                                        <p:cTn id="120" dur="500" fill="hold"/>
                                        <p:tgtEl>
                                          <p:spTgt spid="21"/>
                                        </p:tgtEl>
                                        <p:attrNameLst>
                                          <p:attrName>style.rotation</p:attrName>
                                        </p:attrNameLst>
                                      </p:cBhvr>
                                      <p:tavLst>
                                        <p:tav tm="0">
                                          <p:val>
                                            <p:fltVal val="360"/>
                                          </p:val>
                                        </p:tav>
                                        <p:tav tm="100000">
                                          <p:val>
                                            <p:fltVal val="0"/>
                                          </p:val>
                                        </p:tav>
                                      </p:tavLst>
                                    </p:anim>
                                    <p:animEffect transition="in" filter="fade">
                                      <p:cBhvr>
                                        <p:cTn id="121" dur="500"/>
                                        <p:tgtEl>
                                          <p:spTgt spid="21"/>
                                        </p:tgtEl>
                                      </p:cBhvr>
                                    </p:animEffect>
                                  </p:childTnLst>
                                </p:cTn>
                              </p:par>
                              <p:par>
                                <p:cTn id="122" presetID="3" presetClass="emph" presetSubtype="2" fill="hold" grpId="1" nodeType="withEffect">
                                  <p:stCondLst>
                                    <p:cond delay="0"/>
                                  </p:stCondLst>
                                  <p:childTnLst>
                                    <p:animClr clrSpc="rgb" dir="cw">
                                      <p:cBhvr override="childStyle">
                                        <p:cTn id="123" dur="2000" fill="hold"/>
                                        <p:tgtEl>
                                          <p:spTgt spid="21"/>
                                        </p:tgtEl>
                                        <p:attrNameLst>
                                          <p:attrName>style.color</p:attrName>
                                        </p:attrNameLst>
                                      </p:cBhvr>
                                      <p:to>
                                        <a:srgbClr val="25F925"/>
                                      </p:to>
                                    </p:animClr>
                                  </p:childTnLst>
                                </p:cTn>
                              </p:par>
                            </p:childTnLst>
                          </p:cTn>
                        </p:par>
                      </p:childTnLst>
                    </p:cTn>
                  </p:par>
                  <p:par>
                    <p:cTn id="124" fill="hold">
                      <p:stCondLst>
                        <p:cond delay="indefinite"/>
                      </p:stCondLst>
                      <p:childTnLst>
                        <p:par>
                          <p:cTn id="125" fill="hold">
                            <p:stCondLst>
                              <p:cond delay="0"/>
                            </p:stCondLst>
                            <p:childTnLst>
                              <p:par>
                                <p:cTn id="126" presetID="25" presetClass="entr" presetSubtype="0" fill="hold" grpId="0" nodeType="clickEffect">
                                  <p:stCondLst>
                                    <p:cond delay="0"/>
                                  </p:stCondLst>
                                  <p:childTnLst>
                                    <p:set>
                                      <p:cBhvr>
                                        <p:cTn id="127" dur="1" fill="hold">
                                          <p:stCondLst>
                                            <p:cond delay="0"/>
                                          </p:stCondLst>
                                        </p:cTn>
                                        <p:tgtEl>
                                          <p:spTgt spid="14"/>
                                        </p:tgtEl>
                                        <p:attrNameLst>
                                          <p:attrName>style.visibility</p:attrName>
                                        </p:attrNameLst>
                                      </p:cBhvr>
                                      <p:to>
                                        <p:strVal val="visible"/>
                                      </p:to>
                                    </p:set>
                                    <p:anim calcmode="lin" valueType="num">
                                      <p:cBhvr>
                                        <p:cTn id="128"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29"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30"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31" dur="1000" fill="hold"/>
                                        <p:tgtEl>
                                          <p:spTgt spid="14"/>
                                        </p:tgtEl>
                                        <p:attrNameLst>
                                          <p:attrName>ppt_h</p:attrName>
                                        </p:attrNameLst>
                                      </p:cBhvr>
                                      <p:tavLst>
                                        <p:tav tm="0">
                                          <p:val>
                                            <p:strVal val="#ppt_h"/>
                                          </p:val>
                                        </p:tav>
                                        <p:tav tm="100000">
                                          <p:val>
                                            <p:strVal val="#ppt_h"/>
                                          </p:val>
                                        </p:tav>
                                      </p:tavLst>
                                    </p:anim>
                                    <p:anim calcmode="lin" valueType="num">
                                      <p:cBhvr>
                                        <p:cTn id="132"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33"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4"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35" dur="1000" decel="50000">
                                          <p:stCondLst>
                                            <p:cond delay="0"/>
                                          </p:stCondLst>
                                        </p:cTn>
                                        <p:tgtEl>
                                          <p:spTgt spid="14"/>
                                        </p:tgtEl>
                                      </p:cBhvr>
                                    </p:animEffect>
                                  </p:childTnLst>
                                </p:cTn>
                              </p:par>
                            </p:childTnLst>
                          </p:cTn>
                        </p:par>
                      </p:childTnLst>
                    </p:cTn>
                  </p:par>
                  <p:par>
                    <p:cTn id="136" fill="hold">
                      <p:stCondLst>
                        <p:cond delay="indefinite"/>
                      </p:stCondLst>
                      <p:childTnLst>
                        <p:par>
                          <p:cTn id="137" fill="hold">
                            <p:stCondLst>
                              <p:cond delay="0"/>
                            </p:stCondLst>
                            <p:childTnLst>
                              <p:par>
                                <p:cTn id="138" presetID="25" presetClass="entr" presetSubtype="0" fill="hold" grpId="0" nodeType="clickEffect">
                                  <p:stCondLst>
                                    <p:cond delay="0"/>
                                  </p:stCondLst>
                                  <p:childTnLst>
                                    <p:set>
                                      <p:cBhvr>
                                        <p:cTn id="139" dur="1" fill="hold">
                                          <p:stCondLst>
                                            <p:cond delay="0"/>
                                          </p:stCondLst>
                                        </p:cTn>
                                        <p:tgtEl>
                                          <p:spTgt spid="15"/>
                                        </p:tgtEl>
                                        <p:attrNameLst>
                                          <p:attrName>style.visibility</p:attrName>
                                        </p:attrNameLst>
                                      </p:cBhvr>
                                      <p:to>
                                        <p:strVal val="visible"/>
                                      </p:to>
                                    </p:set>
                                    <p:anim calcmode="lin" valueType="num">
                                      <p:cBhvr>
                                        <p:cTn id="140"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41"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42"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43" dur="1000" fill="hold"/>
                                        <p:tgtEl>
                                          <p:spTgt spid="15"/>
                                        </p:tgtEl>
                                        <p:attrNameLst>
                                          <p:attrName>ppt_h</p:attrName>
                                        </p:attrNameLst>
                                      </p:cBhvr>
                                      <p:tavLst>
                                        <p:tav tm="0">
                                          <p:val>
                                            <p:strVal val="#ppt_h"/>
                                          </p:val>
                                        </p:tav>
                                        <p:tav tm="100000">
                                          <p:val>
                                            <p:strVal val="#ppt_h"/>
                                          </p:val>
                                        </p:tav>
                                      </p:tavLst>
                                    </p:anim>
                                    <p:anim calcmode="lin" valueType="num">
                                      <p:cBhvr>
                                        <p:cTn id="144"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45"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46"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7" dur="1000" decel="50000">
                                          <p:stCondLst>
                                            <p:cond delay="0"/>
                                          </p:stCondLst>
                                        </p:cTn>
                                        <p:tgtEl>
                                          <p:spTgt spid="15"/>
                                        </p:tgtEl>
                                      </p:cBhvr>
                                    </p:animEffect>
                                  </p:childTnLst>
                                </p:cTn>
                              </p:par>
                            </p:childTnLst>
                          </p:cTn>
                        </p:par>
                      </p:childTnLst>
                    </p:cTn>
                  </p:par>
                  <p:par>
                    <p:cTn id="148" fill="hold">
                      <p:stCondLst>
                        <p:cond delay="indefinite"/>
                      </p:stCondLst>
                      <p:childTnLst>
                        <p:par>
                          <p:cTn id="149" fill="hold">
                            <p:stCondLst>
                              <p:cond delay="0"/>
                            </p:stCondLst>
                            <p:childTnLst>
                              <p:par>
                                <p:cTn id="150" presetID="25" presetClass="entr" presetSubtype="0" fill="hold" grpId="0" nodeType="clickEffect">
                                  <p:stCondLst>
                                    <p:cond delay="0"/>
                                  </p:stCondLst>
                                  <p:childTnLst>
                                    <p:set>
                                      <p:cBhvr>
                                        <p:cTn id="151" dur="1" fill="hold">
                                          <p:stCondLst>
                                            <p:cond delay="0"/>
                                          </p:stCondLst>
                                        </p:cTn>
                                        <p:tgtEl>
                                          <p:spTgt spid="16"/>
                                        </p:tgtEl>
                                        <p:attrNameLst>
                                          <p:attrName>style.visibility</p:attrName>
                                        </p:attrNameLst>
                                      </p:cBhvr>
                                      <p:to>
                                        <p:strVal val="visible"/>
                                      </p:to>
                                    </p:set>
                                    <p:anim calcmode="lin" valueType="num">
                                      <p:cBhvr>
                                        <p:cTn id="152"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53"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54"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55" dur="1000" fill="hold"/>
                                        <p:tgtEl>
                                          <p:spTgt spid="16"/>
                                        </p:tgtEl>
                                        <p:attrNameLst>
                                          <p:attrName>ppt_h</p:attrName>
                                        </p:attrNameLst>
                                      </p:cBhvr>
                                      <p:tavLst>
                                        <p:tav tm="0">
                                          <p:val>
                                            <p:strVal val="#ppt_h"/>
                                          </p:val>
                                        </p:tav>
                                        <p:tav tm="100000">
                                          <p:val>
                                            <p:strVal val="#ppt_h"/>
                                          </p:val>
                                        </p:tav>
                                      </p:tavLst>
                                    </p:anim>
                                    <p:anim calcmode="lin" valueType="num">
                                      <p:cBhvr>
                                        <p:cTn id="156"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57"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58"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59" dur="1000" decel="50000">
                                          <p:stCondLst>
                                            <p:cond delay="0"/>
                                          </p:stCondLst>
                                        </p:cTn>
                                        <p:tgtEl>
                                          <p:spTgt spid="16"/>
                                        </p:tgtEl>
                                      </p:cBhvr>
                                    </p:animEffect>
                                  </p:childTnLst>
                                </p:cTn>
                              </p:par>
                            </p:childTnLst>
                          </p:cTn>
                        </p:par>
                      </p:childTnLst>
                    </p:cTn>
                  </p:par>
                  <p:par>
                    <p:cTn id="160" fill="hold">
                      <p:stCondLst>
                        <p:cond delay="indefinite"/>
                      </p:stCondLst>
                      <p:childTnLst>
                        <p:par>
                          <p:cTn id="161" fill="hold">
                            <p:stCondLst>
                              <p:cond delay="0"/>
                            </p:stCondLst>
                            <p:childTnLst>
                              <p:par>
                                <p:cTn id="162" presetID="25" presetClass="entr" presetSubtype="0" fill="hold" grpId="0" nodeType="clickEffect">
                                  <p:stCondLst>
                                    <p:cond delay="0"/>
                                  </p:stCondLst>
                                  <p:childTnLst>
                                    <p:set>
                                      <p:cBhvr>
                                        <p:cTn id="163" dur="1" fill="hold">
                                          <p:stCondLst>
                                            <p:cond delay="0"/>
                                          </p:stCondLst>
                                        </p:cTn>
                                        <p:tgtEl>
                                          <p:spTgt spid="17"/>
                                        </p:tgtEl>
                                        <p:attrNameLst>
                                          <p:attrName>style.visibility</p:attrName>
                                        </p:attrNameLst>
                                      </p:cBhvr>
                                      <p:to>
                                        <p:strVal val="visible"/>
                                      </p:to>
                                    </p:set>
                                    <p:anim calcmode="lin" valueType="num">
                                      <p:cBhvr>
                                        <p:cTn id="164"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65"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66"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67" dur="1000" fill="hold"/>
                                        <p:tgtEl>
                                          <p:spTgt spid="17"/>
                                        </p:tgtEl>
                                        <p:attrNameLst>
                                          <p:attrName>ppt_h</p:attrName>
                                        </p:attrNameLst>
                                      </p:cBhvr>
                                      <p:tavLst>
                                        <p:tav tm="0">
                                          <p:val>
                                            <p:strVal val="#ppt_h"/>
                                          </p:val>
                                        </p:tav>
                                        <p:tav tm="100000">
                                          <p:val>
                                            <p:strVal val="#ppt_h"/>
                                          </p:val>
                                        </p:tav>
                                      </p:tavLst>
                                    </p:anim>
                                    <p:anim calcmode="lin" valueType="num">
                                      <p:cBhvr>
                                        <p:cTn id="168"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69"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70"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71" dur="1000" decel="50000">
                                          <p:stCondLst>
                                            <p:cond delay="0"/>
                                          </p:stCondLst>
                                        </p:cTn>
                                        <p:tgtEl>
                                          <p:spTgt spid="17"/>
                                        </p:tgtEl>
                                      </p:cBhvr>
                                    </p:animEffect>
                                  </p:childTnLst>
                                </p:cTn>
                              </p:par>
                            </p:childTnLst>
                          </p:cTn>
                        </p:par>
                      </p:childTnLst>
                    </p:cTn>
                  </p:par>
                  <p:par>
                    <p:cTn id="172" fill="hold">
                      <p:stCondLst>
                        <p:cond delay="indefinite"/>
                      </p:stCondLst>
                      <p:childTnLst>
                        <p:par>
                          <p:cTn id="173" fill="hold">
                            <p:stCondLst>
                              <p:cond delay="0"/>
                            </p:stCondLst>
                            <p:childTnLst>
                              <p:par>
                                <p:cTn id="174" presetID="25" presetClass="entr" presetSubtype="0" fill="hold" grpId="0" nodeType="clickEffect">
                                  <p:stCondLst>
                                    <p:cond delay="0"/>
                                  </p:stCondLst>
                                  <p:childTnLst>
                                    <p:set>
                                      <p:cBhvr>
                                        <p:cTn id="175" dur="1" fill="hold">
                                          <p:stCondLst>
                                            <p:cond delay="0"/>
                                          </p:stCondLst>
                                        </p:cTn>
                                        <p:tgtEl>
                                          <p:spTgt spid="19"/>
                                        </p:tgtEl>
                                        <p:attrNameLst>
                                          <p:attrName>style.visibility</p:attrName>
                                        </p:attrNameLst>
                                      </p:cBhvr>
                                      <p:to>
                                        <p:strVal val="visible"/>
                                      </p:to>
                                    </p:set>
                                    <p:anim calcmode="lin" valueType="num">
                                      <p:cBhvr>
                                        <p:cTn id="176"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77"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78"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79" dur="1000" fill="hold"/>
                                        <p:tgtEl>
                                          <p:spTgt spid="19"/>
                                        </p:tgtEl>
                                        <p:attrNameLst>
                                          <p:attrName>ppt_h</p:attrName>
                                        </p:attrNameLst>
                                      </p:cBhvr>
                                      <p:tavLst>
                                        <p:tav tm="0">
                                          <p:val>
                                            <p:strVal val="#ppt_h"/>
                                          </p:val>
                                        </p:tav>
                                        <p:tav tm="100000">
                                          <p:val>
                                            <p:strVal val="#ppt_h"/>
                                          </p:val>
                                        </p:tav>
                                      </p:tavLst>
                                    </p:anim>
                                    <p:anim calcmode="lin" valueType="num">
                                      <p:cBhvr>
                                        <p:cTn id="180"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81"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82"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3" dur="1000" decel="50000">
                                          <p:stCondLst>
                                            <p:cond delay="0"/>
                                          </p:stCondLst>
                                        </p:cTn>
                                        <p:tgtEl>
                                          <p:spTgt spid="19"/>
                                        </p:tgtEl>
                                      </p:cBhvr>
                                    </p:animEffect>
                                  </p:childTnLst>
                                </p:cTn>
                              </p:par>
                            </p:childTnLst>
                          </p:cTn>
                        </p:par>
                      </p:childTnLst>
                    </p:cTn>
                  </p:par>
                  <p:par>
                    <p:cTn id="184" fill="hold">
                      <p:stCondLst>
                        <p:cond delay="indefinite"/>
                      </p:stCondLst>
                      <p:childTnLst>
                        <p:par>
                          <p:cTn id="185" fill="hold">
                            <p:stCondLst>
                              <p:cond delay="0"/>
                            </p:stCondLst>
                            <p:childTnLst>
                              <p:par>
                                <p:cTn id="186" presetID="25" presetClass="entr" presetSubtype="0" fill="hold" nodeType="clickEffect">
                                  <p:stCondLst>
                                    <p:cond delay="0"/>
                                  </p:stCondLst>
                                  <p:childTnLst>
                                    <p:set>
                                      <p:cBhvr>
                                        <p:cTn id="187" dur="1" fill="hold">
                                          <p:stCondLst>
                                            <p:cond delay="0"/>
                                          </p:stCondLst>
                                        </p:cTn>
                                        <p:tgtEl>
                                          <p:spTgt spid="24"/>
                                        </p:tgtEl>
                                        <p:attrNameLst>
                                          <p:attrName>style.visibility</p:attrName>
                                        </p:attrNameLst>
                                      </p:cBhvr>
                                      <p:to>
                                        <p:strVal val="visible"/>
                                      </p:to>
                                    </p:set>
                                    <p:anim calcmode="lin" valueType="num">
                                      <p:cBhvr>
                                        <p:cTn id="188"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89"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190"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91" dur="1000" fill="hold"/>
                                        <p:tgtEl>
                                          <p:spTgt spid="24"/>
                                        </p:tgtEl>
                                        <p:attrNameLst>
                                          <p:attrName>ppt_h</p:attrName>
                                        </p:attrNameLst>
                                      </p:cBhvr>
                                      <p:tavLst>
                                        <p:tav tm="0">
                                          <p:val>
                                            <p:strVal val="#ppt_h"/>
                                          </p:val>
                                        </p:tav>
                                        <p:tav tm="100000">
                                          <p:val>
                                            <p:strVal val="#ppt_h"/>
                                          </p:val>
                                        </p:tav>
                                      </p:tavLst>
                                    </p:anim>
                                    <p:anim calcmode="lin" valueType="num">
                                      <p:cBhvr>
                                        <p:cTn id="192"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93"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94"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95" dur="1000" decel="50000">
                                          <p:stCondLst>
                                            <p:cond delay="0"/>
                                          </p:stCondLst>
                                        </p:cTn>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17" grpId="0"/>
      <p:bldP spid="17" grpId="1"/>
      <p:bldP spid="19" grpId="0"/>
      <p:bldP spid="19" grpId="1"/>
      <p:bldP spid="6" grpId="0"/>
      <p:bldP spid="6" grpId="1"/>
      <p:bldP spid="6" grpId="2"/>
      <p:bldP spid="7" grpId="0"/>
      <p:bldP spid="7" grpId="1"/>
      <p:bldP spid="7" grpId="2"/>
      <p:bldP spid="8" grpId="0"/>
      <p:bldP spid="8" grpId="1"/>
      <p:bldP spid="8" grpId="2"/>
      <p:bldP spid="9" grpId="0"/>
      <p:bldP spid="9" grpId="3"/>
      <p:bldP spid="9" grpId="4"/>
      <p:bldP spid="10" grpId="0"/>
      <p:bldP spid="10" grpId="1"/>
      <p:bldP spid="10" grpId="2"/>
      <p:bldP spid="12" grpId="0"/>
      <p:bldP spid="12" grpId="1"/>
      <p:bldP spid="12" grpId="2"/>
      <p:bldP spid="13" grpId="0"/>
      <p:bldP spid="13" grpId="1"/>
      <p:bldP spid="13" grpId="2"/>
      <p:bldP spid="20" grpId="0"/>
      <p:bldP spid="20" grpId="1"/>
      <p:bldP spid="21" grpId="0"/>
      <p:bldP spid="2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5" name="圆角矩形 4"/>
          <p:cNvSpPr/>
          <p:nvPr/>
        </p:nvSpPr>
        <p:spPr>
          <a:xfrm>
            <a:off x="683895" y="51435"/>
            <a:ext cx="7792085" cy="39941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gradFill>
              <a:gsLst>
                <a:gs pos="50000">
                  <a:schemeClr val="accent6"/>
                </a:gs>
                <a:gs pos="0">
                  <a:schemeClr val="accent6">
                    <a:lumMod val="25000"/>
                    <a:lumOff val="75000"/>
                  </a:schemeClr>
                </a:gs>
                <a:gs pos="100000">
                  <a:schemeClr val="accent6">
                    <a:lumMod val="85000"/>
                  </a:schemeClr>
                </a:gs>
              </a:gsLst>
              <a:lin ang="5400000" scaled="0"/>
            </a:gra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400" b="1">
                <a:solidFill>
                  <a:schemeClr val="tx1"/>
                </a:solidFill>
                <a:latin typeface="Times New Roman" panose="02020603050405020304" charset="0"/>
                <a:ea typeface="宋体" panose="02010600030101010101" pitchFamily="2" charset="-122"/>
                <a:cs typeface="Times New Roman" panose="02020603050405020304" charset="0"/>
                <a:sym typeface="+mn-ea"/>
              </a:rPr>
              <a:t>Read for summary: to fill in the approciate words </a:t>
            </a:r>
            <a:r>
              <a:rPr lang="zh-CN" altLang="en-US" sz="2400" b="1">
                <a:solidFill>
                  <a:schemeClr val="tx1"/>
                </a:solidFill>
                <a:latin typeface="Times New Roman" panose="02020603050405020304" charset="0"/>
                <a:ea typeface="宋体" panose="02010600030101010101" pitchFamily="2" charset="-122"/>
                <a:cs typeface="Times New Roman" panose="02020603050405020304" charset="0"/>
                <a:sym typeface="+mn-ea"/>
              </a:rPr>
              <a:t>(3mins)</a:t>
            </a:r>
            <a:r>
              <a:rPr lang="en-US" altLang="zh-CN" sz="2400" b="1">
                <a:solidFill>
                  <a:schemeClr val="tx1"/>
                </a:solidFill>
                <a:latin typeface="Times New Roman" panose="02020603050405020304" charset="0"/>
                <a:ea typeface="宋体" panose="02010600030101010101" pitchFamily="2" charset="-122"/>
                <a:cs typeface="Times New Roman" panose="02020603050405020304" charset="0"/>
                <a:sym typeface="+mn-ea"/>
              </a:rPr>
              <a:t>  </a:t>
            </a:r>
            <a:endParaRPr lang="en-US" altLang="zh-CN" sz="2400"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nvSpPr>
        <p:spPr>
          <a:xfrm>
            <a:off x="250825" y="411480"/>
            <a:ext cx="8666480" cy="4598670"/>
          </a:xfrm>
          <a:prstGeom prst="rect">
            <a:avLst/>
          </a:prstGeom>
          <a:noFill/>
        </p:spPr>
        <p:txBody>
          <a:bodyPr wrap="square" rtlCol="0">
            <a:noAutofit/>
          </a:bodyPr>
          <a:lstStyle/>
          <a:p>
            <a:r>
              <a:rPr lang="en-US" altLang="zh-CN" sz="2000">
                <a:latin typeface="Times New Roman" panose="02020603050405020304"/>
                <a:ea typeface="宋体" panose="02010600030101010101" pitchFamily="2" charset="-122"/>
                <a:sym typeface="+mn-ea"/>
              </a:rPr>
              <a:t>    </a:t>
            </a:r>
            <a:r>
              <a:rPr lang="en-US" altLang="zh-CN" sz="2000">
                <a:solidFill>
                  <a:schemeClr val="tx1"/>
                </a:solidFill>
                <a:latin typeface="Times New Roman" panose="02020603050405020304"/>
                <a:ea typeface="宋体" panose="02010600030101010101" pitchFamily="2" charset="-122"/>
                <a:sym typeface="+mn-ea"/>
              </a:rPr>
              <a:t>  Sara loved soccer more than any sport on the earth. She often watched her friends playing soccers,  </a:t>
            </a:r>
            <a:r>
              <a:rPr lang="en-US" altLang="zh-CN" sz="2000" u="sng">
                <a:solidFill>
                  <a:schemeClr val="tx1"/>
                </a:solidFill>
                <a:latin typeface="Times New Roman" panose="02020603050405020304"/>
                <a:ea typeface="宋体" panose="02010600030101010101" pitchFamily="2" charset="-122"/>
                <a:sym typeface="+mn-ea"/>
              </a:rPr>
              <a:t>            1          </a:t>
            </a:r>
            <a:r>
              <a:rPr lang="en-US" altLang="zh-CN" sz="2000">
                <a:solidFill>
                  <a:schemeClr val="tx1"/>
                </a:solidFill>
                <a:latin typeface="Times New Roman" panose="02020603050405020304"/>
                <a:ea typeface="宋体" panose="02010600030101010101" pitchFamily="2" charset="-122"/>
                <a:sym typeface="+mn-ea"/>
              </a:rPr>
              <a:t>   (long) to join in them. However, she was </a:t>
            </a:r>
            <a:endParaRPr lang="en-US" altLang="zh-CN" sz="2000">
              <a:solidFill>
                <a:schemeClr val="tx1"/>
              </a:solidFill>
              <a:latin typeface="Times New Roman" panose="02020603050405020304"/>
              <a:ea typeface="宋体" panose="02010600030101010101" pitchFamily="2" charset="-122"/>
              <a:sym typeface="+mn-ea"/>
            </a:endParaRPr>
          </a:p>
          <a:p>
            <a:r>
              <a:rPr lang="en-US" altLang="zh-CN" sz="2000">
                <a:solidFill>
                  <a:schemeClr val="tx1"/>
                </a:solidFill>
                <a:latin typeface="Times New Roman" panose="02020603050405020304"/>
                <a:ea typeface="宋体" panose="02010600030101010101" pitchFamily="2" charset="-122"/>
                <a:sym typeface="+mn-ea"/>
              </a:rPr>
              <a:t> </a:t>
            </a:r>
            <a:r>
              <a:rPr lang="en-US" altLang="zh-CN" sz="2000" u="sng">
                <a:solidFill>
                  <a:schemeClr val="tx1"/>
                </a:solidFill>
                <a:latin typeface="Times New Roman" panose="02020603050405020304"/>
                <a:ea typeface="宋体" panose="02010600030101010101" pitchFamily="2" charset="-122"/>
                <a:sym typeface="+mn-ea"/>
              </a:rPr>
              <a:t>           2           </a:t>
            </a:r>
            <a:r>
              <a:rPr lang="en-US" altLang="zh-CN" sz="2000">
                <a:solidFill>
                  <a:schemeClr val="tx1"/>
                </a:solidFill>
                <a:latin typeface="Times New Roman" panose="02020603050405020304"/>
                <a:ea typeface="宋体" panose="02010600030101010101" pitchFamily="2" charset="-122"/>
                <a:sym typeface="+mn-ea"/>
              </a:rPr>
              <a:t> (physical) disabled, </a:t>
            </a:r>
            <a:r>
              <a:rPr lang="en-US" altLang="zh-CN" sz="2000" u="sng">
                <a:solidFill>
                  <a:schemeClr val="tx1"/>
                </a:solidFill>
                <a:latin typeface="Times New Roman" panose="02020603050405020304"/>
                <a:ea typeface="宋体" panose="02010600030101010101" pitchFamily="2" charset="-122"/>
                <a:sym typeface="+mn-ea"/>
              </a:rPr>
              <a:t>          3            </a:t>
            </a:r>
            <a:r>
              <a:rPr lang="en-US" altLang="zh-CN" sz="2000">
                <a:solidFill>
                  <a:schemeClr val="tx1"/>
                </a:solidFill>
                <a:latin typeface="Times New Roman" panose="02020603050405020304"/>
                <a:ea typeface="宋体" panose="02010600030101010101" pitchFamily="2" charset="-122"/>
                <a:sym typeface="+mn-ea"/>
              </a:rPr>
              <a:t> required her to walk with a walking stick. Despite this, she never said never. </a:t>
            </a:r>
            <a:endParaRPr lang="en-US" altLang="zh-CN" sz="2000">
              <a:solidFill>
                <a:schemeClr val="tx1"/>
              </a:solidFill>
              <a:latin typeface="Times New Roman" panose="02020603050405020304"/>
              <a:ea typeface="宋体" panose="02010600030101010101" pitchFamily="2" charset="-122"/>
              <a:sym typeface="+mn-ea"/>
            </a:endParaRPr>
          </a:p>
          <a:p>
            <a:r>
              <a:rPr lang="en-US" altLang="zh-CN" sz="2000">
                <a:solidFill>
                  <a:schemeClr val="tx1"/>
                </a:solidFill>
                <a:latin typeface="Times New Roman" panose="02020603050405020304"/>
                <a:ea typeface="宋体" panose="02010600030101010101" pitchFamily="2" charset="-122"/>
                <a:sym typeface="+mn-ea"/>
              </a:rPr>
              <a:t>      One day, word that her school would see an important soccer match made Sara</a:t>
            </a:r>
            <a:endParaRPr lang="en-US" altLang="zh-CN" sz="2000">
              <a:solidFill>
                <a:schemeClr val="tx1"/>
              </a:solidFill>
              <a:latin typeface="Times New Roman" panose="02020603050405020304"/>
              <a:ea typeface="宋体" panose="02010600030101010101" pitchFamily="2" charset="-122"/>
              <a:sym typeface="+mn-ea"/>
            </a:endParaRPr>
          </a:p>
          <a:p>
            <a:r>
              <a:rPr lang="en-US" altLang="zh-CN" sz="2000" u="sng">
                <a:solidFill>
                  <a:schemeClr val="tx1"/>
                </a:solidFill>
                <a:latin typeface="Times New Roman" panose="02020603050405020304"/>
                <a:ea typeface="宋体" panose="02010600030101010101" pitchFamily="2" charset="-122"/>
                <a:sym typeface="+mn-ea"/>
              </a:rPr>
              <a:t>           4           </a:t>
            </a:r>
            <a:r>
              <a:rPr lang="en-US" altLang="zh-CN" sz="2000">
                <a:solidFill>
                  <a:schemeClr val="tx1"/>
                </a:solidFill>
                <a:latin typeface="Times New Roman" panose="02020603050405020304"/>
                <a:ea typeface="宋体" panose="02010600030101010101" pitchFamily="2" charset="-122"/>
                <a:sym typeface="+mn-ea"/>
              </a:rPr>
              <a:t> (excite). Instead of giving up </a:t>
            </a:r>
            <a:r>
              <a:rPr lang="en-US" altLang="zh-CN" sz="2000" u="sng">
                <a:solidFill>
                  <a:schemeClr val="tx1"/>
                </a:solidFill>
                <a:latin typeface="Times New Roman" panose="02020603050405020304"/>
                <a:ea typeface="宋体" panose="02010600030101010101" pitchFamily="2" charset="-122"/>
                <a:sym typeface="+mn-ea"/>
              </a:rPr>
              <a:t>          5            </a:t>
            </a:r>
            <a:r>
              <a:rPr lang="en-US" altLang="zh-CN" sz="2000">
                <a:solidFill>
                  <a:schemeClr val="tx1"/>
                </a:solidFill>
                <a:latin typeface="Times New Roman" panose="02020603050405020304"/>
                <a:ea typeface="宋体" panose="02010600030101010101" pitchFamily="2" charset="-122"/>
                <a:sym typeface="+mn-ea"/>
              </a:rPr>
              <a:t> the physical limitations and friend’s doubts, she was determined to accept the challenge as a source of </a:t>
            </a:r>
            <a:r>
              <a:rPr lang="en-US" altLang="zh-CN" sz="2000" u="sng">
                <a:solidFill>
                  <a:schemeClr val="tx1"/>
                </a:solidFill>
                <a:latin typeface="Times New Roman" panose="02020603050405020304"/>
                <a:ea typeface="宋体" panose="02010600030101010101" pitchFamily="2" charset="-122"/>
                <a:sym typeface="+mn-ea"/>
              </a:rPr>
              <a:t>          6            </a:t>
            </a:r>
            <a:r>
              <a:rPr lang="en-US" altLang="zh-CN" sz="2000">
                <a:solidFill>
                  <a:schemeClr val="tx1"/>
                </a:solidFill>
                <a:latin typeface="Times New Roman" panose="02020603050405020304"/>
                <a:ea typeface="宋体" panose="02010600030101010101" pitchFamily="2" charset="-122"/>
                <a:sym typeface="+mn-ea"/>
              </a:rPr>
              <a:t>  (strong).</a:t>
            </a:r>
            <a:endParaRPr lang="en-US" altLang="zh-CN" sz="2000">
              <a:solidFill>
                <a:schemeClr val="tx1"/>
              </a:solidFill>
              <a:latin typeface="Times New Roman" panose="02020603050405020304"/>
              <a:ea typeface="宋体" panose="02010600030101010101" pitchFamily="2" charset="-122"/>
              <a:sym typeface="+mn-ea"/>
            </a:endParaRPr>
          </a:p>
          <a:p>
            <a:r>
              <a:rPr lang="en-US" altLang="zh-CN" sz="2000">
                <a:solidFill>
                  <a:schemeClr val="tx1"/>
                </a:solidFill>
                <a:latin typeface="Times New Roman" panose="02020603050405020304"/>
                <a:ea typeface="宋体" panose="02010600030101010101" pitchFamily="2" charset="-122"/>
                <a:sym typeface="+mn-ea"/>
              </a:rPr>
              <a:t>       She set out to practise kicking the ball by means of her walking stick every day all out.  She came to have </a:t>
            </a:r>
            <a:r>
              <a:rPr lang="en-US" altLang="zh-CN" sz="2000" u="sng">
                <a:solidFill>
                  <a:schemeClr val="tx1"/>
                </a:solidFill>
                <a:latin typeface="Times New Roman" panose="02020603050405020304"/>
                <a:ea typeface="宋体" panose="02010600030101010101" pitchFamily="2" charset="-122"/>
                <a:sym typeface="+mn-ea"/>
              </a:rPr>
              <a:t>            7         </a:t>
            </a:r>
            <a:r>
              <a:rPr lang="en-US" altLang="zh-CN" sz="2000">
                <a:solidFill>
                  <a:schemeClr val="tx1"/>
                </a:solidFill>
                <a:latin typeface="Times New Roman" panose="02020603050405020304"/>
                <a:ea typeface="宋体" panose="02010600030101010101" pitchFamily="2" charset="-122"/>
                <a:sym typeface="+mn-ea"/>
              </a:rPr>
              <a:t> good knowledge of the skill of balancing herself. Hard as it was,  she never complained(</a:t>
            </a:r>
            <a:r>
              <a:rPr lang="zh-CN" altLang="en-US" sz="2000">
                <a:solidFill>
                  <a:schemeClr val="tx1"/>
                </a:solidFill>
                <a:latin typeface="Times New Roman" panose="02020603050405020304"/>
                <a:ea typeface="宋体" panose="02010600030101010101" pitchFamily="2" charset="-122"/>
                <a:sym typeface="+mn-ea"/>
              </a:rPr>
              <a:t>抱怨</a:t>
            </a:r>
            <a:r>
              <a:rPr lang="en-US" altLang="zh-CN" sz="2000">
                <a:solidFill>
                  <a:schemeClr val="tx1"/>
                </a:solidFill>
                <a:latin typeface="Times New Roman" panose="02020603050405020304"/>
                <a:ea typeface="宋体" panose="02010600030101010101" pitchFamily="2" charset="-122"/>
                <a:sym typeface="+mn-ea"/>
              </a:rPr>
              <a:t>). </a:t>
            </a:r>
            <a:endParaRPr lang="en-US" altLang="zh-CN" sz="2000">
              <a:solidFill>
                <a:schemeClr val="tx1"/>
              </a:solidFill>
              <a:latin typeface="Times New Roman" panose="02020603050405020304"/>
              <a:ea typeface="宋体" panose="02010600030101010101" pitchFamily="2" charset="-122"/>
              <a:sym typeface="+mn-ea"/>
            </a:endParaRPr>
          </a:p>
          <a:p>
            <a:r>
              <a:rPr lang="en-US" altLang="zh-CN" sz="2000">
                <a:solidFill>
                  <a:schemeClr val="tx1"/>
                </a:solidFill>
                <a:latin typeface="Times New Roman" panose="02020603050405020304"/>
                <a:ea typeface="宋体" panose="02010600030101010101" pitchFamily="2" charset="-122"/>
                <a:sym typeface="+mn-ea"/>
              </a:rPr>
              <a:t>       Finally, the match day arrived. Sara’s team </a:t>
            </a:r>
            <a:r>
              <a:rPr lang="en-US" altLang="zh-CN" sz="2000" u="sng">
                <a:solidFill>
                  <a:schemeClr val="tx1"/>
                </a:solidFill>
                <a:latin typeface="Times New Roman" panose="02020603050405020304"/>
                <a:ea typeface="宋体" panose="02010600030101010101" pitchFamily="2" charset="-122"/>
                <a:sym typeface="+mn-ea"/>
              </a:rPr>
              <a:t>         8             </a:t>
            </a:r>
            <a:r>
              <a:rPr lang="en-US" altLang="zh-CN" sz="2000">
                <a:solidFill>
                  <a:schemeClr val="tx1"/>
                </a:solidFill>
                <a:latin typeface="Times New Roman" panose="02020603050405020304"/>
                <a:ea typeface="宋体" panose="02010600030101010101" pitchFamily="2" charset="-122"/>
                <a:sym typeface="+mn-ea"/>
              </a:rPr>
              <a:t> (make) it to the final match. Luckily, a chance </a:t>
            </a:r>
            <a:r>
              <a:rPr lang="en-US" altLang="zh-CN" sz="2000" u="sng">
                <a:solidFill>
                  <a:schemeClr val="tx1"/>
                </a:solidFill>
                <a:latin typeface="Times New Roman" panose="02020603050405020304"/>
                <a:ea typeface="宋体" panose="02010600030101010101" pitchFamily="2" charset="-122"/>
                <a:sym typeface="+mn-ea"/>
              </a:rPr>
              <a:t>        9           </a:t>
            </a:r>
            <a:r>
              <a:rPr lang="en-US" altLang="zh-CN" sz="2000">
                <a:solidFill>
                  <a:schemeClr val="tx1"/>
                </a:solidFill>
                <a:latin typeface="Times New Roman" panose="02020603050405020304"/>
                <a:ea typeface="宋体" panose="02010600030101010101" pitchFamily="2" charset="-122"/>
                <a:sym typeface="+mn-ea"/>
              </a:rPr>
              <a:t> (play)  visited Sara. During the match, she passed the ball  with her skills and wisdom, her walking stick becoming her secret </a:t>
            </a:r>
            <a:r>
              <a:rPr lang="en-US" altLang="zh-CN" sz="2000" u="sng">
                <a:solidFill>
                  <a:schemeClr val="tx1"/>
                </a:solidFill>
                <a:latin typeface="Times New Roman" panose="02020603050405020304"/>
                <a:ea typeface="宋体" panose="02010600030101010101" pitchFamily="2" charset="-122"/>
                <a:sym typeface="+mn-ea"/>
              </a:rPr>
              <a:t>         10        </a:t>
            </a:r>
            <a:r>
              <a:rPr lang="en-US" altLang="zh-CN" sz="2000">
                <a:solidFill>
                  <a:schemeClr val="tx1"/>
                </a:solidFill>
                <a:latin typeface="Times New Roman" panose="02020603050405020304"/>
                <a:ea typeface="宋体" panose="02010600030101010101" pitchFamily="2" charset="-122"/>
                <a:sym typeface="+mn-ea"/>
              </a:rPr>
              <a:t>  (arm) on the field. In the end, Sara brought down the house.</a:t>
            </a:r>
            <a:endParaRPr lang="en-US" altLang="zh-CN" sz="2000">
              <a:solidFill>
                <a:schemeClr val="tx1"/>
              </a:solidFill>
              <a:latin typeface="Times New Roman" panose="02020603050405020304"/>
              <a:ea typeface="宋体" panose="02010600030101010101" pitchFamily="2" charset="-122"/>
              <a:sym typeface="+mn-ea"/>
            </a:endParaRPr>
          </a:p>
        </p:txBody>
      </p:sp>
      <p:sp>
        <p:nvSpPr>
          <p:cNvPr id="7" name="圆角矩形 6"/>
          <p:cNvSpPr/>
          <p:nvPr/>
        </p:nvSpPr>
        <p:spPr>
          <a:xfrm>
            <a:off x="2915920" y="554990"/>
            <a:ext cx="1534160" cy="5327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longing</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8" name="圆角矩形 7"/>
          <p:cNvSpPr/>
          <p:nvPr/>
        </p:nvSpPr>
        <p:spPr>
          <a:xfrm>
            <a:off x="395605" y="843280"/>
            <a:ext cx="1793240" cy="5327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physically</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9" name="圆角矩形 8"/>
          <p:cNvSpPr/>
          <p:nvPr/>
        </p:nvSpPr>
        <p:spPr>
          <a:xfrm>
            <a:off x="3996055" y="843280"/>
            <a:ext cx="1534160" cy="5327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which</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0" name="圆角矩形 9"/>
          <p:cNvSpPr/>
          <p:nvPr/>
        </p:nvSpPr>
        <p:spPr>
          <a:xfrm>
            <a:off x="323850" y="1707515"/>
            <a:ext cx="1534160" cy="5327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excited</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1" name="圆角矩形 10"/>
          <p:cNvSpPr/>
          <p:nvPr/>
        </p:nvSpPr>
        <p:spPr>
          <a:xfrm>
            <a:off x="4932045" y="1779270"/>
            <a:ext cx="1534160" cy="5327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to</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2" name="圆角矩形 11"/>
          <p:cNvSpPr/>
          <p:nvPr/>
        </p:nvSpPr>
        <p:spPr>
          <a:xfrm>
            <a:off x="1381760" y="2355215"/>
            <a:ext cx="1534160" cy="5327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strength</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4" name="圆角矩形 13"/>
          <p:cNvSpPr/>
          <p:nvPr/>
        </p:nvSpPr>
        <p:spPr>
          <a:xfrm>
            <a:off x="3420110" y="2931795"/>
            <a:ext cx="1534160" cy="5327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a</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5" name="圆角矩形 14"/>
          <p:cNvSpPr/>
          <p:nvPr/>
        </p:nvSpPr>
        <p:spPr>
          <a:xfrm>
            <a:off x="5147945" y="3579495"/>
            <a:ext cx="1671320" cy="5327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had made</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6" name="圆角矩形 15"/>
          <p:cNvSpPr/>
          <p:nvPr/>
        </p:nvSpPr>
        <p:spPr>
          <a:xfrm>
            <a:off x="3420110" y="3867785"/>
            <a:ext cx="1705610" cy="5327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to play</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7" name="圆角矩形 16"/>
          <p:cNvSpPr/>
          <p:nvPr/>
        </p:nvSpPr>
        <p:spPr>
          <a:xfrm>
            <a:off x="899795" y="4477385"/>
            <a:ext cx="1705610" cy="5327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arms</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pic>
        <p:nvPicPr>
          <p:cNvPr id="5124" name="图片 6" descr="logo横版 png"/>
          <p:cNvPicPr>
            <a:picLocks noChangeAspect="1"/>
          </p:cNvPicPr>
          <p:nvPr/>
        </p:nvPicPr>
        <p:blipFill>
          <a:blip r:embed="rId4"/>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linds(horizont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4" grpId="0" bldLvl="0" animBg="1"/>
      <p:bldP spid="14" grpId="1" animBg="1"/>
      <p:bldP spid="15" grpId="0" bldLvl="0" animBg="1"/>
      <p:bldP spid="15" grpId="1" animBg="1"/>
      <p:bldP spid="16" grpId="0" bldLvl="0" animBg="1"/>
      <p:bldP spid="16" grpId="1" animBg="1"/>
      <p:bldP spid="17" grpId="0" bldLvl="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grpSp>
        <p:nvGrpSpPr>
          <p:cNvPr id="13" name="组合 12"/>
          <p:cNvGrpSpPr/>
          <p:nvPr/>
        </p:nvGrpSpPr>
        <p:grpSpPr>
          <a:xfrm>
            <a:off x="4033044" y="1723390"/>
            <a:ext cx="392906" cy="973455"/>
            <a:chOff x="2777744" y="2506338"/>
            <a:chExt cx="523882" cy="3302847"/>
          </a:xfrm>
        </p:grpSpPr>
        <p:sp>
          <p:nvSpPr>
            <p:cNvPr id="16" name="矩形 15"/>
            <p:cNvSpPr/>
            <p:nvPr>
              <p:custDataLst>
                <p:tags r:id="rId4"/>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椭圆 24"/>
            <p:cNvSpPr/>
            <p:nvPr>
              <p:custDataLst>
                <p:tags r:id="rId5"/>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椭圆 25"/>
            <p:cNvSpPr/>
            <p:nvPr>
              <p:custDataLst>
                <p:tags r:id="rId6"/>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7" name="组合 26"/>
          <p:cNvGrpSpPr/>
          <p:nvPr/>
        </p:nvGrpSpPr>
        <p:grpSpPr>
          <a:xfrm>
            <a:off x="4425474" y="1723390"/>
            <a:ext cx="392906" cy="973455"/>
            <a:chOff x="2777744" y="2506338"/>
            <a:chExt cx="523882" cy="3302847"/>
          </a:xfrm>
        </p:grpSpPr>
        <p:sp>
          <p:nvSpPr>
            <p:cNvPr id="28" name="矩形 27"/>
            <p:cNvSpPr/>
            <p:nvPr>
              <p:custDataLst>
                <p:tags r:id="rId7"/>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custDataLst>
                <p:tags r:id="rId8"/>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custDataLst>
                <p:tags r:id="rId9"/>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5" name="缺角矩形 54"/>
          <p:cNvSpPr/>
          <p:nvPr>
            <p:custDataLst>
              <p:tags r:id="rId10"/>
            </p:custDataLst>
          </p:nvPr>
        </p:nvSpPr>
        <p:spPr>
          <a:xfrm>
            <a:off x="2411730" y="1868170"/>
            <a:ext cx="4236720" cy="63944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grpSp>
        <p:nvGrpSpPr>
          <p:cNvPr id="9" name="组合 8"/>
          <p:cNvGrpSpPr/>
          <p:nvPr/>
        </p:nvGrpSpPr>
        <p:grpSpPr>
          <a:xfrm>
            <a:off x="35560" y="51435"/>
            <a:ext cx="1871980" cy="1511935"/>
            <a:chOff x="56" y="81"/>
            <a:chExt cx="2948" cy="2381"/>
          </a:xfrm>
        </p:grpSpPr>
        <p:pic>
          <p:nvPicPr>
            <p:cNvPr id="7" name="图片 6" descr="true (1)"/>
            <p:cNvPicPr>
              <a:picLocks noChangeAspect="1"/>
            </p:cNvPicPr>
            <p:nvPr/>
          </p:nvPicPr>
          <p:blipFill>
            <a:blip r:embed="rId11"/>
            <a:srcRect l="6756" t="20148" r="5506" b="9304"/>
            <a:stretch>
              <a:fillRect/>
            </a:stretch>
          </p:blipFill>
          <p:spPr>
            <a:xfrm>
              <a:off x="56" y="81"/>
              <a:ext cx="2948" cy="2381"/>
            </a:xfrm>
            <a:prstGeom prst="rect">
              <a:avLst/>
            </a:prstGeom>
          </p:spPr>
        </p:pic>
        <p:sp>
          <p:nvSpPr>
            <p:cNvPr id="10" name="文本框 9"/>
            <p:cNvSpPr txBox="1"/>
            <p:nvPr/>
          </p:nvSpPr>
          <p:spPr>
            <a:xfrm>
              <a:off x="510" y="194"/>
              <a:ext cx="1752" cy="1598"/>
            </a:xfrm>
            <a:prstGeom prst="rect">
              <a:avLst/>
            </a:prstGeom>
            <a:noFill/>
          </p:spPr>
          <p:txBody>
            <a:bodyPr wrap="square" rtlCol="0">
              <a:spAutoFit/>
            </a:bodyPr>
            <a:lstStyle/>
            <a:p>
              <a:pPr algn="ctr"/>
              <a:r>
                <a:rPr lang="en-US" altLang="zh-CN" sz="6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宋体" panose="02010600030101010101" pitchFamily="2" charset="-122"/>
                  <a:ea typeface="宋体" panose="02010600030101010101" pitchFamily="2" charset="-122"/>
                </a:rPr>
                <a:t>2</a:t>
              </a:r>
              <a:endParaRPr lang="en-US" altLang="zh-CN" sz="6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宋体" panose="02010600030101010101" pitchFamily="2" charset="-122"/>
                <a:ea typeface="宋体" panose="02010600030101010101" pitchFamily="2" charset="-122"/>
              </a:endParaRPr>
            </a:p>
          </p:txBody>
        </p:sp>
      </p:grpSp>
      <p:grpSp>
        <p:nvGrpSpPr>
          <p:cNvPr id="6" name="组合 5"/>
          <p:cNvGrpSpPr/>
          <p:nvPr/>
        </p:nvGrpSpPr>
        <p:grpSpPr>
          <a:xfrm>
            <a:off x="3778885" y="39370"/>
            <a:ext cx="5253355" cy="1144905"/>
            <a:chOff x="6656" y="543"/>
            <a:chExt cx="12544" cy="2938"/>
          </a:xfrm>
        </p:grpSpPr>
        <p:pic>
          <p:nvPicPr>
            <p:cNvPr id="8" name="图片 7"/>
            <p:cNvPicPr>
              <a:picLocks noChangeAspect="1"/>
            </p:cNvPicPr>
            <p:nvPr/>
          </p:nvPicPr>
          <p:blipFill rotWithShape="1">
            <a:blip r:embed="rId12" cstate="screen"/>
            <a:srcRect t="26516" r="11266"/>
            <a:stretch>
              <a:fillRect/>
            </a:stretch>
          </p:blipFill>
          <p:spPr>
            <a:xfrm>
              <a:off x="6656" y="543"/>
              <a:ext cx="12544" cy="2352"/>
            </a:xfrm>
            <a:prstGeom prst="rect">
              <a:avLst/>
            </a:prstGeom>
          </p:spPr>
        </p:pic>
        <p:pic>
          <p:nvPicPr>
            <p:cNvPr id="11" name="图片 10"/>
            <p:cNvPicPr>
              <a:picLocks noChangeAspect="1"/>
            </p:cNvPicPr>
            <p:nvPr/>
          </p:nvPicPr>
          <p:blipFill rotWithShape="1">
            <a:blip r:embed="rId12" cstate="screen"/>
            <a:srcRect t="26516" r="11266"/>
            <a:stretch>
              <a:fillRect/>
            </a:stretch>
          </p:blipFill>
          <p:spPr>
            <a:xfrm>
              <a:off x="6656" y="1129"/>
              <a:ext cx="12544" cy="2352"/>
            </a:xfrm>
            <a:prstGeom prst="rect">
              <a:avLst/>
            </a:prstGeom>
          </p:spPr>
        </p:pic>
      </p:grpSp>
      <p:grpSp>
        <p:nvGrpSpPr>
          <p:cNvPr id="15" name="组合 14"/>
          <p:cNvGrpSpPr/>
          <p:nvPr/>
        </p:nvGrpSpPr>
        <p:grpSpPr>
          <a:xfrm>
            <a:off x="1979930" y="39370"/>
            <a:ext cx="7094220" cy="1562735"/>
            <a:chOff x="3118" y="62"/>
            <a:chExt cx="11172" cy="2461"/>
          </a:xfrm>
        </p:grpSpPr>
        <p:grpSp>
          <p:nvGrpSpPr>
            <p:cNvPr id="14" name="组合 13"/>
            <p:cNvGrpSpPr/>
            <p:nvPr/>
          </p:nvGrpSpPr>
          <p:grpSpPr>
            <a:xfrm>
              <a:off x="5951" y="62"/>
              <a:ext cx="8273" cy="1803"/>
              <a:chOff x="6656" y="543"/>
              <a:chExt cx="12544" cy="2938"/>
            </a:xfrm>
          </p:grpSpPr>
          <p:pic>
            <p:nvPicPr>
              <p:cNvPr id="17" name="图片 16"/>
              <p:cNvPicPr>
                <a:picLocks noChangeAspect="1"/>
              </p:cNvPicPr>
              <p:nvPr/>
            </p:nvPicPr>
            <p:blipFill rotWithShape="1">
              <a:blip r:embed="rId12" cstate="screen"/>
              <a:srcRect t="26516" r="11266"/>
              <a:stretch>
                <a:fillRect/>
              </a:stretch>
            </p:blipFill>
            <p:spPr>
              <a:xfrm>
                <a:off x="6656" y="543"/>
                <a:ext cx="12544" cy="2352"/>
              </a:xfrm>
              <a:prstGeom prst="rect">
                <a:avLst/>
              </a:prstGeom>
            </p:spPr>
          </p:pic>
          <p:pic>
            <p:nvPicPr>
              <p:cNvPr id="18" name="图片 17"/>
              <p:cNvPicPr>
                <a:picLocks noChangeAspect="1"/>
              </p:cNvPicPr>
              <p:nvPr/>
            </p:nvPicPr>
            <p:blipFill rotWithShape="1">
              <a:blip r:embed="rId12" cstate="screen"/>
              <a:srcRect t="26516" r="11266"/>
              <a:stretch>
                <a:fillRect/>
              </a:stretch>
            </p:blipFill>
            <p:spPr>
              <a:xfrm>
                <a:off x="6656" y="1129"/>
                <a:ext cx="12544" cy="2352"/>
              </a:xfrm>
              <a:prstGeom prst="rect">
                <a:avLst/>
              </a:prstGeom>
            </p:spPr>
          </p:pic>
        </p:grpSp>
        <p:pic>
          <p:nvPicPr>
            <p:cNvPr id="19" name="图片 18"/>
            <p:cNvPicPr>
              <a:picLocks noChangeAspect="1"/>
            </p:cNvPicPr>
            <p:nvPr/>
          </p:nvPicPr>
          <p:blipFill rotWithShape="1">
            <a:blip r:embed="rId12" cstate="screen"/>
            <a:srcRect t="26516" r="11266"/>
            <a:stretch>
              <a:fillRect/>
            </a:stretch>
          </p:blipFill>
          <p:spPr>
            <a:xfrm>
              <a:off x="3118" y="171"/>
              <a:ext cx="11172" cy="2352"/>
            </a:xfrm>
            <a:prstGeom prst="rect">
              <a:avLst/>
            </a:prstGeom>
          </p:spPr>
        </p:pic>
      </p:grpSp>
      <p:sp>
        <p:nvSpPr>
          <p:cNvPr id="20" name="文本框 19"/>
          <p:cNvSpPr txBox="1"/>
          <p:nvPr>
            <p:custDataLst>
              <p:tags r:id="rId13"/>
            </p:custDataLst>
          </p:nvPr>
        </p:nvSpPr>
        <p:spPr>
          <a:xfrm>
            <a:off x="2529840" y="1924050"/>
            <a:ext cx="4001135" cy="645160"/>
          </a:xfrm>
          <a:prstGeom prst="rect">
            <a:avLst/>
          </a:prstGeom>
          <a:noFill/>
        </p:spPr>
        <p:txBody>
          <a:bodyPr wrap="square" rtlCol="0">
            <a:spAutoFit/>
          </a:bodyPr>
          <a:lstStyle/>
          <a:p>
            <a:r>
              <a:rPr lang="en-US" altLang="zh-CN" sz="3600">
                <a:latin typeface="华文行楷" panose="02010800040101010101" charset="-122"/>
                <a:ea typeface="华文行楷" panose="02010800040101010101" charset="-122"/>
              </a:rPr>
              <a:t> </a:t>
            </a:r>
            <a:r>
              <a:rPr lang="zh-CN" altLang="en-US" sz="3600">
                <a:latin typeface="华文行楷" panose="02010800040101010101" charset="-122"/>
                <a:ea typeface="华文行楷" panose="02010800040101010101" charset="-122"/>
              </a:rPr>
              <a:t>契诃夫法则的妙用</a:t>
            </a:r>
            <a:endParaRPr lang="zh-CN" altLang="en-US" sz="3600">
              <a:latin typeface="华文行楷" panose="02010800040101010101" charset="-122"/>
              <a:ea typeface="华文行楷" panose="02010800040101010101" charset="-122"/>
            </a:endParaRPr>
          </a:p>
        </p:txBody>
      </p:sp>
      <p:grpSp>
        <p:nvGrpSpPr>
          <p:cNvPr id="23" name="组合 22"/>
          <p:cNvGrpSpPr/>
          <p:nvPr/>
        </p:nvGrpSpPr>
        <p:grpSpPr>
          <a:xfrm>
            <a:off x="1907540" y="2740025"/>
            <a:ext cx="5803900" cy="1851660"/>
            <a:chOff x="3004" y="4315"/>
            <a:chExt cx="9140" cy="2916"/>
          </a:xfrm>
        </p:grpSpPr>
        <p:sp>
          <p:nvSpPr>
            <p:cNvPr id="12" name="云形标注 11"/>
            <p:cNvSpPr/>
            <p:nvPr/>
          </p:nvSpPr>
          <p:spPr>
            <a:xfrm>
              <a:off x="3004" y="4315"/>
              <a:ext cx="9141" cy="2917"/>
            </a:xfrm>
            <a:prstGeom prst="cloudCallout">
              <a:avLst>
                <a:gd name="adj1" fmla="val 46074"/>
                <a:gd name="adj2" fmla="val 61200"/>
              </a:avLst>
            </a:prstGeom>
            <a:noFill/>
            <a:ln w="38100">
              <a:gradFill>
                <a:gsLst>
                  <a:gs pos="0">
                    <a:srgbClr val="EB5D1F"/>
                  </a:gs>
                  <a:gs pos="100000">
                    <a:srgbClr val="194987"/>
                  </a:gs>
                </a:gsLst>
                <a:path path="circle">
                  <a:fillToRect r="100000" b="100000"/>
                </a:path>
                <a:tileRect l="-100000" t="-10000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nvSpPr>
          <p:spPr>
            <a:xfrm>
              <a:off x="4365" y="4731"/>
              <a:ext cx="6964" cy="1914"/>
            </a:xfrm>
            <a:prstGeom prst="rect">
              <a:avLst/>
            </a:prstGeom>
            <a:noFill/>
          </p:spPr>
          <p:txBody>
            <a:bodyPr wrap="square" rtlCol="0">
              <a:noAutofit/>
            </a:bodyPr>
            <a:lstStyle/>
            <a:p>
              <a:r>
                <a:rPr lang="zh-CN" altLang="en-US" sz="360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rPr>
                <a:t>巧用契诃夫法则，</a:t>
              </a:r>
              <a:endParaRPr lang="zh-CN" altLang="en-US" sz="360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endParaRPr>
            </a:p>
            <a:p>
              <a:r>
                <a:rPr lang="zh-CN" altLang="en-US" sz="360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rPr>
                <a:t>找出文中隐含的线索</a:t>
              </a:r>
              <a:endParaRPr lang="zh-CN" altLang="en-US" sz="360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endParaRPr>
            </a:p>
          </p:txBody>
        </p:sp>
      </p:grpSp>
      <p:pic>
        <p:nvPicPr>
          <p:cNvPr id="5124" name="图片 6" descr="logo横版 png"/>
          <p:cNvPicPr>
            <a:picLocks noChangeAspect="1"/>
          </p:cNvPicPr>
          <p:nvPr/>
        </p:nvPicPr>
        <p:blipFill>
          <a:blip r:embed="rId14"/>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13"/>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3.75E-6 -3.7037E-6 L 0.23881 0.00371 " pathEditMode="relative" rAng="0" ptsTypes="AA">
                                      <p:cBhvr>
                                        <p:cTn id="14" dur="2000" fill="hold"/>
                                        <p:tgtEl>
                                          <p:spTgt spid="27"/>
                                        </p:tgtEl>
                                        <p:attrNameLst>
                                          <p:attrName>ppt_x</p:attrName>
                                          <p:attrName>ppt_y</p:attrName>
                                        </p:attrNameLst>
                                      </p:cBhvr>
                                      <p:rCtr x="11940" y="185"/>
                                    </p:animMotion>
                                  </p:childTnLst>
                                </p:cTn>
                              </p:par>
                              <p:par>
                                <p:cTn id="15" presetID="49" presetClass="entr" presetSubtype="0" decel="10000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 calcmode="lin" valueType="num">
                                      <p:cBhvr>
                                        <p:cTn id="19" dur="500" fill="hold"/>
                                        <p:tgtEl>
                                          <p:spTgt spid="55"/>
                                        </p:tgtEl>
                                        <p:attrNameLst>
                                          <p:attrName>style.rotation</p:attrName>
                                        </p:attrNameLst>
                                      </p:cBhvr>
                                      <p:tavLst>
                                        <p:tav tm="0">
                                          <p:val>
                                            <p:fltVal val="360"/>
                                          </p:val>
                                        </p:tav>
                                        <p:tav tm="100000">
                                          <p:val>
                                            <p:fltVal val="0"/>
                                          </p:val>
                                        </p:tav>
                                      </p:tavLst>
                                    </p:anim>
                                    <p:animEffect transition="in" filter="fade">
                                      <p:cBhvr>
                                        <p:cTn id="20" dur="50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8" dur="1000" fill="hold"/>
                                        <p:tgtEl>
                                          <p:spTgt spid="23"/>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0" y="635"/>
            <a:ext cx="9140825" cy="5142865"/>
          </a:xfrm>
          <a:prstGeom prst="rect">
            <a:avLst/>
          </a:prstGeom>
          <a:solidFill>
            <a:schemeClr val="accent2"/>
          </a:solidFill>
        </p:spPr>
      </p:pic>
      <p:sp>
        <p:nvSpPr>
          <p:cNvPr id="5" name="圆角矩形 4"/>
          <p:cNvSpPr/>
          <p:nvPr/>
        </p:nvSpPr>
        <p:spPr>
          <a:xfrm>
            <a:off x="302260" y="123190"/>
            <a:ext cx="4165600" cy="576580"/>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What is Chekhov's law?</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grpSp>
        <p:nvGrpSpPr>
          <p:cNvPr id="7" name="组合 6"/>
          <p:cNvGrpSpPr/>
          <p:nvPr/>
        </p:nvGrpSpPr>
        <p:grpSpPr>
          <a:xfrm>
            <a:off x="3798570" y="739140"/>
            <a:ext cx="1717040" cy="1731010"/>
            <a:chOff x="4252" y="1668"/>
            <a:chExt cx="4598" cy="4488"/>
          </a:xfrm>
        </p:grpSpPr>
        <p:pic>
          <p:nvPicPr>
            <p:cNvPr id="8" name="图片 7"/>
            <p:cNvPicPr>
              <a:picLocks noChangeAspect="1"/>
            </p:cNvPicPr>
            <p:nvPr>
              <p:custDataLst>
                <p:tags r:id="rId4"/>
              </p:custDataLst>
            </p:nvPr>
          </p:nvPicPr>
          <p:blipFill>
            <a:blip r:embed="rId5"/>
            <a:stretch>
              <a:fillRect/>
            </a:stretch>
          </p:blipFill>
          <p:spPr>
            <a:xfrm>
              <a:off x="4252" y="1668"/>
              <a:ext cx="4598" cy="4488"/>
            </a:xfrm>
            <a:prstGeom prst="rect">
              <a:avLst/>
            </a:prstGeom>
          </p:spPr>
        </p:pic>
        <p:sp>
          <p:nvSpPr>
            <p:cNvPr id="9" name="椭圆 8"/>
            <p:cNvSpPr/>
            <p:nvPr/>
          </p:nvSpPr>
          <p:spPr>
            <a:xfrm>
              <a:off x="4479" y="1943"/>
              <a:ext cx="4157" cy="3937"/>
            </a:xfrm>
            <a:prstGeom prst="ellipse">
              <a:avLst/>
            </a:prstGeom>
            <a:noFill/>
            <a:ln w="38100">
              <a:gradFill>
                <a:gsLst>
                  <a:gs pos="50000">
                    <a:schemeClr val="accent6"/>
                  </a:gs>
                  <a:gs pos="0">
                    <a:schemeClr val="accent6">
                      <a:lumMod val="25000"/>
                      <a:lumOff val="75000"/>
                    </a:schemeClr>
                  </a:gs>
                  <a:gs pos="100000">
                    <a:schemeClr val="accent6">
                      <a:lumMod val="85000"/>
                    </a:schemeClr>
                  </a:gs>
                </a:gsLst>
                <a:lin ang="5400000" scaled="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0" name="图片 99"/>
            <p:cNvPicPr/>
            <p:nvPr/>
          </p:nvPicPr>
          <p:blipFill>
            <a:blip r:embed="rId6"/>
            <a:stretch>
              <a:fillRect/>
            </a:stretch>
          </p:blipFill>
          <p:spPr>
            <a:xfrm>
              <a:off x="5165" y="2513"/>
              <a:ext cx="2699" cy="2943"/>
            </a:xfrm>
            <a:prstGeom prst="rect">
              <a:avLst/>
            </a:prstGeom>
            <a:noFill/>
            <a:ln w="9525">
              <a:noFill/>
            </a:ln>
          </p:spPr>
        </p:pic>
      </p:grpSp>
      <p:pic>
        <p:nvPicPr>
          <p:cNvPr id="18" name="图片 17" descr="bc93223a4f896fb99e06d902ea14e41486fa67df (2)"/>
          <p:cNvPicPr>
            <a:picLocks noChangeAspect="1"/>
          </p:cNvPicPr>
          <p:nvPr/>
        </p:nvPicPr>
        <p:blipFill>
          <a:blip r:embed="rId7"/>
          <a:srcRect l="2858" t="24179" r="41841" b="31382"/>
          <a:stretch>
            <a:fillRect/>
          </a:stretch>
        </p:blipFill>
        <p:spPr>
          <a:xfrm>
            <a:off x="5723890" y="635"/>
            <a:ext cx="2788920" cy="2308860"/>
          </a:xfrm>
          <a:prstGeom prst="rect">
            <a:avLst/>
          </a:prstGeom>
        </p:spPr>
      </p:pic>
      <p:sp>
        <p:nvSpPr>
          <p:cNvPr id="19" name="文本框 18"/>
          <p:cNvSpPr txBox="1"/>
          <p:nvPr/>
        </p:nvSpPr>
        <p:spPr>
          <a:xfrm>
            <a:off x="6443980" y="1491615"/>
            <a:ext cx="2407285" cy="1014730"/>
          </a:xfrm>
          <a:prstGeom prst="rect">
            <a:avLst/>
          </a:prstGeom>
          <a:blipFill>
            <a:blip r:embed="rId8"/>
          </a:blipFill>
          <a:ln w="28575">
            <a:solidFill>
              <a:srgbClr val="CB30ED"/>
            </a:solidFill>
            <a:prstDash val="sysDot"/>
          </a:ln>
        </p:spPr>
        <p:txBody>
          <a:bodyPr wrap="square" rtlCol="0">
            <a:noAutofit/>
          </a:bodyPr>
          <a:lstStyle/>
          <a:p>
            <a:pPr lvl="0" algn="l">
              <a:buClrTx/>
              <a:buSzTx/>
              <a:buFontTx/>
            </a:pPr>
            <a:r>
              <a:rPr lang="en-US" altLang="zh-CN" sz="2000" b="1">
                <a:latin typeface="Times New Roman" panose="02020603050405020304" charset="0"/>
                <a:ea typeface="宋体" panose="02010600030101010101" pitchFamily="2" charset="-122"/>
                <a:cs typeface="Times New Roman" panose="02020603050405020304" charset="0"/>
                <a:sym typeface="+mn-ea"/>
              </a:rPr>
              <a:t>“If  it’s not going to be fired, it shouldn’t be hanging there.”</a:t>
            </a:r>
            <a:endParaRPr lang="en-US" altLang="zh-CN" sz="2000" b="1">
              <a:latin typeface="Times New Roman" panose="02020603050405020304" charset="0"/>
              <a:ea typeface="宋体" panose="02010600030101010101" pitchFamily="2" charset="-122"/>
              <a:cs typeface="Times New Roman" panose="02020603050405020304" charset="0"/>
              <a:sym typeface="+mn-ea"/>
            </a:endParaRPr>
          </a:p>
        </p:txBody>
      </p:sp>
      <p:sp>
        <p:nvSpPr>
          <p:cNvPr id="20" name="文本框 19"/>
          <p:cNvSpPr txBox="1"/>
          <p:nvPr/>
        </p:nvSpPr>
        <p:spPr>
          <a:xfrm>
            <a:off x="302260" y="2646045"/>
            <a:ext cx="8521065" cy="2282825"/>
          </a:xfrm>
          <a:prstGeom prst="rect">
            <a:avLst/>
          </a:prstGeom>
          <a:blipFill>
            <a:blip r:embed="rId8"/>
          </a:blipFill>
          <a:ln w="28575">
            <a:solidFill>
              <a:srgbClr val="CB30ED"/>
            </a:solidFill>
            <a:prstDash val="sysDot"/>
          </a:ln>
        </p:spPr>
        <p:txBody>
          <a:bodyPr wrap="square">
            <a:noAutofit/>
          </a:bodyPr>
          <a:lstStyle/>
          <a:p>
            <a:pPr lvl="0" algn="just">
              <a:buClrTx/>
              <a:buSzTx/>
              <a:buFontTx/>
            </a:pPr>
            <a:r>
              <a:rPr lang="en-US" altLang="zh-CN" sz="2000" b="1">
                <a:latin typeface="宋体" panose="02010600030101010101" pitchFamily="2" charset="-122"/>
                <a:ea typeface="宋体" panose="02010600030101010101" pitchFamily="2" charset="-122"/>
              </a:rPr>
              <a:t>   </a:t>
            </a:r>
            <a:r>
              <a:rPr lang="en-US" altLang="zh-CN" sz="2400" b="1">
                <a:latin typeface="宋体" panose="02010600030101010101" pitchFamily="2" charset="-122"/>
                <a:ea typeface="宋体" panose="02010600030101010101" pitchFamily="2" charset="-122"/>
              </a:rPr>
              <a:t>“</a:t>
            </a:r>
            <a:r>
              <a:rPr lang="zh-CN" altLang="en-US" sz="2400" b="1">
                <a:latin typeface="宋体" panose="02010600030101010101" pitchFamily="2" charset="-122"/>
                <a:ea typeface="宋体" panose="02010600030101010101" pitchFamily="2" charset="-122"/>
              </a:rPr>
              <a:t>如果你在第一幕里，写墙上挂着一把枪，那么接下来它就该开火。否则就不要把它放在那。</a:t>
            </a:r>
            <a:r>
              <a:rPr lang="en-US" altLang="zh-CN" sz="2400" b="1">
                <a:latin typeface="宋体" panose="02010600030101010101" pitchFamily="2" charset="-122"/>
                <a:ea typeface="宋体" panose="02010600030101010101" pitchFamily="2" charset="-122"/>
              </a:rPr>
              <a:t>”</a:t>
            </a:r>
            <a:r>
              <a:rPr lang="zh-CN" altLang="en-US" sz="2400" b="1">
                <a:latin typeface="宋体" panose="02010600030101010101" pitchFamily="2" charset="-122"/>
                <a:ea typeface="宋体" panose="02010600030101010101" pitchFamily="2" charset="-122"/>
              </a:rPr>
              <a:t>这是俄国剧作家安东</a:t>
            </a:r>
            <a:r>
              <a:rPr lang="en-US" altLang="zh-CN" sz="2400" b="1">
                <a:latin typeface="宋体" panose="02010600030101010101" pitchFamily="2" charset="-122"/>
                <a:ea typeface="宋体" panose="02010600030101010101" pitchFamily="2" charset="-122"/>
              </a:rPr>
              <a:t>·</a:t>
            </a:r>
            <a:r>
              <a:rPr lang="zh-CN" altLang="en-US" sz="2400" b="1">
                <a:latin typeface="宋体" panose="02010600030101010101" pitchFamily="2" charset="-122"/>
                <a:ea typeface="宋体" panose="02010600030101010101" pitchFamily="2" charset="-122"/>
              </a:rPr>
              <a:t>契诃夫提出过的一个戏剧原则。</a:t>
            </a:r>
            <a:r>
              <a:rPr lang="en-US" altLang="zh-CN" sz="2400" b="1">
                <a:latin typeface="宋体" panose="02010600030101010101" pitchFamily="2" charset="-122"/>
                <a:ea typeface="宋体" panose="02010600030101010101" pitchFamily="2" charset="-122"/>
                <a:sym typeface="+mn-ea"/>
              </a:rPr>
              <a:t>契诃夫的这句话意思就是戏剧、电影中的一切细节，包括人物形象、故事背景、环境都不应是虚设的，都应该有其用途，特别是在与后面情节的呼应方面要起到作用。</a:t>
            </a:r>
            <a:endParaRPr lang="zh-CN" altLang="en-US" sz="2400" b="1">
              <a:latin typeface="宋体" panose="02010600030101010101" pitchFamily="2" charset="-122"/>
              <a:ea typeface="宋体" panose="02010600030101010101" pitchFamily="2" charset="-122"/>
            </a:endParaRPr>
          </a:p>
        </p:txBody>
      </p:sp>
      <p:grpSp>
        <p:nvGrpSpPr>
          <p:cNvPr id="23" name="组合 22"/>
          <p:cNvGrpSpPr/>
          <p:nvPr/>
        </p:nvGrpSpPr>
        <p:grpSpPr>
          <a:xfrm>
            <a:off x="113030" y="691515"/>
            <a:ext cx="3597910" cy="1869440"/>
            <a:chOff x="178" y="1089"/>
            <a:chExt cx="5666" cy="2944"/>
          </a:xfrm>
        </p:grpSpPr>
        <p:sp>
          <p:nvSpPr>
            <p:cNvPr id="21" name="云形标注 20"/>
            <p:cNvSpPr/>
            <p:nvPr/>
          </p:nvSpPr>
          <p:spPr>
            <a:xfrm>
              <a:off x="178" y="1089"/>
              <a:ext cx="5667" cy="2945"/>
            </a:xfrm>
            <a:prstGeom prst="cloudCallout">
              <a:avLst>
                <a:gd name="adj1" fmla="val 70981"/>
                <a:gd name="adj2" fmla="val 32442"/>
              </a:avLst>
            </a:prstGeom>
            <a:noFill/>
            <a:ln w="38100">
              <a:gradFill>
                <a:gsLst>
                  <a:gs pos="0">
                    <a:srgbClr val="EB5D1F"/>
                  </a:gs>
                  <a:gs pos="100000">
                    <a:srgbClr val="194987"/>
                  </a:gs>
                </a:gsLst>
                <a:path path="circle">
                  <a:fillToRect r="100000" b="100000"/>
                </a:path>
                <a:tileRect l="-100000" t="-10000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文本框 21"/>
            <p:cNvSpPr txBox="1"/>
            <p:nvPr/>
          </p:nvSpPr>
          <p:spPr>
            <a:xfrm>
              <a:off x="849" y="1467"/>
              <a:ext cx="4761" cy="2082"/>
            </a:xfrm>
            <a:prstGeom prst="rect">
              <a:avLst/>
            </a:prstGeom>
            <a:noFill/>
          </p:spPr>
          <p:txBody>
            <a:bodyPr wrap="square" rtlCol="0">
              <a:spAutoFit/>
            </a:bodyPr>
            <a:lstStyle/>
            <a:p>
              <a:r>
                <a:rPr lang="zh-CN" altLang="en-US" sz="2000">
                  <a:latin typeface="宋体" panose="02010600030101010101" pitchFamily="2" charset="-122"/>
                  <a:ea typeface="宋体" panose="02010600030101010101" pitchFamily="2" charset="-122"/>
                  <a:cs typeface="宋体" panose="02010600030101010101" pitchFamily="2" charset="-122"/>
                  <a:sym typeface="+mn-ea"/>
                </a:rPr>
                <a:t>契科夫法则作为一种文学技巧，用到读后续写中，可帮我们抓住隐含的线索，突破续写的困境。</a:t>
              </a:r>
              <a:endParaRPr lang="zh-CN" altLang="en-US" sz="2000">
                <a:latin typeface="宋体" panose="02010600030101010101" pitchFamily="2" charset="-122"/>
                <a:ea typeface="宋体" panose="02010600030101010101" pitchFamily="2" charset="-122"/>
                <a:cs typeface="宋体" panose="02010600030101010101" pitchFamily="2" charset="-122"/>
                <a:sym typeface="+mn-ea"/>
              </a:endParaRPr>
            </a:p>
          </p:txBody>
        </p:sp>
      </p:grpSp>
      <p:pic>
        <p:nvPicPr>
          <p:cNvPr id="5124" name="图片 6" descr="logo横版 png"/>
          <p:cNvPicPr>
            <a:picLocks noChangeAspect="1"/>
          </p:cNvPicPr>
          <p:nvPr/>
        </p:nvPicPr>
        <p:blipFill>
          <a:blip r:embed="rId9"/>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758819 0.751481 L 0 0.000123457 " pathEditMode="relative" rAng="0" ptsTypes="">
                                      <p:cBhvr>
                                        <p:cTn id="30" dur="2000" fill="hold"/>
                                        <p:tgtEl>
                                          <p:spTgt spid="18"/>
                                        </p:tgtEl>
                                        <p:attrNameLst>
                                          <p:attrName>ppt_x</p:attrName>
                                          <p:attrName>ppt_y</p:attrName>
                                        </p:attrNameLst>
                                      </p:cBhvr>
                                      <p:rCtr x="38500" y="-36600"/>
                                    </p:animMotion>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38" dur="1000" fill="hold"/>
                                        <p:tgtEl>
                                          <p:spTgt spid="19"/>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9"/>
                                        </p:tgtEl>
                                      </p:cBhvr>
                                    </p:animEffect>
                                  </p:childTnLst>
                                </p:cTn>
                              </p:par>
                              <p:par>
                                <p:cTn id="43" presetID="0" presetClass="path" presetSubtype="0" accel="50000" decel="50000" fill="hold" grpId="2" nodeType="withEffect">
                                  <p:stCondLst>
                                    <p:cond delay="0"/>
                                  </p:stCondLst>
                                  <p:childTnLst>
                                    <p:animMotion origin="layout" path="M -0.816667 0.587407 L 0 0 " pathEditMode="relative" rAng="0" ptsTypes="">
                                      <p:cBhvr>
                                        <p:cTn id="44" dur="2000" fill="hold"/>
                                        <p:tgtEl>
                                          <p:spTgt spid="19"/>
                                        </p:tgtEl>
                                        <p:attrNameLst>
                                          <p:attrName>ppt_x</p:attrName>
                                          <p:attrName>ppt_y</p:attrName>
                                        </p:attrNameLst>
                                      </p:cBhvr>
                                      <p:rCtr x="45000" y="-29300"/>
                                    </p:animMotion>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52" dur="1000" fill="hold"/>
                                        <p:tgtEl>
                                          <p:spTgt spid="20"/>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64" dur="1000" fill="hold"/>
                                        <p:tgtEl>
                                          <p:spTgt spid="23"/>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3"/>
                                        </p:tgtEl>
                                      </p:cBhvr>
                                    </p:animEffect>
                                  </p:childTnLst>
                                </p:cTn>
                              </p:par>
                              <p:par>
                                <p:cTn id="69" presetID="8" presetClass="emph" presetSubtype="0" fill="hold" nodeType="withEffect">
                                  <p:stCondLst>
                                    <p:cond delay="0"/>
                                  </p:stCondLst>
                                  <p:childTnLst>
                                    <p:animRot by="21600000">
                                      <p:cBhvr>
                                        <p:cTn id="70"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0" y="-92710"/>
            <a:ext cx="9267825" cy="5237480"/>
          </a:xfrm>
          <a:prstGeom prst="rect">
            <a:avLst/>
          </a:prstGeom>
          <a:solidFill>
            <a:schemeClr val="accent2"/>
          </a:solidFill>
        </p:spPr>
      </p:pic>
      <p:sp>
        <p:nvSpPr>
          <p:cNvPr id="7" name="圆角矩形 6"/>
          <p:cNvSpPr/>
          <p:nvPr/>
        </p:nvSpPr>
        <p:spPr>
          <a:xfrm>
            <a:off x="1475740" y="51435"/>
            <a:ext cx="6753860" cy="576580"/>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利用契诃夫法则找出原文的矛盾冲突</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8" name="文本框 7"/>
          <p:cNvSpPr txBox="1"/>
          <p:nvPr/>
        </p:nvSpPr>
        <p:spPr>
          <a:xfrm>
            <a:off x="323850" y="704215"/>
            <a:ext cx="8587105" cy="1014730"/>
          </a:xfrm>
          <a:prstGeom prst="rect">
            <a:avLst/>
          </a:prstGeom>
          <a:noFill/>
        </p:spPr>
        <p:txBody>
          <a:bodyPr wrap="square" rtlCol="0">
            <a:spAutoFit/>
          </a:bodyPr>
          <a:lstStyle/>
          <a:p>
            <a:pPr marL="0" indent="0" algn="just" defTabSz="266700">
              <a:spcBef>
                <a:spcPct val="0"/>
              </a:spcBef>
              <a:spcAft>
                <a:spcPct val="0"/>
              </a:spcAft>
            </a:pPr>
            <a:r>
              <a:rPr lang="en-US" altLang="zh-CN">
                <a:latin typeface="Times New Roman" panose="02020603050405020304"/>
                <a:ea typeface="宋体" panose="02010600030101010101" pitchFamily="2" charset="-122"/>
                <a:sym typeface="+mn-ea"/>
              </a:rPr>
              <a:t>       </a:t>
            </a:r>
            <a:r>
              <a:rPr lang="en-US" altLang="zh-CN" sz="2000">
                <a:latin typeface="Times New Roman" panose="02020603050405020304"/>
                <a:ea typeface="宋体" panose="02010600030101010101" pitchFamily="2" charset="-122"/>
                <a:sym typeface="+mn-ea"/>
              </a:rPr>
              <a:t>She had a passion for soccer that burned brighter than any other flame in her heart. However, Sara faced a big challenge—her legs were not as strong as her friends, requiring her to rely on crutches (</a:t>
            </a:r>
            <a:r>
              <a:rPr lang="zh-CN" altLang="en-US" sz="2000">
                <a:latin typeface="宋体" panose="02010600030101010101" pitchFamily="2" charset="-122"/>
                <a:ea typeface="宋体" panose="02010600030101010101" pitchFamily="2" charset="-122"/>
                <a:sym typeface="+mn-ea"/>
              </a:rPr>
              <a:t>拐杖</a:t>
            </a:r>
            <a:r>
              <a:rPr lang="en-US" altLang="zh-CN" sz="2000">
                <a:latin typeface="Times New Roman" panose="02020603050405020304"/>
                <a:ea typeface="宋体" panose="02010600030101010101" pitchFamily="2" charset="-122"/>
                <a:sym typeface="+mn-ea"/>
              </a:rPr>
              <a:t>) for support.</a:t>
            </a:r>
            <a:endParaRPr lang="zh-CN" altLang="en-US" sz="2000"/>
          </a:p>
        </p:txBody>
      </p:sp>
      <p:sp>
        <p:nvSpPr>
          <p:cNvPr id="9" name="文本框 8"/>
          <p:cNvSpPr txBox="1"/>
          <p:nvPr/>
        </p:nvSpPr>
        <p:spPr>
          <a:xfrm>
            <a:off x="323850" y="1664970"/>
            <a:ext cx="8671560" cy="1938020"/>
          </a:xfrm>
          <a:prstGeom prst="rect">
            <a:avLst/>
          </a:prstGeom>
          <a:noFill/>
        </p:spPr>
        <p:txBody>
          <a:bodyPr wrap="square" rtlCol="0">
            <a:spAutoFit/>
          </a:bodyPr>
          <a:lstStyle/>
          <a:p>
            <a:pPr marL="0" indent="0" algn="just" defTabSz="266700">
              <a:spcBef>
                <a:spcPct val="0"/>
              </a:spcBef>
              <a:spcAft>
                <a:spcPct val="0"/>
              </a:spcAft>
            </a:pPr>
            <a:r>
              <a:rPr lang="en-US" altLang="zh-CN">
                <a:latin typeface="Times New Roman" panose="02020603050405020304"/>
                <a:ea typeface="宋体" panose="02010600030101010101" pitchFamily="2" charset="-122"/>
                <a:sym typeface="+mn-ea"/>
              </a:rPr>
              <a:t>       </a:t>
            </a:r>
            <a:r>
              <a:rPr lang="en-US" altLang="zh-CN" sz="2000">
                <a:latin typeface="Times New Roman" panose="02020603050405020304"/>
                <a:ea typeface="宋体" panose="02010600030101010101" pitchFamily="2" charset="-122"/>
                <a:sym typeface="+mn-ea"/>
              </a:rPr>
              <a:t>Sara’s friends gathered on the soccer field </a:t>
            </a:r>
            <a:r>
              <a:rPr lang="en-US" altLang="zh-CN" sz="2000">
                <a:latin typeface="Arial" panose="020B0604020202020204" pitchFamily="34" charset="0"/>
                <a:ea typeface="宋体" panose="02010600030101010101" pitchFamily="2" charset="-122"/>
                <a:cs typeface="Arial" panose="020B0604020202020204" pitchFamily="34" charset="0"/>
                <a:sym typeface="+mn-ea"/>
              </a:rPr>
              <a:t>……</a:t>
            </a:r>
            <a:r>
              <a:rPr lang="en-US" altLang="zh-CN" sz="2000">
                <a:latin typeface="Times New Roman" panose="02020603050405020304"/>
                <a:ea typeface="宋体" panose="02010600030101010101" pitchFamily="2" charset="-122"/>
                <a:sym typeface="+mn-ea"/>
              </a:rPr>
              <a:t> She watched them with envy, longing to join in their games. But whenever she tried to play, the reality of her limitations would hit her hard, and she would feel a wave of disappointment. Despite this, Sara refused to let her dreams die. She loved soccer with all her heart, and she was determined not to give up.</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endParaRPr lang="zh-CN" altLang="en-US" sz="2000"/>
          </a:p>
        </p:txBody>
      </p:sp>
      <p:cxnSp>
        <p:nvCxnSpPr>
          <p:cNvPr id="6" name="直接连接符 5"/>
          <p:cNvCxnSpPr/>
          <p:nvPr/>
        </p:nvCxnSpPr>
        <p:spPr>
          <a:xfrm>
            <a:off x="683895" y="1092835"/>
            <a:ext cx="302387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10" name="椭圆 9"/>
          <p:cNvSpPr/>
          <p:nvPr/>
        </p:nvSpPr>
        <p:spPr>
          <a:xfrm>
            <a:off x="971550" y="987425"/>
            <a:ext cx="1144905" cy="465455"/>
          </a:xfrm>
          <a:prstGeom prst="ellipse">
            <a:avLst/>
          </a:prstGeom>
          <a:noFill/>
          <a:ln w="28575">
            <a:solidFill>
              <a:srgbClr val="00B0F0"/>
            </a:solidFill>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1" name="直接连接符 10"/>
          <p:cNvCxnSpPr/>
          <p:nvPr/>
        </p:nvCxnSpPr>
        <p:spPr>
          <a:xfrm>
            <a:off x="5076190" y="1347470"/>
            <a:ext cx="381635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flipV="1">
            <a:off x="395605" y="2571750"/>
            <a:ext cx="3312160" cy="5651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17" name="椭圆 16"/>
          <p:cNvSpPr/>
          <p:nvPr/>
        </p:nvSpPr>
        <p:spPr>
          <a:xfrm>
            <a:off x="3563620" y="1995170"/>
            <a:ext cx="652145" cy="369570"/>
          </a:xfrm>
          <a:prstGeom prst="ellipse">
            <a:avLst/>
          </a:prstGeom>
          <a:noFill/>
          <a:ln w="28575">
            <a:solidFill>
              <a:srgbClr val="00B0F0"/>
            </a:solidFill>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3" name="文本框 22"/>
          <p:cNvSpPr txBox="1"/>
          <p:nvPr/>
        </p:nvSpPr>
        <p:spPr>
          <a:xfrm>
            <a:off x="306070" y="3219450"/>
            <a:ext cx="8586470" cy="1630045"/>
          </a:xfrm>
          <a:prstGeom prst="rect">
            <a:avLst/>
          </a:prstGeom>
          <a:noFill/>
        </p:spPr>
        <p:txBody>
          <a:bodyPr wrap="square" rtlCol="0">
            <a:spAutoFit/>
          </a:bodyPr>
          <a:lstStyle/>
          <a:p>
            <a:pPr marL="0" indent="0" algn="just" defTabSz="266700">
              <a:spcBef>
                <a:spcPct val="0"/>
              </a:spcBef>
              <a:spcAft>
                <a:spcPct val="0"/>
              </a:spcAft>
            </a:pPr>
            <a:r>
              <a:rPr lang="en-US" altLang="zh-CN">
                <a:latin typeface="Times New Roman" panose="02020603050405020304"/>
                <a:ea typeface="宋体" panose="02010600030101010101" pitchFamily="2" charset="-122"/>
                <a:sym typeface="+mn-ea"/>
              </a:rPr>
              <a:t>    </a:t>
            </a:r>
            <a:r>
              <a:rPr lang="en-US" altLang="zh-CN" sz="2000">
                <a:latin typeface="Times New Roman" panose="02020603050405020304"/>
                <a:ea typeface="宋体" panose="02010600030101010101" pitchFamily="2" charset="-122"/>
                <a:sym typeface="+mn-ea"/>
              </a:rPr>
              <a:t>  </a:t>
            </a:r>
            <a:r>
              <a:rPr lang="en-US" altLang="zh-CN" sz="2000">
                <a:latin typeface="Arial" panose="020B0604020202020204" pitchFamily="34" charset="0"/>
                <a:ea typeface="宋体" panose="02010600030101010101" pitchFamily="2" charset="-122"/>
                <a:cs typeface="Arial" panose="020B0604020202020204" pitchFamily="34" charset="0"/>
                <a:sym typeface="+mn-ea"/>
              </a:rPr>
              <a:t>……</a:t>
            </a:r>
            <a:r>
              <a:rPr lang="en-US" altLang="zh-CN" sz="2000">
                <a:latin typeface="Times New Roman" panose="02020603050405020304"/>
                <a:ea typeface="宋体" panose="02010600030101010101" pitchFamily="2" charset="-122"/>
                <a:sym typeface="+mn-ea"/>
              </a:rPr>
              <a:t>the school announced an important soccer match.  She wanted to participate more than anything, but she knew that many kids would doubt her abilities because of her legs.  Instead of giving up to their doubts, Sara chose to accept them as a source of strength.</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endParaRPr lang="en-US" altLang="zh-CN" sz="2000">
              <a:latin typeface="Times New Roman" panose="02020603050405020304"/>
              <a:ea typeface="宋体" panose="02010600030101010101" pitchFamily="2" charset="-122"/>
            </a:endParaRPr>
          </a:p>
        </p:txBody>
      </p:sp>
      <p:sp>
        <p:nvSpPr>
          <p:cNvPr id="24" name="椭圆 23"/>
          <p:cNvSpPr/>
          <p:nvPr/>
        </p:nvSpPr>
        <p:spPr>
          <a:xfrm>
            <a:off x="3707765" y="3569970"/>
            <a:ext cx="652145" cy="369570"/>
          </a:xfrm>
          <a:prstGeom prst="ellipse">
            <a:avLst/>
          </a:prstGeom>
          <a:noFill/>
          <a:ln w="28575">
            <a:solidFill>
              <a:srgbClr val="00B0F0"/>
            </a:solidFill>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5" name="直接连接符 4"/>
          <p:cNvCxnSpPr/>
          <p:nvPr/>
        </p:nvCxnSpPr>
        <p:spPr>
          <a:xfrm flipV="1">
            <a:off x="395605" y="3867785"/>
            <a:ext cx="3312160" cy="2794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flipV="1">
            <a:off x="395605" y="4155440"/>
            <a:ext cx="2952115" cy="2413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5868035" y="3867785"/>
            <a:ext cx="295275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22" name="云形标注 21"/>
          <p:cNvSpPr/>
          <p:nvPr/>
        </p:nvSpPr>
        <p:spPr>
          <a:xfrm>
            <a:off x="1619885" y="586740"/>
            <a:ext cx="5838825" cy="1132205"/>
          </a:xfrm>
          <a:prstGeom prst="cloudCallout">
            <a:avLst>
              <a:gd name="adj1" fmla="val -21084"/>
              <a:gd name="adj2" fmla="val 42765"/>
            </a:avLst>
          </a:prstGeom>
          <a:blipFill>
            <a:blip r:embed="rId4"/>
          </a:blipFill>
          <a:ln w="28575">
            <a:solidFill>
              <a:srgbClr val="DB09BB"/>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solidFill>
                  <a:srgbClr val="FF0000"/>
                </a:solidFill>
                <a:latin typeface="楷体" panose="02010609060101010101" charset="-122"/>
                <a:ea typeface="楷体" panose="02010609060101010101" charset="-122"/>
              </a:rPr>
              <a:t>矛盾起因：</a:t>
            </a:r>
            <a:endParaRPr lang="zh-CN" altLang="en-US" sz="2800">
              <a:solidFill>
                <a:schemeClr val="tx1"/>
              </a:solidFill>
              <a:latin typeface="楷体" panose="02010609060101010101" charset="-122"/>
              <a:ea typeface="楷体" panose="02010609060101010101" charset="-122"/>
            </a:endParaRPr>
          </a:p>
          <a:p>
            <a:pPr algn="ctr"/>
            <a:r>
              <a:rPr lang="zh-CN" altLang="en-US" sz="2800">
                <a:solidFill>
                  <a:schemeClr val="tx1"/>
                </a:solidFill>
                <a:latin typeface="楷体" panose="02010609060101010101" charset="-122"/>
                <a:ea typeface="楷体" panose="02010609060101010101" charset="-122"/>
              </a:rPr>
              <a:t>喜欢足球，但身体受限。</a:t>
            </a:r>
            <a:endParaRPr lang="zh-CN" altLang="en-US" sz="2800">
              <a:solidFill>
                <a:schemeClr val="tx1"/>
              </a:solidFill>
              <a:latin typeface="楷体" panose="02010609060101010101" charset="-122"/>
              <a:ea typeface="楷体" panose="02010609060101010101" charset="-122"/>
            </a:endParaRPr>
          </a:p>
        </p:txBody>
      </p:sp>
      <p:cxnSp>
        <p:nvCxnSpPr>
          <p:cNvPr id="25" name="直接连接符 24"/>
          <p:cNvCxnSpPr/>
          <p:nvPr/>
        </p:nvCxnSpPr>
        <p:spPr>
          <a:xfrm>
            <a:off x="5868035" y="1995170"/>
            <a:ext cx="295275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6" name="直接连接符 25"/>
          <p:cNvCxnSpPr>
            <a:endCxn id="17" idx="3"/>
          </p:cNvCxnSpPr>
          <p:nvPr/>
        </p:nvCxnSpPr>
        <p:spPr>
          <a:xfrm flipV="1">
            <a:off x="395605" y="2310765"/>
            <a:ext cx="3263265" cy="952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28" name="云形标注 27"/>
          <p:cNvSpPr/>
          <p:nvPr/>
        </p:nvSpPr>
        <p:spPr>
          <a:xfrm>
            <a:off x="971550" y="1903095"/>
            <a:ext cx="7414260" cy="1132205"/>
          </a:xfrm>
          <a:prstGeom prst="cloudCallout">
            <a:avLst>
              <a:gd name="adj1" fmla="val -21084"/>
              <a:gd name="adj2" fmla="val 42765"/>
            </a:avLst>
          </a:prstGeom>
          <a:blipFill>
            <a:blip r:embed="rId4"/>
          </a:blipFill>
          <a:ln w="28575">
            <a:solidFill>
              <a:srgbClr val="DB09BB"/>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solidFill>
                  <a:srgbClr val="FF0000"/>
                </a:solidFill>
                <a:latin typeface="楷体" panose="02010609060101010101" charset="-122"/>
                <a:ea typeface="楷体" panose="02010609060101010101" charset="-122"/>
              </a:rPr>
              <a:t>矛盾发展：</a:t>
            </a:r>
            <a:r>
              <a:rPr lang="zh-CN" altLang="en-US" sz="2800">
                <a:solidFill>
                  <a:schemeClr val="tx1"/>
                </a:solidFill>
                <a:latin typeface="楷体" panose="02010609060101010101" charset="-122"/>
                <a:ea typeface="楷体" panose="02010609060101010101" charset="-122"/>
              </a:rPr>
              <a:t>羡慕别人，渴望加入，但身体受限。</a:t>
            </a:r>
            <a:endParaRPr lang="zh-CN" altLang="en-US" sz="2800">
              <a:solidFill>
                <a:schemeClr val="tx1"/>
              </a:solidFill>
              <a:latin typeface="楷体" panose="02010609060101010101" charset="-122"/>
              <a:ea typeface="楷体" panose="02010609060101010101" charset="-122"/>
            </a:endParaRPr>
          </a:p>
        </p:txBody>
      </p:sp>
      <p:cxnSp>
        <p:nvCxnSpPr>
          <p:cNvPr id="29" name="直接连接符 28"/>
          <p:cNvCxnSpPr/>
          <p:nvPr/>
        </p:nvCxnSpPr>
        <p:spPr>
          <a:xfrm>
            <a:off x="1764030" y="3572510"/>
            <a:ext cx="5112385" cy="698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30" name="云形标注 29"/>
          <p:cNvSpPr/>
          <p:nvPr/>
        </p:nvSpPr>
        <p:spPr>
          <a:xfrm>
            <a:off x="1043940" y="3362325"/>
            <a:ext cx="7414260" cy="1132205"/>
          </a:xfrm>
          <a:prstGeom prst="cloudCallout">
            <a:avLst>
              <a:gd name="adj1" fmla="val -21084"/>
              <a:gd name="adj2" fmla="val 42765"/>
            </a:avLst>
          </a:prstGeom>
          <a:blipFill>
            <a:blip r:embed="rId4"/>
          </a:blipFill>
          <a:ln w="28575">
            <a:solidFill>
              <a:srgbClr val="DB09BB"/>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b="1">
                <a:solidFill>
                  <a:srgbClr val="FF0000"/>
                </a:solidFill>
                <a:latin typeface="楷体" panose="02010609060101010101" charset="-122"/>
                <a:ea typeface="楷体" panose="02010609060101010101" charset="-122"/>
              </a:rPr>
              <a:t>矛盾达成：</a:t>
            </a:r>
            <a:r>
              <a:rPr lang="zh-CN" altLang="en-US" sz="2800">
                <a:solidFill>
                  <a:schemeClr val="tx1"/>
                </a:solidFill>
                <a:latin typeface="楷体" panose="02010609060101010101" charset="-122"/>
                <a:ea typeface="楷体" panose="02010609060101010101" charset="-122"/>
              </a:rPr>
              <a:t>非常想参加学校举行的足球赛，但能力被怀疑。</a:t>
            </a:r>
            <a:endParaRPr lang="zh-CN" altLang="en-US" sz="2800">
              <a:solidFill>
                <a:schemeClr val="tx1"/>
              </a:solidFill>
              <a:latin typeface="楷体" panose="02010609060101010101" charset="-122"/>
              <a:ea typeface="楷体" panose="02010609060101010101" charset="-122"/>
            </a:endParaRPr>
          </a:p>
        </p:txBody>
      </p:sp>
      <p:pic>
        <p:nvPicPr>
          <p:cNvPr id="5124" name="图片 6" descr="logo横版 png"/>
          <p:cNvPicPr>
            <a:picLocks noChangeAspect="1"/>
          </p:cNvPicPr>
          <p:nvPr/>
        </p:nvPicPr>
        <p:blipFill>
          <a:blip r:embed="rId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0"/>
                                        </p:tgtEl>
                                      </p:cBhvr>
                                    </p:animEffect>
                                  </p:childTnLst>
                                </p:cTn>
                              </p:par>
                              <p:par>
                                <p:cTn id="23" presetID="8" presetClass="emph" presetSubtype="0" fill="hold" grpId="2" nodeType="withEffect">
                                  <p:stCondLst>
                                    <p:cond delay="0"/>
                                  </p:stCondLst>
                                  <p:childTnLst>
                                    <p:animRot by="21600000">
                                      <p:cBhvr>
                                        <p:cTn id="24" dur="2000" fill="hold"/>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40" dur="1000" fill="hold"/>
                                        <p:tgtEl>
                                          <p:spTgt spid="22"/>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 calcmode="lin" valueType="num">
                                      <p:cBhvr>
                                        <p:cTn id="51" dur="500" fill="hold"/>
                                        <p:tgtEl>
                                          <p:spTgt spid="25"/>
                                        </p:tgtEl>
                                        <p:attrNameLst>
                                          <p:attrName>style.rotation</p:attrName>
                                        </p:attrNameLst>
                                      </p:cBhvr>
                                      <p:tavLst>
                                        <p:tav tm="0">
                                          <p:val>
                                            <p:fltVal val="360"/>
                                          </p:val>
                                        </p:tav>
                                        <p:tav tm="100000">
                                          <p:val>
                                            <p:fltVal val="0"/>
                                          </p:val>
                                        </p:tav>
                                      </p:tavLst>
                                    </p:anim>
                                    <p:animEffect transition="in" filter="fade">
                                      <p:cBhvr>
                                        <p:cTn id="52" dur="500"/>
                                        <p:tgtEl>
                                          <p:spTgt spid="25"/>
                                        </p:tgtEl>
                                      </p:cBhvr>
                                    </p:animEffect>
                                  </p:childTnLst>
                                </p:cTn>
                              </p:par>
                              <p:par>
                                <p:cTn id="53" presetID="49" presetClass="entr" presetSubtype="0" decel="10000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 calcmode="lin" valueType="num">
                                      <p:cBhvr>
                                        <p:cTn id="57" dur="500" fill="hold"/>
                                        <p:tgtEl>
                                          <p:spTgt spid="26"/>
                                        </p:tgtEl>
                                        <p:attrNameLst>
                                          <p:attrName>style.rotation</p:attrName>
                                        </p:attrNameLst>
                                      </p:cBhvr>
                                      <p:tavLst>
                                        <p:tav tm="0">
                                          <p:val>
                                            <p:fltVal val="360"/>
                                          </p:val>
                                        </p:tav>
                                        <p:tav tm="100000">
                                          <p:val>
                                            <p:fltVal val="0"/>
                                          </p:val>
                                        </p:tav>
                                      </p:tavLst>
                                    </p:anim>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66" dur="1000" fill="hold"/>
                                        <p:tgtEl>
                                          <p:spTgt spid="17"/>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17"/>
                                        </p:tgtEl>
                                      </p:cBhvr>
                                    </p:animEffect>
                                  </p:childTnLst>
                                </p:cTn>
                              </p:par>
                              <p:par>
                                <p:cTn id="71" presetID="8" presetClass="emph" presetSubtype="0" fill="hold" grpId="1" nodeType="withEffect">
                                  <p:stCondLst>
                                    <p:cond delay="0"/>
                                  </p:stCondLst>
                                  <p:childTnLst>
                                    <p:animRot by="21600000">
                                      <p:cBhvr>
                                        <p:cTn id="72" dur="2000" fill="hold"/>
                                        <p:tgtEl>
                                          <p:spTgt spid="17"/>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 calcmode="lin" valueType="num">
                                      <p:cBhvr>
                                        <p:cTn id="79" dur="500" fill="hold"/>
                                        <p:tgtEl>
                                          <p:spTgt spid="16"/>
                                        </p:tgtEl>
                                        <p:attrNameLst>
                                          <p:attrName>style.rotation</p:attrName>
                                        </p:attrNameLst>
                                      </p:cBhvr>
                                      <p:tavLst>
                                        <p:tav tm="0">
                                          <p:val>
                                            <p:fltVal val="360"/>
                                          </p:val>
                                        </p:tav>
                                        <p:tav tm="100000">
                                          <p:val>
                                            <p:fltVal val="0"/>
                                          </p:val>
                                        </p:tav>
                                      </p:tavLst>
                                    </p:anim>
                                    <p:animEffect transition="in" filter="fade">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25" presetClass="entr" presetSubtype="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p:cTn id="85"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88" dur="1000" fill="hold"/>
                                        <p:tgtEl>
                                          <p:spTgt spid="28"/>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49" presetClass="entr" presetSubtype="0" decel="100000" fill="hold" nodeType="click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p:cTn id="97" dur="500" fill="hold"/>
                                        <p:tgtEl>
                                          <p:spTgt spid="29"/>
                                        </p:tgtEl>
                                        <p:attrNameLst>
                                          <p:attrName>ppt_w</p:attrName>
                                        </p:attrNameLst>
                                      </p:cBhvr>
                                      <p:tavLst>
                                        <p:tav tm="0">
                                          <p:val>
                                            <p:fltVal val="0"/>
                                          </p:val>
                                        </p:tav>
                                        <p:tav tm="100000">
                                          <p:val>
                                            <p:strVal val="#ppt_w"/>
                                          </p:val>
                                        </p:tav>
                                      </p:tavLst>
                                    </p:anim>
                                    <p:anim calcmode="lin" valueType="num">
                                      <p:cBhvr>
                                        <p:cTn id="98" dur="500" fill="hold"/>
                                        <p:tgtEl>
                                          <p:spTgt spid="29"/>
                                        </p:tgtEl>
                                        <p:attrNameLst>
                                          <p:attrName>ppt_h</p:attrName>
                                        </p:attrNameLst>
                                      </p:cBhvr>
                                      <p:tavLst>
                                        <p:tav tm="0">
                                          <p:val>
                                            <p:fltVal val="0"/>
                                          </p:val>
                                        </p:tav>
                                        <p:tav tm="100000">
                                          <p:val>
                                            <p:strVal val="#ppt_h"/>
                                          </p:val>
                                        </p:tav>
                                      </p:tavLst>
                                    </p:anim>
                                    <p:anim calcmode="lin" valueType="num">
                                      <p:cBhvr>
                                        <p:cTn id="99" dur="500" fill="hold"/>
                                        <p:tgtEl>
                                          <p:spTgt spid="29"/>
                                        </p:tgtEl>
                                        <p:attrNameLst>
                                          <p:attrName>style.rotation</p:attrName>
                                        </p:attrNameLst>
                                      </p:cBhvr>
                                      <p:tavLst>
                                        <p:tav tm="0">
                                          <p:val>
                                            <p:fltVal val="360"/>
                                          </p:val>
                                        </p:tav>
                                        <p:tav tm="100000">
                                          <p:val>
                                            <p:fltVal val="0"/>
                                          </p:val>
                                        </p:tav>
                                      </p:tavLst>
                                    </p:anim>
                                    <p:animEffect transition="in" filter="fade">
                                      <p:cBhvr>
                                        <p:cTn id="100" dur="500"/>
                                        <p:tgtEl>
                                          <p:spTgt spid="29"/>
                                        </p:tgtEl>
                                      </p:cBhvr>
                                    </p:animEffect>
                                  </p:childTnLst>
                                </p:cTn>
                              </p:par>
                              <p:par>
                                <p:cTn id="101" presetID="49" presetClass="entr" presetSubtype="0" decel="10000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 calcmode="lin" valueType="num">
                                      <p:cBhvr>
                                        <p:cTn id="103" dur="500" fill="hold"/>
                                        <p:tgtEl>
                                          <p:spTgt spid="5"/>
                                        </p:tgtEl>
                                        <p:attrNameLst>
                                          <p:attrName>ppt_w</p:attrName>
                                        </p:attrNameLst>
                                      </p:cBhvr>
                                      <p:tavLst>
                                        <p:tav tm="0">
                                          <p:val>
                                            <p:fltVal val="0"/>
                                          </p:val>
                                        </p:tav>
                                        <p:tav tm="100000">
                                          <p:val>
                                            <p:strVal val="#ppt_w"/>
                                          </p:val>
                                        </p:tav>
                                      </p:tavLst>
                                    </p:anim>
                                    <p:anim calcmode="lin" valueType="num">
                                      <p:cBhvr>
                                        <p:cTn id="104" dur="500" fill="hold"/>
                                        <p:tgtEl>
                                          <p:spTgt spid="5"/>
                                        </p:tgtEl>
                                        <p:attrNameLst>
                                          <p:attrName>ppt_h</p:attrName>
                                        </p:attrNameLst>
                                      </p:cBhvr>
                                      <p:tavLst>
                                        <p:tav tm="0">
                                          <p:val>
                                            <p:fltVal val="0"/>
                                          </p:val>
                                        </p:tav>
                                        <p:tav tm="100000">
                                          <p:val>
                                            <p:strVal val="#ppt_h"/>
                                          </p:val>
                                        </p:tav>
                                      </p:tavLst>
                                    </p:anim>
                                    <p:anim calcmode="lin" valueType="num">
                                      <p:cBhvr>
                                        <p:cTn id="105" dur="500" fill="hold"/>
                                        <p:tgtEl>
                                          <p:spTgt spid="5"/>
                                        </p:tgtEl>
                                        <p:attrNameLst>
                                          <p:attrName>style.rotation</p:attrName>
                                        </p:attrNameLst>
                                      </p:cBhvr>
                                      <p:tavLst>
                                        <p:tav tm="0">
                                          <p:val>
                                            <p:fltVal val="360"/>
                                          </p:val>
                                        </p:tav>
                                        <p:tav tm="100000">
                                          <p:val>
                                            <p:fltVal val="0"/>
                                          </p:val>
                                        </p:tav>
                                      </p:tavLst>
                                    </p:anim>
                                    <p:animEffect transition="in" filter="fade">
                                      <p:cBhvr>
                                        <p:cTn id="106" dur="500"/>
                                        <p:tgtEl>
                                          <p:spTgt spid="5"/>
                                        </p:tgtEl>
                                      </p:cBhvr>
                                    </p:animEffect>
                                  </p:childTnLst>
                                </p:cTn>
                              </p:par>
                            </p:childTnLst>
                          </p:cTn>
                        </p:par>
                      </p:childTnLst>
                    </p:cTn>
                  </p:par>
                  <p:par>
                    <p:cTn id="107" fill="hold">
                      <p:stCondLst>
                        <p:cond delay="indefinite"/>
                      </p:stCondLst>
                      <p:childTnLst>
                        <p:par>
                          <p:cTn id="108" fill="hold">
                            <p:stCondLst>
                              <p:cond delay="0"/>
                            </p:stCondLst>
                            <p:childTnLst>
                              <p:par>
                                <p:cTn id="109" presetID="25" presetClass="entr" presetSubtype="0"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12"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113"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14" dur="1000" fill="hold"/>
                                        <p:tgtEl>
                                          <p:spTgt spid="24"/>
                                        </p:tgtEl>
                                        <p:attrNameLst>
                                          <p:attrName>ppt_h</p:attrName>
                                        </p:attrNameLst>
                                      </p:cBhvr>
                                      <p:tavLst>
                                        <p:tav tm="0">
                                          <p:val>
                                            <p:strVal val="#ppt_h"/>
                                          </p:val>
                                        </p:tav>
                                        <p:tav tm="100000">
                                          <p:val>
                                            <p:strVal val="#ppt_h"/>
                                          </p:val>
                                        </p:tav>
                                      </p:tavLst>
                                    </p:anim>
                                    <p:anim calcmode="lin" valueType="num">
                                      <p:cBhvr>
                                        <p:cTn id="115"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16"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17"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18" dur="1000" decel="50000">
                                          <p:stCondLst>
                                            <p:cond delay="0"/>
                                          </p:stCondLst>
                                        </p:cTn>
                                        <p:tgtEl>
                                          <p:spTgt spid="24"/>
                                        </p:tgtEl>
                                      </p:cBhvr>
                                    </p:animEffect>
                                  </p:childTnLst>
                                </p:cTn>
                              </p:par>
                              <p:par>
                                <p:cTn id="119" presetID="8" presetClass="emph" presetSubtype="0" fill="hold" grpId="1" nodeType="withEffect">
                                  <p:stCondLst>
                                    <p:cond delay="0"/>
                                  </p:stCondLst>
                                  <p:childTnLst>
                                    <p:animRot by="21600000">
                                      <p:cBhvr>
                                        <p:cTn id="120" dur="2000" fill="hold"/>
                                        <p:tgtEl>
                                          <p:spTgt spid="24"/>
                                        </p:tgtEl>
                                        <p:attrNameLst>
                                          <p:attrName>r</p:attrName>
                                        </p:attrNameLst>
                                      </p:cBhvr>
                                    </p:animRot>
                                  </p:childTnLst>
                                </p:cTn>
                              </p:par>
                            </p:childTnLst>
                          </p:cTn>
                        </p:par>
                      </p:childTnLst>
                    </p:cTn>
                  </p:par>
                  <p:par>
                    <p:cTn id="121" fill="hold">
                      <p:stCondLst>
                        <p:cond delay="indefinite"/>
                      </p:stCondLst>
                      <p:childTnLst>
                        <p:par>
                          <p:cTn id="122" fill="hold">
                            <p:stCondLst>
                              <p:cond delay="0"/>
                            </p:stCondLst>
                            <p:childTnLst>
                              <p:par>
                                <p:cTn id="123" presetID="25" presetClass="entr" presetSubtype="0" fill="hold" nodeType="clickEffect">
                                  <p:stCondLst>
                                    <p:cond delay="0"/>
                                  </p:stCondLst>
                                  <p:childTnLst>
                                    <p:set>
                                      <p:cBhvr>
                                        <p:cTn id="124" dur="1" fill="hold">
                                          <p:stCondLst>
                                            <p:cond delay="0"/>
                                          </p:stCondLst>
                                        </p:cTn>
                                        <p:tgtEl>
                                          <p:spTgt spid="15"/>
                                        </p:tgtEl>
                                        <p:attrNameLst>
                                          <p:attrName>style.visibility</p:attrName>
                                        </p:attrNameLst>
                                      </p:cBhvr>
                                      <p:to>
                                        <p:strVal val="visible"/>
                                      </p:to>
                                    </p:set>
                                    <p:anim calcmode="lin" valueType="num">
                                      <p:cBhvr>
                                        <p:cTn id="125"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26"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27"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28" dur="1000" fill="hold"/>
                                        <p:tgtEl>
                                          <p:spTgt spid="15"/>
                                        </p:tgtEl>
                                        <p:attrNameLst>
                                          <p:attrName>ppt_h</p:attrName>
                                        </p:attrNameLst>
                                      </p:cBhvr>
                                      <p:tavLst>
                                        <p:tav tm="0">
                                          <p:val>
                                            <p:strVal val="#ppt_h"/>
                                          </p:val>
                                        </p:tav>
                                        <p:tav tm="100000">
                                          <p:val>
                                            <p:strVal val="#ppt_h"/>
                                          </p:val>
                                        </p:tav>
                                      </p:tavLst>
                                    </p:anim>
                                    <p:anim calcmode="lin" valueType="num">
                                      <p:cBhvr>
                                        <p:cTn id="129"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30"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1"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32" dur="1000" decel="50000">
                                          <p:stCondLst>
                                            <p:cond delay="0"/>
                                          </p:stCondLst>
                                        </p:cTn>
                                        <p:tgtEl>
                                          <p:spTgt spid="15"/>
                                        </p:tgtEl>
                                      </p:cBhvr>
                                    </p:animEffect>
                                  </p:childTnLst>
                                </p:cTn>
                              </p:par>
                              <p:par>
                                <p:cTn id="133" presetID="25" presetClass="entr" presetSubtype="0" fill="hold" nodeType="withEffect">
                                  <p:stCondLst>
                                    <p:cond delay="0"/>
                                  </p:stCondLst>
                                  <p:childTnLst>
                                    <p:set>
                                      <p:cBhvr>
                                        <p:cTn id="134" dur="1" fill="hold">
                                          <p:stCondLst>
                                            <p:cond delay="0"/>
                                          </p:stCondLst>
                                        </p:cTn>
                                        <p:tgtEl>
                                          <p:spTgt spid="13"/>
                                        </p:tgtEl>
                                        <p:attrNameLst>
                                          <p:attrName>style.visibility</p:attrName>
                                        </p:attrNameLst>
                                      </p:cBhvr>
                                      <p:to>
                                        <p:strVal val="visible"/>
                                      </p:to>
                                    </p:set>
                                    <p:anim calcmode="lin" valueType="num">
                                      <p:cBhvr>
                                        <p:cTn id="135"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38" dur="1000" fill="hold"/>
                                        <p:tgtEl>
                                          <p:spTgt spid="13"/>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3"/>
                                        </p:tgtEl>
                                      </p:cBhvr>
                                    </p:animEffect>
                                  </p:childTnLst>
                                </p:cTn>
                              </p:par>
                            </p:childTnLst>
                          </p:cTn>
                        </p:par>
                      </p:childTnLst>
                    </p:cTn>
                  </p:par>
                  <p:par>
                    <p:cTn id="143" fill="hold">
                      <p:stCondLst>
                        <p:cond delay="indefinite"/>
                      </p:stCondLst>
                      <p:childTnLst>
                        <p:par>
                          <p:cTn id="144" fill="hold">
                            <p:stCondLst>
                              <p:cond delay="0"/>
                            </p:stCondLst>
                            <p:childTnLst>
                              <p:par>
                                <p:cTn id="145" presetID="25" presetClass="entr" presetSubtype="0" fill="hold" grpId="0" nodeType="clickEffect">
                                  <p:stCondLst>
                                    <p:cond delay="0"/>
                                  </p:stCondLst>
                                  <p:childTnLst>
                                    <p:set>
                                      <p:cBhvr>
                                        <p:cTn id="146" dur="1" fill="hold">
                                          <p:stCondLst>
                                            <p:cond delay="0"/>
                                          </p:stCondLst>
                                        </p:cTn>
                                        <p:tgtEl>
                                          <p:spTgt spid="30"/>
                                        </p:tgtEl>
                                        <p:attrNameLst>
                                          <p:attrName>style.visibility</p:attrName>
                                        </p:attrNameLst>
                                      </p:cBhvr>
                                      <p:to>
                                        <p:strVal val="visible"/>
                                      </p:to>
                                    </p:set>
                                    <p:anim calcmode="lin" valueType="num">
                                      <p:cBhvr>
                                        <p:cTn id="147"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148"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149"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150" dur="1000" fill="hold"/>
                                        <p:tgtEl>
                                          <p:spTgt spid="30"/>
                                        </p:tgtEl>
                                        <p:attrNameLst>
                                          <p:attrName>ppt_h</p:attrName>
                                        </p:attrNameLst>
                                      </p:cBhvr>
                                      <p:tavLst>
                                        <p:tav tm="0">
                                          <p:val>
                                            <p:strVal val="#ppt_h"/>
                                          </p:val>
                                        </p:tav>
                                        <p:tav tm="100000">
                                          <p:val>
                                            <p:strVal val="#ppt_h"/>
                                          </p:val>
                                        </p:tav>
                                      </p:tavLst>
                                    </p:anim>
                                    <p:anim calcmode="lin" valueType="num">
                                      <p:cBhvr>
                                        <p:cTn id="151"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152"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153"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154" dur="1000" decel="50000">
                                          <p:stCondLst>
                                            <p:cond delay="0"/>
                                          </p:stCondLst>
                                        </p:cTn>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0" grpId="2" bldLvl="0" animBg="1"/>
      <p:bldP spid="17" grpId="0" bldLvl="0" animBg="1"/>
      <p:bldP spid="17" grpId="1" bldLvl="0" animBg="1"/>
      <p:bldP spid="24" grpId="0" bldLvl="0" animBg="1"/>
      <p:bldP spid="24" grpId="1" bldLvl="0" animBg="1"/>
      <p:bldP spid="22" grpId="0" bldLvl="0" animBg="1"/>
      <p:bldP spid="22" grpId="1" animBg="1"/>
      <p:bldP spid="28" grpId="0" bldLvl="0" animBg="1"/>
      <p:bldP spid="28" grpId="1" animBg="1"/>
      <p:bldP spid="30" grpId="0" bldLvl="0" animBg="1"/>
      <p:bldP spid="3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0" y="-92710"/>
            <a:ext cx="9267825" cy="5237480"/>
          </a:xfrm>
          <a:prstGeom prst="rect">
            <a:avLst/>
          </a:prstGeom>
          <a:solidFill>
            <a:schemeClr val="accent2"/>
          </a:solidFill>
        </p:spPr>
      </p:pic>
      <p:sp>
        <p:nvSpPr>
          <p:cNvPr id="7" name="圆角矩形 6"/>
          <p:cNvSpPr/>
          <p:nvPr/>
        </p:nvSpPr>
        <p:spPr>
          <a:xfrm>
            <a:off x="1475740" y="51435"/>
            <a:ext cx="5973445" cy="576580"/>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利用契诃夫法则推出人物性格</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8" name="文本框 7"/>
          <p:cNvSpPr txBox="1"/>
          <p:nvPr/>
        </p:nvSpPr>
        <p:spPr>
          <a:xfrm>
            <a:off x="323850" y="704215"/>
            <a:ext cx="8587105" cy="1014730"/>
          </a:xfrm>
          <a:prstGeom prst="rect">
            <a:avLst/>
          </a:prstGeom>
          <a:noFill/>
        </p:spPr>
        <p:txBody>
          <a:bodyPr wrap="square" rtlCol="0">
            <a:spAutoFit/>
          </a:bodyPr>
          <a:lstStyle/>
          <a:p>
            <a:pPr marL="0" indent="0" algn="just" defTabSz="266700">
              <a:spcBef>
                <a:spcPct val="0"/>
              </a:spcBef>
              <a:spcAft>
                <a:spcPct val="0"/>
              </a:spcAft>
            </a:pPr>
            <a:r>
              <a:rPr lang="en-US" altLang="zh-CN">
                <a:latin typeface="Times New Roman" panose="02020603050405020304"/>
                <a:ea typeface="宋体" panose="02010600030101010101" pitchFamily="2" charset="-122"/>
                <a:sym typeface="+mn-ea"/>
              </a:rPr>
              <a:t>       </a:t>
            </a:r>
            <a:r>
              <a:rPr lang="en-US" altLang="zh-CN" sz="2000">
                <a:latin typeface="Times New Roman" panose="02020603050405020304"/>
                <a:ea typeface="宋体" panose="02010600030101010101" pitchFamily="2" charset="-122"/>
                <a:sym typeface="+mn-ea"/>
              </a:rPr>
              <a:t>She had a passion for soccer that burned brighter than any other flame in her heart. However, Sara faced a big challenge—her legs were not as strong as her friends, requiring her to rely on crutches (</a:t>
            </a:r>
            <a:r>
              <a:rPr lang="zh-CN" altLang="en-US" sz="2000">
                <a:latin typeface="宋体" panose="02010600030101010101" pitchFamily="2" charset="-122"/>
                <a:ea typeface="宋体" panose="02010600030101010101" pitchFamily="2" charset="-122"/>
                <a:sym typeface="+mn-ea"/>
              </a:rPr>
              <a:t>拐杖</a:t>
            </a:r>
            <a:r>
              <a:rPr lang="en-US" altLang="zh-CN" sz="2000">
                <a:latin typeface="Times New Roman" panose="02020603050405020304"/>
                <a:ea typeface="宋体" panose="02010600030101010101" pitchFamily="2" charset="-122"/>
                <a:sym typeface="+mn-ea"/>
              </a:rPr>
              <a:t>) for support.</a:t>
            </a:r>
            <a:endParaRPr lang="zh-CN" altLang="en-US" sz="2000"/>
          </a:p>
        </p:txBody>
      </p:sp>
      <p:sp>
        <p:nvSpPr>
          <p:cNvPr id="9" name="文本框 8"/>
          <p:cNvSpPr txBox="1"/>
          <p:nvPr/>
        </p:nvSpPr>
        <p:spPr>
          <a:xfrm>
            <a:off x="323850" y="1664970"/>
            <a:ext cx="8671560" cy="1938020"/>
          </a:xfrm>
          <a:prstGeom prst="rect">
            <a:avLst/>
          </a:prstGeom>
          <a:noFill/>
        </p:spPr>
        <p:txBody>
          <a:bodyPr wrap="square" rtlCol="0">
            <a:spAutoFit/>
          </a:bodyPr>
          <a:lstStyle/>
          <a:p>
            <a:pPr marL="0" indent="0" algn="just" defTabSz="266700">
              <a:spcBef>
                <a:spcPct val="0"/>
              </a:spcBef>
              <a:spcAft>
                <a:spcPct val="0"/>
              </a:spcAft>
            </a:pPr>
            <a:r>
              <a:rPr lang="en-US" altLang="zh-CN">
                <a:latin typeface="Times New Roman" panose="02020603050405020304"/>
                <a:ea typeface="宋体" panose="02010600030101010101" pitchFamily="2" charset="-122"/>
                <a:sym typeface="+mn-ea"/>
              </a:rPr>
              <a:t>       </a:t>
            </a:r>
            <a:r>
              <a:rPr lang="en-US" altLang="zh-CN" sz="2000">
                <a:latin typeface="Times New Roman" panose="02020603050405020304"/>
                <a:ea typeface="宋体" panose="02010600030101010101" pitchFamily="2" charset="-122"/>
                <a:sym typeface="+mn-ea"/>
              </a:rPr>
              <a:t>Sara’s friends gathered on the soccer field </a:t>
            </a:r>
            <a:r>
              <a:rPr lang="en-US" altLang="zh-CN" sz="2000">
                <a:latin typeface="Arial" panose="020B0604020202020204" pitchFamily="34" charset="0"/>
                <a:ea typeface="宋体" panose="02010600030101010101" pitchFamily="2" charset="-122"/>
                <a:cs typeface="Arial" panose="020B0604020202020204" pitchFamily="34" charset="0"/>
                <a:sym typeface="+mn-ea"/>
              </a:rPr>
              <a:t>……</a:t>
            </a:r>
            <a:r>
              <a:rPr lang="en-US" altLang="zh-CN" sz="2000">
                <a:latin typeface="Times New Roman" panose="02020603050405020304"/>
                <a:ea typeface="宋体" panose="02010600030101010101" pitchFamily="2" charset="-122"/>
                <a:sym typeface="+mn-ea"/>
              </a:rPr>
              <a:t> She watched them with envy, longing to join in their games. But whenever she tried to play, the reality of her limitations would hit her hard, and she would feel a wave of disappointment. Despite this, Sara refused to let her dreams die. She loved soccer with all her heart, and she was determined not to give up.</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endParaRPr lang="zh-CN" altLang="en-US" sz="2000"/>
          </a:p>
        </p:txBody>
      </p:sp>
      <p:sp>
        <p:nvSpPr>
          <p:cNvPr id="23" name="文本框 22"/>
          <p:cNvSpPr txBox="1"/>
          <p:nvPr/>
        </p:nvSpPr>
        <p:spPr>
          <a:xfrm>
            <a:off x="306070" y="3219450"/>
            <a:ext cx="8586470" cy="1630045"/>
          </a:xfrm>
          <a:prstGeom prst="rect">
            <a:avLst/>
          </a:prstGeom>
          <a:noFill/>
        </p:spPr>
        <p:txBody>
          <a:bodyPr wrap="square" rtlCol="0">
            <a:spAutoFit/>
          </a:bodyPr>
          <a:lstStyle/>
          <a:p>
            <a:pPr marL="0" indent="0" algn="just" defTabSz="266700">
              <a:spcBef>
                <a:spcPct val="0"/>
              </a:spcBef>
              <a:spcAft>
                <a:spcPct val="0"/>
              </a:spcAft>
            </a:pPr>
            <a:r>
              <a:rPr lang="en-US" altLang="zh-CN">
                <a:latin typeface="Times New Roman" panose="02020603050405020304"/>
                <a:ea typeface="宋体" panose="02010600030101010101" pitchFamily="2" charset="-122"/>
                <a:sym typeface="+mn-ea"/>
              </a:rPr>
              <a:t>    </a:t>
            </a:r>
            <a:r>
              <a:rPr lang="en-US" altLang="zh-CN" sz="2000">
                <a:latin typeface="Times New Roman" panose="02020603050405020304"/>
                <a:ea typeface="宋体" panose="02010600030101010101" pitchFamily="2" charset="-122"/>
                <a:sym typeface="+mn-ea"/>
              </a:rPr>
              <a:t>  </a:t>
            </a:r>
            <a:r>
              <a:rPr lang="en-US" altLang="zh-CN" sz="2000">
                <a:latin typeface="Arial" panose="020B0604020202020204" pitchFamily="34" charset="0"/>
                <a:ea typeface="宋体" panose="02010600030101010101" pitchFamily="2" charset="-122"/>
                <a:cs typeface="Arial" panose="020B0604020202020204" pitchFamily="34" charset="0"/>
                <a:sym typeface="+mn-ea"/>
              </a:rPr>
              <a:t>……</a:t>
            </a:r>
            <a:r>
              <a:rPr lang="en-US" altLang="zh-CN" sz="2000">
                <a:latin typeface="Times New Roman" panose="02020603050405020304"/>
                <a:ea typeface="宋体" panose="02010600030101010101" pitchFamily="2" charset="-122"/>
                <a:sym typeface="+mn-ea"/>
              </a:rPr>
              <a:t>the school announced an important soccer match.  She wanted to participate more than anything, but she knew that many kids would doubt her abilities because of her legs.  Instead of giving up to their doubts, Sara chose to accept them as a source of strength.</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endParaRPr lang="en-US" altLang="zh-CN" sz="2000">
              <a:latin typeface="Times New Roman" panose="02020603050405020304"/>
              <a:ea typeface="宋体" panose="02010600030101010101" pitchFamily="2" charset="-122"/>
            </a:endParaRPr>
          </a:p>
        </p:txBody>
      </p:sp>
      <p:cxnSp>
        <p:nvCxnSpPr>
          <p:cNvPr id="31" name="直接连接符 30"/>
          <p:cNvCxnSpPr/>
          <p:nvPr/>
        </p:nvCxnSpPr>
        <p:spPr>
          <a:xfrm>
            <a:off x="2124075" y="1347470"/>
            <a:ext cx="295211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grpSp>
        <p:nvGrpSpPr>
          <p:cNvPr id="34" name="组合 33"/>
          <p:cNvGrpSpPr/>
          <p:nvPr/>
        </p:nvGrpSpPr>
        <p:grpSpPr>
          <a:xfrm>
            <a:off x="1854200" y="229235"/>
            <a:ext cx="5671185" cy="1666875"/>
            <a:chOff x="2920" y="361"/>
            <a:chExt cx="8931" cy="2782"/>
          </a:xfrm>
        </p:grpSpPr>
        <p:sp>
          <p:nvSpPr>
            <p:cNvPr id="32" name="云形标注 31"/>
            <p:cNvSpPr/>
            <p:nvPr/>
          </p:nvSpPr>
          <p:spPr>
            <a:xfrm>
              <a:off x="2920" y="606"/>
              <a:ext cx="8931" cy="2537"/>
            </a:xfrm>
            <a:prstGeom prst="cloudCallout">
              <a:avLst>
                <a:gd name="adj1" fmla="val -21084"/>
                <a:gd name="adj2" fmla="val 42765"/>
              </a:avLst>
            </a:prstGeom>
            <a:blipFill>
              <a:blip r:embed="rId4"/>
            </a:blipFill>
            <a:ln w="28575">
              <a:solidFill>
                <a:srgbClr val="DB09BB"/>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a:solidFill>
                    <a:schemeClr val="tx1"/>
                  </a:solidFill>
                  <a:latin typeface="楷体" panose="02010609060101010101" charset="-122"/>
                  <a:ea typeface="楷体" panose="02010609060101010101" charset="-122"/>
                </a:rPr>
                <a:t>她该如何面对呢？</a:t>
              </a:r>
              <a:endParaRPr lang="zh-CN" altLang="en-US" sz="2800">
                <a:solidFill>
                  <a:schemeClr val="tx1"/>
                </a:solidFill>
                <a:latin typeface="楷体" panose="02010609060101010101" charset="-122"/>
                <a:ea typeface="楷体" panose="02010609060101010101" charset="-122"/>
              </a:endParaRPr>
            </a:p>
            <a:p>
              <a:pPr algn="l"/>
              <a:r>
                <a:rPr lang="zh-CN" altLang="en-US" sz="2800">
                  <a:solidFill>
                    <a:schemeClr val="tx1"/>
                  </a:solidFill>
                  <a:latin typeface="楷体" panose="02010609060101010101" charset="-122"/>
                  <a:ea typeface="楷体" panose="02010609060101010101" charset="-122"/>
                </a:rPr>
                <a:t>是放弃还是接受挑战？</a:t>
              </a:r>
              <a:endParaRPr lang="zh-CN" altLang="en-US" sz="2800">
                <a:solidFill>
                  <a:schemeClr val="tx1"/>
                </a:solidFill>
                <a:latin typeface="楷体" panose="02010609060101010101" charset="-122"/>
                <a:ea typeface="楷体" panose="02010609060101010101" charset="-122"/>
              </a:endParaRPr>
            </a:p>
          </p:txBody>
        </p:sp>
        <p:pic>
          <p:nvPicPr>
            <p:cNvPr id="33" name="图片 32" descr="t04678cf94ebc832abe"/>
            <p:cNvPicPr>
              <a:picLocks noChangeAspect="1"/>
            </p:cNvPicPr>
            <p:nvPr/>
          </p:nvPicPr>
          <p:blipFill>
            <a:blip r:embed="rId5"/>
            <a:stretch>
              <a:fillRect/>
            </a:stretch>
          </p:blipFill>
          <p:spPr>
            <a:xfrm rot="960000">
              <a:off x="8847" y="361"/>
              <a:ext cx="2970" cy="2492"/>
            </a:xfrm>
            <a:prstGeom prst="rect">
              <a:avLst/>
            </a:prstGeom>
          </p:spPr>
        </p:pic>
      </p:grpSp>
      <p:cxnSp>
        <p:nvCxnSpPr>
          <p:cNvPr id="6" name="直接连接符 5"/>
          <p:cNvCxnSpPr/>
          <p:nvPr/>
        </p:nvCxnSpPr>
        <p:spPr>
          <a:xfrm>
            <a:off x="1764030" y="2931795"/>
            <a:ext cx="338391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1259840" y="3219450"/>
            <a:ext cx="309626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3491865" y="4227830"/>
            <a:ext cx="374459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grpSp>
        <p:nvGrpSpPr>
          <p:cNvPr id="13" name="组合 12"/>
          <p:cNvGrpSpPr/>
          <p:nvPr/>
        </p:nvGrpSpPr>
        <p:grpSpPr>
          <a:xfrm>
            <a:off x="5580380" y="1347470"/>
            <a:ext cx="2971165" cy="2028190"/>
            <a:chOff x="8334" y="2144"/>
            <a:chExt cx="4679" cy="3194"/>
          </a:xfrm>
        </p:grpSpPr>
        <p:pic>
          <p:nvPicPr>
            <p:cNvPr id="11" name="图片 10" descr="490655f6-fb17-11eb-8e77-00163e04e108"/>
            <p:cNvPicPr>
              <a:picLocks noChangeAspect="1"/>
            </p:cNvPicPr>
            <p:nvPr/>
          </p:nvPicPr>
          <p:blipFill>
            <a:blip r:embed="rId6"/>
            <a:stretch>
              <a:fillRect/>
            </a:stretch>
          </p:blipFill>
          <p:spPr>
            <a:xfrm>
              <a:off x="8334" y="2144"/>
              <a:ext cx="4679" cy="3194"/>
            </a:xfrm>
            <a:prstGeom prst="rect">
              <a:avLst/>
            </a:prstGeom>
          </p:spPr>
        </p:pic>
        <p:sp>
          <p:nvSpPr>
            <p:cNvPr id="12" name="文本框 11"/>
            <p:cNvSpPr txBox="1"/>
            <p:nvPr/>
          </p:nvSpPr>
          <p:spPr>
            <a:xfrm>
              <a:off x="9143" y="3256"/>
              <a:ext cx="3159" cy="899"/>
            </a:xfrm>
            <a:prstGeom prst="rect">
              <a:avLst/>
            </a:prstGeom>
            <a:noFill/>
          </p:spPr>
          <p:txBody>
            <a:bodyPr wrap="square" rtlCol="0">
              <a:noAutofit/>
            </a:bodyPr>
            <a:lstStyle/>
            <a:p>
              <a:r>
                <a:rPr lang="en-US" altLang="zh-CN" sz="2800">
                  <a:latin typeface="Times New Roman" panose="02020603050405020304" charset="0"/>
                  <a:cs typeface="Times New Roman" panose="02020603050405020304" charset="0"/>
                </a:rPr>
                <a:t>determinded</a:t>
              </a:r>
              <a:endParaRPr lang="en-US" altLang="zh-CN" sz="2800">
                <a:latin typeface="Times New Roman" panose="02020603050405020304" charset="0"/>
                <a:cs typeface="Times New Roman" panose="02020603050405020304" charset="0"/>
              </a:endParaRPr>
            </a:p>
          </p:txBody>
        </p:sp>
      </p:grpSp>
      <p:cxnSp>
        <p:nvCxnSpPr>
          <p:cNvPr id="14" name="直接连接符 13"/>
          <p:cNvCxnSpPr/>
          <p:nvPr/>
        </p:nvCxnSpPr>
        <p:spPr>
          <a:xfrm>
            <a:off x="395605" y="4516120"/>
            <a:ext cx="374459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grpSp>
        <p:nvGrpSpPr>
          <p:cNvPr id="18" name="组合 17"/>
          <p:cNvGrpSpPr/>
          <p:nvPr/>
        </p:nvGrpSpPr>
        <p:grpSpPr>
          <a:xfrm>
            <a:off x="1534795" y="1348105"/>
            <a:ext cx="4617129" cy="3180715"/>
            <a:chOff x="6520" y="2826"/>
            <a:chExt cx="6797" cy="5009"/>
          </a:xfrm>
        </p:grpSpPr>
        <p:pic>
          <p:nvPicPr>
            <p:cNvPr id="16" name="图片 15" descr="490655f6-fb17-11eb-8e77-00163e04e108"/>
            <p:cNvPicPr>
              <a:picLocks noChangeAspect="1"/>
            </p:cNvPicPr>
            <p:nvPr/>
          </p:nvPicPr>
          <p:blipFill>
            <a:blip r:embed="rId6"/>
            <a:stretch>
              <a:fillRect/>
            </a:stretch>
          </p:blipFill>
          <p:spPr>
            <a:xfrm>
              <a:off x="6520" y="2826"/>
              <a:ext cx="6797" cy="5009"/>
            </a:xfrm>
            <a:prstGeom prst="rect">
              <a:avLst/>
            </a:prstGeom>
          </p:spPr>
        </p:pic>
        <p:sp>
          <p:nvSpPr>
            <p:cNvPr id="17" name="文本框 16"/>
            <p:cNvSpPr txBox="1"/>
            <p:nvPr/>
          </p:nvSpPr>
          <p:spPr>
            <a:xfrm>
              <a:off x="7388" y="4150"/>
              <a:ext cx="5088" cy="2470"/>
            </a:xfrm>
            <a:prstGeom prst="rect">
              <a:avLst/>
            </a:prstGeom>
            <a:noFill/>
          </p:spPr>
          <p:txBody>
            <a:bodyPr wrap="square" rtlCol="0">
              <a:noAutofit/>
            </a:bodyPr>
            <a:lstStyle/>
            <a:p>
              <a:pPr algn="ctr"/>
              <a:r>
                <a:rPr lang="en-US" altLang="zh-CN" sz="2400">
                  <a:latin typeface="Times New Roman" panose="02020603050405020304" charset="0"/>
                  <a:cs typeface="Times New Roman" panose="02020603050405020304" charset="0"/>
                </a:rPr>
                <a:t>Unwilling to give way to doubts, Sara decided to prove myself through actions.</a:t>
              </a:r>
              <a:endParaRPr lang="en-US" altLang="zh-CN" sz="2400">
                <a:latin typeface="Times New Roman" panose="02020603050405020304" charset="0"/>
                <a:cs typeface="Times New Roman" panose="02020603050405020304" charset="0"/>
              </a:endParaRPr>
            </a:p>
          </p:txBody>
        </p:sp>
      </p:grpSp>
      <p:grpSp>
        <p:nvGrpSpPr>
          <p:cNvPr id="26" name="组合 25"/>
          <p:cNvGrpSpPr/>
          <p:nvPr/>
        </p:nvGrpSpPr>
        <p:grpSpPr>
          <a:xfrm>
            <a:off x="2383155" y="1664970"/>
            <a:ext cx="2919730" cy="2631440"/>
            <a:chOff x="3753" y="2622"/>
            <a:chExt cx="4598" cy="4144"/>
          </a:xfrm>
        </p:grpSpPr>
        <p:pic>
          <p:nvPicPr>
            <p:cNvPr id="24" name="图片 23" descr="5937a138c25a09ccf10902cb1577f58ac063c2304e1b-VeoYlH_fw658"/>
            <p:cNvPicPr>
              <a:picLocks noChangeAspect="1"/>
            </p:cNvPicPr>
            <p:nvPr/>
          </p:nvPicPr>
          <p:blipFill>
            <a:blip r:embed="rId7"/>
            <a:stretch>
              <a:fillRect/>
            </a:stretch>
          </p:blipFill>
          <p:spPr>
            <a:xfrm>
              <a:off x="3753" y="2622"/>
              <a:ext cx="4599" cy="4145"/>
            </a:xfrm>
            <a:prstGeom prst="rect">
              <a:avLst/>
            </a:prstGeom>
          </p:spPr>
        </p:pic>
        <p:sp>
          <p:nvSpPr>
            <p:cNvPr id="25" name="文本框 24"/>
            <p:cNvSpPr txBox="1"/>
            <p:nvPr/>
          </p:nvSpPr>
          <p:spPr>
            <a:xfrm>
              <a:off x="4591" y="3878"/>
              <a:ext cx="2953" cy="1888"/>
            </a:xfrm>
            <a:prstGeom prst="rect">
              <a:avLst/>
            </a:prstGeom>
            <a:noFill/>
          </p:spPr>
          <p:txBody>
            <a:bodyPr wrap="square" rtlCol="0">
              <a:spAutoFit/>
            </a:bodyPr>
            <a:p>
              <a:pPr algn="ctr"/>
              <a:r>
                <a:rPr lang="zh-CN" altLang="en-US" sz="3600">
                  <a:latin typeface="楷体" panose="02010609060101010101" charset="-122"/>
                  <a:ea typeface="楷体" panose="02010609060101010101" charset="-122"/>
                </a:rPr>
                <a:t>化怀疑为力量</a:t>
              </a:r>
              <a:endParaRPr lang="zh-CN" altLang="en-US" sz="3600">
                <a:latin typeface="楷体" panose="02010609060101010101" charset="-122"/>
                <a:ea typeface="楷体" panose="02010609060101010101" charset="-122"/>
              </a:endParaRPr>
            </a:p>
          </p:txBody>
        </p:sp>
      </p:grpSp>
      <p:grpSp>
        <p:nvGrpSpPr>
          <p:cNvPr id="27" name="组合 26"/>
          <p:cNvGrpSpPr/>
          <p:nvPr/>
        </p:nvGrpSpPr>
        <p:grpSpPr>
          <a:xfrm>
            <a:off x="439420" y="556260"/>
            <a:ext cx="8355965" cy="4271010"/>
            <a:chOff x="625" y="876"/>
            <a:chExt cx="13159" cy="6726"/>
          </a:xfrm>
          <a:solidFill>
            <a:schemeClr val="accent5">
              <a:lumMod val="20000"/>
              <a:lumOff val="80000"/>
            </a:schemeClr>
          </a:solidFill>
        </p:grpSpPr>
        <p:grpSp>
          <p:nvGrpSpPr>
            <p:cNvPr id="28" name="组合 27"/>
            <p:cNvGrpSpPr/>
            <p:nvPr/>
          </p:nvGrpSpPr>
          <p:grpSpPr>
            <a:xfrm>
              <a:off x="625" y="876"/>
              <a:ext cx="13159" cy="6726"/>
              <a:chOff x="625" y="876"/>
              <a:chExt cx="13159" cy="6726"/>
            </a:xfrm>
            <a:grpFill/>
          </p:grpSpPr>
          <p:sp>
            <p:nvSpPr>
              <p:cNvPr id="30" name="椭圆 31"/>
              <p:cNvSpPr/>
              <p:nvPr>
                <p:custDataLst>
                  <p:tags r:id="rId8"/>
                </p:custDataLst>
              </p:nvPr>
            </p:nvSpPr>
            <p:spPr>
              <a:xfrm rot="16200000" flipH="1">
                <a:off x="6982" y="800"/>
                <a:ext cx="6726" cy="687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grpFill/>
              <a:ln w="25400" cap="rnd">
                <a:gradFill>
                  <a:gsLst>
                    <a:gs pos="50000">
                      <a:schemeClr val="accent4"/>
                    </a:gs>
                    <a:gs pos="0">
                      <a:schemeClr val="accent4">
                        <a:lumMod val="25000"/>
                        <a:lumOff val="75000"/>
                      </a:schemeClr>
                    </a:gs>
                    <a:gs pos="100000">
                      <a:schemeClr val="accent4">
                        <a:lumMod val="85000"/>
                      </a:schemeClr>
                    </a:gs>
                  </a:gsLst>
                  <a:lin ang="5400000" scaled="0"/>
                </a:gra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35" name="椭圆 31"/>
              <p:cNvSpPr/>
              <p:nvPr>
                <p:custDataLst>
                  <p:tags r:id="rId9"/>
                </p:custDataLst>
              </p:nvPr>
            </p:nvSpPr>
            <p:spPr>
              <a:xfrm rot="5400000">
                <a:off x="692" y="811"/>
                <a:ext cx="6609" cy="674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grpFill/>
              <a:ln w="25400" cap="rnd">
                <a:gradFill>
                  <a:gsLst>
                    <a:gs pos="50000">
                      <a:schemeClr val="accent4"/>
                    </a:gs>
                    <a:gs pos="0">
                      <a:schemeClr val="accent4">
                        <a:lumMod val="25000"/>
                        <a:lumOff val="75000"/>
                      </a:schemeClr>
                    </a:gs>
                    <a:gs pos="100000">
                      <a:schemeClr val="accent4">
                        <a:lumMod val="85000"/>
                      </a:schemeClr>
                    </a:gs>
                  </a:gsLst>
                  <a:lin ang="5400000" scaled="0"/>
                </a:gra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tx1"/>
                  </a:solidFill>
                </a:endParaRPr>
              </a:p>
            </p:txBody>
          </p:sp>
        </p:grpSp>
        <p:sp>
          <p:nvSpPr>
            <p:cNvPr id="36" name="文本框 35"/>
            <p:cNvSpPr txBox="1"/>
            <p:nvPr/>
          </p:nvSpPr>
          <p:spPr>
            <a:xfrm>
              <a:off x="1417" y="2701"/>
              <a:ext cx="11903" cy="4215"/>
            </a:xfrm>
            <a:prstGeom prst="rect">
              <a:avLst/>
            </a:prstGeom>
            <a:grpFill/>
            <a:ln>
              <a:gradFill>
                <a:gsLst>
                  <a:gs pos="50000">
                    <a:schemeClr val="accent4"/>
                  </a:gs>
                  <a:gs pos="0">
                    <a:schemeClr val="accent4">
                      <a:lumMod val="25000"/>
                      <a:lumOff val="75000"/>
                    </a:schemeClr>
                  </a:gs>
                  <a:gs pos="100000">
                    <a:schemeClr val="accent4">
                      <a:lumMod val="85000"/>
                    </a:schemeClr>
                  </a:gs>
                </a:gsLst>
                <a:lin ang="5400000" scaled="0"/>
              </a:gradFill>
            </a:ln>
          </p:spPr>
          <p:txBody>
            <a:bodyPr wrap="square" rtlCol="0">
              <a:spAutoFit/>
            </a:bodyPr>
            <a:p>
              <a:r>
                <a:rPr lang="en-US" altLang="zh-CN" sz="2800">
                  <a:latin typeface="楷体" panose="02010609060101010101" charset="-122"/>
                  <a:ea typeface="楷体" panose="02010609060101010101" charset="-122"/>
                  <a:sym typeface="+mn-ea"/>
                </a:rPr>
                <a:t>   </a:t>
              </a:r>
              <a:r>
                <a:rPr lang="zh-CN" altLang="en-US" sz="2800">
                  <a:latin typeface="楷体" panose="02010609060101010101" charset="-122"/>
                  <a:ea typeface="楷体" panose="02010609060101010101" charset="-122"/>
                  <a:sym typeface="+mn-ea"/>
                </a:rPr>
                <a:t>对于身体的缺陷，需要自己鼓掌来增加力量，增加成功的希望。与其受命运的摆布，不如做生活的强者。去找寻属于自己的一片天地。以乐观向上的精神去面对，全力以赴去解决人生的难题，不言弃、不放弃，不屈服，就有希望走出阴霾，迎来一片艳阳天。</a:t>
              </a:r>
              <a:endParaRPr lang="zh-CN" altLang="en-US" sz="2800">
                <a:latin typeface="楷体" panose="02010609060101010101" charset="-122"/>
                <a:ea typeface="楷体" panose="02010609060101010101" charset="-122"/>
              </a:endParaRPr>
            </a:p>
          </p:txBody>
        </p:sp>
        <p:sp>
          <p:nvSpPr>
            <p:cNvPr id="37" name="圆角矩形 36"/>
            <p:cNvSpPr/>
            <p:nvPr>
              <p:custDataLst>
                <p:tags r:id="rId10"/>
              </p:custDataLst>
            </p:nvPr>
          </p:nvSpPr>
          <p:spPr>
            <a:xfrm>
              <a:off x="5066" y="1556"/>
              <a:ext cx="4268" cy="949"/>
            </a:xfrm>
            <a:prstGeom prst="roundRect">
              <a:avLst/>
            </a:prstGeom>
            <a:grpFill/>
            <a:ln w="28575">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3600">
                  <a:solidFill>
                    <a:schemeClr val="tx1"/>
                  </a:solidFill>
                  <a:latin typeface="Times New Roman" panose="02020603050405020304" charset="0"/>
                  <a:ea typeface="宋体" panose="02010600030101010101" pitchFamily="2" charset="-122"/>
                  <a:cs typeface="Times New Roman" panose="02020603050405020304" charset="0"/>
                  <a:sym typeface="+mn-ea"/>
                </a:rPr>
                <a:t>确定主题</a:t>
              </a:r>
              <a:endParaRPr lang="en-US" altLang="zh-CN" sz="36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grpSp>
      <p:pic>
        <p:nvPicPr>
          <p:cNvPr id="5124" name="图片 6" descr="logo横版 png"/>
          <p:cNvPicPr>
            <a:picLocks noChangeAspect="1"/>
          </p:cNvPicPr>
          <p:nvPr/>
        </p:nvPicPr>
        <p:blipFill>
          <a:blip r:embed="rId11"/>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360"/>
                                          </p:val>
                                        </p:tav>
                                        <p:tav tm="100000">
                                          <p:val>
                                            <p:fltVal val="0"/>
                                          </p:val>
                                        </p:tav>
                                      </p:tavLst>
                                    </p:anim>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34"/>
                                        </p:tgtEl>
                                      </p:cBhvr>
                                    </p:animEffect>
                                    <p:set>
                                      <p:cBhvr>
                                        <p:cTn id="27" dur="1" fill="hold">
                                          <p:stCondLst>
                                            <p:cond delay="499"/>
                                          </p:stCondLst>
                                        </p:cTn>
                                        <p:tgtEl>
                                          <p:spTgt spid="3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 calcmode="lin" valueType="num">
                                      <p:cBhvr>
                                        <p:cTn id="34" dur="500" fill="hold"/>
                                        <p:tgtEl>
                                          <p:spTgt spid="6"/>
                                        </p:tgtEl>
                                        <p:attrNameLst>
                                          <p:attrName>style.rotation</p:attrName>
                                        </p:attrNameLst>
                                      </p:cBhvr>
                                      <p:tavLst>
                                        <p:tav tm="0">
                                          <p:val>
                                            <p:fltVal val="360"/>
                                          </p:val>
                                        </p:tav>
                                        <p:tav tm="100000">
                                          <p:val>
                                            <p:fltVal val="0"/>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 calcmode="lin" valueType="num">
                                      <p:cBhvr>
                                        <p:cTn id="42" dur="500" fill="hold"/>
                                        <p:tgtEl>
                                          <p:spTgt spid="5"/>
                                        </p:tgtEl>
                                        <p:attrNameLst>
                                          <p:attrName>style.rotation</p:attrName>
                                        </p:attrNameLst>
                                      </p:cBhvr>
                                      <p:tavLst>
                                        <p:tav tm="0">
                                          <p:val>
                                            <p:fltVal val="360"/>
                                          </p:val>
                                        </p:tav>
                                        <p:tav tm="100000">
                                          <p:val>
                                            <p:fltVal val="0"/>
                                          </p:val>
                                        </p:tav>
                                      </p:tavLst>
                                    </p:anim>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1" dur="1000" fill="hold"/>
                                        <p:tgtEl>
                                          <p:spTgt spid="13"/>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 calcmode="lin" valueType="num">
                                      <p:cBhvr>
                                        <p:cTn id="62" dur="500" fill="hold"/>
                                        <p:tgtEl>
                                          <p:spTgt spid="10"/>
                                        </p:tgtEl>
                                        <p:attrNameLst>
                                          <p:attrName>style.rotation</p:attrName>
                                        </p:attrNameLst>
                                      </p:cBhvr>
                                      <p:tavLst>
                                        <p:tav tm="0">
                                          <p:val>
                                            <p:fltVal val="360"/>
                                          </p:val>
                                        </p:tav>
                                        <p:tav tm="100000">
                                          <p:val>
                                            <p:fltVal val="0"/>
                                          </p:val>
                                        </p:tav>
                                      </p:tavLst>
                                    </p:anim>
                                    <p:animEffect transition="in" filter="fade">
                                      <p:cBhvr>
                                        <p:cTn id="63" dur="500"/>
                                        <p:tgtEl>
                                          <p:spTgt spid="10"/>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 calcmode="lin" valueType="num">
                                      <p:cBhvr>
                                        <p:cTn id="68" dur="500" fill="hold"/>
                                        <p:tgtEl>
                                          <p:spTgt spid="14"/>
                                        </p:tgtEl>
                                        <p:attrNameLst>
                                          <p:attrName>style.rotation</p:attrName>
                                        </p:attrNameLst>
                                      </p:cBhvr>
                                      <p:tavLst>
                                        <p:tav tm="0">
                                          <p:val>
                                            <p:fltVal val="360"/>
                                          </p:val>
                                        </p:tav>
                                        <p:tav tm="100000">
                                          <p:val>
                                            <p:fltVal val="0"/>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5" presetClass="entr" presetSubtype="0"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75"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76"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77" dur="1000" fill="hold"/>
                                        <p:tgtEl>
                                          <p:spTgt spid="18"/>
                                        </p:tgtEl>
                                        <p:attrNameLst>
                                          <p:attrName>ppt_h</p:attrName>
                                        </p:attrNameLst>
                                      </p:cBhvr>
                                      <p:tavLst>
                                        <p:tav tm="0">
                                          <p:val>
                                            <p:strVal val="#ppt_h"/>
                                          </p:val>
                                        </p:tav>
                                        <p:tav tm="100000">
                                          <p:val>
                                            <p:strVal val="#ppt_h"/>
                                          </p:val>
                                        </p:tav>
                                      </p:tavLst>
                                    </p:anim>
                                    <p:anim calcmode="lin" valueType="num">
                                      <p:cBhvr>
                                        <p:cTn id="78"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79"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80"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81" dur="1000" decel="50000">
                                          <p:stCondLst>
                                            <p:cond delay="0"/>
                                          </p:stCondLst>
                                        </p:cTn>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5" presetClass="entr" presetSubtype="0"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87"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88"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89" dur="1000" fill="hold"/>
                                        <p:tgtEl>
                                          <p:spTgt spid="26"/>
                                        </p:tgtEl>
                                        <p:attrNameLst>
                                          <p:attrName>ppt_h</p:attrName>
                                        </p:attrNameLst>
                                      </p:cBhvr>
                                      <p:tavLst>
                                        <p:tav tm="0">
                                          <p:val>
                                            <p:strVal val="#ppt_h"/>
                                          </p:val>
                                        </p:tav>
                                        <p:tav tm="100000">
                                          <p:val>
                                            <p:strVal val="#ppt_h"/>
                                          </p:val>
                                        </p:tav>
                                      </p:tavLst>
                                    </p:anim>
                                    <p:anim calcmode="lin" valueType="num">
                                      <p:cBhvr>
                                        <p:cTn id="90"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91"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92"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93" dur="1000" decel="50000">
                                          <p:stCondLst>
                                            <p:cond delay="0"/>
                                          </p:stCondLst>
                                        </p:cTn>
                                        <p:tgtEl>
                                          <p:spTgt spid="26"/>
                                        </p:tgtEl>
                                      </p:cBhvr>
                                    </p:animEffect>
                                  </p:childTnLst>
                                </p:cTn>
                              </p:par>
                              <p:par>
                                <p:cTn id="94" presetID="4" presetClass="path" presetSubtype="0" accel="50000" decel="50000" fill="hold" nodeType="withEffect">
                                  <p:stCondLst>
                                    <p:cond delay="0"/>
                                  </p:stCondLst>
                                  <p:childTnLst>
                                    <p:animMotion origin="layout" path="M 0 0  L 0.125 0  L 0.188 0.109  L 0.125 0.217  L 0 0.217  L -0.063 0.109  L 0 0  Z" pathEditMode="relative" ptsTypes="">
                                      <p:cBhvr>
                                        <p:cTn id="95" dur="2000" fill="hold"/>
                                        <p:tgtEl>
                                          <p:spTgt spid="26"/>
                                        </p:tgtEl>
                                        <p:attrNameLst>
                                          <p:attrName>ppt_x</p:attrName>
                                          <p:attrName>ppt_y</p:attrName>
                                        </p:attrNameLst>
                                      </p:cBhvr>
                                    </p:animMotion>
                                  </p:childTnLst>
                                </p:cTn>
                              </p:par>
                            </p:childTnLst>
                          </p:cTn>
                        </p:par>
                      </p:childTnLst>
                    </p:cTn>
                  </p:par>
                  <p:par>
                    <p:cTn id="96" fill="hold">
                      <p:stCondLst>
                        <p:cond delay="indefinite"/>
                      </p:stCondLst>
                      <p:childTnLst>
                        <p:par>
                          <p:cTn id="97" fill="hold">
                            <p:stCondLst>
                              <p:cond delay="0"/>
                            </p:stCondLst>
                            <p:childTnLst>
                              <p:par>
                                <p:cTn id="98" presetID="25" presetClass="entr" presetSubtype="0" fill="hold" nodeType="click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101"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102"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103" dur="1000" fill="hold"/>
                                        <p:tgtEl>
                                          <p:spTgt spid="27"/>
                                        </p:tgtEl>
                                        <p:attrNameLst>
                                          <p:attrName>ppt_h</p:attrName>
                                        </p:attrNameLst>
                                      </p:cBhvr>
                                      <p:tavLst>
                                        <p:tav tm="0">
                                          <p:val>
                                            <p:strVal val="#ppt_h"/>
                                          </p:val>
                                        </p:tav>
                                        <p:tav tm="100000">
                                          <p:val>
                                            <p:strVal val="#ppt_h"/>
                                          </p:val>
                                        </p:tav>
                                      </p:tavLst>
                                    </p:anim>
                                    <p:anim calcmode="lin" valueType="num">
                                      <p:cBhvr>
                                        <p:cTn id="104"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05"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06"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107" dur="1000" decel="50000">
                                          <p:stCondLst>
                                            <p:cond delay="0"/>
                                          </p:stCondLst>
                                        </p:cTn>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7" name="圆角矩形 6"/>
          <p:cNvSpPr/>
          <p:nvPr/>
        </p:nvSpPr>
        <p:spPr>
          <a:xfrm>
            <a:off x="899795" y="111760"/>
            <a:ext cx="7419340" cy="65976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利用契诃夫法则，找出解决矛盾的方法</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224155" y="771525"/>
            <a:ext cx="8696325" cy="3545840"/>
          </a:xfrm>
          <a:prstGeom prst="rect">
            <a:avLst/>
          </a:prstGeom>
        </p:spPr>
        <p:txBody>
          <a:bodyPr wrap="square">
            <a:noAutofit/>
          </a:bodyPr>
          <a:lstStyle/>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She began practising hard every day after school. Using her crutches, she kicked the ball with all her strength, gradually mastering the art of balancing herself. Sometimes, she would fall down, but each time, she would pick herself up with determination. Her face would be sweaty and dirty, but her eyes would shine with determination.</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Finally, the day arrived. Sara’s team had made it to the final match, and she had been given a chance to play. The crowd roared with excitement as she took her position on the field. Everyone cheered her on, their voices a mix of encouragement and admiration. Although Sara couldn’t run like the others, she used her skills and wisdom to pass the ball, her crutches becoming her secret weapon (</a:t>
            </a:r>
            <a:r>
              <a:rPr lang="zh-CN" altLang="en-US" sz="2000">
                <a:latin typeface="宋体" panose="02010600030101010101" pitchFamily="2" charset="-122"/>
                <a:ea typeface="宋体" panose="02010600030101010101" pitchFamily="2" charset="-122"/>
              </a:rPr>
              <a:t>武器</a:t>
            </a:r>
            <a:r>
              <a:rPr lang="en-US" altLang="zh-CN" sz="2000">
                <a:latin typeface="Times New Roman" panose="02020603050405020304"/>
                <a:ea typeface="宋体" panose="02010600030101010101" pitchFamily="2" charset="-122"/>
              </a:rPr>
              <a:t>) on the field.</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endParaRPr lang="en-US" altLang="zh-CN" sz="2400" b="1">
              <a:latin typeface="Times New Roman" panose="02020603050405020304"/>
              <a:ea typeface="宋体" panose="02010600030101010101" pitchFamily="2" charset="-122"/>
            </a:endParaRPr>
          </a:p>
        </p:txBody>
      </p:sp>
      <p:cxnSp>
        <p:nvCxnSpPr>
          <p:cNvPr id="11" name="直接连接符 10"/>
          <p:cNvCxnSpPr/>
          <p:nvPr/>
        </p:nvCxnSpPr>
        <p:spPr>
          <a:xfrm>
            <a:off x="1115695" y="1131570"/>
            <a:ext cx="360045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6300470" y="1131570"/>
            <a:ext cx="201612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4428490" y="1419860"/>
            <a:ext cx="439229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323850" y="3867785"/>
            <a:ext cx="475170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5219700" y="3867785"/>
            <a:ext cx="367157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a:off x="251460" y="4227830"/>
            <a:ext cx="288036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17" name="椭圆 16"/>
          <p:cNvSpPr/>
          <p:nvPr/>
        </p:nvSpPr>
        <p:spPr>
          <a:xfrm>
            <a:off x="5075555" y="3507740"/>
            <a:ext cx="1574800" cy="472440"/>
          </a:xfrm>
          <a:prstGeom prst="ellipse">
            <a:avLst/>
          </a:prstGeom>
          <a:noFill/>
          <a:ln w="28575">
            <a:solidFill>
              <a:srgbClr val="00B0F0"/>
            </a:solidFill>
          </a:ln>
          <a:extLst>
            <a:ext uri="{909E8E84-426E-40DD-AFC4-6F175D3DCCD1}">
              <a14:hiddenFill xmlns:a14="http://schemas.microsoft.com/office/drawing/2010/main">
                <a:solidFill>
                  <a:srgbClr val="00B0F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8" name="组合 17"/>
          <p:cNvGrpSpPr/>
          <p:nvPr/>
        </p:nvGrpSpPr>
        <p:grpSpPr>
          <a:xfrm>
            <a:off x="827405" y="843280"/>
            <a:ext cx="3241040" cy="1989455"/>
            <a:chOff x="623" y="978"/>
            <a:chExt cx="5104" cy="3832"/>
          </a:xfrm>
        </p:grpSpPr>
        <p:pic>
          <p:nvPicPr>
            <p:cNvPr id="12" name="图片 11" descr="8efe14f4a317b8476c045fb24635275e2b7bbc3996e9-SpMfd0_fw658"/>
            <p:cNvPicPr>
              <a:picLocks noChangeAspect="1"/>
            </p:cNvPicPr>
            <p:nvPr/>
          </p:nvPicPr>
          <p:blipFill>
            <a:blip r:embed="rId4"/>
            <a:stretch>
              <a:fillRect/>
            </a:stretch>
          </p:blipFill>
          <p:spPr>
            <a:xfrm>
              <a:off x="623" y="978"/>
              <a:ext cx="5105" cy="3833"/>
            </a:xfrm>
            <a:prstGeom prst="rect">
              <a:avLst/>
            </a:prstGeom>
          </p:spPr>
        </p:pic>
        <p:sp>
          <p:nvSpPr>
            <p:cNvPr id="14" name="圆角矩形 13"/>
            <p:cNvSpPr/>
            <p:nvPr/>
          </p:nvSpPr>
          <p:spPr>
            <a:xfrm>
              <a:off x="623" y="1782"/>
              <a:ext cx="4447" cy="1134"/>
            </a:xfrm>
            <a:prstGeom prst="roundRect">
              <a:avLst/>
            </a:prstGeom>
            <a:noFill/>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rPr>
                <a:t>through effort</a:t>
              </a:r>
              <a:endPar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endParaRPr>
            </a:p>
          </p:txBody>
        </p:sp>
      </p:grpSp>
      <p:grpSp>
        <p:nvGrpSpPr>
          <p:cNvPr id="19" name="组合 18"/>
          <p:cNvGrpSpPr/>
          <p:nvPr/>
        </p:nvGrpSpPr>
        <p:grpSpPr>
          <a:xfrm>
            <a:off x="5678805" y="843280"/>
            <a:ext cx="3241675" cy="1989974"/>
            <a:chOff x="623" y="978"/>
            <a:chExt cx="5105" cy="3833"/>
          </a:xfrm>
        </p:grpSpPr>
        <p:pic>
          <p:nvPicPr>
            <p:cNvPr id="20" name="图片 19" descr="8efe14f4a317b8476c045fb24635275e2b7bbc3996e9-SpMfd0_fw658"/>
            <p:cNvPicPr>
              <a:picLocks noChangeAspect="1"/>
            </p:cNvPicPr>
            <p:nvPr/>
          </p:nvPicPr>
          <p:blipFill>
            <a:blip r:embed="rId4"/>
            <a:stretch>
              <a:fillRect/>
            </a:stretch>
          </p:blipFill>
          <p:spPr>
            <a:xfrm>
              <a:off x="623" y="978"/>
              <a:ext cx="5105" cy="3833"/>
            </a:xfrm>
            <a:prstGeom prst="rect">
              <a:avLst/>
            </a:prstGeom>
          </p:spPr>
        </p:pic>
        <p:sp>
          <p:nvSpPr>
            <p:cNvPr id="21" name="圆角矩形 20"/>
            <p:cNvSpPr/>
            <p:nvPr/>
          </p:nvSpPr>
          <p:spPr>
            <a:xfrm>
              <a:off x="626" y="1672"/>
              <a:ext cx="4447" cy="1134"/>
            </a:xfrm>
            <a:prstGeom prst="roundRect">
              <a:avLst/>
            </a:prstGeom>
            <a:noFill/>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rPr>
                <a:t>on crutches</a:t>
              </a:r>
              <a:endPar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endParaRPr>
            </a:p>
          </p:txBody>
        </p:sp>
      </p:grpSp>
      <p:grpSp>
        <p:nvGrpSpPr>
          <p:cNvPr id="22" name="组合 21"/>
          <p:cNvGrpSpPr/>
          <p:nvPr/>
        </p:nvGrpSpPr>
        <p:grpSpPr>
          <a:xfrm>
            <a:off x="221615" y="2499328"/>
            <a:ext cx="3429635" cy="2511829"/>
            <a:chOff x="623" y="1323"/>
            <a:chExt cx="5401" cy="4430"/>
          </a:xfrm>
        </p:grpSpPr>
        <p:pic>
          <p:nvPicPr>
            <p:cNvPr id="23" name="图片 22" descr="8efe14f4a317b8476c045fb24635275e2b7bbc3996e9-SpMfd0_fw658"/>
            <p:cNvPicPr>
              <a:picLocks noChangeAspect="1"/>
            </p:cNvPicPr>
            <p:nvPr/>
          </p:nvPicPr>
          <p:blipFill>
            <a:blip r:embed="rId4"/>
            <a:srcRect b="12518"/>
            <a:stretch>
              <a:fillRect/>
            </a:stretch>
          </p:blipFill>
          <p:spPr>
            <a:xfrm>
              <a:off x="623" y="1323"/>
              <a:ext cx="5401" cy="4430"/>
            </a:xfrm>
            <a:prstGeom prst="rect">
              <a:avLst/>
            </a:prstGeom>
          </p:spPr>
        </p:pic>
        <p:sp>
          <p:nvSpPr>
            <p:cNvPr id="24" name="圆角矩形 23"/>
            <p:cNvSpPr/>
            <p:nvPr/>
          </p:nvSpPr>
          <p:spPr>
            <a:xfrm>
              <a:off x="736" y="2476"/>
              <a:ext cx="4447" cy="1134"/>
            </a:xfrm>
            <a:prstGeom prst="roundRect">
              <a:avLst/>
            </a:prstGeom>
            <a:noFill/>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rPr>
                <a:t>through skills</a:t>
              </a:r>
              <a:endPar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endParaRPr>
            </a:p>
            <a:p>
              <a:pPr algn="ctr"/>
              <a:r>
                <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rPr>
                <a:t>and wisdow</a:t>
              </a:r>
              <a:endPar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endParaRPr>
            </a:p>
          </p:txBody>
        </p:sp>
      </p:grpSp>
      <p:grpSp>
        <p:nvGrpSpPr>
          <p:cNvPr id="25" name="组合 24"/>
          <p:cNvGrpSpPr/>
          <p:nvPr/>
        </p:nvGrpSpPr>
        <p:grpSpPr>
          <a:xfrm>
            <a:off x="5678805" y="2427573"/>
            <a:ext cx="3429635" cy="2511829"/>
            <a:chOff x="623" y="1323"/>
            <a:chExt cx="5401" cy="4430"/>
          </a:xfrm>
        </p:grpSpPr>
        <p:pic>
          <p:nvPicPr>
            <p:cNvPr id="26" name="图片 25" descr="8efe14f4a317b8476c045fb24635275e2b7bbc3996e9-SpMfd0_fw658"/>
            <p:cNvPicPr>
              <a:picLocks noChangeAspect="1"/>
            </p:cNvPicPr>
            <p:nvPr/>
          </p:nvPicPr>
          <p:blipFill>
            <a:blip r:embed="rId4"/>
            <a:srcRect b="12518"/>
            <a:stretch>
              <a:fillRect/>
            </a:stretch>
          </p:blipFill>
          <p:spPr>
            <a:xfrm>
              <a:off x="623" y="1323"/>
              <a:ext cx="5401" cy="4430"/>
            </a:xfrm>
            <a:prstGeom prst="rect">
              <a:avLst/>
            </a:prstGeom>
          </p:spPr>
        </p:pic>
        <p:sp>
          <p:nvSpPr>
            <p:cNvPr id="27" name="圆角矩形 26"/>
            <p:cNvSpPr/>
            <p:nvPr/>
          </p:nvSpPr>
          <p:spPr>
            <a:xfrm>
              <a:off x="736" y="2476"/>
              <a:ext cx="4447" cy="1134"/>
            </a:xfrm>
            <a:prstGeom prst="roundRect">
              <a:avLst/>
            </a:prstGeom>
            <a:noFill/>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rPr>
                <a:t>The crutches</a:t>
              </a:r>
              <a:endPar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endParaRPr>
            </a:p>
            <a:p>
              <a:pPr algn="ctr"/>
              <a:r>
                <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rPr>
                <a:t>are the key.</a:t>
              </a:r>
              <a:endPar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endParaRPr>
            </a:p>
          </p:txBody>
        </p:sp>
      </p:grpSp>
      <p:grpSp>
        <p:nvGrpSpPr>
          <p:cNvPr id="28" name="组合 27"/>
          <p:cNvGrpSpPr/>
          <p:nvPr/>
        </p:nvGrpSpPr>
        <p:grpSpPr>
          <a:xfrm>
            <a:off x="2483485" y="1275071"/>
            <a:ext cx="4637405" cy="2840951"/>
            <a:chOff x="623" y="1077"/>
            <a:chExt cx="5401" cy="5095"/>
          </a:xfrm>
        </p:grpSpPr>
        <p:pic>
          <p:nvPicPr>
            <p:cNvPr id="29" name="图片 28" descr="8efe14f4a317b8476c045fb24635275e2b7bbc3996e9-SpMfd0_fw658"/>
            <p:cNvPicPr>
              <a:picLocks noChangeAspect="1"/>
            </p:cNvPicPr>
            <p:nvPr/>
          </p:nvPicPr>
          <p:blipFill>
            <a:blip r:embed="rId4"/>
            <a:srcRect b="12518"/>
            <a:stretch>
              <a:fillRect/>
            </a:stretch>
          </p:blipFill>
          <p:spPr>
            <a:xfrm>
              <a:off x="623" y="1077"/>
              <a:ext cx="5401" cy="5095"/>
            </a:xfrm>
            <a:prstGeom prst="rect">
              <a:avLst/>
            </a:prstGeom>
          </p:spPr>
        </p:pic>
        <p:sp>
          <p:nvSpPr>
            <p:cNvPr id="30" name="圆角矩形 29"/>
            <p:cNvSpPr/>
            <p:nvPr/>
          </p:nvSpPr>
          <p:spPr>
            <a:xfrm>
              <a:off x="1378" y="2239"/>
              <a:ext cx="3360" cy="1396"/>
            </a:xfrm>
            <a:prstGeom prst="roundRect">
              <a:avLst/>
            </a:prstGeom>
            <a:noFill/>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zh-CN" altLang="en-US" sz="2800" b="1">
                  <a:solidFill>
                    <a:schemeClr val="tx1"/>
                  </a:solidFill>
                  <a:latin typeface="Times New Roman" panose="02020603050405020304" charset="0"/>
                  <a:ea typeface="楷体" panose="02010609060101010101" charset="-122"/>
                  <a:cs typeface="Times New Roman" panose="02020603050405020304" charset="0"/>
                  <a:sym typeface="+mn-ea"/>
                </a:rPr>
                <a:t>什么是本文中</a:t>
              </a:r>
              <a:endParaRPr lang="zh-CN" altLang="en-US" sz="2800" b="1">
                <a:solidFill>
                  <a:schemeClr val="tx1"/>
                </a:solidFill>
                <a:latin typeface="Times New Roman" panose="02020603050405020304" charset="0"/>
                <a:ea typeface="楷体" panose="02010609060101010101" charset="-122"/>
                <a:cs typeface="Times New Roman" panose="02020603050405020304" charset="0"/>
                <a:sym typeface="+mn-ea"/>
              </a:endParaRPr>
            </a:p>
            <a:p>
              <a:pPr algn="ctr"/>
              <a:r>
                <a:rPr lang="zh-CN" altLang="en-US" sz="2800" b="1">
                  <a:solidFill>
                    <a:schemeClr val="tx1"/>
                  </a:solidFill>
                  <a:latin typeface="Times New Roman" panose="02020603050405020304" charset="0"/>
                  <a:ea typeface="楷体" panose="02010609060101010101" charset="-122"/>
                  <a:cs typeface="Times New Roman" panose="02020603050405020304" charset="0"/>
                  <a:sym typeface="+mn-ea"/>
                </a:rPr>
                <a:t>的契诃夫之枪？</a:t>
              </a:r>
              <a:endParaRPr lang="zh-CN" altLang="en-US"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endParaRPr>
            </a:p>
          </p:txBody>
        </p:sp>
      </p:grpSp>
      <p:grpSp>
        <p:nvGrpSpPr>
          <p:cNvPr id="32" name="组合 31"/>
          <p:cNvGrpSpPr/>
          <p:nvPr/>
        </p:nvGrpSpPr>
        <p:grpSpPr>
          <a:xfrm>
            <a:off x="2483485" y="1276341"/>
            <a:ext cx="4637405" cy="2840951"/>
            <a:chOff x="623" y="1077"/>
            <a:chExt cx="5401" cy="5095"/>
          </a:xfrm>
        </p:grpSpPr>
        <p:pic>
          <p:nvPicPr>
            <p:cNvPr id="33" name="图片 32" descr="8efe14f4a317b8476c045fb24635275e2b7bbc3996e9-SpMfd0_fw658"/>
            <p:cNvPicPr>
              <a:picLocks noChangeAspect="1"/>
            </p:cNvPicPr>
            <p:nvPr/>
          </p:nvPicPr>
          <p:blipFill>
            <a:blip r:embed="rId4"/>
            <a:srcRect b="12518"/>
            <a:stretch>
              <a:fillRect/>
            </a:stretch>
          </p:blipFill>
          <p:spPr>
            <a:xfrm>
              <a:off x="623" y="1077"/>
              <a:ext cx="5401" cy="5095"/>
            </a:xfrm>
            <a:prstGeom prst="rect">
              <a:avLst/>
            </a:prstGeom>
          </p:spPr>
        </p:pic>
        <p:sp>
          <p:nvSpPr>
            <p:cNvPr id="34" name="圆角矩形 33"/>
            <p:cNvSpPr/>
            <p:nvPr/>
          </p:nvSpPr>
          <p:spPr>
            <a:xfrm>
              <a:off x="875" y="2363"/>
              <a:ext cx="4447" cy="1134"/>
            </a:xfrm>
            <a:prstGeom prst="roundRect">
              <a:avLst/>
            </a:prstGeom>
            <a:noFill/>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2800" b="1">
                  <a:solidFill>
                    <a:schemeClr val="tx1"/>
                  </a:solidFill>
                  <a:latin typeface="Times New Roman" panose="02020603050405020304" charset="0"/>
                  <a:ea typeface="楷体" panose="02010609060101010101" charset="-122"/>
                  <a:cs typeface="Times New Roman" panose="02020603050405020304" charset="0"/>
                  <a:sym typeface="+mn-ea"/>
                </a:rPr>
                <a:t>因此，在续文中</a:t>
              </a:r>
              <a:endParaRPr lang="zh-CN" altLang="en-US" sz="2800" b="1">
                <a:solidFill>
                  <a:schemeClr val="tx1"/>
                </a:solidFill>
                <a:latin typeface="Times New Roman" panose="02020603050405020304" charset="0"/>
                <a:ea typeface="楷体" panose="02010609060101010101" charset="-122"/>
                <a:cs typeface="Times New Roman" panose="02020603050405020304" charset="0"/>
              </a:endParaRPr>
            </a:p>
            <a:p>
              <a:pPr algn="ctr"/>
              <a:r>
                <a:rPr lang="zh-CN" altLang="en-US" sz="2800" b="1">
                  <a:solidFill>
                    <a:schemeClr val="tx1"/>
                  </a:solidFill>
                  <a:latin typeface="Times New Roman" panose="02020603050405020304" charset="0"/>
                  <a:ea typeface="楷体" panose="02010609060101010101" charset="-122"/>
                  <a:cs typeface="Times New Roman" panose="02020603050405020304" charset="0"/>
                  <a:sym typeface="+mn-ea"/>
                </a:rPr>
                <a:t>一定要让拐杖起作用。</a:t>
              </a:r>
              <a:endParaRPr lang="en-US" altLang="zh-CN" sz="2800" b="1">
                <a:solidFill>
                  <a:srgbClr val="FFFF00"/>
                </a:solidFill>
                <a:effectLst>
                  <a:outerShdw blurRad="38100" dist="25400" dir="5400000" algn="ctr" rotWithShape="0">
                    <a:srgbClr val="6E747A">
                      <a:alpha val="43000"/>
                    </a:srgbClr>
                  </a:outerShdw>
                </a:effectLst>
                <a:latin typeface="Times New Roman" panose="02020603050405020304" charset="0"/>
                <a:ea typeface="楷体" panose="02010609060101010101" charset="-122"/>
                <a:cs typeface="Times New Roman" panose="02020603050405020304" charset="0"/>
                <a:sym typeface="+mn-ea"/>
              </a:endParaRPr>
            </a:p>
          </p:txBody>
        </p:sp>
      </p:grpSp>
      <p:pic>
        <p:nvPicPr>
          <p:cNvPr id="5124" name="图片 6" descr="logo横版 png"/>
          <p:cNvPicPr>
            <a:picLocks noChangeAspect="1"/>
          </p:cNvPicPr>
          <p:nvPr/>
        </p:nvPicPr>
        <p:blipFill>
          <a:blip r:embed="rId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52" dur="1000" fill="hold"/>
                                        <p:tgtEl>
                                          <p:spTgt spid="19"/>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4" dur="1000" fill="hold"/>
                                        <p:tgtEl>
                                          <p:spTgt spid="13"/>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25"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76" dur="1000" fill="hold"/>
                                        <p:tgtEl>
                                          <p:spTgt spid="22"/>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25" presetClass="entr" presetSubtype="0"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88" dur="1000" fill="hold"/>
                                        <p:tgtEl>
                                          <p:spTgt spid="16"/>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16"/>
                                        </p:tgtEl>
                                      </p:cBhvr>
                                    </p:animEffect>
                                  </p:childTnLst>
                                </p:cTn>
                              </p:par>
                              <p:par>
                                <p:cTn id="93" presetID="25"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p:cTn id="95"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8" dur="1000" fill="hold"/>
                                        <p:tgtEl>
                                          <p:spTgt spid="15"/>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15"/>
                                        </p:tgtEl>
                                      </p:cBhvr>
                                    </p:animEffect>
                                  </p:childTnLst>
                                </p:cTn>
                              </p:par>
                            </p:childTnLst>
                          </p:cTn>
                        </p:par>
                      </p:childTnLst>
                    </p:cTn>
                  </p:par>
                  <p:par>
                    <p:cTn id="103" fill="hold">
                      <p:stCondLst>
                        <p:cond delay="indefinite"/>
                      </p:stCondLst>
                      <p:childTnLst>
                        <p:par>
                          <p:cTn id="104" fill="hold">
                            <p:stCondLst>
                              <p:cond delay="0"/>
                            </p:stCondLst>
                            <p:childTnLst>
                              <p:par>
                                <p:cTn id="105" presetID="25" presetClass="entr" presetSubtype="0"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p:cTn id="10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0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0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10" dur="1000" fill="hold"/>
                                        <p:tgtEl>
                                          <p:spTgt spid="17"/>
                                        </p:tgtEl>
                                        <p:attrNameLst>
                                          <p:attrName>ppt_h</p:attrName>
                                        </p:attrNameLst>
                                      </p:cBhvr>
                                      <p:tavLst>
                                        <p:tav tm="0">
                                          <p:val>
                                            <p:strVal val="#ppt_h"/>
                                          </p:val>
                                        </p:tav>
                                        <p:tav tm="100000">
                                          <p:val>
                                            <p:strVal val="#ppt_h"/>
                                          </p:val>
                                        </p:tav>
                                      </p:tavLst>
                                    </p:anim>
                                    <p:anim calcmode="lin" valueType="num">
                                      <p:cBhvr>
                                        <p:cTn id="11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1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1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14" dur="1000" decel="50000">
                                          <p:stCondLst>
                                            <p:cond delay="0"/>
                                          </p:stCondLst>
                                        </p:cTn>
                                        <p:tgtEl>
                                          <p:spTgt spid="17"/>
                                        </p:tgtEl>
                                      </p:cBhvr>
                                    </p:animEffect>
                                  </p:childTnLst>
                                </p:cTn>
                              </p:par>
                              <p:par>
                                <p:cTn id="115" presetID="8" presetClass="emph" presetSubtype="0" fill="hold" grpId="2" nodeType="withEffect">
                                  <p:stCondLst>
                                    <p:cond delay="0"/>
                                  </p:stCondLst>
                                  <p:childTnLst>
                                    <p:animRot by="21600000">
                                      <p:cBhvr>
                                        <p:cTn id="116" dur="2000" fill="hold"/>
                                        <p:tgtEl>
                                          <p:spTgt spid="17"/>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25" presetClass="entr" presetSubtype="0" fill="hold" nodeType="clickEffect">
                                  <p:stCondLst>
                                    <p:cond delay="0"/>
                                  </p:stCondLst>
                                  <p:childTnLst>
                                    <p:set>
                                      <p:cBhvr>
                                        <p:cTn id="120" dur="1" fill="hold">
                                          <p:stCondLst>
                                            <p:cond delay="0"/>
                                          </p:stCondLst>
                                        </p:cTn>
                                        <p:tgtEl>
                                          <p:spTgt spid="25"/>
                                        </p:tgtEl>
                                        <p:attrNameLst>
                                          <p:attrName>style.visibility</p:attrName>
                                        </p:attrNameLst>
                                      </p:cBhvr>
                                      <p:to>
                                        <p:strVal val="visible"/>
                                      </p:to>
                                    </p:set>
                                    <p:anim calcmode="lin" valueType="num">
                                      <p:cBhvr>
                                        <p:cTn id="121"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122"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123"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124" dur="1000" fill="hold"/>
                                        <p:tgtEl>
                                          <p:spTgt spid="25"/>
                                        </p:tgtEl>
                                        <p:attrNameLst>
                                          <p:attrName>ppt_h</p:attrName>
                                        </p:attrNameLst>
                                      </p:cBhvr>
                                      <p:tavLst>
                                        <p:tav tm="0">
                                          <p:val>
                                            <p:strVal val="#ppt_h"/>
                                          </p:val>
                                        </p:tav>
                                        <p:tav tm="100000">
                                          <p:val>
                                            <p:strVal val="#ppt_h"/>
                                          </p:val>
                                        </p:tav>
                                      </p:tavLst>
                                    </p:anim>
                                    <p:anim calcmode="lin" valueType="num">
                                      <p:cBhvr>
                                        <p:cTn id="125"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126"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27"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128" dur="1000" decel="50000">
                                          <p:stCondLst>
                                            <p:cond delay="0"/>
                                          </p:stCondLst>
                                        </p:cTn>
                                        <p:tgtEl>
                                          <p:spTgt spid="25"/>
                                        </p:tgtEl>
                                      </p:cBhvr>
                                    </p:animEffect>
                                  </p:childTnLst>
                                </p:cTn>
                              </p:par>
                            </p:childTnLst>
                          </p:cTn>
                        </p:par>
                      </p:childTnLst>
                    </p:cTn>
                  </p:par>
                  <p:par>
                    <p:cTn id="129" fill="hold">
                      <p:stCondLst>
                        <p:cond delay="indefinite"/>
                      </p:stCondLst>
                      <p:childTnLst>
                        <p:par>
                          <p:cTn id="130" fill="hold">
                            <p:stCondLst>
                              <p:cond delay="0"/>
                            </p:stCondLst>
                            <p:childTnLst>
                              <p:par>
                                <p:cTn id="131" presetID="25" presetClass="entr" presetSubtype="0" fill="hold" nodeType="clickEffect">
                                  <p:stCondLst>
                                    <p:cond delay="0"/>
                                  </p:stCondLst>
                                  <p:childTnLst>
                                    <p:set>
                                      <p:cBhvr>
                                        <p:cTn id="132" dur="1" fill="hold">
                                          <p:stCondLst>
                                            <p:cond delay="0"/>
                                          </p:stCondLst>
                                        </p:cTn>
                                        <p:tgtEl>
                                          <p:spTgt spid="28"/>
                                        </p:tgtEl>
                                        <p:attrNameLst>
                                          <p:attrName>style.visibility</p:attrName>
                                        </p:attrNameLst>
                                      </p:cBhvr>
                                      <p:to>
                                        <p:strVal val="visible"/>
                                      </p:to>
                                    </p:set>
                                    <p:anim calcmode="lin" valueType="num">
                                      <p:cBhvr>
                                        <p:cTn id="133"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134"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135"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136" dur="1000" fill="hold"/>
                                        <p:tgtEl>
                                          <p:spTgt spid="28"/>
                                        </p:tgtEl>
                                        <p:attrNameLst>
                                          <p:attrName>ppt_h</p:attrName>
                                        </p:attrNameLst>
                                      </p:cBhvr>
                                      <p:tavLst>
                                        <p:tav tm="0">
                                          <p:val>
                                            <p:strVal val="#ppt_h"/>
                                          </p:val>
                                        </p:tav>
                                        <p:tav tm="100000">
                                          <p:val>
                                            <p:strVal val="#ppt_h"/>
                                          </p:val>
                                        </p:tav>
                                      </p:tavLst>
                                    </p:anim>
                                    <p:anim calcmode="lin" valueType="num">
                                      <p:cBhvr>
                                        <p:cTn id="137"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138"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139"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140" dur="1000" decel="50000">
                                          <p:stCondLst>
                                            <p:cond delay="0"/>
                                          </p:stCondLst>
                                        </p:cTn>
                                        <p:tgtEl>
                                          <p:spTgt spid="28"/>
                                        </p:tgtEl>
                                      </p:cBhvr>
                                    </p:animEffect>
                                  </p:childTnLst>
                                </p:cTn>
                              </p:par>
                              <p:par>
                                <p:cTn id="141" presetID="8" presetClass="emph" presetSubtype="0" fill="hold" nodeType="withEffect">
                                  <p:stCondLst>
                                    <p:cond delay="0"/>
                                  </p:stCondLst>
                                  <p:childTnLst>
                                    <p:animRot by="21600000">
                                      <p:cBhvr>
                                        <p:cTn id="142" dur="2000" fill="hold"/>
                                        <p:tgtEl>
                                          <p:spTgt spid="28"/>
                                        </p:tgtEl>
                                        <p:attrNameLst>
                                          <p:attrName>r</p:attrName>
                                        </p:attrNameLst>
                                      </p:cBhvr>
                                    </p:animRot>
                                  </p:childTnLst>
                                </p:cTn>
                              </p:par>
                            </p:childTnLst>
                          </p:cTn>
                        </p:par>
                      </p:childTnLst>
                    </p:cTn>
                  </p:par>
                  <p:par>
                    <p:cTn id="143" fill="hold">
                      <p:stCondLst>
                        <p:cond delay="indefinite"/>
                      </p:stCondLst>
                      <p:childTnLst>
                        <p:par>
                          <p:cTn id="144" fill="hold">
                            <p:stCondLst>
                              <p:cond delay="0"/>
                            </p:stCondLst>
                            <p:childTnLst>
                              <p:par>
                                <p:cTn id="145" presetID="25" presetClass="entr" presetSubtype="0" fill="hold" nodeType="clickEffect">
                                  <p:stCondLst>
                                    <p:cond delay="0"/>
                                  </p:stCondLst>
                                  <p:childTnLst>
                                    <p:set>
                                      <p:cBhvr>
                                        <p:cTn id="146" dur="1" fill="hold">
                                          <p:stCondLst>
                                            <p:cond delay="0"/>
                                          </p:stCondLst>
                                        </p:cTn>
                                        <p:tgtEl>
                                          <p:spTgt spid="32"/>
                                        </p:tgtEl>
                                        <p:attrNameLst>
                                          <p:attrName>style.visibility</p:attrName>
                                        </p:attrNameLst>
                                      </p:cBhvr>
                                      <p:to>
                                        <p:strVal val="visible"/>
                                      </p:to>
                                    </p:set>
                                    <p:anim calcmode="lin" valueType="num">
                                      <p:cBhvr>
                                        <p:cTn id="147"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48"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49"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150" dur="1000" fill="hold"/>
                                        <p:tgtEl>
                                          <p:spTgt spid="32"/>
                                        </p:tgtEl>
                                        <p:attrNameLst>
                                          <p:attrName>ppt_h</p:attrName>
                                        </p:attrNameLst>
                                      </p:cBhvr>
                                      <p:tavLst>
                                        <p:tav tm="0">
                                          <p:val>
                                            <p:strVal val="#ppt_h"/>
                                          </p:val>
                                        </p:tav>
                                        <p:tav tm="100000">
                                          <p:val>
                                            <p:strVal val="#ppt_h"/>
                                          </p:val>
                                        </p:tav>
                                      </p:tavLst>
                                    </p:anim>
                                    <p:anim calcmode="lin" valueType="num">
                                      <p:cBhvr>
                                        <p:cTn id="151"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152"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153"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154" dur="1000" decel="50000">
                                          <p:stCondLst>
                                            <p:cond delay="0"/>
                                          </p:stCondLst>
                                        </p:cTn>
                                        <p:tgtEl>
                                          <p:spTgt spid="32"/>
                                        </p:tgtEl>
                                      </p:cBhvr>
                                    </p:animEffect>
                                  </p:childTnLst>
                                </p:cTn>
                              </p:par>
                              <p:par>
                                <p:cTn id="155" presetID="8" presetClass="emph" presetSubtype="0" fill="hold" nodeType="withEffect">
                                  <p:stCondLst>
                                    <p:cond delay="0"/>
                                  </p:stCondLst>
                                  <p:childTnLst>
                                    <p:animRot by="21600000">
                                      <p:cBhvr>
                                        <p:cTn id="156" dur="2000" fill="hold"/>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9" name="圆角矩形 8"/>
          <p:cNvSpPr/>
          <p:nvPr>
            <p:custDataLst>
              <p:tags r:id="rId4"/>
            </p:custDataLst>
          </p:nvPr>
        </p:nvSpPr>
        <p:spPr>
          <a:xfrm>
            <a:off x="1691640" y="123190"/>
            <a:ext cx="5617210" cy="49593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利用契诃夫法则，建构故事山</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nvSpPr>
        <p:spPr>
          <a:xfrm>
            <a:off x="179705" y="3507740"/>
            <a:ext cx="8310880" cy="398780"/>
          </a:xfrm>
          <a:prstGeom prst="rect">
            <a:avLst/>
          </a:prstGeom>
          <a:noFill/>
        </p:spPr>
        <p:txBody>
          <a:bodyPr wrap="square" rtlCol="0">
            <a:spAutoFit/>
          </a:bodyPr>
          <a:lstStyle/>
          <a:p>
            <a:pPr marL="0" indent="0" algn="just" defTabSz="266700">
              <a:spcBef>
                <a:spcPct val="0"/>
              </a:spcBef>
              <a:spcAft>
                <a:spcPct val="0"/>
              </a:spcAft>
            </a:pPr>
            <a:r>
              <a:rPr lang="en-US" altLang="zh-CN">
                <a:latin typeface="Times New Roman" panose="02020603050405020304"/>
                <a:ea typeface="宋体" panose="02010600030101010101" pitchFamily="2" charset="-122"/>
                <a:sym typeface="+mn-ea"/>
              </a:rPr>
              <a:t>       </a:t>
            </a:r>
            <a:r>
              <a:rPr lang="en-US" altLang="zh-CN" sz="2000">
                <a:latin typeface="Times New Roman" panose="02020603050405020304"/>
                <a:ea typeface="宋体" panose="02010600030101010101" pitchFamily="2" charset="-122"/>
                <a:sym typeface="+mn-ea"/>
              </a:rPr>
              <a:t> </a:t>
            </a:r>
            <a:endParaRPr lang="zh-CN" altLang="en-US" sz="2000"/>
          </a:p>
        </p:txBody>
      </p:sp>
      <p:sp>
        <p:nvSpPr>
          <p:cNvPr id="7" name="圆角矩形 6"/>
          <p:cNvSpPr/>
          <p:nvPr/>
        </p:nvSpPr>
        <p:spPr>
          <a:xfrm>
            <a:off x="791845" y="648335"/>
            <a:ext cx="3775075" cy="58420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3200" b="1">
                <a:latin typeface="Times New Roman" panose="02020603050405020304" charset="0"/>
                <a:cs typeface="Times New Roman" panose="02020603050405020304" charset="0"/>
              </a:rPr>
              <a:t>Story Mountain</a:t>
            </a:r>
            <a:endParaRPr lang="en-US" altLang="zh-CN" sz="3200" b="1">
              <a:latin typeface="Times New Roman" panose="02020603050405020304" charset="0"/>
              <a:cs typeface="Times New Roman" panose="02020603050405020304" charset="0"/>
            </a:endParaRPr>
          </a:p>
        </p:txBody>
      </p:sp>
      <p:grpSp>
        <p:nvGrpSpPr>
          <p:cNvPr id="22" name="组合 21"/>
          <p:cNvGrpSpPr/>
          <p:nvPr>
            <p:custDataLst>
              <p:tags r:id="rId5"/>
            </p:custDataLst>
          </p:nvPr>
        </p:nvGrpSpPr>
        <p:grpSpPr>
          <a:xfrm>
            <a:off x="299720" y="1431290"/>
            <a:ext cx="4020185" cy="3169920"/>
            <a:chOff x="542260" y="1084521"/>
            <a:chExt cx="9213367" cy="4516305"/>
          </a:xfrm>
        </p:grpSpPr>
        <p:sp>
          <p:nvSpPr>
            <p:cNvPr id="23" name="任意多边形: 形状 7"/>
            <p:cNvSpPr/>
            <p:nvPr>
              <p:custDataLst>
                <p:tags r:id="rId6"/>
              </p:custDataLst>
            </p:nvPr>
          </p:nvSpPr>
          <p:spPr>
            <a:xfrm>
              <a:off x="542260" y="3561908"/>
              <a:ext cx="3678866" cy="1945758"/>
            </a:xfrm>
            <a:custGeom>
              <a:avLst/>
              <a:gdLst>
                <a:gd name="connsiteX0" fmla="*/ 0 w 3678866"/>
                <a:gd name="connsiteY0" fmla="*/ 1924493 h 1945758"/>
                <a:gd name="connsiteX1" fmla="*/ 2434856 w 3678866"/>
                <a:gd name="connsiteY1" fmla="*/ 1945758 h 1945758"/>
                <a:gd name="connsiteX2" fmla="*/ 2434856 w 3678866"/>
                <a:gd name="connsiteY2" fmla="*/ 1945758 h 1945758"/>
                <a:gd name="connsiteX3" fmla="*/ 3189768 w 3678866"/>
                <a:gd name="connsiteY3" fmla="*/ 1041990 h 1945758"/>
                <a:gd name="connsiteX4" fmla="*/ 3189768 w 3678866"/>
                <a:gd name="connsiteY4" fmla="*/ 1041990 h 1945758"/>
                <a:gd name="connsiteX5" fmla="*/ 3487480 w 3678866"/>
                <a:gd name="connsiteY5" fmla="*/ 1392865 h 1945758"/>
                <a:gd name="connsiteX6" fmla="*/ 3487480 w 3678866"/>
                <a:gd name="connsiteY6" fmla="*/ 1392865 h 1945758"/>
                <a:gd name="connsiteX7" fmla="*/ 3455582 w 3678866"/>
                <a:gd name="connsiteY7" fmla="*/ 0 h 1945758"/>
                <a:gd name="connsiteX8" fmla="*/ 3455582 w 3678866"/>
                <a:gd name="connsiteY8" fmla="*/ 0 h 1945758"/>
                <a:gd name="connsiteX9" fmla="*/ 3678866 w 3678866"/>
                <a:gd name="connsiteY9" fmla="*/ 340242 h 1945758"/>
                <a:gd name="connsiteX10" fmla="*/ 3678866 w 3678866"/>
                <a:gd name="connsiteY10" fmla="*/ 340242 h 194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78866" h="1945758">
                  <a:moveTo>
                    <a:pt x="0" y="1924493"/>
                  </a:moveTo>
                  <a:lnTo>
                    <a:pt x="2434856" y="1945758"/>
                  </a:lnTo>
                  <a:lnTo>
                    <a:pt x="2434856" y="1945758"/>
                  </a:lnTo>
                  <a:lnTo>
                    <a:pt x="3189768" y="1041990"/>
                  </a:lnTo>
                  <a:lnTo>
                    <a:pt x="3189768" y="1041990"/>
                  </a:lnTo>
                  <a:lnTo>
                    <a:pt x="3487480" y="1392865"/>
                  </a:lnTo>
                  <a:lnTo>
                    <a:pt x="3487480" y="1392865"/>
                  </a:lnTo>
                  <a:lnTo>
                    <a:pt x="3455582" y="0"/>
                  </a:lnTo>
                  <a:lnTo>
                    <a:pt x="3455582" y="0"/>
                  </a:lnTo>
                  <a:lnTo>
                    <a:pt x="3678866" y="340242"/>
                  </a:lnTo>
                  <a:lnTo>
                    <a:pt x="3678866" y="340242"/>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9"/>
            <p:cNvSpPr/>
            <p:nvPr>
              <p:custDataLst>
                <p:tags r:id="rId7"/>
              </p:custDataLst>
            </p:nvPr>
          </p:nvSpPr>
          <p:spPr>
            <a:xfrm>
              <a:off x="5305647" y="1084521"/>
              <a:ext cx="2302203" cy="4516305"/>
            </a:xfrm>
            <a:custGeom>
              <a:avLst/>
              <a:gdLst>
                <a:gd name="connsiteX0" fmla="*/ 0 w 2302203"/>
                <a:gd name="connsiteY0" fmla="*/ 0 h 4516305"/>
                <a:gd name="connsiteX1" fmla="*/ 2200939 w 2302203"/>
                <a:gd name="connsiteY1" fmla="*/ 4316819 h 4516305"/>
                <a:gd name="connsiteX2" fmla="*/ 1967023 w 2302203"/>
                <a:gd name="connsiteY2" fmla="*/ 3859619 h 4516305"/>
                <a:gd name="connsiteX3" fmla="*/ 2275367 w 2302203"/>
                <a:gd name="connsiteY3" fmla="*/ 4433777 h 4516305"/>
              </a:gdLst>
              <a:ahLst/>
              <a:cxnLst>
                <a:cxn ang="0">
                  <a:pos x="connsiteX0" y="connsiteY0"/>
                </a:cxn>
                <a:cxn ang="0">
                  <a:pos x="connsiteX1" y="connsiteY1"/>
                </a:cxn>
                <a:cxn ang="0">
                  <a:pos x="connsiteX2" y="connsiteY2"/>
                </a:cxn>
                <a:cxn ang="0">
                  <a:pos x="connsiteX3" y="connsiteY3"/>
                </a:cxn>
              </a:cxnLst>
              <a:rect l="l" t="t" r="r" b="b"/>
              <a:pathLst>
                <a:path w="2302203" h="4516305">
                  <a:moveTo>
                    <a:pt x="0" y="0"/>
                  </a:moveTo>
                  <a:lnTo>
                    <a:pt x="2200939" y="4316819"/>
                  </a:lnTo>
                  <a:cubicBezTo>
                    <a:pt x="2528776" y="4960089"/>
                    <a:pt x="1954618" y="3840126"/>
                    <a:pt x="1967023" y="3859619"/>
                  </a:cubicBezTo>
                  <a:cubicBezTo>
                    <a:pt x="1979428" y="3879112"/>
                    <a:pt x="2127397" y="4156444"/>
                    <a:pt x="2275367" y="443377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p:nvPr>
              <p:custDataLst>
                <p:tags r:id="rId8"/>
              </p:custDataLst>
            </p:nvPr>
          </p:nvCxnSpPr>
          <p:spPr>
            <a:xfrm flipV="1">
              <a:off x="7607850" y="5579562"/>
              <a:ext cx="2147777" cy="106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任意多边形: 形状 13"/>
            <p:cNvSpPr/>
            <p:nvPr>
              <p:custDataLst>
                <p:tags r:id="rId9"/>
              </p:custDataLst>
            </p:nvPr>
          </p:nvSpPr>
          <p:spPr>
            <a:xfrm>
              <a:off x="4203777" y="2707565"/>
              <a:ext cx="311144" cy="1215849"/>
            </a:xfrm>
            <a:custGeom>
              <a:avLst/>
              <a:gdLst>
                <a:gd name="connsiteX0" fmla="*/ 0 w 311144"/>
                <a:gd name="connsiteY0" fmla="*/ 1215849 h 1215849"/>
                <a:gd name="connsiteX1" fmla="*/ 95693 w 311144"/>
                <a:gd name="connsiteY1" fmla="*/ 25003 h 1215849"/>
                <a:gd name="connsiteX2" fmla="*/ 287079 w 311144"/>
                <a:gd name="connsiteY2" fmla="*/ 407775 h 1215849"/>
                <a:gd name="connsiteX3" fmla="*/ 308344 w 311144"/>
                <a:gd name="connsiteY3" fmla="*/ 429040 h 1215849"/>
                <a:gd name="connsiteX4" fmla="*/ 276446 w 311144"/>
                <a:gd name="connsiteY4" fmla="*/ 450305 h 1215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44" h="1215849">
                  <a:moveTo>
                    <a:pt x="0" y="1215849"/>
                  </a:moveTo>
                  <a:cubicBezTo>
                    <a:pt x="23923" y="687765"/>
                    <a:pt x="47847" y="159682"/>
                    <a:pt x="95693" y="25003"/>
                  </a:cubicBezTo>
                  <a:cubicBezTo>
                    <a:pt x="143539" y="-109676"/>
                    <a:pt x="251637" y="340436"/>
                    <a:pt x="287079" y="407775"/>
                  </a:cubicBezTo>
                  <a:cubicBezTo>
                    <a:pt x="322521" y="475114"/>
                    <a:pt x="308344" y="429040"/>
                    <a:pt x="308344" y="429040"/>
                  </a:cubicBezTo>
                  <a:cubicBezTo>
                    <a:pt x="306572" y="436128"/>
                    <a:pt x="291509" y="443216"/>
                    <a:pt x="276446" y="45030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cxnSp>
          <p:nvCxnSpPr>
            <p:cNvPr id="27" name="直接连接符 26"/>
            <p:cNvCxnSpPr/>
            <p:nvPr>
              <p:custDataLst>
                <p:tags r:id="rId10"/>
              </p:custDataLst>
            </p:nvPr>
          </p:nvCxnSpPr>
          <p:spPr>
            <a:xfrm flipH="1">
              <a:off x="4480223" y="1084521"/>
              <a:ext cx="825424" cy="2073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4389755" y="699135"/>
            <a:ext cx="4537710" cy="4250690"/>
          </a:xfrm>
          <a:prstGeom prst="rect">
            <a:avLst/>
          </a:prstGeom>
          <a:noFill/>
        </p:spPr>
        <p:txBody>
          <a:bodyPr wrap="square" rtlCol="0">
            <a:noAutofit/>
          </a:bodyPr>
          <a:lstStyle/>
          <a:p>
            <a:pPr algn="ctr"/>
            <a:r>
              <a:rPr lang="en-US" altLang="zh-CN" sz="2800" b="1" dirty="0">
                <a:solidFill>
                  <a:srgbClr val="FF0000"/>
                </a:solidFill>
                <a:latin typeface="Times New Roman" panose="02020603050405020304" charset="0"/>
                <a:cs typeface="Times New Roman" panose="02020603050405020304" charset="0"/>
                <a:sym typeface="+mn-ea"/>
              </a:rPr>
              <a:t>Events</a:t>
            </a:r>
            <a:endParaRPr lang="en-US" altLang="zh-CN" sz="2800" b="1" dirty="0">
              <a:solidFill>
                <a:srgbClr val="FF0000"/>
              </a:solidFill>
              <a:latin typeface="Times New Roman" panose="02020603050405020304" charset="0"/>
              <a:cs typeface="Times New Roman" panose="02020603050405020304" charset="0"/>
              <a:sym typeface="+mn-ea"/>
            </a:endParaRPr>
          </a:p>
          <a:p>
            <a:pPr algn="l"/>
            <a:r>
              <a:rPr lang="en-US" altLang="zh-CN" sz="2000" dirty="0">
                <a:latin typeface="Times New Roman" panose="02020603050405020304" charset="0"/>
                <a:cs typeface="Times New Roman" panose="02020603050405020304" charset="0"/>
                <a:sym typeface="+mn-ea"/>
              </a:rPr>
              <a:t>A. </a:t>
            </a:r>
            <a:r>
              <a:rPr lang="en-US" altLang="zh-CN" sz="2000" dirty="0">
                <a:latin typeface="Times New Roman" panose="02020603050405020304"/>
                <a:ea typeface="宋体" panose="02010600030101010101" pitchFamily="2" charset="-122"/>
                <a:sym typeface="+mn-ea"/>
              </a:rPr>
              <a:t>Sara chose to accept the challenge, </a:t>
            </a:r>
            <a:endParaRPr lang="en-US" altLang="zh-CN" sz="2000" dirty="0">
              <a:solidFill>
                <a:schemeClr val="tx1"/>
              </a:solidFill>
              <a:latin typeface="Times New Roman" panose="02020603050405020304"/>
              <a:ea typeface="宋体" panose="02010600030101010101" pitchFamily="2" charset="-122"/>
              <a:sym typeface="+mn-ea"/>
            </a:endParaRPr>
          </a:p>
          <a:p>
            <a:pPr algn="l"/>
            <a:r>
              <a:rPr lang="en-US" altLang="zh-CN" sz="2000" dirty="0">
                <a:latin typeface="Times New Roman" panose="02020603050405020304"/>
                <a:ea typeface="宋体" panose="02010600030101010101" pitchFamily="2" charset="-122"/>
                <a:sym typeface="+mn-ea"/>
              </a:rPr>
              <a:t>     </a:t>
            </a:r>
            <a:r>
              <a:rPr lang="en-US" altLang="zh-CN" sz="2000" dirty="0" err="1">
                <a:latin typeface="Times New Roman" panose="02020603050405020304"/>
                <a:ea typeface="宋体" panose="02010600030101010101" pitchFamily="2" charset="-122"/>
                <a:sym typeface="+mn-ea"/>
              </a:rPr>
              <a:t>practising</a:t>
            </a:r>
            <a:r>
              <a:rPr lang="en-US" altLang="zh-CN" sz="2000" dirty="0">
                <a:latin typeface="Times New Roman" panose="02020603050405020304"/>
                <a:ea typeface="宋体" panose="02010600030101010101" pitchFamily="2" charset="-122"/>
                <a:sym typeface="+mn-ea"/>
              </a:rPr>
              <a:t> hard on crutches with friends.</a:t>
            </a:r>
            <a:endParaRPr lang="en-US" altLang="zh-CN" sz="2000" dirty="0">
              <a:solidFill>
                <a:schemeClr val="tx1"/>
              </a:solidFill>
              <a:latin typeface="Times New Roman" panose="02020603050405020304"/>
              <a:ea typeface="宋体" panose="02010600030101010101" pitchFamily="2" charset="-122"/>
              <a:sym typeface="+mn-ea"/>
            </a:endParaRPr>
          </a:p>
          <a:p>
            <a:pPr algn="l"/>
            <a:r>
              <a:rPr lang="en-US" altLang="zh-CN" sz="2000" dirty="0">
                <a:solidFill>
                  <a:schemeClr val="tx1"/>
                </a:solidFill>
                <a:latin typeface="Times New Roman" panose="02020603050405020304" charset="0"/>
                <a:cs typeface="Times New Roman" panose="02020603050405020304" charset="0"/>
              </a:rPr>
              <a:t>B. </a:t>
            </a:r>
            <a:r>
              <a:rPr lang="en-US" altLang="zh-CN" sz="2000" dirty="0">
                <a:solidFill>
                  <a:schemeClr val="tx1"/>
                </a:solidFill>
                <a:latin typeface="Times New Roman" panose="02020603050405020304"/>
                <a:ea typeface="宋体" panose="02010600030101010101" pitchFamily="2" charset="-122"/>
                <a:sym typeface="+mn-ea"/>
              </a:rPr>
              <a:t>Sara watched friend with envy, longing</a:t>
            </a:r>
            <a:endParaRPr lang="en-US" altLang="zh-CN" sz="2000" dirty="0">
              <a:solidFill>
                <a:schemeClr val="tx1"/>
              </a:solidFill>
              <a:latin typeface="Times New Roman" panose="02020603050405020304"/>
              <a:ea typeface="宋体" panose="02010600030101010101" pitchFamily="2" charset="-122"/>
              <a:sym typeface="+mn-ea"/>
            </a:endParaRPr>
          </a:p>
          <a:p>
            <a:pPr algn="l"/>
            <a:r>
              <a:rPr lang="en-US" altLang="zh-CN" sz="2000" dirty="0">
                <a:solidFill>
                  <a:schemeClr val="tx1"/>
                </a:solidFill>
                <a:latin typeface="Times New Roman" panose="02020603050405020304"/>
                <a:ea typeface="宋体" panose="02010600030101010101" pitchFamily="2" charset="-122"/>
                <a:sym typeface="+mn-ea"/>
              </a:rPr>
              <a:t>     to join in their games. </a:t>
            </a:r>
            <a:endParaRPr lang="en-US" altLang="zh-CN" sz="2000" dirty="0">
              <a:solidFill>
                <a:schemeClr val="tx1"/>
              </a:solidFill>
              <a:latin typeface="Times New Roman" panose="02020603050405020304"/>
              <a:ea typeface="宋体" panose="02010600030101010101" pitchFamily="2" charset="-122"/>
              <a:sym typeface="+mn-ea"/>
            </a:endParaRPr>
          </a:p>
          <a:p>
            <a:pPr algn="l"/>
            <a:r>
              <a:rPr lang="en-US" altLang="zh-CN" sz="2000" dirty="0">
                <a:latin typeface="Times New Roman" panose="02020603050405020304"/>
                <a:ea typeface="宋体" panose="02010600030101010101" pitchFamily="2" charset="-122"/>
                <a:sym typeface="+mn-ea"/>
              </a:rPr>
              <a:t>C. The  match day arrived. In the last</a:t>
            </a:r>
            <a:endParaRPr lang="en-US" altLang="zh-CN" sz="2000" dirty="0">
              <a:solidFill>
                <a:schemeClr val="tx1"/>
              </a:solidFill>
              <a:latin typeface="Times New Roman" panose="02020603050405020304"/>
              <a:ea typeface="宋体" panose="02010600030101010101" pitchFamily="2" charset="-122"/>
              <a:sym typeface="+mn-ea"/>
            </a:endParaRPr>
          </a:p>
          <a:p>
            <a:pPr algn="l"/>
            <a:r>
              <a:rPr lang="en-US" altLang="zh-CN" sz="2000" dirty="0">
                <a:latin typeface="Times New Roman" panose="02020603050405020304"/>
                <a:ea typeface="宋体" panose="02010600030101010101" pitchFamily="2" charset="-122"/>
                <a:sym typeface="+mn-ea"/>
              </a:rPr>
              <a:t>     moments, the ball came to Sara</a:t>
            </a:r>
            <a:r>
              <a:rPr lang="en-US" altLang="zh-CN" sz="2000" dirty="0">
                <a:latin typeface="Arial" panose="020B0604020202020204" pitchFamily="34" charset="0"/>
                <a:ea typeface="宋体" panose="02010600030101010101" pitchFamily="2" charset="-122"/>
                <a:cs typeface="Arial" panose="020B0604020202020204" pitchFamily="34" charset="0"/>
                <a:sym typeface="+mn-ea"/>
              </a:rPr>
              <a:t>…</a:t>
            </a:r>
            <a:endParaRPr lang="en-US" altLang="zh-CN" sz="2000" dirty="0">
              <a:solidFill>
                <a:schemeClr val="tx1"/>
              </a:solidFill>
              <a:latin typeface="Arial" panose="020B0604020202020204" pitchFamily="34" charset="0"/>
              <a:ea typeface="宋体" panose="02010600030101010101" pitchFamily="2" charset="-122"/>
              <a:cs typeface="Arial" panose="020B0604020202020204" pitchFamily="34" charset="0"/>
              <a:sym typeface="+mn-ea"/>
            </a:endParaRPr>
          </a:p>
          <a:p>
            <a:pPr algn="l"/>
            <a:r>
              <a:rPr lang="en-US" altLang="zh-CN" sz="2000" dirty="0">
                <a:solidFill>
                  <a:schemeClr val="tx1"/>
                </a:solidFill>
                <a:latin typeface="Times New Roman" panose="02020603050405020304" charset="0"/>
                <a:cs typeface="Times New Roman" panose="02020603050405020304" charset="0"/>
              </a:rPr>
              <a:t>D. T</a:t>
            </a:r>
            <a:r>
              <a:rPr lang="en-US" altLang="zh-CN" sz="2000" dirty="0">
                <a:solidFill>
                  <a:schemeClr val="tx1"/>
                </a:solidFill>
                <a:latin typeface="Times New Roman" panose="02020603050405020304"/>
                <a:ea typeface="宋体" panose="02010600030101010101" pitchFamily="2" charset="-122"/>
                <a:sym typeface="+mn-ea"/>
              </a:rPr>
              <a:t>he school announced a soccer match,   </a:t>
            </a:r>
            <a:endParaRPr lang="en-US" altLang="zh-CN" sz="2000" dirty="0">
              <a:solidFill>
                <a:schemeClr val="tx1"/>
              </a:solidFill>
              <a:latin typeface="Times New Roman" panose="02020603050405020304"/>
              <a:ea typeface="宋体" panose="02010600030101010101" pitchFamily="2" charset="-122"/>
              <a:sym typeface="+mn-ea"/>
            </a:endParaRPr>
          </a:p>
          <a:p>
            <a:pPr algn="l"/>
            <a:r>
              <a:rPr lang="en-US" altLang="zh-CN" sz="2000" dirty="0">
                <a:solidFill>
                  <a:schemeClr val="tx1"/>
                </a:solidFill>
                <a:latin typeface="Times New Roman" panose="02020603050405020304"/>
                <a:ea typeface="宋体" panose="02010600030101010101" pitchFamily="2" charset="-122"/>
                <a:sym typeface="+mn-ea"/>
              </a:rPr>
              <a:t>     Sara </a:t>
            </a:r>
            <a:r>
              <a:rPr lang="en-US" altLang="zh-CN" sz="2000" dirty="0">
                <a:solidFill>
                  <a:schemeClr val="tx1"/>
                </a:solidFill>
                <a:latin typeface="Times New Roman" panose="02020603050405020304" charset="0"/>
                <a:cs typeface="Times New Roman" panose="02020603050405020304" charset="0"/>
              </a:rPr>
              <a:t>wanted to compete in it, fearing </a:t>
            </a:r>
            <a:r>
              <a:rPr lang="en-US" altLang="zh-CN" sz="2000" dirty="0">
                <a:solidFill>
                  <a:schemeClr val="tx1"/>
                </a:solidFill>
                <a:latin typeface="Times New Roman" panose="02020603050405020304"/>
                <a:ea typeface="宋体" panose="02010600030101010101" pitchFamily="2" charset="-122"/>
                <a:sym typeface="+mn-ea"/>
              </a:rPr>
              <a:t>   </a:t>
            </a:r>
            <a:endParaRPr lang="en-US" altLang="zh-CN" sz="2000" dirty="0">
              <a:solidFill>
                <a:schemeClr val="tx1"/>
              </a:solidFill>
              <a:latin typeface="Times New Roman" panose="02020603050405020304"/>
              <a:ea typeface="宋体" panose="02010600030101010101" pitchFamily="2" charset="-122"/>
              <a:sym typeface="+mn-ea"/>
            </a:endParaRPr>
          </a:p>
          <a:p>
            <a:pPr algn="l"/>
            <a:r>
              <a:rPr lang="en-US" altLang="zh-CN" sz="2000" dirty="0">
                <a:solidFill>
                  <a:schemeClr val="tx1"/>
                </a:solidFill>
                <a:latin typeface="Times New Roman" panose="02020603050405020304"/>
                <a:ea typeface="宋体" panose="02010600030101010101" pitchFamily="2" charset="-122"/>
                <a:sym typeface="+mn-ea"/>
              </a:rPr>
              <a:t>     other kids would doubt her. </a:t>
            </a:r>
            <a:endParaRPr lang="en-US" altLang="zh-CN" sz="2000" dirty="0">
              <a:solidFill>
                <a:schemeClr val="tx1"/>
              </a:solidFill>
              <a:latin typeface="Times New Roman" panose="02020603050405020304"/>
              <a:ea typeface="宋体" panose="02010600030101010101" pitchFamily="2" charset="-122"/>
              <a:sym typeface="+mn-ea"/>
            </a:endParaRPr>
          </a:p>
          <a:p>
            <a:pPr algn="l"/>
            <a:r>
              <a:rPr lang="en-US" altLang="zh-CN" sz="2000" dirty="0">
                <a:latin typeface="Times New Roman" panose="02020603050405020304" charset="0"/>
                <a:cs typeface="Times New Roman" panose="02020603050405020304" charset="0"/>
                <a:sym typeface="+mn-ea"/>
              </a:rPr>
              <a:t>E.</a:t>
            </a:r>
            <a:r>
              <a:rPr lang="en-US" altLang="zh-CN" sz="2000" dirty="0">
                <a:solidFill>
                  <a:srgbClr val="FF0000"/>
                </a:solidFill>
                <a:latin typeface="Times New Roman" panose="02020603050405020304" charset="0"/>
                <a:cs typeface="Times New Roman" panose="02020603050405020304" charset="0"/>
                <a:sym typeface="+mn-ea"/>
              </a:rPr>
              <a:t> </a:t>
            </a:r>
            <a:r>
              <a:rPr lang="en-US" altLang="zh-CN" sz="2000" dirty="0">
                <a:latin typeface="Times New Roman" panose="02020603050405020304"/>
                <a:ea typeface="宋体" panose="02010600030101010101" pitchFamily="2" charset="-122"/>
                <a:sym typeface="+mn-ea"/>
              </a:rPr>
              <a:t>She had a passion for soccer. However,   </a:t>
            </a:r>
            <a:endParaRPr lang="en-US" altLang="zh-CN" sz="2000" dirty="0">
              <a:solidFill>
                <a:schemeClr val="tx1"/>
              </a:solidFill>
              <a:latin typeface="Times New Roman" panose="02020603050405020304"/>
              <a:ea typeface="宋体" panose="02010600030101010101" pitchFamily="2" charset="-122"/>
              <a:sym typeface="+mn-ea"/>
            </a:endParaRPr>
          </a:p>
          <a:p>
            <a:pPr algn="l"/>
            <a:r>
              <a:rPr lang="en-US" altLang="zh-CN" sz="2000" dirty="0">
                <a:latin typeface="Times New Roman" panose="02020603050405020304"/>
                <a:ea typeface="宋体" panose="02010600030101010101" pitchFamily="2" charset="-122"/>
                <a:sym typeface="+mn-ea"/>
              </a:rPr>
              <a:t>     Sara’ legs were not as strong as her </a:t>
            </a:r>
            <a:endParaRPr lang="en-US" altLang="zh-CN" sz="2000" dirty="0">
              <a:solidFill>
                <a:schemeClr val="tx1"/>
              </a:solidFill>
              <a:latin typeface="Times New Roman" panose="02020603050405020304"/>
              <a:ea typeface="宋体" panose="02010600030101010101" pitchFamily="2" charset="-122"/>
              <a:sym typeface="+mn-ea"/>
            </a:endParaRPr>
          </a:p>
          <a:p>
            <a:pPr algn="l"/>
            <a:r>
              <a:rPr lang="en-US" altLang="zh-CN" sz="2000" dirty="0">
                <a:latin typeface="Times New Roman" panose="02020603050405020304"/>
                <a:ea typeface="宋体" panose="02010600030101010101" pitchFamily="2" charset="-122"/>
                <a:sym typeface="+mn-ea"/>
              </a:rPr>
              <a:t>     friends’.</a:t>
            </a:r>
            <a:endParaRPr lang="en-US" altLang="zh-CN" sz="2000" dirty="0">
              <a:solidFill>
                <a:schemeClr val="tx1"/>
              </a:solidFill>
              <a:latin typeface="Times New Roman" panose="02020603050405020304"/>
              <a:ea typeface="宋体" panose="02010600030101010101" pitchFamily="2" charset="-122"/>
              <a:sym typeface="+mn-ea"/>
            </a:endParaRPr>
          </a:p>
          <a:p>
            <a:pPr algn="l"/>
            <a:endParaRPr lang="en-US" altLang="zh-CN" sz="2000" dirty="0">
              <a:solidFill>
                <a:schemeClr val="tx1"/>
              </a:solidFill>
              <a:latin typeface="Times New Roman" panose="02020603050405020304"/>
              <a:ea typeface="宋体" panose="02010600030101010101" pitchFamily="2" charset="-122"/>
              <a:sym typeface="+mn-ea"/>
            </a:endParaRPr>
          </a:p>
          <a:p>
            <a:pPr algn="l"/>
            <a:endParaRPr lang="en-US" altLang="zh-CN" sz="2000" dirty="0">
              <a:solidFill>
                <a:schemeClr val="tx1"/>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29" name="圆角矩形 28"/>
          <p:cNvSpPr/>
          <p:nvPr>
            <p:custDataLst>
              <p:tags r:id="rId11"/>
            </p:custDataLst>
          </p:nvPr>
        </p:nvSpPr>
        <p:spPr>
          <a:xfrm>
            <a:off x="323850" y="3867785"/>
            <a:ext cx="1528445" cy="800735"/>
          </a:xfrm>
          <a:prstGeom prst="roundRect">
            <a:avLst/>
          </a:prstGeom>
          <a:solidFill>
            <a:srgbClr val="E5D4F2"/>
          </a:solidFill>
          <a:ln w="38100">
            <a:solidFill>
              <a:srgbClr val="DFCA3F"/>
            </a:soli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charset="0"/>
                <a:cs typeface="Times New Roman" panose="02020603050405020304" charset="0"/>
                <a:sym typeface="+mn-ea"/>
              </a:rPr>
              <a:t>The </a:t>
            </a:r>
            <a:endParaRPr lang="zh-CN" altLang="en-US" sz="2800">
              <a:solidFill>
                <a:schemeClr val="tx1"/>
              </a:solidFill>
              <a:latin typeface="Times New Roman" panose="02020603050405020304" charset="0"/>
              <a:cs typeface="Times New Roman" panose="02020603050405020304" charset="0"/>
              <a:sym typeface="+mn-ea"/>
            </a:endParaRPr>
          </a:p>
          <a:p>
            <a:pPr lvl="0" algn="ctr">
              <a:buClrTx/>
              <a:buSzTx/>
              <a:buFontTx/>
            </a:pPr>
            <a:r>
              <a:rPr lang="zh-CN" altLang="en-US" sz="2800">
                <a:solidFill>
                  <a:schemeClr val="tx1"/>
                </a:solidFill>
                <a:latin typeface="Times New Roman" panose="02020603050405020304" charset="0"/>
                <a:cs typeface="Times New Roman" panose="02020603050405020304" charset="0"/>
                <a:sym typeface="+mn-ea"/>
              </a:rPr>
              <a:t>Opening</a:t>
            </a:r>
            <a:endParaRPr lang="zh-CN" altLang="en-US" sz="2800">
              <a:solidFill>
                <a:schemeClr val="tx1"/>
              </a:solidFill>
              <a:latin typeface="Times New Roman" panose="02020603050405020304" charset="0"/>
              <a:cs typeface="Times New Roman" panose="02020603050405020304" charset="0"/>
              <a:sym typeface="+mn-ea"/>
            </a:endParaRPr>
          </a:p>
        </p:txBody>
      </p:sp>
      <p:sp>
        <p:nvSpPr>
          <p:cNvPr id="30" name="圆角矩形 29"/>
          <p:cNvSpPr/>
          <p:nvPr>
            <p:custDataLst>
              <p:tags r:id="rId12"/>
            </p:custDataLst>
          </p:nvPr>
        </p:nvSpPr>
        <p:spPr>
          <a:xfrm>
            <a:off x="899795" y="2425700"/>
            <a:ext cx="1288415" cy="862330"/>
          </a:xfrm>
          <a:prstGeom prst="roundRect">
            <a:avLst/>
          </a:prstGeom>
          <a:solidFill>
            <a:srgbClr val="C4DEBB"/>
          </a:solidFill>
          <a:ln w="28575">
            <a:solidFill>
              <a:srgbClr val="CB30ED"/>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dirty="0">
                <a:solidFill>
                  <a:schemeClr val="tx1"/>
                </a:solidFill>
                <a:latin typeface="Times New Roman" panose="02020603050405020304" charset="0"/>
                <a:cs typeface="Times New Roman" panose="02020603050405020304" charset="0"/>
                <a:sym typeface="+mn-ea"/>
              </a:rPr>
              <a:t>Rising </a:t>
            </a:r>
            <a:endParaRPr lang="en-US" altLang="zh-CN" sz="2800" dirty="0">
              <a:solidFill>
                <a:schemeClr val="tx1"/>
              </a:solidFill>
              <a:latin typeface="Times New Roman" panose="02020603050405020304" charset="0"/>
              <a:cs typeface="Times New Roman" panose="02020603050405020304" charset="0"/>
              <a:sym typeface="+mn-ea"/>
            </a:endParaRPr>
          </a:p>
          <a:p>
            <a:pPr algn="ctr"/>
            <a:r>
              <a:rPr lang="en-US" altLang="zh-CN" sz="2800" dirty="0">
                <a:solidFill>
                  <a:schemeClr val="tx1"/>
                </a:solidFill>
                <a:latin typeface="Times New Roman" panose="02020603050405020304" charset="0"/>
                <a:cs typeface="Times New Roman" panose="02020603050405020304" charset="0"/>
                <a:sym typeface="+mn-ea"/>
              </a:rPr>
              <a:t>Action</a:t>
            </a:r>
            <a:endParaRPr lang="en-US" altLang="zh-CN" sz="2800" dirty="0">
              <a:solidFill>
                <a:schemeClr val="tx1"/>
              </a:solidFill>
              <a:latin typeface="Times New Roman" panose="02020603050405020304" charset="0"/>
              <a:cs typeface="Times New Roman" panose="02020603050405020304" charset="0"/>
              <a:sym typeface="+mn-ea"/>
            </a:endParaRPr>
          </a:p>
        </p:txBody>
      </p:sp>
      <p:sp>
        <p:nvSpPr>
          <p:cNvPr id="31" name="圆角矩形 30"/>
          <p:cNvSpPr/>
          <p:nvPr>
            <p:custDataLst>
              <p:tags r:id="rId13"/>
            </p:custDataLst>
          </p:nvPr>
        </p:nvSpPr>
        <p:spPr>
          <a:xfrm>
            <a:off x="1259840" y="1261745"/>
            <a:ext cx="2280920" cy="47561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38100">
            <a:solidFill>
              <a:srgbClr val="C4DEBB"/>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The Climax</a:t>
            </a:r>
            <a:endParaRPr lang="en-US" altLang="zh-CN" sz="2800">
              <a:solidFill>
                <a:schemeClr val="tx1"/>
              </a:solidFill>
              <a:latin typeface="Times New Roman" panose="02020603050405020304" charset="0"/>
              <a:cs typeface="Times New Roman" panose="02020603050405020304" charset="0"/>
            </a:endParaRPr>
          </a:p>
        </p:txBody>
      </p:sp>
      <p:sp>
        <p:nvSpPr>
          <p:cNvPr id="32" name="圆角矩形 31"/>
          <p:cNvSpPr/>
          <p:nvPr>
            <p:custDataLst>
              <p:tags r:id="rId14"/>
            </p:custDataLst>
          </p:nvPr>
        </p:nvSpPr>
        <p:spPr>
          <a:xfrm>
            <a:off x="2501900" y="2419985"/>
            <a:ext cx="1290955" cy="876935"/>
          </a:xfrm>
          <a:prstGeom prst="roundRect">
            <a:avLst/>
          </a:prstGeom>
          <a:solidFill>
            <a:srgbClr val="DFCA3F"/>
          </a:solidFill>
          <a:ln w="28575">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dirty="0">
                <a:solidFill>
                  <a:schemeClr val="tx1"/>
                </a:solidFill>
                <a:latin typeface="Times New Roman" panose="02020603050405020304" charset="0"/>
                <a:cs typeface="Times New Roman" panose="02020603050405020304" charset="0"/>
                <a:sym typeface="+mn-ea"/>
              </a:rPr>
              <a:t>Falling </a:t>
            </a:r>
            <a:endParaRPr lang="en-US" altLang="zh-CN" sz="2800" dirty="0">
              <a:solidFill>
                <a:schemeClr val="tx1"/>
              </a:solidFill>
              <a:latin typeface="Times New Roman" panose="02020603050405020304" charset="0"/>
              <a:cs typeface="Times New Roman" panose="02020603050405020304" charset="0"/>
              <a:sym typeface="+mn-ea"/>
            </a:endParaRPr>
          </a:p>
          <a:p>
            <a:pPr algn="ctr"/>
            <a:r>
              <a:rPr lang="en-US" altLang="zh-CN" sz="2800" dirty="0">
                <a:solidFill>
                  <a:schemeClr val="tx1"/>
                </a:solidFill>
                <a:latin typeface="Times New Roman" panose="02020603050405020304" charset="0"/>
                <a:cs typeface="Times New Roman" panose="02020603050405020304" charset="0"/>
                <a:sym typeface="+mn-ea"/>
              </a:rPr>
              <a:t>Action</a:t>
            </a:r>
            <a:endParaRPr lang="en-US" altLang="zh-CN" sz="2800" dirty="0">
              <a:solidFill>
                <a:schemeClr val="tx1"/>
              </a:solidFill>
              <a:latin typeface="Times New Roman" panose="02020603050405020304" charset="0"/>
              <a:cs typeface="Times New Roman" panose="02020603050405020304" charset="0"/>
              <a:sym typeface="+mn-ea"/>
            </a:endParaRPr>
          </a:p>
        </p:txBody>
      </p:sp>
      <p:sp>
        <p:nvSpPr>
          <p:cNvPr id="33" name="圆角矩形 32"/>
          <p:cNvSpPr/>
          <p:nvPr>
            <p:custDataLst>
              <p:tags r:id="rId15"/>
            </p:custDataLst>
          </p:nvPr>
        </p:nvSpPr>
        <p:spPr>
          <a:xfrm>
            <a:off x="2915920" y="3796030"/>
            <a:ext cx="1391285" cy="80645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CB30E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None/>
            </a:pPr>
            <a:r>
              <a:rPr lang="en-US" altLang="zh-CN" sz="2800" dirty="0">
                <a:solidFill>
                  <a:schemeClr val="tx1"/>
                </a:solidFill>
                <a:latin typeface="Times New Roman" panose="02020603050405020304" charset="0"/>
                <a:cs typeface="Times New Roman" panose="02020603050405020304" charset="0"/>
              </a:rPr>
              <a:t>The </a:t>
            </a:r>
            <a:endParaRPr lang="en-US" altLang="zh-CN" sz="2800" dirty="0">
              <a:solidFill>
                <a:schemeClr val="tx1"/>
              </a:solidFill>
              <a:latin typeface="Times New Roman" panose="02020603050405020304" charset="0"/>
              <a:cs typeface="Times New Roman" panose="02020603050405020304" charset="0"/>
            </a:endParaRPr>
          </a:p>
          <a:p>
            <a:pPr algn="ctr">
              <a:buClrTx/>
              <a:buSzTx/>
              <a:buNone/>
            </a:pPr>
            <a:r>
              <a:rPr lang="en-US" altLang="zh-CN" sz="2800" dirty="0">
                <a:solidFill>
                  <a:schemeClr val="tx1"/>
                </a:solidFill>
                <a:latin typeface="Times New Roman" panose="02020603050405020304" charset="0"/>
                <a:cs typeface="Times New Roman" panose="02020603050405020304" charset="0"/>
              </a:rPr>
              <a:t>Ending</a:t>
            </a:r>
            <a:endParaRPr lang="en-US" altLang="zh-CN" sz="2800" dirty="0">
              <a:solidFill>
                <a:schemeClr val="tx1"/>
              </a:solidFill>
              <a:latin typeface="Times New Roman" panose="02020603050405020304" charset="0"/>
              <a:cs typeface="Times New Roman" panose="02020603050405020304" charset="0"/>
            </a:endParaRPr>
          </a:p>
        </p:txBody>
      </p:sp>
      <p:grpSp>
        <p:nvGrpSpPr>
          <p:cNvPr id="36" name="组合 35"/>
          <p:cNvGrpSpPr/>
          <p:nvPr>
            <p:custDataLst>
              <p:tags r:id="rId16"/>
            </p:custDataLst>
          </p:nvPr>
        </p:nvGrpSpPr>
        <p:grpSpPr>
          <a:xfrm>
            <a:off x="299720" y="3818890"/>
            <a:ext cx="1558290" cy="849630"/>
            <a:chOff x="472" y="6014"/>
            <a:chExt cx="2454" cy="1338"/>
          </a:xfrm>
        </p:grpSpPr>
        <p:pic>
          <p:nvPicPr>
            <p:cNvPr id="34" name="图片 33" descr="780 (1)"/>
            <p:cNvPicPr>
              <a:picLocks noChangeAspect="1"/>
            </p:cNvPicPr>
            <p:nvPr>
              <p:custDataLst>
                <p:tags r:id="rId17"/>
              </p:custDataLst>
            </p:nvPr>
          </p:nvPicPr>
          <p:blipFill>
            <a:blip r:embed="rId18"/>
            <a:stretch>
              <a:fillRect/>
            </a:stretch>
          </p:blipFill>
          <p:spPr>
            <a:xfrm rot="10800000" flipV="1">
              <a:off x="472" y="6014"/>
              <a:ext cx="2454" cy="1338"/>
            </a:xfrm>
            <a:prstGeom prst="rect">
              <a:avLst/>
            </a:prstGeom>
          </p:spPr>
        </p:pic>
        <p:sp>
          <p:nvSpPr>
            <p:cNvPr id="35" name="文本框 34"/>
            <p:cNvSpPr txBox="1"/>
            <p:nvPr>
              <p:custDataLst>
                <p:tags r:id="rId19"/>
              </p:custDataLst>
            </p:nvPr>
          </p:nvSpPr>
          <p:spPr>
            <a:xfrm>
              <a:off x="1190" y="6262"/>
              <a:ext cx="1072" cy="919"/>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cs typeface="Times New Roman" panose="02020603050405020304" charset="0"/>
                </a:rPr>
                <a:t>E</a:t>
              </a:r>
              <a:endParaRPr lang="en-US" altLang="zh-CN" sz="3200" b="1">
                <a:solidFill>
                  <a:srgbClr val="FF0000"/>
                </a:solidFill>
                <a:latin typeface="Times New Roman" panose="02020603050405020304" charset="0"/>
                <a:cs typeface="Times New Roman" panose="02020603050405020304" charset="0"/>
              </a:endParaRPr>
            </a:p>
          </p:txBody>
        </p:sp>
      </p:grpSp>
      <p:grpSp>
        <p:nvGrpSpPr>
          <p:cNvPr id="37" name="组合 36"/>
          <p:cNvGrpSpPr/>
          <p:nvPr>
            <p:custDataLst>
              <p:tags r:id="rId20"/>
            </p:custDataLst>
          </p:nvPr>
        </p:nvGrpSpPr>
        <p:grpSpPr>
          <a:xfrm>
            <a:off x="789305" y="2378075"/>
            <a:ext cx="1558290" cy="849630"/>
            <a:chOff x="472" y="6014"/>
            <a:chExt cx="2454" cy="1338"/>
          </a:xfrm>
        </p:grpSpPr>
        <p:pic>
          <p:nvPicPr>
            <p:cNvPr id="38" name="图片 37" descr="780 (1)"/>
            <p:cNvPicPr>
              <a:picLocks noChangeAspect="1"/>
            </p:cNvPicPr>
            <p:nvPr>
              <p:custDataLst>
                <p:tags r:id="rId21"/>
              </p:custDataLst>
            </p:nvPr>
          </p:nvPicPr>
          <p:blipFill>
            <a:blip r:embed="rId18"/>
            <a:stretch>
              <a:fillRect/>
            </a:stretch>
          </p:blipFill>
          <p:spPr>
            <a:xfrm rot="10800000" flipV="1">
              <a:off x="472" y="6014"/>
              <a:ext cx="2454" cy="1338"/>
            </a:xfrm>
            <a:prstGeom prst="rect">
              <a:avLst/>
            </a:prstGeom>
          </p:spPr>
        </p:pic>
        <p:sp>
          <p:nvSpPr>
            <p:cNvPr id="39" name="文本框 38"/>
            <p:cNvSpPr txBox="1"/>
            <p:nvPr>
              <p:custDataLst>
                <p:tags r:id="rId22"/>
              </p:custDataLst>
            </p:nvPr>
          </p:nvSpPr>
          <p:spPr>
            <a:xfrm>
              <a:off x="1190" y="6262"/>
              <a:ext cx="1072" cy="919"/>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cs typeface="Times New Roman" panose="02020603050405020304" charset="0"/>
                </a:rPr>
                <a:t>B</a:t>
              </a:r>
              <a:endParaRPr lang="en-US" altLang="zh-CN" sz="3200" b="1">
                <a:solidFill>
                  <a:srgbClr val="FF0000"/>
                </a:solidFill>
                <a:latin typeface="Times New Roman" panose="02020603050405020304" charset="0"/>
                <a:cs typeface="Times New Roman" panose="02020603050405020304" charset="0"/>
              </a:endParaRPr>
            </a:p>
          </p:txBody>
        </p:sp>
      </p:grpSp>
      <p:grpSp>
        <p:nvGrpSpPr>
          <p:cNvPr id="40" name="组合 39"/>
          <p:cNvGrpSpPr/>
          <p:nvPr>
            <p:custDataLst>
              <p:tags r:id="rId23"/>
            </p:custDataLst>
          </p:nvPr>
        </p:nvGrpSpPr>
        <p:grpSpPr>
          <a:xfrm>
            <a:off x="1547495" y="1073785"/>
            <a:ext cx="1558290" cy="849630"/>
            <a:chOff x="472" y="6014"/>
            <a:chExt cx="2454" cy="1338"/>
          </a:xfrm>
        </p:grpSpPr>
        <p:pic>
          <p:nvPicPr>
            <p:cNvPr id="41" name="图片 40" descr="780 (1)"/>
            <p:cNvPicPr>
              <a:picLocks noChangeAspect="1"/>
            </p:cNvPicPr>
            <p:nvPr>
              <p:custDataLst>
                <p:tags r:id="rId24"/>
              </p:custDataLst>
            </p:nvPr>
          </p:nvPicPr>
          <p:blipFill>
            <a:blip r:embed="rId18"/>
            <a:stretch>
              <a:fillRect/>
            </a:stretch>
          </p:blipFill>
          <p:spPr>
            <a:xfrm rot="10800000" flipV="1">
              <a:off x="472" y="6014"/>
              <a:ext cx="2454" cy="1338"/>
            </a:xfrm>
            <a:prstGeom prst="rect">
              <a:avLst/>
            </a:prstGeom>
          </p:spPr>
        </p:pic>
        <p:sp>
          <p:nvSpPr>
            <p:cNvPr id="42" name="文本框 41"/>
            <p:cNvSpPr txBox="1"/>
            <p:nvPr>
              <p:custDataLst>
                <p:tags r:id="rId25"/>
              </p:custDataLst>
            </p:nvPr>
          </p:nvSpPr>
          <p:spPr>
            <a:xfrm>
              <a:off x="1190" y="6262"/>
              <a:ext cx="1072" cy="919"/>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cs typeface="Times New Roman" panose="02020603050405020304" charset="0"/>
                </a:rPr>
                <a:t>D</a:t>
              </a:r>
              <a:endParaRPr lang="en-US" altLang="zh-CN" sz="3200" b="1">
                <a:solidFill>
                  <a:srgbClr val="FF0000"/>
                </a:solidFill>
                <a:latin typeface="Times New Roman" panose="02020603050405020304" charset="0"/>
                <a:cs typeface="Times New Roman" panose="02020603050405020304" charset="0"/>
              </a:endParaRPr>
            </a:p>
          </p:txBody>
        </p:sp>
      </p:grpSp>
      <p:grpSp>
        <p:nvGrpSpPr>
          <p:cNvPr id="43" name="组合 42"/>
          <p:cNvGrpSpPr/>
          <p:nvPr>
            <p:custDataLst>
              <p:tags r:id="rId26"/>
            </p:custDataLst>
          </p:nvPr>
        </p:nvGrpSpPr>
        <p:grpSpPr>
          <a:xfrm>
            <a:off x="2339975" y="2380615"/>
            <a:ext cx="1558290" cy="849630"/>
            <a:chOff x="472" y="6014"/>
            <a:chExt cx="2454" cy="1338"/>
          </a:xfrm>
        </p:grpSpPr>
        <p:pic>
          <p:nvPicPr>
            <p:cNvPr id="44" name="图片 43" descr="780 (1)"/>
            <p:cNvPicPr>
              <a:picLocks noChangeAspect="1"/>
            </p:cNvPicPr>
            <p:nvPr>
              <p:custDataLst>
                <p:tags r:id="rId27"/>
              </p:custDataLst>
            </p:nvPr>
          </p:nvPicPr>
          <p:blipFill>
            <a:blip r:embed="rId18"/>
            <a:stretch>
              <a:fillRect/>
            </a:stretch>
          </p:blipFill>
          <p:spPr>
            <a:xfrm rot="10800000" flipV="1">
              <a:off x="472" y="6014"/>
              <a:ext cx="2454" cy="1338"/>
            </a:xfrm>
            <a:prstGeom prst="rect">
              <a:avLst/>
            </a:prstGeom>
          </p:spPr>
        </p:pic>
        <p:sp>
          <p:nvSpPr>
            <p:cNvPr id="45" name="文本框 44"/>
            <p:cNvSpPr txBox="1"/>
            <p:nvPr>
              <p:custDataLst>
                <p:tags r:id="rId28"/>
              </p:custDataLst>
            </p:nvPr>
          </p:nvSpPr>
          <p:spPr>
            <a:xfrm>
              <a:off x="1190" y="6262"/>
              <a:ext cx="1072" cy="919"/>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cs typeface="Times New Roman" panose="02020603050405020304" charset="0"/>
                </a:rPr>
                <a:t>A</a:t>
              </a:r>
              <a:endParaRPr lang="en-US" altLang="zh-CN" sz="3200" b="1">
                <a:solidFill>
                  <a:srgbClr val="FF0000"/>
                </a:solidFill>
                <a:latin typeface="Times New Roman" panose="02020603050405020304" charset="0"/>
                <a:cs typeface="Times New Roman" panose="02020603050405020304" charset="0"/>
              </a:endParaRPr>
            </a:p>
          </p:txBody>
        </p:sp>
      </p:grpSp>
      <p:grpSp>
        <p:nvGrpSpPr>
          <p:cNvPr id="46" name="组合 45"/>
          <p:cNvGrpSpPr/>
          <p:nvPr>
            <p:custDataLst>
              <p:tags r:id="rId29"/>
            </p:custDataLst>
          </p:nvPr>
        </p:nvGrpSpPr>
        <p:grpSpPr>
          <a:xfrm>
            <a:off x="2814955" y="3744595"/>
            <a:ext cx="1558290" cy="849630"/>
            <a:chOff x="472" y="6014"/>
            <a:chExt cx="2454" cy="1338"/>
          </a:xfrm>
        </p:grpSpPr>
        <p:pic>
          <p:nvPicPr>
            <p:cNvPr id="47" name="图片 46" descr="780 (1)"/>
            <p:cNvPicPr>
              <a:picLocks noChangeAspect="1"/>
            </p:cNvPicPr>
            <p:nvPr>
              <p:custDataLst>
                <p:tags r:id="rId30"/>
              </p:custDataLst>
            </p:nvPr>
          </p:nvPicPr>
          <p:blipFill>
            <a:blip r:embed="rId18"/>
            <a:stretch>
              <a:fillRect/>
            </a:stretch>
          </p:blipFill>
          <p:spPr>
            <a:xfrm rot="10800000" flipV="1">
              <a:off x="472" y="6014"/>
              <a:ext cx="2454" cy="1338"/>
            </a:xfrm>
            <a:prstGeom prst="rect">
              <a:avLst/>
            </a:prstGeom>
          </p:spPr>
        </p:pic>
        <p:sp>
          <p:nvSpPr>
            <p:cNvPr id="48" name="文本框 47"/>
            <p:cNvSpPr txBox="1"/>
            <p:nvPr>
              <p:custDataLst>
                <p:tags r:id="rId31"/>
              </p:custDataLst>
            </p:nvPr>
          </p:nvSpPr>
          <p:spPr>
            <a:xfrm>
              <a:off x="1190" y="6262"/>
              <a:ext cx="1072" cy="919"/>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cs typeface="Times New Roman" panose="02020603050405020304" charset="0"/>
                </a:rPr>
                <a:t>C</a:t>
              </a:r>
              <a:endParaRPr lang="en-US" altLang="zh-CN" sz="3200" b="1">
                <a:solidFill>
                  <a:srgbClr val="FF0000"/>
                </a:solidFill>
                <a:latin typeface="Times New Roman" panose="02020603050405020304" charset="0"/>
                <a:cs typeface="Times New Roman" panose="02020603050405020304" charset="0"/>
              </a:endParaRPr>
            </a:p>
          </p:txBody>
        </p:sp>
      </p:grpSp>
      <p:pic>
        <p:nvPicPr>
          <p:cNvPr id="5124" name="图片 6" descr="logo横版 png"/>
          <p:cNvPicPr>
            <a:picLocks noChangeAspect="1"/>
          </p:cNvPicPr>
          <p:nvPr/>
        </p:nvPicPr>
        <p:blipFill>
          <a:blip r:embed="rId32"/>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par>
                                <p:cTn id="15" presetID="25"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20" dur="1000" fill="hold"/>
                                        <p:tgtEl>
                                          <p:spTgt spid="2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32" dur="1000" fill="hold"/>
                                        <p:tgtEl>
                                          <p:spTgt spid="29"/>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44" dur="1000" fill="hold"/>
                                        <p:tgtEl>
                                          <p:spTgt spid="30"/>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56" dur="1000" fill="hold"/>
                                        <p:tgtEl>
                                          <p:spTgt spid="31"/>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68" dur="1000" fill="hold"/>
                                        <p:tgtEl>
                                          <p:spTgt spid="32"/>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p:cTn id="7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80" dur="1000" fill="hold"/>
                                        <p:tgtEl>
                                          <p:spTgt spid="33"/>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25" presetClass="entr" presetSubtype="0" fill="hold" grpId="0" nodeType="click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p:cTn id="89"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92" dur="1000" fill="hold"/>
                                        <p:tgtEl>
                                          <p:spTgt spid="28"/>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28"/>
                                        </p:tgtEl>
                                      </p:cBhvr>
                                    </p:animEffect>
                                  </p:childTnLst>
                                </p:cTn>
                              </p:par>
                            </p:childTnLst>
                          </p:cTn>
                        </p:par>
                      </p:childTnLst>
                    </p:cTn>
                  </p:par>
                  <p:par>
                    <p:cTn id="97" fill="hold">
                      <p:stCondLst>
                        <p:cond delay="indefinite"/>
                      </p:stCondLst>
                      <p:childTnLst>
                        <p:par>
                          <p:cTn id="98" fill="hold">
                            <p:stCondLst>
                              <p:cond delay="0"/>
                            </p:stCondLst>
                            <p:childTnLst>
                              <p:par>
                                <p:cTn id="99" presetID="25" presetClass="entr" presetSubtype="0"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p:cTn id="101"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102"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103"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104" dur="1000" fill="hold"/>
                                        <p:tgtEl>
                                          <p:spTgt spid="36"/>
                                        </p:tgtEl>
                                        <p:attrNameLst>
                                          <p:attrName>ppt_h</p:attrName>
                                        </p:attrNameLst>
                                      </p:cBhvr>
                                      <p:tavLst>
                                        <p:tav tm="0">
                                          <p:val>
                                            <p:strVal val="#ppt_h"/>
                                          </p:val>
                                        </p:tav>
                                        <p:tav tm="100000">
                                          <p:val>
                                            <p:strVal val="#ppt_h"/>
                                          </p:val>
                                        </p:tav>
                                      </p:tavLst>
                                    </p:anim>
                                    <p:anim calcmode="lin" valueType="num">
                                      <p:cBhvr>
                                        <p:cTn id="105"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106"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107"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108" dur="1000" decel="50000">
                                          <p:stCondLst>
                                            <p:cond delay="0"/>
                                          </p:stCondLst>
                                        </p:cTn>
                                        <p:tgtEl>
                                          <p:spTgt spid="36"/>
                                        </p:tgtEl>
                                      </p:cBhvr>
                                    </p:animEffect>
                                  </p:childTnLst>
                                </p:cTn>
                              </p:par>
                            </p:childTnLst>
                          </p:cTn>
                        </p:par>
                      </p:childTnLst>
                    </p:cTn>
                  </p:par>
                  <p:par>
                    <p:cTn id="109" fill="hold">
                      <p:stCondLst>
                        <p:cond delay="indefinite"/>
                      </p:stCondLst>
                      <p:childTnLst>
                        <p:par>
                          <p:cTn id="110" fill="hold">
                            <p:stCondLst>
                              <p:cond delay="0"/>
                            </p:stCondLst>
                            <p:childTnLst>
                              <p:par>
                                <p:cTn id="111" presetID="25" presetClass="entr" presetSubtype="0" fill="hold" nodeType="click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14"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15"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16" dur="1000" fill="hold"/>
                                        <p:tgtEl>
                                          <p:spTgt spid="37"/>
                                        </p:tgtEl>
                                        <p:attrNameLst>
                                          <p:attrName>ppt_h</p:attrName>
                                        </p:attrNameLst>
                                      </p:cBhvr>
                                      <p:tavLst>
                                        <p:tav tm="0">
                                          <p:val>
                                            <p:strVal val="#ppt_h"/>
                                          </p:val>
                                        </p:tav>
                                        <p:tav tm="100000">
                                          <p:val>
                                            <p:strVal val="#ppt_h"/>
                                          </p:val>
                                        </p:tav>
                                      </p:tavLst>
                                    </p:anim>
                                    <p:anim calcmode="lin" valueType="num">
                                      <p:cBhvr>
                                        <p:cTn id="117"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18"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19"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20" dur="1000" decel="50000">
                                          <p:stCondLst>
                                            <p:cond delay="0"/>
                                          </p:stCondLst>
                                        </p:cTn>
                                        <p:tgtEl>
                                          <p:spTgt spid="37"/>
                                        </p:tgtEl>
                                      </p:cBhvr>
                                    </p:animEffect>
                                  </p:childTnLst>
                                </p:cTn>
                              </p:par>
                            </p:childTnLst>
                          </p:cTn>
                        </p:par>
                      </p:childTnLst>
                    </p:cTn>
                  </p:par>
                  <p:par>
                    <p:cTn id="121" fill="hold">
                      <p:stCondLst>
                        <p:cond delay="indefinite"/>
                      </p:stCondLst>
                      <p:childTnLst>
                        <p:par>
                          <p:cTn id="122" fill="hold">
                            <p:stCondLst>
                              <p:cond delay="0"/>
                            </p:stCondLst>
                            <p:childTnLst>
                              <p:par>
                                <p:cTn id="123" presetID="25" presetClass="entr" presetSubtype="0" fill="hold" nodeType="clickEffect">
                                  <p:stCondLst>
                                    <p:cond delay="0"/>
                                  </p:stCondLst>
                                  <p:childTnLst>
                                    <p:set>
                                      <p:cBhvr>
                                        <p:cTn id="124" dur="1" fill="hold">
                                          <p:stCondLst>
                                            <p:cond delay="0"/>
                                          </p:stCondLst>
                                        </p:cTn>
                                        <p:tgtEl>
                                          <p:spTgt spid="40"/>
                                        </p:tgtEl>
                                        <p:attrNameLst>
                                          <p:attrName>style.visibility</p:attrName>
                                        </p:attrNameLst>
                                      </p:cBhvr>
                                      <p:to>
                                        <p:strVal val="visible"/>
                                      </p:to>
                                    </p:set>
                                    <p:anim calcmode="lin" valueType="num">
                                      <p:cBhvr>
                                        <p:cTn id="125"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126"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127"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128" dur="1000" fill="hold"/>
                                        <p:tgtEl>
                                          <p:spTgt spid="40"/>
                                        </p:tgtEl>
                                        <p:attrNameLst>
                                          <p:attrName>ppt_h</p:attrName>
                                        </p:attrNameLst>
                                      </p:cBhvr>
                                      <p:tavLst>
                                        <p:tav tm="0">
                                          <p:val>
                                            <p:strVal val="#ppt_h"/>
                                          </p:val>
                                        </p:tav>
                                        <p:tav tm="100000">
                                          <p:val>
                                            <p:strVal val="#ppt_h"/>
                                          </p:val>
                                        </p:tav>
                                      </p:tavLst>
                                    </p:anim>
                                    <p:anim calcmode="lin" valueType="num">
                                      <p:cBhvr>
                                        <p:cTn id="129"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130"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131"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132" dur="1000" decel="50000">
                                          <p:stCondLst>
                                            <p:cond delay="0"/>
                                          </p:stCondLst>
                                        </p:cTn>
                                        <p:tgtEl>
                                          <p:spTgt spid="40"/>
                                        </p:tgtEl>
                                      </p:cBhvr>
                                    </p:animEffect>
                                  </p:childTnLst>
                                </p:cTn>
                              </p:par>
                            </p:childTnLst>
                          </p:cTn>
                        </p:par>
                      </p:childTnLst>
                    </p:cTn>
                  </p:par>
                  <p:par>
                    <p:cTn id="133" fill="hold">
                      <p:stCondLst>
                        <p:cond delay="indefinite"/>
                      </p:stCondLst>
                      <p:childTnLst>
                        <p:par>
                          <p:cTn id="134" fill="hold">
                            <p:stCondLst>
                              <p:cond delay="0"/>
                            </p:stCondLst>
                            <p:childTnLst>
                              <p:par>
                                <p:cTn id="135" presetID="25" presetClass="entr" presetSubtype="0" fill="hold" nodeType="clickEffect">
                                  <p:stCondLst>
                                    <p:cond delay="0"/>
                                  </p:stCondLst>
                                  <p:childTnLst>
                                    <p:set>
                                      <p:cBhvr>
                                        <p:cTn id="136" dur="1" fill="hold">
                                          <p:stCondLst>
                                            <p:cond delay="0"/>
                                          </p:stCondLst>
                                        </p:cTn>
                                        <p:tgtEl>
                                          <p:spTgt spid="43"/>
                                        </p:tgtEl>
                                        <p:attrNameLst>
                                          <p:attrName>style.visibility</p:attrName>
                                        </p:attrNameLst>
                                      </p:cBhvr>
                                      <p:to>
                                        <p:strVal val="visible"/>
                                      </p:to>
                                    </p:set>
                                    <p:anim calcmode="lin" valueType="num">
                                      <p:cBhvr>
                                        <p:cTn id="137"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138"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139"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140" dur="1000" fill="hold"/>
                                        <p:tgtEl>
                                          <p:spTgt spid="43"/>
                                        </p:tgtEl>
                                        <p:attrNameLst>
                                          <p:attrName>ppt_h</p:attrName>
                                        </p:attrNameLst>
                                      </p:cBhvr>
                                      <p:tavLst>
                                        <p:tav tm="0">
                                          <p:val>
                                            <p:strVal val="#ppt_h"/>
                                          </p:val>
                                        </p:tav>
                                        <p:tav tm="100000">
                                          <p:val>
                                            <p:strVal val="#ppt_h"/>
                                          </p:val>
                                        </p:tav>
                                      </p:tavLst>
                                    </p:anim>
                                    <p:anim calcmode="lin" valueType="num">
                                      <p:cBhvr>
                                        <p:cTn id="141"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142"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143"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144" dur="1000" decel="50000">
                                          <p:stCondLst>
                                            <p:cond delay="0"/>
                                          </p:stCondLst>
                                        </p:cTn>
                                        <p:tgtEl>
                                          <p:spTgt spid="43"/>
                                        </p:tgtEl>
                                      </p:cBhvr>
                                    </p:animEffect>
                                  </p:childTnLst>
                                </p:cTn>
                              </p:par>
                            </p:childTnLst>
                          </p:cTn>
                        </p:par>
                      </p:childTnLst>
                    </p:cTn>
                  </p:par>
                  <p:par>
                    <p:cTn id="145" fill="hold">
                      <p:stCondLst>
                        <p:cond delay="indefinite"/>
                      </p:stCondLst>
                      <p:childTnLst>
                        <p:par>
                          <p:cTn id="146" fill="hold">
                            <p:stCondLst>
                              <p:cond delay="0"/>
                            </p:stCondLst>
                            <p:childTnLst>
                              <p:par>
                                <p:cTn id="147" presetID="25" presetClass="entr" presetSubtype="0" fill="hold" nodeType="clickEffect">
                                  <p:stCondLst>
                                    <p:cond delay="0"/>
                                  </p:stCondLst>
                                  <p:childTnLst>
                                    <p:set>
                                      <p:cBhvr>
                                        <p:cTn id="148" dur="1" fill="hold">
                                          <p:stCondLst>
                                            <p:cond delay="0"/>
                                          </p:stCondLst>
                                        </p:cTn>
                                        <p:tgtEl>
                                          <p:spTgt spid="46"/>
                                        </p:tgtEl>
                                        <p:attrNameLst>
                                          <p:attrName>style.visibility</p:attrName>
                                        </p:attrNameLst>
                                      </p:cBhvr>
                                      <p:to>
                                        <p:strVal val="visible"/>
                                      </p:to>
                                    </p:set>
                                    <p:anim calcmode="lin" valueType="num">
                                      <p:cBhvr>
                                        <p:cTn id="149"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150"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151"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152" dur="1000" fill="hold"/>
                                        <p:tgtEl>
                                          <p:spTgt spid="46"/>
                                        </p:tgtEl>
                                        <p:attrNameLst>
                                          <p:attrName>ppt_h</p:attrName>
                                        </p:attrNameLst>
                                      </p:cBhvr>
                                      <p:tavLst>
                                        <p:tav tm="0">
                                          <p:val>
                                            <p:strVal val="#ppt_h"/>
                                          </p:val>
                                        </p:tav>
                                        <p:tav tm="100000">
                                          <p:val>
                                            <p:strVal val="#ppt_h"/>
                                          </p:val>
                                        </p:tav>
                                      </p:tavLst>
                                    </p:anim>
                                    <p:anim calcmode="lin" valueType="num">
                                      <p:cBhvr>
                                        <p:cTn id="153"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154"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155"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156" dur="1000" decel="50000">
                                          <p:stCondLst>
                                            <p:cond delay="0"/>
                                          </p:stCondLst>
                                        </p:cTn>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28" grpId="0"/>
      <p:bldP spid="28" grpId="1"/>
      <p:bldP spid="29" grpId="0" animBg="1"/>
      <p:bldP spid="29" grpId="1" animBg="1"/>
      <p:bldP spid="30" grpId="0" animBg="1"/>
      <p:bldP spid="30" grpId="1" animBg="1"/>
      <p:bldP spid="31" grpId="0" animBg="1"/>
      <p:bldP spid="31" grpId="1" animBg="1"/>
      <p:bldP spid="32" grpId="0" animBg="1"/>
      <p:bldP spid="32" grpId="1" animBg="1"/>
      <p:bldP spid="33" grpId="0" bldLvl="0" animBg="1"/>
      <p:bldP spid="3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38735"/>
            <a:ext cx="9140825" cy="5142865"/>
          </a:xfrm>
          <a:prstGeom prst="rect">
            <a:avLst/>
          </a:prstGeom>
          <a:solidFill>
            <a:schemeClr val="accent2"/>
          </a:solidFill>
        </p:spPr>
      </p:pic>
      <p:sp>
        <p:nvSpPr>
          <p:cNvPr id="23" name="文本框 22"/>
          <p:cNvSpPr txBox="1"/>
          <p:nvPr>
            <p:custDataLst>
              <p:tags r:id="rId4"/>
            </p:custDataLst>
          </p:nvPr>
        </p:nvSpPr>
        <p:spPr>
          <a:xfrm>
            <a:off x="772682" y="-92788"/>
            <a:ext cx="7329170" cy="1360805"/>
          </a:xfrm>
          <a:prstGeom prst="rect">
            <a:avLst/>
          </a:prstGeom>
          <a:noFill/>
        </p:spPr>
        <p:txBody>
          <a:bodyPr wrap="none" rtlCol="0">
            <a:prstTxWarp prst="textInflateTop">
              <a:avLst/>
            </a:prstTxWarp>
            <a:spAutoFit/>
            <a:scene3d>
              <a:camera prst="orthographicFront"/>
              <a:lightRig rig="threePt" dir="t"/>
            </a:scene3d>
          </a:bodyPr>
          <a:lstStyle/>
          <a:p>
            <a:pPr algn="ctr">
              <a:lnSpc>
                <a:spcPct val="125000"/>
              </a:lnSpc>
            </a:pPr>
            <a:r>
              <a:rPr lang="zh-CN" altLang="en-US" sz="6600">
                <a:ln w="10160">
                  <a:solidFill>
                    <a:schemeClr val="accent5"/>
                  </a:solidFill>
                  <a:prstDash val="solid"/>
                </a:ln>
                <a:solidFill>
                  <a:schemeClr val="accent2"/>
                </a:solidFill>
                <a:effectLst>
                  <a:outerShdw blurRad="38100" dist="22860" dir="5400000" algn="tl" rotWithShape="0">
                    <a:srgbClr val="000000">
                      <a:alpha val="30000"/>
                    </a:srgbClr>
                  </a:outerShdw>
                </a:effectLst>
                <a:latin typeface="Times New Roman" panose="02020603050405020304" charset="0"/>
                <a:ea typeface="思源黑体 CN Bold" panose="020B0800000000000000" pitchFamily="34" charset="-122"/>
                <a:cs typeface="Times New Roman" panose="02020603050405020304" charset="0"/>
                <a:sym typeface="思源黑体 CN Normal" panose="020B0400000000000000" pitchFamily="34" charset="-122"/>
              </a:rPr>
              <a:t>巧用契诃夫法则，使续写山无遮海无拦</a:t>
            </a:r>
            <a:endParaRPr lang="zh-CN" altLang="en-US" sz="6600">
              <a:ln w="10160">
                <a:solidFill>
                  <a:schemeClr val="accent5"/>
                </a:solidFill>
                <a:prstDash val="solid"/>
              </a:ln>
              <a:solidFill>
                <a:schemeClr val="accent2"/>
              </a:solidFill>
              <a:effectLst>
                <a:outerShdw blurRad="38100" dist="22860" dir="5400000" algn="tl" rotWithShape="0">
                  <a:srgbClr val="000000">
                    <a:alpha val="30000"/>
                  </a:srgbClr>
                </a:outerShdw>
              </a:effectLst>
              <a:latin typeface="Times New Roman" panose="02020603050405020304" charset="0"/>
              <a:ea typeface="思源黑体 CN Bold" panose="020B0800000000000000" pitchFamily="34" charset="-122"/>
              <a:cs typeface="Times New Roman" panose="02020603050405020304" charset="0"/>
              <a:sym typeface="思源黑体 CN Normal" panose="020B0400000000000000" pitchFamily="34" charset="-122"/>
            </a:endParaRPr>
          </a:p>
        </p:txBody>
      </p:sp>
      <p:sp>
        <p:nvSpPr>
          <p:cNvPr id="5" name="矩形 4"/>
          <p:cNvSpPr/>
          <p:nvPr/>
        </p:nvSpPr>
        <p:spPr>
          <a:xfrm>
            <a:off x="251460" y="1203325"/>
            <a:ext cx="8465185" cy="1565910"/>
          </a:xfrm>
          <a:prstGeom prst="rect">
            <a:avLst/>
          </a:prstGeom>
          <a:noFill/>
          <a:ln>
            <a:noFill/>
          </a:ln>
        </p:spPr>
        <p:txBody>
          <a:bodyPr wrap="square" rtlCol="0" anchor="t">
            <a:noAutofit/>
          </a:bodyPr>
          <a:lstStyle/>
          <a:p>
            <a:pPr indent="0" algn="ctr" fontAlgn="auto">
              <a:lnSpc>
                <a:spcPct val="150000"/>
              </a:lnSpc>
            </a:pPr>
            <a:r>
              <a:rPr lang="zh-CN" altLang="en-US" sz="3200" b="1">
                <a:solidFill>
                  <a:schemeClr val="accent2"/>
                </a:solidFill>
                <a:effectLst>
                  <a:glow rad="139700">
                    <a:schemeClr val="accent4">
                      <a:satMod val="175000"/>
                      <a:alpha val="40000"/>
                    </a:schemeClr>
                  </a:glow>
                </a:effectLst>
                <a:latin typeface="华文行楷" panose="02010800040101010101" charset="-122"/>
                <a:ea typeface="华文行楷" panose="02010800040101010101" charset="-122"/>
              </a:rPr>
              <a:t>读后续写入门课</a:t>
            </a:r>
            <a:r>
              <a:rPr lang="zh-CN" altLang="en-US" sz="3200">
                <a:solidFill>
                  <a:schemeClr val="accent2"/>
                </a:solidFill>
                <a:effectLst>
                  <a:glow rad="139700">
                    <a:schemeClr val="accent4">
                      <a:satMod val="175000"/>
                      <a:alpha val="40000"/>
                    </a:schemeClr>
                  </a:glow>
                </a:effectLst>
                <a:latin typeface="华文行楷" panose="02010800040101010101" charset="-122"/>
                <a:ea typeface="华文行楷" panose="02010800040101010101" charset="-122"/>
              </a:rPr>
              <a:t>（</a:t>
            </a:r>
            <a:r>
              <a:rPr lang="zh-CN" altLang="en-US" sz="3200">
                <a:solidFill>
                  <a:schemeClr val="accent2"/>
                </a:solidFill>
                <a:effectLst>
                  <a:glow rad="139700">
                    <a:schemeClr val="accent4">
                      <a:satMod val="175000"/>
                      <a:alpha val="40000"/>
                    </a:schemeClr>
                  </a:glow>
                </a:effectLst>
                <a:latin typeface="Times New Roman" panose="02020603050405020304" charset="0"/>
                <a:ea typeface="华文行楷" panose="02010800040101010101" charset="-122"/>
                <a:cs typeface="Times New Roman" panose="02020603050405020304" charset="0"/>
                <a:sym typeface="思源黑体 CN Normal" panose="020B0400000000000000" pitchFamily="34" charset="-122"/>
              </a:rPr>
              <a:t>Starter Class</a:t>
            </a:r>
            <a:r>
              <a:rPr lang="zh-CN" altLang="en-US" sz="3200">
                <a:solidFill>
                  <a:schemeClr val="accent2"/>
                </a:solidFill>
                <a:effectLst>
                  <a:glow rad="139700">
                    <a:schemeClr val="accent4">
                      <a:satMod val="175000"/>
                      <a:alpha val="40000"/>
                    </a:schemeClr>
                  </a:glow>
                </a:effectLst>
                <a:latin typeface="华文行楷" panose="02010800040101010101" charset="-122"/>
                <a:ea typeface="华文行楷" panose="02010800040101010101" charset="-122"/>
              </a:rPr>
              <a:t>）</a:t>
            </a:r>
            <a:endParaRPr lang="zh-CN" altLang="en-US" sz="3200">
              <a:solidFill>
                <a:schemeClr val="accent2"/>
              </a:solidFill>
              <a:effectLst>
                <a:glow rad="139700">
                  <a:schemeClr val="accent4">
                    <a:satMod val="175000"/>
                    <a:alpha val="40000"/>
                  </a:schemeClr>
                </a:glow>
              </a:effectLst>
              <a:latin typeface="华文行楷" panose="02010800040101010101" charset="-122"/>
              <a:ea typeface="华文行楷" panose="02010800040101010101" charset="-122"/>
            </a:endParaRPr>
          </a:p>
          <a:p>
            <a:pPr indent="0" algn="ctr" fontAlgn="auto">
              <a:lnSpc>
                <a:spcPct val="150000"/>
              </a:lnSpc>
            </a:pPr>
            <a:r>
              <a:rPr lang="zh-CN" altLang="en-US" sz="3200" b="1">
                <a:solidFill>
                  <a:schemeClr val="accent2"/>
                </a:solidFill>
                <a:effectLst>
                  <a:glow rad="139700">
                    <a:schemeClr val="accent4">
                      <a:satMod val="175000"/>
                      <a:alpha val="40000"/>
                    </a:schemeClr>
                  </a:glow>
                </a:effectLst>
                <a:latin typeface="华文行楷" panose="02010800040101010101" charset="-122"/>
                <a:ea typeface="华文行楷" panose="02010800040101010101" charset="-122"/>
              </a:rPr>
              <a:t>（</a:t>
            </a:r>
            <a:r>
              <a:rPr lang="zh-CN" altLang="en-US" sz="3200" b="1">
                <a:solidFill>
                  <a:schemeClr val="accent2"/>
                </a:solidFill>
                <a:effectLst>
                  <a:glow rad="139700">
                    <a:schemeClr val="accent4">
                      <a:satMod val="175000"/>
                      <a:alpha val="40000"/>
                    </a:schemeClr>
                  </a:glow>
                </a:effectLst>
                <a:latin typeface="华文行楷" panose="02010800040101010101" charset="-122"/>
                <a:ea typeface="华文行楷" panose="02010800040101010101" charset="-122"/>
                <a:sym typeface="+mn-ea"/>
              </a:rPr>
              <a:t>适用于高一一段式读后续写）</a:t>
            </a:r>
            <a:endParaRPr lang="zh-CN" altLang="en-US" sz="3200" b="1">
              <a:solidFill>
                <a:schemeClr val="accent2"/>
              </a:solidFill>
              <a:effectLst>
                <a:glow rad="139700">
                  <a:schemeClr val="accent4">
                    <a:satMod val="175000"/>
                    <a:alpha val="40000"/>
                  </a:schemeClr>
                </a:glow>
              </a:effectLst>
              <a:latin typeface="华文行楷" panose="02010800040101010101" charset="-122"/>
              <a:ea typeface="华文行楷" panose="02010800040101010101" charset="-122"/>
            </a:endParaRPr>
          </a:p>
          <a:p>
            <a:pPr algn="ctr"/>
            <a:r>
              <a:rPr lang="en-US" altLang="zh-CN" sz="2000" b="1">
                <a:solidFill>
                  <a:schemeClr val="tx1"/>
                </a:solidFill>
                <a:effectLst>
                  <a:glow rad="139700">
                    <a:schemeClr val="accent4">
                      <a:satMod val="175000"/>
                      <a:alpha val="40000"/>
                    </a:schemeClr>
                  </a:glow>
                </a:effectLst>
                <a:latin typeface="仿宋" panose="02010609060101010101" charset="-122"/>
                <a:ea typeface="仿宋" panose="02010609060101010101" charset="-122"/>
                <a:cs typeface="仿宋" panose="02010609060101010101" charset="-122"/>
              </a:rPr>
              <a:t>         ---</a:t>
            </a:r>
            <a:r>
              <a:rPr lang="zh-CN" altLang="en-US" sz="2000" b="1">
                <a:solidFill>
                  <a:schemeClr val="tx1"/>
                </a:solidFill>
                <a:effectLst>
                  <a:glow rad="139700">
                    <a:schemeClr val="accent4">
                      <a:satMod val="175000"/>
                      <a:alpha val="40000"/>
                    </a:schemeClr>
                  </a:glow>
                </a:effectLst>
                <a:latin typeface="仿宋" panose="02010609060101010101" charset="-122"/>
                <a:ea typeface="仿宋" panose="02010609060101010101" charset="-122"/>
                <a:cs typeface="仿宋" panose="02010609060101010101" charset="-122"/>
              </a:rPr>
              <a:t>以杭州市</a:t>
            </a:r>
            <a:r>
              <a:rPr lang="en-US" altLang="zh-CN" sz="2000" b="1">
                <a:solidFill>
                  <a:schemeClr val="tx1"/>
                </a:solidFill>
                <a:effectLst>
                  <a:glow rad="139700">
                    <a:schemeClr val="accent4">
                      <a:satMod val="175000"/>
                      <a:alpha val="40000"/>
                    </a:schemeClr>
                  </a:glow>
                </a:effectLst>
                <a:latin typeface="仿宋" panose="02010609060101010101" charset="-122"/>
                <a:ea typeface="仿宋" panose="02010609060101010101" charset="-122"/>
                <a:cs typeface="仿宋" panose="02010609060101010101" charset="-122"/>
              </a:rPr>
              <a:t>2023-2024</a:t>
            </a:r>
            <a:r>
              <a:rPr lang="zh-CN" altLang="en-US" sz="2000" b="1">
                <a:solidFill>
                  <a:schemeClr val="tx1"/>
                </a:solidFill>
                <a:effectLst>
                  <a:glow rad="139700">
                    <a:schemeClr val="accent4">
                      <a:satMod val="175000"/>
                      <a:alpha val="40000"/>
                    </a:schemeClr>
                  </a:glow>
                </a:effectLst>
                <a:latin typeface="仿宋" panose="02010609060101010101" charset="-122"/>
                <a:ea typeface="仿宋" panose="02010609060101010101" charset="-122"/>
                <a:cs typeface="仿宋" panose="02010609060101010101" charset="-122"/>
              </a:rPr>
              <a:t>学年高一下学期期末考读后续写为例</a:t>
            </a:r>
            <a:endParaRPr lang="zh-CN" altLang="en-US" sz="2000" b="1">
              <a:solidFill>
                <a:schemeClr val="tx1"/>
              </a:solidFill>
              <a:effectLst>
                <a:glow rad="139700">
                  <a:schemeClr val="accent4">
                    <a:satMod val="175000"/>
                    <a:alpha val="40000"/>
                  </a:schemeClr>
                </a:glow>
              </a:effectLst>
              <a:latin typeface="仿宋" panose="02010609060101010101" charset="-122"/>
              <a:ea typeface="仿宋" panose="02010609060101010101" charset="-122"/>
              <a:cs typeface="仿宋" panose="02010609060101010101" charset="-122"/>
            </a:endParaRPr>
          </a:p>
        </p:txBody>
      </p:sp>
      <p:sp>
        <p:nvSpPr>
          <p:cNvPr id="6" name="文本框 5"/>
          <p:cNvSpPr txBox="1"/>
          <p:nvPr/>
        </p:nvSpPr>
        <p:spPr>
          <a:xfrm>
            <a:off x="3213735" y="4371975"/>
            <a:ext cx="5609590" cy="521970"/>
          </a:xfrm>
          <a:prstGeom prst="rect">
            <a:avLst/>
          </a:prstGeom>
          <a:noFill/>
        </p:spPr>
        <p:txBody>
          <a:bodyPr wrap="square" rtlCol="0">
            <a:spAutoFit/>
          </a:bodyPr>
          <a:lstStyle/>
          <a:p>
            <a:pPr algn="ctr"/>
            <a:r>
              <a:rPr lang="zh-CN" altLang="en-US" sz="2800"/>
              <a:t>杭州二中树兰高级中学</a:t>
            </a:r>
            <a:r>
              <a:rPr lang="en-US" altLang="zh-CN" sz="2800"/>
              <a:t>   </a:t>
            </a:r>
            <a:r>
              <a:rPr lang="zh-CN" altLang="en-US" sz="2800"/>
              <a:t>郭合英</a:t>
            </a:r>
            <a:endParaRPr lang="zh-CN" altLang="en-US" sz="2800"/>
          </a:p>
        </p:txBody>
      </p:sp>
      <p:grpSp>
        <p:nvGrpSpPr>
          <p:cNvPr id="7" name="组合 6"/>
          <p:cNvGrpSpPr/>
          <p:nvPr/>
        </p:nvGrpSpPr>
        <p:grpSpPr>
          <a:xfrm>
            <a:off x="107315" y="2399030"/>
            <a:ext cx="6194425" cy="2763520"/>
            <a:chOff x="169" y="3078"/>
            <a:chExt cx="9755" cy="5053"/>
          </a:xfrm>
        </p:grpSpPr>
        <p:pic>
          <p:nvPicPr>
            <p:cNvPr id="9" name="图片 8" descr="393893821640081423"/>
            <p:cNvPicPr>
              <a:picLocks noChangeAspect="1"/>
            </p:cNvPicPr>
            <p:nvPr/>
          </p:nvPicPr>
          <p:blipFill>
            <a:blip r:embed="rId5"/>
            <a:stretch>
              <a:fillRect/>
            </a:stretch>
          </p:blipFill>
          <p:spPr>
            <a:xfrm rot="1320000">
              <a:off x="3843" y="3078"/>
              <a:ext cx="6081" cy="5053"/>
            </a:xfrm>
            <a:prstGeom prst="rect">
              <a:avLst/>
            </a:prstGeom>
          </p:spPr>
        </p:pic>
        <p:pic>
          <p:nvPicPr>
            <p:cNvPr id="11" name="图片 10" descr="t01443c664b70972af4"/>
            <p:cNvPicPr>
              <a:picLocks noChangeAspect="1"/>
            </p:cNvPicPr>
            <p:nvPr/>
          </p:nvPicPr>
          <p:blipFill>
            <a:blip r:embed="rId6"/>
            <a:stretch>
              <a:fillRect/>
            </a:stretch>
          </p:blipFill>
          <p:spPr>
            <a:xfrm>
              <a:off x="169" y="3936"/>
              <a:ext cx="5758" cy="3998"/>
            </a:xfrm>
            <a:prstGeom prst="rect">
              <a:avLst/>
            </a:prstGeom>
          </p:spPr>
        </p:pic>
      </p:grpSp>
      <p:pic>
        <p:nvPicPr>
          <p:cNvPr id="14" name="图片 13" descr="7f0bab8773ff45099f2ae875617da3ed_th"/>
          <p:cNvPicPr>
            <a:picLocks noChangeAspect="1"/>
          </p:cNvPicPr>
          <p:nvPr/>
        </p:nvPicPr>
        <p:blipFill>
          <a:blip r:embed="rId7"/>
          <a:stretch>
            <a:fillRect/>
          </a:stretch>
        </p:blipFill>
        <p:spPr>
          <a:xfrm>
            <a:off x="6372225" y="2733675"/>
            <a:ext cx="2522220" cy="1687195"/>
          </a:xfrm>
          <a:prstGeom prst="rect">
            <a:avLst/>
          </a:prstGeom>
        </p:spPr>
      </p:pic>
      <p:pic>
        <p:nvPicPr>
          <p:cNvPr id="8" name="Dream It Possible【中英字幕】 720P(准高清)">
            <a:hlinkClick r:id="" action="ppaction://media"/>
          </p:cNvPr>
          <p:cNvPicPr/>
          <p:nvPr>
            <a:audioFile r:link="rId8"/>
            <p:extLst>
              <p:ext uri="{DAA4B4D4-6D71-4841-9C94-3DE7FCFB9230}">
                <p14:media xmlns:p14="http://schemas.microsoft.com/office/powerpoint/2010/main" r:embed="rId9"/>
              </p:ext>
            </p:extLst>
          </p:nvPr>
        </p:nvPicPr>
        <p:blipFill>
          <a:blip r:embed="rId10"/>
          <a:stretch>
            <a:fillRect/>
          </a:stretch>
        </p:blipFill>
        <p:spPr>
          <a:xfrm>
            <a:off x="539750" y="4083685"/>
            <a:ext cx="495300" cy="495300"/>
          </a:xfrm>
          <a:prstGeom prst="rect">
            <a:avLst/>
          </a:prstGeom>
        </p:spPr>
      </p:pic>
      <p:pic>
        <p:nvPicPr>
          <p:cNvPr id="5124" name="图片 6" descr="logo横版 png"/>
          <p:cNvPicPr>
            <a:picLocks noChangeAspect="1"/>
          </p:cNvPicPr>
          <p:nvPr/>
        </p:nvPicPr>
        <p:blipFill>
          <a:blip r:embed="rId11"/>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236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grpSp>
        <p:nvGrpSpPr>
          <p:cNvPr id="13" name="组合 12"/>
          <p:cNvGrpSpPr/>
          <p:nvPr/>
        </p:nvGrpSpPr>
        <p:grpSpPr>
          <a:xfrm>
            <a:off x="4033044" y="1723390"/>
            <a:ext cx="392906" cy="973455"/>
            <a:chOff x="2777744" y="2506338"/>
            <a:chExt cx="523882" cy="3302847"/>
          </a:xfrm>
        </p:grpSpPr>
        <p:sp>
          <p:nvSpPr>
            <p:cNvPr id="16" name="矩形 15"/>
            <p:cNvSpPr/>
            <p:nvPr>
              <p:custDataLst>
                <p:tags r:id="rId4"/>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椭圆 24"/>
            <p:cNvSpPr/>
            <p:nvPr>
              <p:custDataLst>
                <p:tags r:id="rId5"/>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椭圆 25"/>
            <p:cNvSpPr/>
            <p:nvPr>
              <p:custDataLst>
                <p:tags r:id="rId6"/>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7" name="组合 26"/>
          <p:cNvGrpSpPr/>
          <p:nvPr/>
        </p:nvGrpSpPr>
        <p:grpSpPr>
          <a:xfrm>
            <a:off x="4425474" y="1723390"/>
            <a:ext cx="392906" cy="973455"/>
            <a:chOff x="2777744" y="2506338"/>
            <a:chExt cx="523882" cy="3302847"/>
          </a:xfrm>
        </p:grpSpPr>
        <p:sp>
          <p:nvSpPr>
            <p:cNvPr id="28" name="矩形 27"/>
            <p:cNvSpPr/>
            <p:nvPr>
              <p:custDataLst>
                <p:tags r:id="rId7"/>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custDataLst>
                <p:tags r:id="rId8"/>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custDataLst>
                <p:tags r:id="rId9"/>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5" name="缺角矩形 54"/>
          <p:cNvSpPr/>
          <p:nvPr/>
        </p:nvSpPr>
        <p:spPr>
          <a:xfrm>
            <a:off x="2411730" y="1868170"/>
            <a:ext cx="4236720" cy="63944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10"/>
            </p:custDataLst>
          </p:nvPr>
        </p:nvSpPr>
        <p:spPr>
          <a:xfrm>
            <a:off x="3420110" y="1866900"/>
            <a:ext cx="2440305" cy="645160"/>
          </a:xfrm>
          <a:prstGeom prst="rect">
            <a:avLst/>
          </a:prstGeom>
          <a:noFill/>
        </p:spPr>
        <p:txBody>
          <a:bodyPr wrap="square" rtlCol="0">
            <a:spAutoFit/>
          </a:bodyPr>
          <a:lstStyle/>
          <a:p>
            <a:r>
              <a:rPr lang="zh-CN" altLang="en-US" sz="3600">
                <a:latin typeface="华文行楷" panose="02010800040101010101" charset="-122"/>
                <a:ea typeface="华文行楷" panose="02010800040101010101" charset="-122"/>
              </a:rPr>
              <a:t>语言协同</a:t>
            </a:r>
            <a:endParaRPr lang="zh-CN" altLang="en-US" sz="3600">
              <a:latin typeface="华文行楷" panose="02010800040101010101" charset="-122"/>
              <a:ea typeface="华文行楷" panose="02010800040101010101" charset="-122"/>
            </a:endParaRPr>
          </a:p>
        </p:txBody>
      </p:sp>
      <p:grpSp>
        <p:nvGrpSpPr>
          <p:cNvPr id="9" name="组合 8"/>
          <p:cNvGrpSpPr/>
          <p:nvPr/>
        </p:nvGrpSpPr>
        <p:grpSpPr>
          <a:xfrm>
            <a:off x="35560" y="51435"/>
            <a:ext cx="1871980" cy="1511935"/>
            <a:chOff x="56" y="81"/>
            <a:chExt cx="2948" cy="2381"/>
          </a:xfrm>
        </p:grpSpPr>
        <p:pic>
          <p:nvPicPr>
            <p:cNvPr id="7" name="图片 6" descr="true (1)"/>
            <p:cNvPicPr>
              <a:picLocks noChangeAspect="1"/>
            </p:cNvPicPr>
            <p:nvPr/>
          </p:nvPicPr>
          <p:blipFill>
            <a:blip r:embed="rId11"/>
            <a:srcRect l="6756" t="20148" r="5506" b="9304"/>
            <a:stretch>
              <a:fillRect/>
            </a:stretch>
          </p:blipFill>
          <p:spPr>
            <a:xfrm>
              <a:off x="56" y="81"/>
              <a:ext cx="2948" cy="2381"/>
            </a:xfrm>
            <a:prstGeom prst="rect">
              <a:avLst/>
            </a:prstGeom>
          </p:spPr>
        </p:pic>
        <p:sp>
          <p:nvSpPr>
            <p:cNvPr id="8" name="文本框 7"/>
            <p:cNvSpPr txBox="1"/>
            <p:nvPr/>
          </p:nvSpPr>
          <p:spPr>
            <a:xfrm>
              <a:off x="510" y="194"/>
              <a:ext cx="1752" cy="1598"/>
            </a:xfrm>
            <a:prstGeom prst="rect">
              <a:avLst/>
            </a:prstGeom>
            <a:noFill/>
          </p:spPr>
          <p:txBody>
            <a:bodyPr wrap="square" rtlCol="0">
              <a:spAutoFit/>
            </a:bodyPr>
            <a:lstStyle/>
            <a:p>
              <a:pPr algn="ctr"/>
              <a:r>
                <a:rPr lang="en-US" altLang="zh-CN" sz="6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宋体" panose="02010600030101010101" pitchFamily="2" charset="-122"/>
                  <a:ea typeface="宋体" panose="02010600030101010101" pitchFamily="2" charset="-122"/>
                </a:rPr>
                <a:t>3</a:t>
              </a:r>
              <a:endParaRPr lang="en-US" altLang="zh-CN" sz="6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宋体" panose="02010600030101010101" pitchFamily="2" charset="-122"/>
                <a:ea typeface="宋体" panose="02010600030101010101" pitchFamily="2" charset="-122"/>
              </a:endParaRPr>
            </a:p>
          </p:txBody>
        </p:sp>
      </p:grpSp>
      <p:pic>
        <p:nvPicPr>
          <p:cNvPr id="5" name="图片 4" descr="t01c28f929b4c7d8fc6"/>
          <p:cNvPicPr>
            <a:picLocks noChangeAspect="1"/>
          </p:cNvPicPr>
          <p:nvPr/>
        </p:nvPicPr>
        <p:blipFill>
          <a:blip r:embed="rId12"/>
          <a:stretch>
            <a:fillRect/>
          </a:stretch>
        </p:blipFill>
        <p:spPr>
          <a:xfrm>
            <a:off x="7267575" y="3042285"/>
            <a:ext cx="1823720" cy="2223770"/>
          </a:xfrm>
          <a:prstGeom prst="rect">
            <a:avLst/>
          </a:prstGeom>
        </p:spPr>
      </p:pic>
      <p:grpSp>
        <p:nvGrpSpPr>
          <p:cNvPr id="15" name="组合 14"/>
          <p:cNvGrpSpPr/>
          <p:nvPr/>
        </p:nvGrpSpPr>
        <p:grpSpPr>
          <a:xfrm>
            <a:off x="1979930" y="39370"/>
            <a:ext cx="7094220" cy="1562735"/>
            <a:chOff x="3118" y="62"/>
            <a:chExt cx="11172" cy="2461"/>
          </a:xfrm>
        </p:grpSpPr>
        <p:grpSp>
          <p:nvGrpSpPr>
            <p:cNvPr id="14" name="组合 13"/>
            <p:cNvGrpSpPr/>
            <p:nvPr/>
          </p:nvGrpSpPr>
          <p:grpSpPr>
            <a:xfrm>
              <a:off x="5951" y="62"/>
              <a:ext cx="8273" cy="1803"/>
              <a:chOff x="6656" y="543"/>
              <a:chExt cx="12544" cy="2938"/>
            </a:xfrm>
          </p:grpSpPr>
          <p:pic>
            <p:nvPicPr>
              <p:cNvPr id="17" name="图片 16"/>
              <p:cNvPicPr>
                <a:picLocks noChangeAspect="1"/>
              </p:cNvPicPr>
              <p:nvPr/>
            </p:nvPicPr>
            <p:blipFill rotWithShape="1">
              <a:blip r:embed="rId13" cstate="screen"/>
              <a:srcRect t="26516" r="11266"/>
              <a:stretch>
                <a:fillRect/>
              </a:stretch>
            </p:blipFill>
            <p:spPr>
              <a:xfrm>
                <a:off x="6656" y="543"/>
                <a:ext cx="12544" cy="2352"/>
              </a:xfrm>
              <a:prstGeom prst="rect">
                <a:avLst/>
              </a:prstGeom>
            </p:spPr>
          </p:pic>
          <p:pic>
            <p:nvPicPr>
              <p:cNvPr id="18" name="图片 17"/>
              <p:cNvPicPr>
                <a:picLocks noChangeAspect="1"/>
              </p:cNvPicPr>
              <p:nvPr/>
            </p:nvPicPr>
            <p:blipFill rotWithShape="1">
              <a:blip r:embed="rId13" cstate="screen"/>
              <a:srcRect t="26516" r="11266"/>
              <a:stretch>
                <a:fillRect/>
              </a:stretch>
            </p:blipFill>
            <p:spPr>
              <a:xfrm>
                <a:off x="6656" y="1129"/>
                <a:ext cx="12544" cy="2352"/>
              </a:xfrm>
              <a:prstGeom prst="rect">
                <a:avLst/>
              </a:prstGeom>
            </p:spPr>
          </p:pic>
        </p:grpSp>
        <p:pic>
          <p:nvPicPr>
            <p:cNvPr id="19" name="图片 18"/>
            <p:cNvPicPr>
              <a:picLocks noChangeAspect="1"/>
            </p:cNvPicPr>
            <p:nvPr/>
          </p:nvPicPr>
          <p:blipFill rotWithShape="1">
            <a:blip r:embed="rId13" cstate="screen"/>
            <a:srcRect t="26516" r="11266"/>
            <a:stretch>
              <a:fillRect/>
            </a:stretch>
          </p:blipFill>
          <p:spPr>
            <a:xfrm>
              <a:off x="3118" y="171"/>
              <a:ext cx="11172" cy="2352"/>
            </a:xfrm>
            <a:prstGeom prst="rect">
              <a:avLst/>
            </a:prstGeom>
          </p:spPr>
        </p:pic>
      </p:grpSp>
      <p:grpSp>
        <p:nvGrpSpPr>
          <p:cNvPr id="23" name="组合 22"/>
          <p:cNvGrpSpPr/>
          <p:nvPr/>
        </p:nvGrpSpPr>
        <p:grpSpPr>
          <a:xfrm>
            <a:off x="1907540" y="2740025"/>
            <a:ext cx="5804535" cy="1852295"/>
            <a:chOff x="3004" y="4315"/>
            <a:chExt cx="9141" cy="2917"/>
          </a:xfrm>
        </p:grpSpPr>
        <p:sp>
          <p:nvSpPr>
            <p:cNvPr id="11" name="云形标注 10"/>
            <p:cNvSpPr/>
            <p:nvPr/>
          </p:nvSpPr>
          <p:spPr>
            <a:xfrm>
              <a:off x="3004" y="4315"/>
              <a:ext cx="9141" cy="2917"/>
            </a:xfrm>
            <a:prstGeom prst="cloudCallout">
              <a:avLst>
                <a:gd name="adj1" fmla="val 46074"/>
                <a:gd name="adj2" fmla="val 61200"/>
              </a:avLst>
            </a:prstGeom>
            <a:noFill/>
            <a:ln w="38100">
              <a:gradFill>
                <a:gsLst>
                  <a:gs pos="0">
                    <a:srgbClr val="EB5D1F"/>
                  </a:gs>
                  <a:gs pos="100000">
                    <a:srgbClr val="194987"/>
                  </a:gs>
                </a:gsLst>
                <a:path path="circle">
                  <a:fillToRect r="100000" b="100000"/>
                </a:path>
                <a:tileRect l="-100000" t="-10000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nvSpPr>
          <p:spPr>
            <a:xfrm>
              <a:off x="3941" y="4731"/>
              <a:ext cx="7680" cy="1914"/>
            </a:xfrm>
            <a:prstGeom prst="rect">
              <a:avLst/>
            </a:prstGeom>
            <a:noFill/>
          </p:spPr>
          <p:txBody>
            <a:bodyPr wrap="square" rtlCol="0">
              <a:noAutofit/>
            </a:bodyPr>
            <a:lstStyle/>
            <a:p>
              <a:r>
                <a:rPr lang="zh-CN" altLang="en-US" sz="360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rPr>
                <a:t>巧用契诃夫法则，</a:t>
              </a:r>
              <a:r>
                <a:rPr lang="zh-CN" altLang="en-US" sz="360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使</a:t>
              </a:r>
              <a:endParaRPr lang="zh-CN" altLang="en-US" sz="360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endParaRPr>
            </a:p>
            <a:p>
              <a:r>
                <a:rPr lang="zh-CN" altLang="en-US" sz="360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rPr>
                <a:t>续文与原文语言协同！</a:t>
              </a:r>
              <a:endParaRPr lang="zh-CN" altLang="en-US" sz="360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endParaRPr>
            </a:p>
          </p:txBody>
        </p:sp>
      </p:grpSp>
      <p:pic>
        <p:nvPicPr>
          <p:cNvPr id="5124" name="图片 6" descr="logo横版 png"/>
          <p:cNvPicPr>
            <a:picLocks noChangeAspect="1"/>
          </p:cNvPicPr>
          <p:nvPr/>
        </p:nvPicPr>
        <p:blipFill>
          <a:blip r:embed="rId14"/>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13"/>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3.75E-6 -3.7037E-6 L 0.23881 0.00371 " pathEditMode="relative" rAng="0" ptsTypes="AA">
                                      <p:cBhvr>
                                        <p:cTn id="14" dur="2000" fill="hold"/>
                                        <p:tgtEl>
                                          <p:spTgt spid="27"/>
                                        </p:tgtEl>
                                        <p:attrNameLst>
                                          <p:attrName>ppt_x</p:attrName>
                                          <p:attrName>ppt_y</p:attrName>
                                        </p:attrNameLst>
                                      </p:cBhvr>
                                      <p:rCtr x="11940" y="185"/>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500" fill="hold"/>
                                        <p:tgtEl>
                                          <p:spTgt spid="55"/>
                                        </p:tgtEl>
                                        <p:attrNameLst>
                                          <p:attrName>ppt_w</p:attrName>
                                        </p:attrNameLst>
                                      </p:cBhvr>
                                      <p:tavLst>
                                        <p:tav tm="0">
                                          <p:val>
                                            <p:fltVal val="0"/>
                                          </p:val>
                                        </p:tav>
                                        <p:tav tm="100000">
                                          <p:val>
                                            <p:strVal val="#ppt_w"/>
                                          </p:val>
                                        </p:tav>
                                      </p:tavLst>
                                    </p:anim>
                                    <p:anim calcmode="lin" valueType="num">
                                      <p:cBhvr>
                                        <p:cTn id="20" dur="500" fill="hold"/>
                                        <p:tgtEl>
                                          <p:spTgt spid="55"/>
                                        </p:tgtEl>
                                        <p:attrNameLst>
                                          <p:attrName>ppt_h</p:attrName>
                                        </p:attrNameLst>
                                      </p:cBhvr>
                                      <p:tavLst>
                                        <p:tav tm="0">
                                          <p:val>
                                            <p:fltVal val="0"/>
                                          </p:val>
                                        </p:tav>
                                        <p:tav tm="100000">
                                          <p:val>
                                            <p:strVal val="#ppt_h"/>
                                          </p:val>
                                        </p:tav>
                                      </p:tavLst>
                                    </p:anim>
                                    <p:anim calcmode="lin" valueType="num">
                                      <p:cBhvr>
                                        <p:cTn id="21" dur="500" fill="hold"/>
                                        <p:tgtEl>
                                          <p:spTgt spid="55"/>
                                        </p:tgtEl>
                                        <p:attrNameLst>
                                          <p:attrName>style.rotation</p:attrName>
                                        </p:attrNameLst>
                                      </p:cBhvr>
                                      <p:tavLst>
                                        <p:tav tm="0">
                                          <p:val>
                                            <p:fltVal val="360"/>
                                          </p:val>
                                        </p:tav>
                                        <p:tav tm="100000">
                                          <p:val>
                                            <p:fltVal val="0"/>
                                          </p:val>
                                        </p:tav>
                                      </p:tavLst>
                                    </p:anim>
                                    <p:animEffect transition="in" filter="fade">
                                      <p:cBhvr>
                                        <p:cTn id="22" dur="500"/>
                                        <p:tgtEl>
                                          <p:spTgt spid="55"/>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 calcmode="lin" valueType="num">
                                      <p:cBhvr>
                                        <p:cTn id="27" dur="500" fill="hold"/>
                                        <p:tgtEl>
                                          <p:spTgt spid="12"/>
                                        </p:tgtEl>
                                        <p:attrNameLst>
                                          <p:attrName>style.rotation</p:attrName>
                                        </p:attrNameLst>
                                      </p:cBhvr>
                                      <p:tavLst>
                                        <p:tav tm="0">
                                          <p:val>
                                            <p:fltVal val="360"/>
                                          </p:val>
                                        </p:tav>
                                        <p:tav tm="100000">
                                          <p:val>
                                            <p:fltVal val="0"/>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36" dur="1000" fill="hold"/>
                                        <p:tgtEl>
                                          <p:spTgt spid="2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grpSp>
        <p:nvGrpSpPr>
          <p:cNvPr id="10" name="组合 9"/>
          <p:cNvGrpSpPr/>
          <p:nvPr/>
        </p:nvGrpSpPr>
        <p:grpSpPr>
          <a:xfrm>
            <a:off x="2555875" y="195580"/>
            <a:ext cx="6192520" cy="1059180"/>
            <a:chOff x="4025" y="308"/>
            <a:chExt cx="9752" cy="1668"/>
          </a:xfrm>
        </p:grpSpPr>
        <p:pic>
          <p:nvPicPr>
            <p:cNvPr id="5" name="图片 4"/>
            <p:cNvPicPr>
              <a:picLocks noChangeAspect="1"/>
            </p:cNvPicPr>
            <p:nvPr/>
          </p:nvPicPr>
          <p:blipFill>
            <a:blip r:embed="rId4"/>
            <a:stretch>
              <a:fillRect/>
            </a:stretch>
          </p:blipFill>
          <p:spPr>
            <a:xfrm>
              <a:off x="4025" y="308"/>
              <a:ext cx="9699" cy="1668"/>
            </a:xfrm>
            <a:prstGeom prst="rect">
              <a:avLst/>
            </a:prstGeom>
          </p:spPr>
        </p:pic>
        <p:sp>
          <p:nvSpPr>
            <p:cNvPr id="7" name="圆角矩形 6"/>
            <p:cNvSpPr/>
            <p:nvPr/>
          </p:nvSpPr>
          <p:spPr>
            <a:xfrm>
              <a:off x="4025" y="308"/>
              <a:ext cx="9752" cy="1566"/>
            </a:xfrm>
            <a:prstGeom prst="round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9" name="组合 8"/>
          <p:cNvGrpSpPr/>
          <p:nvPr/>
        </p:nvGrpSpPr>
        <p:grpSpPr>
          <a:xfrm>
            <a:off x="323850" y="195580"/>
            <a:ext cx="1936750" cy="2522220"/>
            <a:chOff x="510" y="308"/>
            <a:chExt cx="3050" cy="3972"/>
          </a:xfrm>
        </p:grpSpPr>
        <p:pic>
          <p:nvPicPr>
            <p:cNvPr id="100" name="图片 99"/>
            <p:cNvPicPr/>
            <p:nvPr/>
          </p:nvPicPr>
          <p:blipFill>
            <a:blip r:embed="rId5"/>
            <a:srcRect t="24852" r="68458" b="93"/>
            <a:stretch>
              <a:fillRect/>
            </a:stretch>
          </p:blipFill>
          <p:spPr>
            <a:xfrm>
              <a:off x="510" y="308"/>
              <a:ext cx="3051" cy="3973"/>
            </a:xfrm>
            <a:prstGeom prst="rect">
              <a:avLst/>
            </a:prstGeom>
            <a:noFill/>
            <a:ln w="9525">
              <a:noFill/>
            </a:ln>
          </p:spPr>
        </p:pic>
        <p:sp>
          <p:nvSpPr>
            <p:cNvPr id="8" name="文本框 7"/>
            <p:cNvSpPr txBox="1"/>
            <p:nvPr/>
          </p:nvSpPr>
          <p:spPr>
            <a:xfrm>
              <a:off x="623" y="3370"/>
              <a:ext cx="2713" cy="725"/>
            </a:xfrm>
            <a:prstGeom prst="rect">
              <a:avLst/>
            </a:prstGeom>
            <a:noFill/>
          </p:spPr>
          <p:txBody>
            <a:bodyPr wrap="square" rtlCol="0">
              <a:spAutoFit/>
            </a:bodyPr>
            <a:lstStyle/>
            <a:p>
              <a:pPr algn="ctr"/>
              <a:r>
                <a:rPr lang="zh-CN" altLang="en-US" sz="2400">
                  <a:latin typeface="楷体" panose="02010609060101010101" charset="-122"/>
                  <a:ea typeface="楷体" panose="02010609060101010101" charset="-122"/>
                </a:rPr>
                <a:t>王初明</a:t>
              </a:r>
              <a:endParaRPr lang="zh-CN" altLang="en-US" sz="2400">
                <a:latin typeface="楷体" panose="02010609060101010101" charset="-122"/>
                <a:ea typeface="楷体" panose="02010609060101010101" charset="-122"/>
              </a:endParaRPr>
            </a:p>
          </p:txBody>
        </p:sp>
      </p:grpSp>
      <p:pic>
        <p:nvPicPr>
          <p:cNvPr id="11" name="图片 10" descr="微写作"/>
          <p:cNvPicPr>
            <a:picLocks noChangeAspect="1"/>
          </p:cNvPicPr>
          <p:nvPr/>
        </p:nvPicPr>
        <p:blipFill>
          <a:blip r:embed="rId6"/>
          <a:stretch>
            <a:fillRect/>
          </a:stretch>
        </p:blipFill>
        <p:spPr>
          <a:xfrm>
            <a:off x="107950" y="51435"/>
            <a:ext cx="3357245" cy="5076825"/>
          </a:xfrm>
          <a:prstGeom prst="rect">
            <a:avLst/>
          </a:prstGeom>
        </p:spPr>
      </p:pic>
      <p:sp>
        <p:nvSpPr>
          <p:cNvPr id="12" name="矩形 11"/>
          <p:cNvSpPr/>
          <p:nvPr/>
        </p:nvSpPr>
        <p:spPr>
          <a:xfrm>
            <a:off x="3708400" y="1275715"/>
            <a:ext cx="5041900" cy="1974850"/>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a:solidFill>
                  <a:schemeClr val="tx1"/>
                </a:solidFill>
                <a:latin typeface="楷体" panose="02010609060101010101" charset="-122"/>
                <a:ea typeface="楷体" panose="02010609060101010101" charset="-122"/>
                <a:sym typeface="+mn-ea"/>
              </a:rPr>
              <a:t>   </a:t>
            </a:r>
            <a:r>
              <a:rPr lang="zh-CN" altLang="en-US" sz="2400">
                <a:solidFill>
                  <a:schemeClr val="tx1"/>
                </a:solidFill>
                <a:latin typeface="楷体" panose="02010609060101010101" charset="-122"/>
                <a:ea typeface="楷体" panose="02010609060101010101" charset="-122"/>
                <a:sym typeface="+mn-ea"/>
              </a:rPr>
              <a:t>当你不知道如何用英语表达意思的时候，可大胆模仿和使用阅读材料中的语言表达法（如单词、短语和句型），使得续写部分尽可能与阅读材料内容连贯，语言风格接近。</a:t>
            </a:r>
            <a:endParaRPr lang="zh-CN" altLang="en-US" sz="2400">
              <a:solidFill>
                <a:schemeClr val="tx1"/>
              </a:solidFill>
              <a:latin typeface="楷体" panose="02010609060101010101" charset="-122"/>
              <a:ea typeface="楷体" panose="02010609060101010101" charset="-122"/>
              <a:sym typeface="+mn-ea"/>
            </a:endParaRPr>
          </a:p>
        </p:txBody>
      </p:sp>
      <p:sp>
        <p:nvSpPr>
          <p:cNvPr id="13" name="矩形 12"/>
          <p:cNvSpPr/>
          <p:nvPr/>
        </p:nvSpPr>
        <p:spPr>
          <a:xfrm>
            <a:off x="3709035" y="3250565"/>
            <a:ext cx="5041265" cy="1729105"/>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a:solidFill>
                  <a:schemeClr val="tx1"/>
                </a:solidFill>
                <a:latin typeface="楷体" panose="02010609060101010101" charset="-122"/>
                <a:ea typeface="楷体" panose="02010609060101010101" charset="-122"/>
                <a:sym typeface="+mn-ea"/>
              </a:rPr>
              <a:t>   </a:t>
            </a:r>
            <a:r>
              <a:rPr lang="en-US" altLang="zh-CN" sz="2800">
                <a:solidFill>
                  <a:schemeClr val="tx1"/>
                </a:solidFill>
                <a:latin typeface="Arial" panose="020B0604020202020204" pitchFamily="34" charset="0"/>
                <a:ea typeface="楷体" panose="02010609060101010101" charset="-122"/>
                <a:cs typeface="Arial" panose="020B0604020202020204" pitchFamily="34" charset="0"/>
                <a:sym typeface="+mn-ea"/>
              </a:rPr>
              <a:t>……</a:t>
            </a:r>
            <a:r>
              <a:rPr lang="zh-CN" altLang="en-US" sz="2800">
                <a:solidFill>
                  <a:schemeClr val="tx1"/>
                </a:solidFill>
                <a:latin typeface="楷体" panose="02010609060101010101" charset="-122"/>
                <a:ea typeface="楷体" panose="02010609060101010101" charset="-122"/>
                <a:sym typeface="+mn-ea"/>
              </a:rPr>
              <a:t>要求学生认真回读原文，修改自己的续写，尽量使用阅读材料中的表达法，用的越多越好。</a:t>
            </a:r>
            <a:endParaRPr lang="zh-CN" altLang="en-US" sz="2800">
              <a:solidFill>
                <a:schemeClr val="tx1"/>
              </a:solidFill>
              <a:latin typeface="楷体" panose="02010609060101010101" charset="-122"/>
              <a:ea typeface="楷体" panose="02010609060101010101" charset="-122"/>
              <a:sym typeface="+mn-ea"/>
            </a:endParaRPr>
          </a:p>
        </p:txBody>
      </p:sp>
      <p:cxnSp>
        <p:nvCxnSpPr>
          <p:cNvPr id="6" name="直接连接符 5"/>
          <p:cNvCxnSpPr/>
          <p:nvPr/>
        </p:nvCxnSpPr>
        <p:spPr>
          <a:xfrm>
            <a:off x="5354955" y="2054225"/>
            <a:ext cx="3033395" cy="13335"/>
          </a:xfrm>
          <a:prstGeom prst="line">
            <a:avLst/>
          </a:prstGeom>
          <a:ln w="28575">
            <a:solidFill>
              <a:srgbClr val="CB30ED"/>
            </a:solidFill>
            <a:prstDash val="sysDot"/>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a:off x="3780155" y="2427605"/>
            <a:ext cx="4680585" cy="0"/>
          </a:xfrm>
          <a:prstGeom prst="line">
            <a:avLst/>
          </a:prstGeom>
          <a:ln w="28575">
            <a:solidFill>
              <a:srgbClr val="CB30ED"/>
            </a:solidFill>
            <a:prstDash val="sysDot"/>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3780155" y="2787650"/>
            <a:ext cx="1151890" cy="0"/>
          </a:xfrm>
          <a:prstGeom prst="line">
            <a:avLst/>
          </a:prstGeom>
          <a:ln w="28575">
            <a:solidFill>
              <a:srgbClr val="CB30ED"/>
            </a:solidFill>
            <a:prstDash val="sysDot"/>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a:off x="6516370" y="4097020"/>
            <a:ext cx="2097405" cy="13335"/>
          </a:xfrm>
          <a:prstGeom prst="line">
            <a:avLst/>
          </a:prstGeom>
          <a:ln w="28575">
            <a:solidFill>
              <a:srgbClr val="CB30ED"/>
            </a:solidFill>
            <a:prstDash val="sysDot"/>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3851910" y="4515485"/>
            <a:ext cx="4464685" cy="0"/>
          </a:xfrm>
          <a:prstGeom prst="line">
            <a:avLst/>
          </a:prstGeom>
          <a:ln w="28575">
            <a:solidFill>
              <a:srgbClr val="CB30ED"/>
            </a:solidFill>
            <a:prstDash val="sysDot"/>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a:off x="3780155" y="4875530"/>
            <a:ext cx="791845" cy="0"/>
          </a:xfrm>
          <a:prstGeom prst="line">
            <a:avLst/>
          </a:prstGeom>
          <a:ln w="28575">
            <a:solidFill>
              <a:srgbClr val="CB30ED"/>
            </a:solidFill>
            <a:prstDash val="sysDot"/>
          </a:ln>
        </p:spPr>
        <p:style>
          <a:lnRef idx="2">
            <a:schemeClr val="accent1"/>
          </a:lnRef>
          <a:fillRef idx="0">
            <a:srgbClr val="FFFFFF"/>
          </a:fillRef>
          <a:effectRef idx="0">
            <a:srgbClr val="FFFFFF"/>
          </a:effectRef>
          <a:fontRef idx="minor">
            <a:schemeClr val="tx1"/>
          </a:fontRef>
        </p:style>
      </p:cxnSp>
      <p:pic>
        <p:nvPicPr>
          <p:cNvPr id="5124" name="图片 6" descr="logo横版 png"/>
          <p:cNvPicPr>
            <a:picLocks noChangeAspect="1"/>
          </p:cNvPicPr>
          <p:nvPr/>
        </p:nvPicPr>
        <p:blipFill>
          <a:blip r:embed="rId7"/>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6" dur="1000" fill="hold"/>
                                        <p:tgtEl>
                                          <p:spTgt spid="13"/>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 calcmode="lin" valueType="num">
                                      <p:cBhvr>
                                        <p:cTn id="57" dur="500" fill="hold"/>
                                        <p:tgtEl>
                                          <p:spTgt spid="6"/>
                                        </p:tgtEl>
                                        <p:attrNameLst>
                                          <p:attrName>style.rotation</p:attrName>
                                        </p:attrNameLst>
                                      </p:cBhvr>
                                      <p:tavLst>
                                        <p:tav tm="0">
                                          <p:val>
                                            <p:fltVal val="360"/>
                                          </p:val>
                                        </p:tav>
                                        <p:tav tm="100000">
                                          <p:val>
                                            <p:fltVal val="0"/>
                                          </p:val>
                                        </p:tav>
                                      </p:tavLst>
                                    </p:anim>
                                    <p:animEffect transition="in" filter="fade">
                                      <p:cBhvr>
                                        <p:cTn id="58" dur="500"/>
                                        <p:tgtEl>
                                          <p:spTgt spid="6"/>
                                        </p:tgtEl>
                                      </p:cBhvr>
                                    </p:animEffect>
                                  </p:childTnLst>
                                </p:cTn>
                              </p:par>
                              <p:par>
                                <p:cTn id="59" presetID="49" presetClass="entr" presetSubtype="0" decel="10000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 calcmode="lin" valueType="num">
                                      <p:cBhvr>
                                        <p:cTn id="63" dur="500" fill="hold"/>
                                        <p:tgtEl>
                                          <p:spTgt spid="14"/>
                                        </p:tgtEl>
                                        <p:attrNameLst>
                                          <p:attrName>style.rotation</p:attrName>
                                        </p:attrNameLst>
                                      </p:cBhvr>
                                      <p:tavLst>
                                        <p:tav tm="0">
                                          <p:val>
                                            <p:fltVal val="360"/>
                                          </p:val>
                                        </p:tav>
                                        <p:tav tm="100000">
                                          <p:val>
                                            <p:fltVal val="0"/>
                                          </p:val>
                                        </p:tav>
                                      </p:tavLst>
                                    </p:anim>
                                    <p:animEffect transition="in" filter="fade">
                                      <p:cBhvr>
                                        <p:cTn id="64" dur="500"/>
                                        <p:tgtEl>
                                          <p:spTgt spid="14"/>
                                        </p:tgtEl>
                                      </p:cBhvr>
                                    </p:animEffect>
                                  </p:childTnLst>
                                </p:cTn>
                              </p:par>
                              <p:par>
                                <p:cTn id="65" presetID="49" presetClass="entr" presetSubtype="0" decel="10000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 calcmode="lin" valueType="num">
                                      <p:cBhvr>
                                        <p:cTn id="69" dur="500" fill="hold"/>
                                        <p:tgtEl>
                                          <p:spTgt spid="15"/>
                                        </p:tgtEl>
                                        <p:attrNameLst>
                                          <p:attrName>style.rotation</p:attrName>
                                        </p:attrNameLst>
                                      </p:cBhvr>
                                      <p:tavLst>
                                        <p:tav tm="0">
                                          <p:val>
                                            <p:fltVal val="360"/>
                                          </p:val>
                                        </p:tav>
                                        <p:tav tm="100000">
                                          <p:val>
                                            <p:fltVal val="0"/>
                                          </p:val>
                                        </p:tav>
                                      </p:tavLst>
                                    </p:anim>
                                    <p:animEffect transition="in" filter="fade">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500" fill="hold"/>
                                        <p:tgtEl>
                                          <p:spTgt spid="16"/>
                                        </p:tgtEl>
                                        <p:attrNameLst>
                                          <p:attrName>ppt_w</p:attrName>
                                        </p:attrNameLst>
                                      </p:cBhvr>
                                      <p:tavLst>
                                        <p:tav tm="0">
                                          <p:val>
                                            <p:fltVal val="0"/>
                                          </p:val>
                                        </p:tav>
                                        <p:tav tm="100000">
                                          <p:val>
                                            <p:strVal val="#ppt_w"/>
                                          </p:val>
                                        </p:tav>
                                      </p:tavLst>
                                    </p:anim>
                                    <p:anim calcmode="lin" valueType="num">
                                      <p:cBhvr>
                                        <p:cTn id="76" dur="500" fill="hold"/>
                                        <p:tgtEl>
                                          <p:spTgt spid="16"/>
                                        </p:tgtEl>
                                        <p:attrNameLst>
                                          <p:attrName>ppt_h</p:attrName>
                                        </p:attrNameLst>
                                      </p:cBhvr>
                                      <p:tavLst>
                                        <p:tav tm="0">
                                          <p:val>
                                            <p:fltVal val="0"/>
                                          </p:val>
                                        </p:tav>
                                        <p:tav tm="100000">
                                          <p:val>
                                            <p:strVal val="#ppt_h"/>
                                          </p:val>
                                        </p:tav>
                                      </p:tavLst>
                                    </p:anim>
                                    <p:anim calcmode="lin" valueType="num">
                                      <p:cBhvr>
                                        <p:cTn id="77" dur="500" fill="hold"/>
                                        <p:tgtEl>
                                          <p:spTgt spid="16"/>
                                        </p:tgtEl>
                                        <p:attrNameLst>
                                          <p:attrName>style.rotation</p:attrName>
                                        </p:attrNameLst>
                                      </p:cBhvr>
                                      <p:tavLst>
                                        <p:tav tm="0">
                                          <p:val>
                                            <p:fltVal val="360"/>
                                          </p:val>
                                        </p:tav>
                                        <p:tav tm="100000">
                                          <p:val>
                                            <p:fltVal val="0"/>
                                          </p:val>
                                        </p:tav>
                                      </p:tavLst>
                                    </p:anim>
                                    <p:animEffect transition="in" filter="fade">
                                      <p:cBhvr>
                                        <p:cTn id="78" dur="500"/>
                                        <p:tgtEl>
                                          <p:spTgt spid="16"/>
                                        </p:tgtEl>
                                      </p:cBhvr>
                                    </p:animEffect>
                                  </p:childTnLst>
                                </p:cTn>
                              </p:par>
                              <p:par>
                                <p:cTn id="79" presetID="49" presetClass="entr" presetSubtype="0" decel="100000"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 calcmode="lin" valueType="num">
                                      <p:cBhvr>
                                        <p:cTn id="83" dur="500" fill="hold"/>
                                        <p:tgtEl>
                                          <p:spTgt spid="17"/>
                                        </p:tgtEl>
                                        <p:attrNameLst>
                                          <p:attrName>style.rotation</p:attrName>
                                        </p:attrNameLst>
                                      </p:cBhvr>
                                      <p:tavLst>
                                        <p:tav tm="0">
                                          <p:val>
                                            <p:fltVal val="360"/>
                                          </p:val>
                                        </p:tav>
                                        <p:tav tm="100000">
                                          <p:val>
                                            <p:fltVal val="0"/>
                                          </p:val>
                                        </p:tav>
                                      </p:tavLst>
                                    </p:anim>
                                    <p:animEffect transition="in" filter="fade">
                                      <p:cBhvr>
                                        <p:cTn id="84" dur="500"/>
                                        <p:tgtEl>
                                          <p:spTgt spid="17"/>
                                        </p:tgtEl>
                                      </p:cBhvr>
                                    </p:animEffect>
                                  </p:childTnLst>
                                </p:cTn>
                              </p:par>
                              <p:par>
                                <p:cTn id="85" presetID="49" presetClass="entr" presetSubtype="0" decel="10000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 calcmode="lin" valueType="num">
                                      <p:cBhvr>
                                        <p:cTn id="89" dur="500" fill="hold"/>
                                        <p:tgtEl>
                                          <p:spTgt spid="18"/>
                                        </p:tgtEl>
                                        <p:attrNameLst>
                                          <p:attrName>style.rotation</p:attrName>
                                        </p:attrNameLst>
                                      </p:cBhvr>
                                      <p:tavLst>
                                        <p:tav tm="0">
                                          <p:val>
                                            <p:fltVal val="360"/>
                                          </p:val>
                                        </p:tav>
                                        <p:tav tm="100000">
                                          <p:val>
                                            <p:fltVal val="0"/>
                                          </p:val>
                                        </p:tav>
                                      </p:tavLst>
                                    </p:anim>
                                    <p:animEffect transition="in" filter="fade">
                                      <p:cBhvr>
                                        <p:cTn id="9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5" name="文本框 4"/>
          <p:cNvSpPr txBox="1"/>
          <p:nvPr/>
        </p:nvSpPr>
        <p:spPr>
          <a:xfrm>
            <a:off x="157480" y="51435"/>
            <a:ext cx="8801100" cy="5015865"/>
          </a:xfrm>
          <a:prstGeom prst="rect">
            <a:avLst/>
          </a:prstGeom>
        </p:spPr>
        <p:txBody>
          <a:bodyPr wrap="square">
            <a:spAutoFit/>
          </a:bodyPr>
          <a:lstStyle/>
          <a:p>
            <a:pPr marL="0" indent="0" algn="just" defTabSz="266700">
              <a:spcBef>
                <a:spcPct val="0"/>
              </a:spcBef>
              <a:spcAft>
                <a:spcPct val="0"/>
              </a:spcAft>
            </a:pPr>
            <a:r>
              <a:rPr lang="zh-CN" altLang="en-US" sz="2000">
                <a:latin typeface="Times New Roman" panose="02020603050405020304"/>
                <a:ea typeface="宋体" panose="02010600030101010101" pitchFamily="2" charset="-122"/>
              </a:rPr>
              <a:t>第二节</a:t>
            </a:r>
            <a:r>
              <a:rPr lang="en-US" altLang="zh-CN" sz="2000">
                <a:latin typeface="Times New Roman" panose="02020603050405020304"/>
                <a:ea typeface="宋体" panose="02010600030101010101" pitchFamily="2" charset="-122"/>
              </a:rPr>
              <a:t> </a:t>
            </a:r>
            <a:r>
              <a:rPr lang="zh-CN" altLang="en-US" sz="2000">
                <a:latin typeface="Times New Roman" panose="02020603050405020304"/>
                <a:ea typeface="宋体" panose="02010600030101010101" pitchFamily="2" charset="-122"/>
              </a:rPr>
              <a:t>读后续写（满分</a:t>
            </a:r>
            <a:r>
              <a:rPr lang="en-US" altLang="zh-CN" sz="2000">
                <a:latin typeface="Times New Roman" panose="02020603050405020304"/>
                <a:ea typeface="宋体" panose="02010600030101010101" pitchFamily="2" charset="-122"/>
              </a:rPr>
              <a:t>15</a:t>
            </a:r>
            <a:r>
              <a:rPr lang="zh-CN" altLang="en-US" sz="2000">
                <a:latin typeface="Times New Roman" panose="02020603050405020304"/>
                <a:ea typeface="宋体" panose="02010600030101010101" pitchFamily="2" charset="-122"/>
              </a:rPr>
              <a:t>分）</a:t>
            </a:r>
            <a:r>
              <a:rPr lang="en-US" altLang="zh-CN" sz="2000">
                <a:latin typeface="Times New Roman" panose="02020603050405020304"/>
                <a:ea typeface="宋体" panose="02010600030101010101" pitchFamily="2" charset="-122"/>
              </a:rPr>
              <a:t>  </a:t>
            </a:r>
            <a:r>
              <a:rPr lang="zh-CN" altLang="en-US" sz="2000">
                <a:latin typeface="Times New Roman" panose="02020603050405020304"/>
                <a:ea typeface="宋体" panose="02010600030101010101" pitchFamily="2" charset="-122"/>
              </a:rPr>
              <a:t>阅读下面材料，根据其内容和所给段落开头语续写一段，使之构成一篇完整的短文。</a:t>
            </a:r>
            <a:endParaRPr lang="zh-CN" altLang="en-US" sz="2000">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Once upon a time, there was a girl named Sara. She had a passion for soccer that burned brighter than any other flame in her heart. However, Sara faced a big challenge—her legs were not as strong as her friends, requiring her to rely on crutches (</a:t>
            </a:r>
            <a:r>
              <a:rPr lang="zh-CN" altLang="en-US" sz="2000">
                <a:latin typeface="宋体" panose="02010600030101010101" pitchFamily="2" charset="-122"/>
                <a:ea typeface="宋体" panose="02010600030101010101" pitchFamily="2" charset="-122"/>
              </a:rPr>
              <a:t>拐杖</a:t>
            </a:r>
            <a:r>
              <a:rPr lang="en-US" altLang="zh-CN" sz="2000">
                <a:latin typeface="Times New Roman" panose="02020603050405020304"/>
                <a:ea typeface="宋体" panose="02010600030101010101" pitchFamily="2" charset="-122"/>
              </a:rPr>
              <a:t>) for support.</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Sara’s friends gathered on the soccer field every day, their laughter and shouts of excitement filling the air. She watched them with envy, longing to join in their games. But whenever she tried to play, the reality of her limitations would hit her hard, and she would feel a wave of disappointment. Despite this, Sara refused to let her dreams die. She loved soccer with all her heart, and she was determined not to give up.</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One day, the school announced an important soccer match. Sara’s heart skipped a beat when she heard the news. She wanted to participate more than anything, but she knew that many kids would doubt her abilities because of her legs. Instead of giving up to their doubts, Sara chose to accept them as a source of strength.</a:t>
            </a:r>
            <a:endParaRPr lang="en-US" altLang="zh-CN" sz="2000">
              <a:latin typeface="Times New Roman" panose="02020603050405020304"/>
              <a:ea typeface="宋体" panose="02010600030101010101" pitchFamily="2" charset="-122"/>
            </a:endParaRPr>
          </a:p>
        </p:txBody>
      </p:sp>
      <p:cxnSp>
        <p:nvCxnSpPr>
          <p:cNvPr id="16" name="直接连接符 15"/>
          <p:cNvCxnSpPr/>
          <p:nvPr/>
        </p:nvCxnSpPr>
        <p:spPr>
          <a:xfrm>
            <a:off x="4356100" y="987425"/>
            <a:ext cx="144018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251460" y="1347470"/>
            <a:ext cx="5688965" cy="0"/>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6300470" y="1635125"/>
            <a:ext cx="2592070" cy="0"/>
          </a:xfrm>
          <a:prstGeom prst="line">
            <a:avLst/>
          </a:prstGeom>
          <a:ln w="28575">
            <a:solidFill>
              <a:srgbClr val="CB30ED"/>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6300470" y="2211705"/>
            <a:ext cx="2520315"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215900" y="2499360"/>
            <a:ext cx="291592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6443980" y="2499360"/>
            <a:ext cx="2304415" cy="0"/>
          </a:xfrm>
          <a:prstGeom prst="line">
            <a:avLst/>
          </a:prstGeom>
          <a:ln w="28575">
            <a:solidFill>
              <a:srgbClr val="DB09BB"/>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a:off x="5868035" y="2787650"/>
            <a:ext cx="3024505" cy="635"/>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215900" y="3435350"/>
            <a:ext cx="154813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251460" y="4947920"/>
            <a:ext cx="2592070" cy="0"/>
          </a:xfrm>
          <a:prstGeom prst="line">
            <a:avLst/>
          </a:prstGeom>
          <a:ln w="28575">
            <a:solidFill>
              <a:srgbClr val="CB30ED"/>
            </a:solidFill>
          </a:ln>
        </p:spPr>
        <p:style>
          <a:lnRef idx="2">
            <a:schemeClr val="accent1"/>
          </a:lnRef>
          <a:fillRef idx="0">
            <a:srgbClr val="FFFFFF"/>
          </a:fillRef>
          <a:effectRef idx="0">
            <a:srgbClr val="FFFFFF"/>
          </a:effectRef>
          <a:fontRef idx="minor">
            <a:schemeClr val="tx1"/>
          </a:fontRef>
        </p:style>
      </p:cxnSp>
      <p:sp>
        <p:nvSpPr>
          <p:cNvPr id="14" name="圆角矩形 13"/>
          <p:cNvSpPr/>
          <p:nvPr/>
        </p:nvSpPr>
        <p:spPr>
          <a:xfrm>
            <a:off x="2701925" y="123190"/>
            <a:ext cx="3824605" cy="49593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分析原文语言特色</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grpSp>
        <p:nvGrpSpPr>
          <p:cNvPr id="24" name="组合 23"/>
          <p:cNvGrpSpPr/>
          <p:nvPr/>
        </p:nvGrpSpPr>
        <p:grpSpPr>
          <a:xfrm>
            <a:off x="2555875" y="-20955"/>
            <a:ext cx="2324735" cy="1101090"/>
            <a:chOff x="4835" y="3609"/>
            <a:chExt cx="3661" cy="1734"/>
          </a:xfrm>
        </p:grpSpPr>
        <p:pic>
          <p:nvPicPr>
            <p:cNvPr id="21" name="图片 20" descr="2244"/>
            <p:cNvPicPr>
              <a:picLocks noChangeAspect="1"/>
            </p:cNvPicPr>
            <p:nvPr/>
          </p:nvPicPr>
          <p:blipFill>
            <a:blip r:embed="rId4"/>
            <a:srcRect l="15227" t="34917" r="13707" b="21331"/>
            <a:stretch>
              <a:fillRect/>
            </a:stretch>
          </p:blipFill>
          <p:spPr>
            <a:xfrm>
              <a:off x="4835" y="3609"/>
              <a:ext cx="3661" cy="1734"/>
            </a:xfrm>
            <a:prstGeom prst="rect">
              <a:avLst/>
            </a:prstGeom>
          </p:spPr>
        </p:pic>
        <p:sp>
          <p:nvSpPr>
            <p:cNvPr id="22" name="文本框 21"/>
            <p:cNvSpPr txBox="1"/>
            <p:nvPr/>
          </p:nvSpPr>
          <p:spPr>
            <a:xfrm>
              <a:off x="5424" y="3936"/>
              <a:ext cx="3072" cy="822"/>
            </a:xfrm>
            <a:prstGeom prst="rect">
              <a:avLst/>
            </a:prstGeom>
            <a:noFill/>
          </p:spPr>
          <p:txBody>
            <a:bodyPr wrap="square" rtlCol="0">
              <a:spAutoFit/>
            </a:bodyPr>
            <a:lstStyle/>
            <a:p>
              <a:r>
                <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rPr>
                <a:t>过分作定</a:t>
              </a:r>
              <a:endPar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endParaRPr>
            </a:p>
          </p:txBody>
        </p:sp>
      </p:grpSp>
      <p:grpSp>
        <p:nvGrpSpPr>
          <p:cNvPr id="25" name="组合 24"/>
          <p:cNvGrpSpPr/>
          <p:nvPr/>
        </p:nvGrpSpPr>
        <p:grpSpPr>
          <a:xfrm>
            <a:off x="518795" y="187960"/>
            <a:ext cx="2324735" cy="1101090"/>
            <a:chOff x="4835" y="3609"/>
            <a:chExt cx="3661" cy="1734"/>
          </a:xfrm>
        </p:grpSpPr>
        <p:pic>
          <p:nvPicPr>
            <p:cNvPr id="26" name="图片 25" descr="2244"/>
            <p:cNvPicPr>
              <a:picLocks noChangeAspect="1"/>
            </p:cNvPicPr>
            <p:nvPr/>
          </p:nvPicPr>
          <p:blipFill>
            <a:blip r:embed="rId4"/>
            <a:srcRect l="15227" t="34917" r="13707" b="21331"/>
            <a:stretch>
              <a:fillRect/>
            </a:stretch>
          </p:blipFill>
          <p:spPr>
            <a:xfrm>
              <a:off x="4835" y="3609"/>
              <a:ext cx="3661" cy="1734"/>
            </a:xfrm>
            <a:prstGeom prst="rect">
              <a:avLst/>
            </a:prstGeom>
          </p:spPr>
        </p:pic>
        <p:sp>
          <p:nvSpPr>
            <p:cNvPr id="27" name="文本框 26"/>
            <p:cNvSpPr txBox="1"/>
            <p:nvPr/>
          </p:nvSpPr>
          <p:spPr>
            <a:xfrm>
              <a:off x="5424" y="3936"/>
              <a:ext cx="3072" cy="822"/>
            </a:xfrm>
            <a:prstGeom prst="rect">
              <a:avLst/>
            </a:prstGeom>
            <a:noFill/>
          </p:spPr>
          <p:txBody>
            <a:bodyPr wrap="square" rtlCol="0">
              <a:spAutoFit/>
            </a:bodyPr>
            <a:lstStyle/>
            <a:p>
              <a:r>
                <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rPr>
                <a:t>定语从句</a:t>
              </a:r>
              <a:endPar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endParaRPr>
            </a:p>
          </p:txBody>
        </p:sp>
      </p:grpSp>
      <p:grpSp>
        <p:nvGrpSpPr>
          <p:cNvPr id="28" name="组合 27"/>
          <p:cNvGrpSpPr/>
          <p:nvPr/>
        </p:nvGrpSpPr>
        <p:grpSpPr>
          <a:xfrm>
            <a:off x="6496050" y="483235"/>
            <a:ext cx="2324735" cy="1101090"/>
            <a:chOff x="4835" y="3609"/>
            <a:chExt cx="3661" cy="1734"/>
          </a:xfrm>
        </p:grpSpPr>
        <p:pic>
          <p:nvPicPr>
            <p:cNvPr id="29" name="图片 28" descr="2244"/>
            <p:cNvPicPr>
              <a:picLocks noChangeAspect="1"/>
            </p:cNvPicPr>
            <p:nvPr/>
          </p:nvPicPr>
          <p:blipFill>
            <a:blip r:embed="rId4"/>
            <a:srcRect l="15227" t="34917" r="13707" b="21331"/>
            <a:stretch>
              <a:fillRect/>
            </a:stretch>
          </p:blipFill>
          <p:spPr>
            <a:xfrm>
              <a:off x="4835" y="3609"/>
              <a:ext cx="3661" cy="1734"/>
            </a:xfrm>
            <a:prstGeom prst="rect">
              <a:avLst/>
            </a:prstGeom>
          </p:spPr>
        </p:pic>
        <p:sp>
          <p:nvSpPr>
            <p:cNvPr id="30" name="文本框 29"/>
            <p:cNvSpPr txBox="1"/>
            <p:nvPr/>
          </p:nvSpPr>
          <p:spPr>
            <a:xfrm>
              <a:off x="5774" y="3836"/>
              <a:ext cx="2153" cy="822"/>
            </a:xfrm>
            <a:prstGeom prst="rect">
              <a:avLst/>
            </a:prstGeom>
            <a:noFill/>
          </p:spPr>
          <p:txBody>
            <a:bodyPr wrap="square" rtlCol="0">
              <a:spAutoFit/>
            </a:bodyPr>
            <a:lstStyle/>
            <a:p>
              <a:r>
                <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rPr>
                <a:t>非谓语</a:t>
              </a:r>
              <a:endPar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endParaRPr>
            </a:p>
          </p:txBody>
        </p:sp>
      </p:grpSp>
      <p:grpSp>
        <p:nvGrpSpPr>
          <p:cNvPr id="31" name="组合 30"/>
          <p:cNvGrpSpPr/>
          <p:nvPr/>
        </p:nvGrpSpPr>
        <p:grpSpPr>
          <a:xfrm>
            <a:off x="761365" y="1475740"/>
            <a:ext cx="2324735" cy="1101090"/>
            <a:chOff x="4835" y="3609"/>
            <a:chExt cx="3661" cy="1734"/>
          </a:xfrm>
        </p:grpSpPr>
        <p:pic>
          <p:nvPicPr>
            <p:cNvPr id="32" name="图片 31" descr="2244"/>
            <p:cNvPicPr>
              <a:picLocks noChangeAspect="1"/>
            </p:cNvPicPr>
            <p:nvPr/>
          </p:nvPicPr>
          <p:blipFill>
            <a:blip r:embed="rId4"/>
            <a:srcRect l="15227" t="34917" r="13707" b="21331"/>
            <a:stretch>
              <a:fillRect/>
            </a:stretch>
          </p:blipFill>
          <p:spPr>
            <a:xfrm>
              <a:off x="4835" y="3609"/>
              <a:ext cx="3661" cy="1734"/>
            </a:xfrm>
            <a:prstGeom prst="rect">
              <a:avLst/>
            </a:prstGeom>
          </p:spPr>
        </p:pic>
        <p:sp>
          <p:nvSpPr>
            <p:cNvPr id="33" name="文本框 32"/>
            <p:cNvSpPr txBox="1"/>
            <p:nvPr/>
          </p:nvSpPr>
          <p:spPr>
            <a:xfrm>
              <a:off x="5424" y="3936"/>
              <a:ext cx="3072" cy="822"/>
            </a:xfrm>
            <a:prstGeom prst="rect">
              <a:avLst/>
            </a:prstGeom>
            <a:noFill/>
          </p:spPr>
          <p:txBody>
            <a:bodyPr wrap="square" rtlCol="0">
              <a:spAutoFit/>
            </a:bodyPr>
            <a:lstStyle/>
            <a:p>
              <a:r>
                <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rPr>
                <a:t>无灵主语</a:t>
              </a:r>
              <a:endPar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endParaRPr>
            </a:p>
          </p:txBody>
        </p:sp>
      </p:grpSp>
      <p:cxnSp>
        <p:nvCxnSpPr>
          <p:cNvPr id="15" name="直接连接符 14"/>
          <p:cNvCxnSpPr/>
          <p:nvPr/>
        </p:nvCxnSpPr>
        <p:spPr>
          <a:xfrm>
            <a:off x="6300470" y="2211705"/>
            <a:ext cx="2592070" cy="0"/>
          </a:xfrm>
          <a:prstGeom prst="line">
            <a:avLst/>
          </a:prstGeom>
          <a:ln w="28575">
            <a:solidFill>
              <a:srgbClr val="00B0F0"/>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107315" y="2499360"/>
            <a:ext cx="2987675" cy="0"/>
          </a:xfrm>
          <a:prstGeom prst="line">
            <a:avLst/>
          </a:prstGeom>
          <a:ln w="28575">
            <a:solidFill>
              <a:srgbClr val="00B0F0"/>
            </a:solidFill>
          </a:ln>
        </p:spPr>
        <p:style>
          <a:lnRef idx="2">
            <a:schemeClr val="accent1"/>
          </a:lnRef>
          <a:fillRef idx="0">
            <a:srgbClr val="FFFFFF"/>
          </a:fillRef>
          <a:effectRef idx="0">
            <a:srgbClr val="FFFFFF"/>
          </a:effectRef>
          <a:fontRef idx="minor">
            <a:schemeClr val="tx1"/>
          </a:fontRef>
        </p:style>
      </p:cxnSp>
      <p:grpSp>
        <p:nvGrpSpPr>
          <p:cNvPr id="18" name="组合 17"/>
          <p:cNvGrpSpPr/>
          <p:nvPr/>
        </p:nvGrpSpPr>
        <p:grpSpPr>
          <a:xfrm>
            <a:off x="5278120" y="995680"/>
            <a:ext cx="2324735" cy="1101090"/>
            <a:chOff x="4835" y="3609"/>
            <a:chExt cx="3661" cy="1734"/>
          </a:xfrm>
        </p:grpSpPr>
        <p:pic>
          <p:nvPicPr>
            <p:cNvPr id="19" name="图片 18" descr="2244"/>
            <p:cNvPicPr>
              <a:picLocks noChangeAspect="1"/>
            </p:cNvPicPr>
            <p:nvPr/>
          </p:nvPicPr>
          <p:blipFill>
            <a:blip r:embed="rId4"/>
            <a:srcRect l="15227" t="34917" r="13707" b="21331"/>
            <a:stretch>
              <a:fillRect/>
            </a:stretch>
          </p:blipFill>
          <p:spPr>
            <a:xfrm>
              <a:off x="4835" y="3609"/>
              <a:ext cx="3661" cy="1734"/>
            </a:xfrm>
            <a:prstGeom prst="rect">
              <a:avLst/>
            </a:prstGeom>
          </p:spPr>
        </p:pic>
        <p:sp>
          <p:nvSpPr>
            <p:cNvPr id="20" name="文本框 19"/>
            <p:cNvSpPr txBox="1"/>
            <p:nvPr/>
          </p:nvSpPr>
          <p:spPr>
            <a:xfrm>
              <a:off x="5424" y="3936"/>
              <a:ext cx="3072" cy="822"/>
            </a:xfrm>
            <a:prstGeom prst="rect">
              <a:avLst/>
            </a:prstGeom>
            <a:noFill/>
          </p:spPr>
          <p:txBody>
            <a:bodyPr wrap="square" rtlCol="0">
              <a:spAutoFit/>
            </a:bodyPr>
            <a:lstStyle/>
            <a:p>
              <a:r>
                <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rPr>
                <a:t>独立主格</a:t>
              </a:r>
              <a:endPar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endParaRPr>
            </a:p>
          </p:txBody>
        </p:sp>
      </p:grpSp>
      <p:pic>
        <p:nvPicPr>
          <p:cNvPr id="5124" name="图片 6" descr="logo横版 png"/>
          <p:cNvPicPr>
            <a:picLocks noChangeAspect="1"/>
          </p:cNvPicPr>
          <p:nvPr/>
        </p:nvPicPr>
        <p:blipFill>
          <a:blip r:embed="rId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30" dur="1000" fill="hold"/>
                                        <p:tgtEl>
                                          <p:spTgt spid="2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2" dur="1000" fill="hold"/>
                                        <p:tgtEl>
                                          <p:spTgt spid="6"/>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54" dur="1000" fill="hold"/>
                                        <p:tgtEl>
                                          <p:spTgt spid="25"/>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66" dur="1000" fill="hold"/>
                                        <p:tgtEl>
                                          <p:spTgt spid="7"/>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7"/>
                                        </p:tgtEl>
                                      </p:cBhvr>
                                    </p:animEffect>
                                  </p:childTnLst>
                                </p:cTn>
                              </p:par>
                              <p:par>
                                <p:cTn id="71" presetID="25"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76" dur="1000" fill="hold"/>
                                        <p:tgtEl>
                                          <p:spTgt spid="10"/>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10"/>
                                        </p:tgtEl>
                                      </p:cBhvr>
                                    </p:animEffect>
                                  </p:childTnLst>
                                </p:cTn>
                              </p:par>
                              <p:par>
                                <p:cTn id="81" presetID="25" presetClass="entr" presetSubtype="0"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p:cTn id="8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86" dur="1000" fill="hold"/>
                                        <p:tgtEl>
                                          <p:spTgt spid="13"/>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3"/>
                                        </p:tgtEl>
                                      </p:cBhvr>
                                    </p:animEffect>
                                  </p:childTnLst>
                                </p:cTn>
                              </p:par>
                            </p:childTnLst>
                          </p:cTn>
                        </p:par>
                      </p:childTnLst>
                    </p:cTn>
                  </p:par>
                  <p:par>
                    <p:cTn id="91" fill="hold">
                      <p:stCondLst>
                        <p:cond delay="indefinite"/>
                      </p:stCondLst>
                      <p:childTnLst>
                        <p:par>
                          <p:cTn id="92" fill="hold">
                            <p:stCondLst>
                              <p:cond delay="0"/>
                            </p:stCondLst>
                            <p:childTnLst>
                              <p:par>
                                <p:cTn id="93" presetID="25" presetClass="entr" presetSubtype="0" fill="hold"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98" dur="1000" fill="hold"/>
                                        <p:tgtEl>
                                          <p:spTgt spid="28"/>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25" presetClass="entr" presetSubtype="0" fill="hold" nodeType="click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p:cTn id="10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0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0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10" dur="1000" fill="hold"/>
                                        <p:tgtEl>
                                          <p:spTgt spid="8"/>
                                        </p:tgtEl>
                                        <p:attrNameLst>
                                          <p:attrName>ppt_h</p:attrName>
                                        </p:attrNameLst>
                                      </p:cBhvr>
                                      <p:tavLst>
                                        <p:tav tm="0">
                                          <p:val>
                                            <p:strVal val="#ppt_h"/>
                                          </p:val>
                                        </p:tav>
                                        <p:tav tm="100000">
                                          <p:val>
                                            <p:strVal val="#ppt_h"/>
                                          </p:val>
                                        </p:tav>
                                      </p:tavLst>
                                    </p:anim>
                                    <p:anim calcmode="lin" valueType="num">
                                      <p:cBhvr>
                                        <p:cTn id="1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14" dur="1000" decel="50000">
                                          <p:stCondLst>
                                            <p:cond delay="0"/>
                                          </p:stCondLst>
                                        </p:cTn>
                                        <p:tgtEl>
                                          <p:spTgt spid="8"/>
                                        </p:tgtEl>
                                      </p:cBhvr>
                                    </p:animEffect>
                                  </p:childTnLst>
                                </p:cTn>
                              </p:par>
                              <p:par>
                                <p:cTn id="115" presetID="25" presetClass="entr" presetSubtype="0" fill="hold" nodeType="withEffect">
                                  <p:stCondLst>
                                    <p:cond delay="0"/>
                                  </p:stCondLst>
                                  <p:childTnLst>
                                    <p:set>
                                      <p:cBhvr>
                                        <p:cTn id="116" dur="1" fill="hold">
                                          <p:stCondLst>
                                            <p:cond delay="0"/>
                                          </p:stCondLst>
                                        </p:cTn>
                                        <p:tgtEl>
                                          <p:spTgt spid="9"/>
                                        </p:tgtEl>
                                        <p:attrNameLst>
                                          <p:attrName>style.visibility</p:attrName>
                                        </p:attrNameLst>
                                      </p:cBhvr>
                                      <p:to>
                                        <p:strVal val="visible"/>
                                      </p:to>
                                    </p:set>
                                    <p:anim calcmode="lin" valueType="num">
                                      <p:cBhvr>
                                        <p:cTn id="1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20" dur="1000" fill="hold"/>
                                        <p:tgtEl>
                                          <p:spTgt spid="9"/>
                                        </p:tgtEl>
                                        <p:attrNameLst>
                                          <p:attrName>ppt_h</p:attrName>
                                        </p:attrNameLst>
                                      </p:cBhvr>
                                      <p:tavLst>
                                        <p:tav tm="0">
                                          <p:val>
                                            <p:strVal val="#ppt_h"/>
                                          </p:val>
                                        </p:tav>
                                        <p:tav tm="100000">
                                          <p:val>
                                            <p:strVal val="#ppt_h"/>
                                          </p:val>
                                        </p:tav>
                                      </p:tavLst>
                                    </p:anim>
                                    <p:anim calcmode="lin" valueType="num">
                                      <p:cBhvr>
                                        <p:cTn id="1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24" dur="1000" decel="50000">
                                          <p:stCondLst>
                                            <p:cond delay="0"/>
                                          </p:stCondLst>
                                        </p:cTn>
                                        <p:tgtEl>
                                          <p:spTgt spid="9"/>
                                        </p:tgtEl>
                                      </p:cBhvr>
                                    </p:animEffect>
                                  </p:childTnLst>
                                </p:cTn>
                              </p:par>
                              <p:par>
                                <p:cTn id="125" presetID="25" presetClass="entr" presetSubtype="0" fill="hold" nodeType="withEffect">
                                  <p:stCondLst>
                                    <p:cond delay="0"/>
                                  </p:stCondLst>
                                  <p:childTnLst>
                                    <p:set>
                                      <p:cBhvr>
                                        <p:cTn id="126" dur="1" fill="hold">
                                          <p:stCondLst>
                                            <p:cond delay="0"/>
                                          </p:stCondLst>
                                        </p:cTn>
                                        <p:tgtEl>
                                          <p:spTgt spid="11"/>
                                        </p:tgtEl>
                                        <p:attrNameLst>
                                          <p:attrName>style.visibility</p:attrName>
                                        </p:attrNameLst>
                                      </p:cBhvr>
                                      <p:to>
                                        <p:strVal val="visible"/>
                                      </p:to>
                                    </p:set>
                                    <p:anim calcmode="lin" valueType="num">
                                      <p:cBhvr>
                                        <p:cTn id="12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2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2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30" dur="1000" fill="hold"/>
                                        <p:tgtEl>
                                          <p:spTgt spid="11"/>
                                        </p:tgtEl>
                                        <p:attrNameLst>
                                          <p:attrName>ppt_h</p:attrName>
                                        </p:attrNameLst>
                                      </p:cBhvr>
                                      <p:tavLst>
                                        <p:tav tm="0">
                                          <p:val>
                                            <p:strVal val="#ppt_h"/>
                                          </p:val>
                                        </p:tav>
                                        <p:tav tm="100000">
                                          <p:val>
                                            <p:strVal val="#ppt_h"/>
                                          </p:val>
                                        </p:tav>
                                      </p:tavLst>
                                    </p:anim>
                                    <p:anim calcmode="lin" valueType="num">
                                      <p:cBhvr>
                                        <p:cTn id="13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3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34" dur="1000" decel="50000">
                                          <p:stCondLst>
                                            <p:cond delay="0"/>
                                          </p:stCondLst>
                                        </p:cTn>
                                        <p:tgtEl>
                                          <p:spTgt spid="11"/>
                                        </p:tgtEl>
                                      </p:cBhvr>
                                    </p:animEffect>
                                  </p:childTnLst>
                                </p:cTn>
                              </p:par>
                              <p:par>
                                <p:cTn id="135" presetID="25" presetClass="entr" presetSubtype="0" fill="hold" nodeType="withEffect">
                                  <p:stCondLst>
                                    <p:cond delay="0"/>
                                  </p:stCondLst>
                                  <p:childTnLst>
                                    <p:set>
                                      <p:cBhvr>
                                        <p:cTn id="136" dur="1" fill="hold">
                                          <p:stCondLst>
                                            <p:cond delay="0"/>
                                          </p:stCondLst>
                                        </p:cTn>
                                        <p:tgtEl>
                                          <p:spTgt spid="12"/>
                                        </p:tgtEl>
                                        <p:attrNameLst>
                                          <p:attrName>style.visibility</p:attrName>
                                        </p:attrNameLst>
                                      </p:cBhvr>
                                      <p:to>
                                        <p:strVal val="visible"/>
                                      </p:to>
                                    </p:set>
                                    <p:anim calcmode="lin" valueType="num">
                                      <p:cBhvr>
                                        <p:cTn id="13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40" dur="1000" fill="hold"/>
                                        <p:tgtEl>
                                          <p:spTgt spid="12"/>
                                        </p:tgtEl>
                                        <p:attrNameLst>
                                          <p:attrName>ppt_h</p:attrName>
                                        </p:attrNameLst>
                                      </p:cBhvr>
                                      <p:tavLst>
                                        <p:tav tm="0">
                                          <p:val>
                                            <p:strVal val="#ppt_h"/>
                                          </p:val>
                                        </p:tav>
                                        <p:tav tm="100000">
                                          <p:val>
                                            <p:strVal val="#ppt_h"/>
                                          </p:val>
                                        </p:tav>
                                      </p:tavLst>
                                    </p:anim>
                                    <p:anim calcmode="lin" valueType="num">
                                      <p:cBhvr>
                                        <p:cTn id="14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4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4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4" dur="1000" decel="50000">
                                          <p:stCondLst>
                                            <p:cond delay="0"/>
                                          </p:stCondLst>
                                        </p:cTn>
                                        <p:tgtEl>
                                          <p:spTgt spid="12"/>
                                        </p:tgtEl>
                                      </p:cBhvr>
                                    </p:animEffect>
                                  </p:childTnLst>
                                </p:cTn>
                              </p:par>
                            </p:childTnLst>
                          </p:cTn>
                        </p:par>
                      </p:childTnLst>
                    </p:cTn>
                  </p:par>
                  <p:par>
                    <p:cTn id="145" fill="hold">
                      <p:stCondLst>
                        <p:cond delay="indefinite"/>
                      </p:stCondLst>
                      <p:childTnLst>
                        <p:par>
                          <p:cTn id="146" fill="hold">
                            <p:stCondLst>
                              <p:cond delay="0"/>
                            </p:stCondLst>
                            <p:childTnLst>
                              <p:par>
                                <p:cTn id="147" presetID="25" presetClass="entr" presetSubtype="0" fill="hold" nodeType="clickEffect">
                                  <p:stCondLst>
                                    <p:cond delay="0"/>
                                  </p:stCondLst>
                                  <p:childTnLst>
                                    <p:set>
                                      <p:cBhvr>
                                        <p:cTn id="148" dur="1" fill="hold">
                                          <p:stCondLst>
                                            <p:cond delay="0"/>
                                          </p:stCondLst>
                                        </p:cTn>
                                        <p:tgtEl>
                                          <p:spTgt spid="31"/>
                                        </p:tgtEl>
                                        <p:attrNameLst>
                                          <p:attrName>style.visibility</p:attrName>
                                        </p:attrNameLst>
                                      </p:cBhvr>
                                      <p:to>
                                        <p:strVal val="visible"/>
                                      </p:to>
                                    </p:set>
                                    <p:anim calcmode="lin" valueType="num">
                                      <p:cBhvr>
                                        <p:cTn id="149"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150"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151"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52" dur="1000" fill="hold"/>
                                        <p:tgtEl>
                                          <p:spTgt spid="31"/>
                                        </p:tgtEl>
                                        <p:attrNameLst>
                                          <p:attrName>ppt_h</p:attrName>
                                        </p:attrNameLst>
                                      </p:cBhvr>
                                      <p:tavLst>
                                        <p:tav tm="0">
                                          <p:val>
                                            <p:strVal val="#ppt_h"/>
                                          </p:val>
                                        </p:tav>
                                        <p:tav tm="100000">
                                          <p:val>
                                            <p:strVal val="#ppt_h"/>
                                          </p:val>
                                        </p:tav>
                                      </p:tavLst>
                                    </p:anim>
                                    <p:anim calcmode="lin" valueType="num">
                                      <p:cBhvr>
                                        <p:cTn id="153"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54"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55"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156" dur="1000" decel="50000">
                                          <p:stCondLst>
                                            <p:cond delay="0"/>
                                          </p:stCondLst>
                                        </p:cTn>
                                        <p:tgtEl>
                                          <p:spTgt spid="31"/>
                                        </p:tgtEl>
                                      </p:cBhvr>
                                    </p:animEffect>
                                  </p:childTnLst>
                                </p:cTn>
                              </p:par>
                            </p:childTnLst>
                          </p:cTn>
                        </p:par>
                      </p:childTnLst>
                    </p:cTn>
                  </p:par>
                  <p:par>
                    <p:cTn id="157" fill="hold">
                      <p:stCondLst>
                        <p:cond delay="indefinite"/>
                      </p:stCondLst>
                      <p:childTnLst>
                        <p:par>
                          <p:cTn id="158" fill="hold">
                            <p:stCondLst>
                              <p:cond delay="0"/>
                            </p:stCondLst>
                            <p:childTnLst>
                              <p:par>
                                <p:cTn id="159" presetID="49" presetClass="entr" presetSubtype="0" decel="100000" fill="hold" nodeType="clickEffect">
                                  <p:stCondLst>
                                    <p:cond delay="0"/>
                                  </p:stCondLst>
                                  <p:childTnLst>
                                    <p:set>
                                      <p:cBhvr>
                                        <p:cTn id="160" dur="1" fill="hold">
                                          <p:stCondLst>
                                            <p:cond delay="0"/>
                                          </p:stCondLst>
                                        </p:cTn>
                                        <p:tgtEl>
                                          <p:spTgt spid="17"/>
                                        </p:tgtEl>
                                        <p:attrNameLst>
                                          <p:attrName>style.visibility</p:attrName>
                                        </p:attrNameLst>
                                      </p:cBhvr>
                                      <p:to>
                                        <p:strVal val="visible"/>
                                      </p:to>
                                    </p:set>
                                    <p:anim calcmode="lin" valueType="num">
                                      <p:cBhvr>
                                        <p:cTn id="161" dur="500" fill="hold"/>
                                        <p:tgtEl>
                                          <p:spTgt spid="17"/>
                                        </p:tgtEl>
                                        <p:attrNameLst>
                                          <p:attrName>ppt_w</p:attrName>
                                        </p:attrNameLst>
                                      </p:cBhvr>
                                      <p:tavLst>
                                        <p:tav tm="0">
                                          <p:val>
                                            <p:fltVal val="0"/>
                                          </p:val>
                                        </p:tav>
                                        <p:tav tm="100000">
                                          <p:val>
                                            <p:strVal val="#ppt_w"/>
                                          </p:val>
                                        </p:tav>
                                      </p:tavLst>
                                    </p:anim>
                                    <p:anim calcmode="lin" valueType="num">
                                      <p:cBhvr>
                                        <p:cTn id="162" dur="500" fill="hold"/>
                                        <p:tgtEl>
                                          <p:spTgt spid="17"/>
                                        </p:tgtEl>
                                        <p:attrNameLst>
                                          <p:attrName>ppt_h</p:attrName>
                                        </p:attrNameLst>
                                      </p:cBhvr>
                                      <p:tavLst>
                                        <p:tav tm="0">
                                          <p:val>
                                            <p:fltVal val="0"/>
                                          </p:val>
                                        </p:tav>
                                        <p:tav tm="100000">
                                          <p:val>
                                            <p:strVal val="#ppt_h"/>
                                          </p:val>
                                        </p:tav>
                                      </p:tavLst>
                                    </p:anim>
                                    <p:anim calcmode="lin" valueType="num">
                                      <p:cBhvr>
                                        <p:cTn id="163" dur="500" fill="hold"/>
                                        <p:tgtEl>
                                          <p:spTgt spid="17"/>
                                        </p:tgtEl>
                                        <p:attrNameLst>
                                          <p:attrName>style.rotation</p:attrName>
                                        </p:attrNameLst>
                                      </p:cBhvr>
                                      <p:tavLst>
                                        <p:tav tm="0">
                                          <p:val>
                                            <p:fltVal val="360"/>
                                          </p:val>
                                        </p:tav>
                                        <p:tav tm="100000">
                                          <p:val>
                                            <p:fltVal val="0"/>
                                          </p:val>
                                        </p:tav>
                                      </p:tavLst>
                                    </p:anim>
                                    <p:animEffect transition="in" filter="fade">
                                      <p:cBhvr>
                                        <p:cTn id="164" dur="500"/>
                                        <p:tgtEl>
                                          <p:spTgt spid="17"/>
                                        </p:tgtEl>
                                      </p:cBhvr>
                                    </p:animEffect>
                                  </p:childTnLst>
                                </p:cTn>
                              </p:par>
                              <p:par>
                                <p:cTn id="165" presetID="49" presetClass="entr" presetSubtype="0" decel="100000"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p:cTn id="167" dur="500" fill="hold"/>
                                        <p:tgtEl>
                                          <p:spTgt spid="15"/>
                                        </p:tgtEl>
                                        <p:attrNameLst>
                                          <p:attrName>ppt_w</p:attrName>
                                        </p:attrNameLst>
                                      </p:cBhvr>
                                      <p:tavLst>
                                        <p:tav tm="0">
                                          <p:val>
                                            <p:fltVal val="0"/>
                                          </p:val>
                                        </p:tav>
                                        <p:tav tm="100000">
                                          <p:val>
                                            <p:strVal val="#ppt_w"/>
                                          </p:val>
                                        </p:tav>
                                      </p:tavLst>
                                    </p:anim>
                                    <p:anim calcmode="lin" valueType="num">
                                      <p:cBhvr>
                                        <p:cTn id="168" dur="500" fill="hold"/>
                                        <p:tgtEl>
                                          <p:spTgt spid="15"/>
                                        </p:tgtEl>
                                        <p:attrNameLst>
                                          <p:attrName>ppt_h</p:attrName>
                                        </p:attrNameLst>
                                      </p:cBhvr>
                                      <p:tavLst>
                                        <p:tav tm="0">
                                          <p:val>
                                            <p:fltVal val="0"/>
                                          </p:val>
                                        </p:tav>
                                        <p:tav tm="100000">
                                          <p:val>
                                            <p:strVal val="#ppt_h"/>
                                          </p:val>
                                        </p:tav>
                                      </p:tavLst>
                                    </p:anim>
                                    <p:anim calcmode="lin" valueType="num">
                                      <p:cBhvr>
                                        <p:cTn id="169" dur="500" fill="hold"/>
                                        <p:tgtEl>
                                          <p:spTgt spid="15"/>
                                        </p:tgtEl>
                                        <p:attrNameLst>
                                          <p:attrName>style.rotation</p:attrName>
                                        </p:attrNameLst>
                                      </p:cBhvr>
                                      <p:tavLst>
                                        <p:tav tm="0">
                                          <p:val>
                                            <p:fltVal val="360"/>
                                          </p:val>
                                        </p:tav>
                                        <p:tav tm="100000">
                                          <p:val>
                                            <p:fltVal val="0"/>
                                          </p:val>
                                        </p:tav>
                                      </p:tavLst>
                                    </p:anim>
                                    <p:animEffect transition="in" filter="fade">
                                      <p:cBhvr>
                                        <p:cTn id="170" dur="500"/>
                                        <p:tgtEl>
                                          <p:spTgt spid="15"/>
                                        </p:tgtEl>
                                      </p:cBhvr>
                                    </p:animEffect>
                                  </p:childTnLst>
                                </p:cTn>
                              </p:par>
                            </p:childTnLst>
                          </p:cTn>
                        </p:par>
                      </p:childTnLst>
                    </p:cTn>
                  </p:par>
                  <p:par>
                    <p:cTn id="171" fill="hold">
                      <p:stCondLst>
                        <p:cond delay="indefinite"/>
                      </p:stCondLst>
                      <p:childTnLst>
                        <p:par>
                          <p:cTn id="172" fill="hold">
                            <p:stCondLst>
                              <p:cond delay="0"/>
                            </p:stCondLst>
                            <p:childTnLst>
                              <p:par>
                                <p:cTn id="173" presetID="8" presetClass="emph" presetSubtype="0" fill="hold" nodeType="clickEffect">
                                  <p:stCondLst>
                                    <p:cond delay="0"/>
                                  </p:stCondLst>
                                  <p:childTnLst>
                                    <p:animRot by="21600000">
                                      <p:cBhvr>
                                        <p:cTn id="174" dur="2000" fill="hold"/>
                                        <p:tgtEl>
                                          <p:spTgt spid="17"/>
                                        </p:tgtEl>
                                        <p:attrNameLst>
                                          <p:attrName>r</p:attrName>
                                        </p:attrNameLst>
                                      </p:cBhvr>
                                    </p:animRot>
                                  </p:childTnLst>
                                </p:cTn>
                              </p:par>
                              <p:par>
                                <p:cTn id="175" presetID="8" presetClass="emph" presetSubtype="0" fill="hold" nodeType="withEffect">
                                  <p:stCondLst>
                                    <p:cond delay="0"/>
                                  </p:stCondLst>
                                  <p:childTnLst>
                                    <p:animRot by="21600000">
                                      <p:cBhvr>
                                        <p:cTn id="176" dur="2000" fill="hold"/>
                                        <p:tgtEl>
                                          <p:spTgt spid="15"/>
                                        </p:tgtEl>
                                        <p:attrNameLst>
                                          <p:attrName>r</p:attrName>
                                        </p:attrNameLst>
                                      </p:cBhvr>
                                    </p:animRot>
                                  </p:childTnLst>
                                </p:cTn>
                              </p:par>
                            </p:childTnLst>
                          </p:cTn>
                        </p:par>
                      </p:childTnLst>
                    </p:cTn>
                  </p:par>
                  <p:par>
                    <p:cTn id="177" fill="hold">
                      <p:stCondLst>
                        <p:cond delay="indefinite"/>
                      </p:stCondLst>
                      <p:childTnLst>
                        <p:par>
                          <p:cTn id="178" fill="hold">
                            <p:stCondLst>
                              <p:cond delay="0"/>
                            </p:stCondLst>
                            <p:childTnLst>
                              <p:par>
                                <p:cTn id="179" presetID="25" presetClass="entr" presetSubtype="0" fill="hold" nodeType="clickEffect">
                                  <p:stCondLst>
                                    <p:cond delay="0"/>
                                  </p:stCondLst>
                                  <p:childTnLst>
                                    <p:set>
                                      <p:cBhvr>
                                        <p:cTn id="180" dur="1" fill="hold">
                                          <p:stCondLst>
                                            <p:cond delay="0"/>
                                          </p:stCondLst>
                                        </p:cTn>
                                        <p:tgtEl>
                                          <p:spTgt spid="18"/>
                                        </p:tgtEl>
                                        <p:attrNameLst>
                                          <p:attrName>style.visibility</p:attrName>
                                        </p:attrNameLst>
                                      </p:cBhvr>
                                      <p:to>
                                        <p:strVal val="visible"/>
                                      </p:to>
                                    </p:set>
                                    <p:anim calcmode="lin" valueType="num">
                                      <p:cBhvr>
                                        <p:cTn id="181"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82"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83"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84" dur="1000" fill="hold"/>
                                        <p:tgtEl>
                                          <p:spTgt spid="18"/>
                                        </p:tgtEl>
                                        <p:attrNameLst>
                                          <p:attrName>ppt_h</p:attrName>
                                        </p:attrNameLst>
                                      </p:cBhvr>
                                      <p:tavLst>
                                        <p:tav tm="0">
                                          <p:val>
                                            <p:strVal val="#ppt_h"/>
                                          </p:val>
                                        </p:tav>
                                        <p:tav tm="100000">
                                          <p:val>
                                            <p:strVal val="#ppt_h"/>
                                          </p:val>
                                        </p:tav>
                                      </p:tavLst>
                                    </p:anim>
                                    <p:anim calcmode="lin" valueType="num">
                                      <p:cBhvr>
                                        <p:cTn id="185"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86"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87"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88" dur="1000" decel="50000">
                                          <p:stCondLst>
                                            <p:cond delay="0"/>
                                          </p:stCondLst>
                                        </p:cTn>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5" name="文本框 4"/>
          <p:cNvSpPr txBox="1"/>
          <p:nvPr/>
        </p:nvSpPr>
        <p:spPr>
          <a:xfrm>
            <a:off x="224155" y="123190"/>
            <a:ext cx="8696325" cy="4769485"/>
          </a:xfrm>
          <a:prstGeom prst="rect">
            <a:avLst/>
          </a:prstGeom>
        </p:spPr>
        <p:txBody>
          <a:bodyPr wrap="square">
            <a:spAutoFit/>
          </a:bodyPr>
          <a:lstStyle/>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She began practising hard every day after school. Using her crutches, she kicked the ball with all her strength, gradually mastering the art of balancing herself. Sometimes, she would fall down, but each time, she would pick herself up with determination. Her face would be sweaty and dirty, but her eyes would shine with determination.</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Finally, the day arrived. Sara’s team had made it to the final match, and she had been given a chance to play. The crowd roared with excitement as she took her position on the field. Everyone cheered her on, their voices a mix of encouragement and admiration. Although Sara couldn’t run like the others, she used her skills and wisdom to pass the ball, her crutches becoming her secret weapon (</a:t>
            </a:r>
            <a:r>
              <a:rPr lang="zh-CN" altLang="en-US" sz="2000">
                <a:latin typeface="宋体" panose="02010600030101010101" pitchFamily="2" charset="-122"/>
                <a:ea typeface="宋体" panose="02010600030101010101" pitchFamily="2" charset="-122"/>
              </a:rPr>
              <a:t>武器</a:t>
            </a:r>
            <a:r>
              <a:rPr lang="en-US" altLang="zh-CN" sz="2000">
                <a:latin typeface="Times New Roman" panose="02020603050405020304"/>
                <a:ea typeface="宋体" panose="02010600030101010101" pitchFamily="2" charset="-122"/>
              </a:rPr>
              <a:t>) on the field.</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r>
              <a:rPr lang="zh-CN" altLang="en-US" sz="2000">
                <a:latin typeface="宋体" panose="02010600030101010101" pitchFamily="2" charset="-122"/>
                <a:ea typeface="宋体" panose="02010600030101010101" pitchFamily="2" charset="-122"/>
              </a:rPr>
              <a:t>注意：</a:t>
            </a:r>
            <a:endParaRPr lang="zh-CN" altLang="en-US" sz="2000">
              <a:latin typeface="宋体" panose="02010600030101010101" pitchFamily="2" charset="-122"/>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1. </a:t>
            </a:r>
            <a:r>
              <a:rPr lang="zh-CN" altLang="en-US" sz="2000">
                <a:latin typeface="宋体" panose="02010600030101010101" pitchFamily="2" charset="-122"/>
                <a:ea typeface="宋体" panose="02010600030101010101" pitchFamily="2" charset="-122"/>
              </a:rPr>
              <a:t>续写词数应为</a:t>
            </a:r>
            <a:r>
              <a:rPr lang="en-US" altLang="zh-CN" sz="2000">
                <a:latin typeface="Times New Roman" panose="02020603050405020304"/>
                <a:ea typeface="宋体" panose="02010600030101010101" pitchFamily="2" charset="-122"/>
              </a:rPr>
              <a:t>100</a:t>
            </a:r>
            <a:r>
              <a:rPr lang="zh-CN" altLang="en-US" sz="2000">
                <a:latin typeface="宋体" panose="02010600030101010101" pitchFamily="2" charset="-122"/>
                <a:ea typeface="宋体" panose="02010600030101010101" pitchFamily="2" charset="-122"/>
              </a:rPr>
              <a:t>左右；</a:t>
            </a:r>
            <a:r>
              <a:rPr lang="en-US" altLang="zh-CN" sz="2000">
                <a:latin typeface="宋体" panose="02010600030101010101" pitchFamily="2" charset="-122"/>
                <a:ea typeface="宋体" panose="02010600030101010101" pitchFamily="2" charset="-122"/>
              </a:rPr>
              <a:t>  </a:t>
            </a:r>
            <a:endParaRPr lang="en-US" altLang="zh-CN" sz="2000">
              <a:latin typeface="宋体" panose="02010600030101010101" pitchFamily="2" charset="-122"/>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2. </a:t>
            </a:r>
            <a:r>
              <a:rPr lang="zh-CN" altLang="en-US" sz="2000">
                <a:latin typeface="宋体" panose="02010600030101010101" pitchFamily="2" charset="-122"/>
                <a:ea typeface="宋体" panose="02010600030101010101" pitchFamily="2" charset="-122"/>
              </a:rPr>
              <a:t>请按如下格式在答题纸的相应位置作答</a:t>
            </a:r>
            <a:r>
              <a:rPr lang="en-US" altLang="zh-CN" sz="2000">
                <a:latin typeface="Times New Roman" panose="02020603050405020304"/>
                <a:ea typeface="宋体" panose="02010600030101010101" pitchFamily="2" charset="-122"/>
              </a:rPr>
              <a:t>.</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a:t>
            </a:r>
            <a:r>
              <a:rPr lang="en-US" altLang="zh-CN" sz="2400" b="1">
                <a:latin typeface="Times New Roman" panose="02020603050405020304"/>
                <a:ea typeface="宋体" panose="02010600030101010101" pitchFamily="2" charset="-122"/>
              </a:rPr>
              <a:t>   In the last moments, the ball came to Sara. _________________</a:t>
            </a:r>
            <a:endParaRPr lang="en-US" altLang="zh-CN" sz="2400" b="1">
              <a:latin typeface="Times New Roman" panose="02020603050405020304"/>
              <a:ea typeface="宋体" panose="02010600030101010101" pitchFamily="2" charset="-122"/>
            </a:endParaRPr>
          </a:p>
        </p:txBody>
      </p:sp>
      <p:cxnSp>
        <p:nvCxnSpPr>
          <p:cNvPr id="7" name="直接连接符 6"/>
          <p:cNvCxnSpPr/>
          <p:nvPr/>
        </p:nvCxnSpPr>
        <p:spPr>
          <a:xfrm>
            <a:off x="6228080" y="483235"/>
            <a:ext cx="2232660" cy="0"/>
          </a:xfrm>
          <a:prstGeom prst="line">
            <a:avLst/>
          </a:prstGeom>
          <a:ln w="28575">
            <a:solidFill>
              <a:srgbClr val="CB30ED"/>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5507990" y="771525"/>
            <a:ext cx="2592070" cy="0"/>
          </a:xfrm>
          <a:prstGeom prst="line">
            <a:avLst/>
          </a:prstGeom>
          <a:ln w="28575">
            <a:solidFill>
              <a:srgbClr val="CB30ED"/>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6328410" y="2643505"/>
            <a:ext cx="2592070" cy="0"/>
          </a:xfrm>
          <a:prstGeom prst="line">
            <a:avLst/>
          </a:prstGeom>
          <a:ln w="28575">
            <a:solidFill>
              <a:srgbClr val="00B0F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5220335" y="3219450"/>
            <a:ext cx="3672205" cy="0"/>
          </a:xfrm>
          <a:prstGeom prst="line">
            <a:avLst/>
          </a:prstGeom>
          <a:ln w="28575">
            <a:solidFill>
              <a:srgbClr val="00B0F0"/>
            </a:solidFill>
          </a:ln>
        </p:spPr>
        <p:style>
          <a:lnRef idx="2">
            <a:schemeClr val="accent1"/>
          </a:lnRef>
          <a:fillRef idx="0">
            <a:srgbClr val="FFFFFF"/>
          </a:fillRef>
          <a:effectRef idx="0">
            <a:srgbClr val="FFFFFF"/>
          </a:effectRef>
          <a:fontRef idx="minor">
            <a:schemeClr val="tx1"/>
          </a:fontRef>
        </p:style>
      </p:cxnSp>
      <p:grpSp>
        <p:nvGrpSpPr>
          <p:cNvPr id="28" name="组合 27"/>
          <p:cNvGrpSpPr/>
          <p:nvPr/>
        </p:nvGrpSpPr>
        <p:grpSpPr>
          <a:xfrm>
            <a:off x="3157220" y="50800"/>
            <a:ext cx="2324735" cy="1101090"/>
            <a:chOff x="4835" y="3609"/>
            <a:chExt cx="3661" cy="1734"/>
          </a:xfrm>
        </p:grpSpPr>
        <p:pic>
          <p:nvPicPr>
            <p:cNvPr id="29" name="图片 28" descr="2244"/>
            <p:cNvPicPr>
              <a:picLocks noChangeAspect="1"/>
            </p:cNvPicPr>
            <p:nvPr/>
          </p:nvPicPr>
          <p:blipFill>
            <a:blip r:embed="rId4"/>
            <a:srcRect l="15227" t="34917" r="13707" b="21331"/>
            <a:stretch>
              <a:fillRect/>
            </a:stretch>
          </p:blipFill>
          <p:spPr>
            <a:xfrm>
              <a:off x="4835" y="3609"/>
              <a:ext cx="3661" cy="1734"/>
            </a:xfrm>
            <a:prstGeom prst="rect">
              <a:avLst/>
            </a:prstGeom>
          </p:spPr>
        </p:pic>
        <p:sp>
          <p:nvSpPr>
            <p:cNvPr id="30" name="文本框 29"/>
            <p:cNvSpPr txBox="1"/>
            <p:nvPr/>
          </p:nvSpPr>
          <p:spPr>
            <a:xfrm>
              <a:off x="5774" y="3836"/>
              <a:ext cx="2153" cy="822"/>
            </a:xfrm>
            <a:prstGeom prst="rect">
              <a:avLst/>
            </a:prstGeom>
            <a:noFill/>
          </p:spPr>
          <p:txBody>
            <a:bodyPr wrap="square" rtlCol="0">
              <a:spAutoFit/>
            </a:bodyPr>
            <a:lstStyle/>
            <a:p>
              <a:r>
                <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rPr>
                <a:t>非谓语</a:t>
              </a:r>
              <a:endPar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endParaRPr>
            </a:p>
          </p:txBody>
        </p:sp>
      </p:grpSp>
      <p:grpSp>
        <p:nvGrpSpPr>
          <p:cNvPr id="10" name="组合 9"/>
          <p:cNvGrpSpPr/>
          <p:nvPr/>
        </p:nvGrpSpPr>
        <p:grpSpPr>
          <a:xfrm>
            <a:off x="3759835" y="1977390"/>
            <a:ext cx="2324735" cy="1101090"/>
            <a:chOff x="4835" y="3609"/>
            <a:chExt cx="3661" cy="1734"/>
          </a:xfrm>
        </p:grpSpPr>
        <p:pic>
          <p:nvPicPr>
            <p:cNvPr id="11" name="图片 10" descr="2244"/>
            <p:cNvPicPr>
              <a:picLocks noChangeAspect="1"/>
            </p:cNvPicPr>
            <p:nvPr/>
          </p:nvPicPr>
          <p:blipFill>
            <a:blip r:embed="rId4"/>
            <a:srcRect l="15227" t="34917" r="13707" b="21331"/>
            <a:stretch>
              <a:fillRect/>
            </a:stretch>
          </p:blipFill>
          <p:spPr>
            <a:xfrm>
              <a:off x="4835" y="3609"/>
              <a:ext cx="3661" cy="1734"/>
            </a:xfrm>
            <a:prstGeom prst="rect">
              <a:avLst/>
            </a:prstGeom>
          </p:spPr>
        </p:pic>
        <p:sp>
          <p:nvSpPr>
            <p:cNvPr id="12" name="文本框 11"/>
            <p:cNvSpPr txBox="1"/>
            <p:nvPr/>
          </p:nvSpPr>
          <p:spPr>
            <a:xfrm>
              <a:off x="5434" y="3864"/>
              <a:ext cx="2550" cy="822"/>
            </a:xfrm>
            <a:prstGeom prst="rect">
              <a:avLst/>
            </a:prstGeom>
            <a:noFill/>
          </p:spPr>
          <p:txBody>
            <a:bodyPr wrap="square" rtlCol="0">
              <a:spAutoFit/>
            </a:bodyPr>
            <a:lstStyle/>
            <a:p>
              <a:r>
                <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rPr>
                <a:t>独立主格</a:t>
              </a:r>
              <a:endPar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endParaRPr>
            </a:p>
          </p:txBody>
        </p:sp>
      </p:grpSp>
      <p:cxnSp>
        <p:nvCxnSpPr>
          <p:cNvPr id="13" name="直接连接符 12"/>
          <p:cNvCxnSpPr/>
          <p:nvPr/>
        </p:nvCxnSpPr>
        <p:spPr>
          <a:xfrm flipV="1">
            <a:off x="1547495" y="1977390"/>
            <a:ext cx="1800860" cy="1778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grpSp>
        <p:nvGrpSpPr>
          <p:cNvPr id="14" name="组合 13"/>
          <p:cNvGrpSpPr/>
          <p:nvPr/>
        </p:nvGrpSpPr>
        <p:grpSpPr>
          <a:xfrm>
            <a:off x="1167130" y="681355"/>
            <a:ext cx="2324735" cy="1101090"/>
            <a:chOff x="4835" y="3609"/>
            <a:chExt cx="3661" cy="1734"/>
          </a:xfrm>
        </p:grpSpPr>
        <p:pic>
          <p:nvPicPr>
            <p:cNvPr id="15" name="图片 14" descr="2244"/>
            <p:cNvPicPr>
              <a:picLocks noChangeAspect="1"/>
            </p:cNvPicPr>
            <p:nvPr/>
          </p:nvPicPr>
          <p:blipFill>
            <a:blip r:embed="rId4"/>
            <a:srcRect l="15227" t="34917" r="13707" b="21331"/>
            <a:stretch>
              <a:fillRect/>
            </a:stretch>
          </p:blipFill>
          <p:spPr>
            <a:xfrm>
              <a:off x="4835" y="3609"/>
              <a:ext cx="3661" cy="1734"/>
            </a:xfrm>
            <a:prstGeom prst="rect">
              <a:avLst/>
            </a:prstGeom>
          </p:spPr>
        </p:pic>
        <p:sp>
          <p:nvSpPr>
            <p:cNvPr id="16" name="文本框 15"/>
            <p:cNvSpPr txBox="1"/>
            <p:nvPr/>
          </p:nvSpPr>
          <p:spPr>
            <a:xfrm>
              <a:off x="5434" y="3864"/>
              <a:ext cx="2550" cy="822"/>
            </a:xfrm>
            <a:prstGeom prst="rect">
              <a:avLst/>
            </a:prstGeom>
            <a:noFill/>
          </p:spPr>
          <p:txBody>
            <a:bodyPr wrap="square" rtlCol="0">
              <a:spAutoFit/>
            </a:bodyPr>
            <a:lstStyle/>
            <a:p>
              <a:r>
                <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rPr>
                <a:t>无灵主语</a:t>
              </a:r>
              <a:endParaRPr lang="zh-CN" altLang="en-US" sz="2800" b="1">
                <a:solidFill>
                  <a:schemeClr val="tx1"/>
                </a:solidFill>
                <a:effectLst>
                  <a:outerShdw blurRad="38100" dist="19050" dir="2700000" algn="tl" rotWithShape="0">
                    <a:schemeClr val="dk1">
                      <a:alpha val="40000"/>
                    </a:schemeClr>
                  </a:outerShdw>
                </a:effectLst>
                <a:highlight>
                  <a:srgbClr val="FFFF00"/>
                </a:highlight>
                <a:latin typeface="楷体" panose="02010609060101010101" charset="-122"/>
                <a:ea typeface="楷体" panose="02010609060101010101" charset="-122"/>
              </a:endParaRPr>
            </a:p>
          </p:txBody>
        </p:sp>
      </p:grpSp>
      <p:pic>
        <p:nvPicPr>
          <p:cNvPr id="5124" name="图片 6" descr="logo横版 png"/>
          <p:cNvPicPr>
            <a:picLocks noChangeAspect="1"/>
          </p:cNvPicPr>
          <p:nvPr/>
        </p:nvPicPr>
        <p:blipFill>
          <a:blip r:embed="rId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32" dur="1000" fill="hold"/>
                                        <p:tgtEl>
                                          <p:spTgt spid="28"/>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4" dur="1000" fill="hold"/>
                                        <p:tgtEl>
                                          <p:spTgt spid="13"/>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6" dur="1000" fill="hold"/>
                                        <p:tgtEl>
                                          <p:spTgt spid="14"/>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68" dur="1000" fill="hold"/>
                                        <p:tgtEl>
                                          <p:spTgt spid="8"/>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8"/>
                                        </p:tgtEl>
                                      </p:cBhvr>
                                    </p:animEffect>
                                  </p:childTnLst>
                                </p:cTn>
                              </p:par>
                              <p:par>
                                <p:cTn id="73" presetID="25" presetClass="entr" presetSubtype="0"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7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7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78" dur="1000" fill="hold"/>
                                        <p:tgtEl>
                                          <p:spTgt spid="9"/>
                                        </p:tgtEl>
                                        <p:attrNameLst>
                                          <p:attrName>ppt_h</p:attrName>
                                        </p:attrNameLst>
                                      </p:cBhvr>
                                      <p:tavLst>
                                        <p:tav tm="0">
                                          <p:val>
                                            <p:strVal val="#ppt_h"/>
                                          </p:val>
                                        </p:tav>
                                        <p:tav tm="100000">
                                          <p:val>
                                            <p:strVal val="#ppt_h"/>
                                          </p:val>
                                        </p:tav>
                                      </p:tavLst>
                                    </p:anim>
                                    <p:anim calcmode="lin" valueType="num">
                                      <p:cBhvr>
                                        <p:cTn id="7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8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8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82" dur="1000" decel="50000">
                                          <p:stCondLst>
                                            <p:cond delay="0"/>
                                          </p:stCondLst>
                                        </p:cTn>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25" presetClass="entr" presetSubtype="0" fill="hold" nodeType="click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p:cTn id="8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0" dur="1000" fill="hold"/>
                                        <p:tgtEl>
                                          <p:spTgt spid="10"/>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0" y="-20955"/>
            <a:ext cx="9140825" cy="5142865"/>
          </a:xfrm>
          <a:prstGeom prst="rect">
            <a:avLst/>
          </a:prstGeom>
          <a:solidFill>
            <a:schemeClr val="accent2"/>
          </a:solidFill>
        </p:spPr>
      </p:pic>
      <p:sp>
        <p:nvSpPr>
          <p:cNvPr id="9" name="圆角矩形 8"/>
          <p:cNvSpPr/>
          <p:nvPr>
            <p:custDataLst>
              <p:tags r:id="rId4"/>
            </p:custDataLst>
          </p:nvPr>
        </p:nvSpPr>
        <p:spPr>
          <a:xfrm>
            <a:off x="817880" y="133350"/>
            <a:ext cx="7519035" cy="49593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利用契诃夫法则，注重原文语言的协同</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2124075" y="771525"/>
            <a:ext cx="6241415" cy="953135"/>
          </a:xfrm>
          <a:prstGeom prst="rect">
            <a:avLst/>
          </a:prstGeom>
          <a:noFill/>
          <a:ln w="28575">
            <a:solidFill>
              <a:srgbClr val="00B0F0"/>
            </a:solidFill>
            <a:prstDash val="sysDot"/>
          </a:ln>
        </p:spPr>
        <p:txBody>
          <a:bodyPr wrap="square" rtlCol="0">
            <a:spAutoFit/>
          </a:bodyPr>
          <a:lstStyle/>
          <a:p>
            <a:pPr marL="0" indent="0" algn="just" defTabSz="266700">
              <a:spcBef>
                <a:spcPct val="0"/>
              </a:spcBef>
              <a:spcAft>
                <a:spcPct val="0"/>
              </a:spcAft>
            </a:pPr>
            <a:r>
              <a:rPr lang="en-US" altLang="zh-CN" sz="2800">
                <a:latin typeface="Arial" panose="020B0604020202020204" pitchFamily="34" charset="0"/>
                <a:ea typeface="宋体" panose="02010600030101010101" pitchFamily="2" charset="-122"/>
                <a:cs typeface="Arial" panose="020B0604020202020204" pitchFamily="34" charset="0"/>
                <a:sym typeface="+mn-ea"/>
              </a:rPr>
              <a:t>… </a:t>
            </a:r>
            <a:r>
              <a:rPr lang="en-US" altLang="zh-CN" sz="2800">
                <a:latin typeface="Times New Roman" panose="02020603050405020304"/>
                <a:ea typeface="宋体" panose="02010600030101010101" pitchFamily="2" charset="-122"/>
                <a:sym typeface="+mn-ea"/>
              </a:rPr>
              <a:t>their laughter and shouts of excitement filling the air.</a:t>
            </a:r>
            <a:endParaRPr lang="zh-CN" altLang="en-US" sz="2800"/>
          </a:p>
        </p:txBody>
      </p:sp>
      <p:grpSp>
        <p:nvGrpSpPr>
          <p:cNvPr id="14" name="组合 13"/>
          <p:cNvGrpSpPr/>
          <p:nvPr>
            <p:custDataLst>
              <p:tags r:id="rId5"/>
            </p:custDataLst>
          </p:nvPr>
        </p:nvGrpSpPr>
        <p:grpSpPr>
          <a:xfrm>
            <a:off x="35560" y="699135"/>
            <a:ext cx="2047875" cy="864235"/>
            <a:chOff x="56" y="1101"/>
            <a:chExt cx="3225" cy="1361"/>
          </a:xfrm>
        </p:grpSpPr>
        <p:pic>
          <p:nvPicPr>
            <p:cNvPr id="6" name="图片 5" descr="02"/>
            <p:cNvPicPr>
              <a:picLocks noChangeAspect="1"/>
            </p:cNvPicPr>
            <p:nvPr>
              <p:custDataLst>
                <p:tags r:id="rId6"/>
              </p:custDataLst>
            </p:nvPr>
          </p:nvPicPr>
          <p:blipFill>
            <a:blip r:embed="rId7"/>
            <a:srcRect l="5539" t="24802" r="6269" b="28316"/>
            <a:stretch>
              <a:fillRect/>
            </a:stretch>
          </p:blipFill>
          <p:spPr>
            <a:xfrm>
              <a:off x="56" y="1101"/>
              <a:ext cx="3225" cy="1361"/>
            </a:xfrm>
            <a:prstGeom prst="rect">
              <a:avLst/>
            </a:prstGeom>
          </p:spPr>
        </p:pic>
        <p:sp>
          <p:nvSpPr>
            <p:cNvPr id="13" name="文本框 12"/>
            <p:cNvSpPr txBox="1"/>
            <p:nvPr>
              <p:custDataLst>
                <p:tags r:id="rId8"/>
              </p:custDataLst>
            </p:nvPr>
          </p:nvSpPr>
          <p:spPr>
            <a:xfrm>
              <a:off x="396" y="1328"/>
              <a:ext cx="2604" cy="936"/>
            </a:xfrm>
            <a:prstGeom prst="rect">
              <a:avLst/>
            </a:prstGeom>
            <a:noFill/>
          </p:spPr>
          <p:txBody>
            <a:bodyPr wrap="square" rtlCol="0">
              <a:noAutofit/>
            </a:bodyPr>
            <a:lstStyle/>
            <a:p>
              <a:r>
                <a:rPr lang="zh-CN" altLang="en-US" sz="2800" b="1">
                  <a:solidFill>
                    <a:srgbClr val="7030A0"/>
                  </a:solidFill>
                  <a:latin typeface="楷体" panose="02010609060101010101" charset="-122"/>
                  <a:ea typeface="楷体" panose="02010609060101010101" charset="-122"/>
                </a:rPr>
                <a:t>原文特点</a:t>
              </a:r>
              <a:endParaRPr lang="zh-CN" altLang="en-US" sz="2800" b="1">
                <a:solidFill>
                  <a:srgbClr val="7030A0"/>
                </a:solidFill>
                <a:latin typeface="楷体" panose="02010609060101010101" charset="-122"/>
                <a:ea typeface="楷体" panose="02010609060101010101" charset="-122"/>
              </a:endParaRPr>
            </a:p>
          </p:txBody>
        </p:sp>
      </p:grpSp>
      <p:grpSp>
        <p:nvGrpSpPr>
          <p:cNvPr id="16" name="组合 15"/>
          <p:cNvGrpSpPr/>
          <p:nvPr>
            <p:custDataLst>
              <p:tags r:id="rId9"/>
            </p:custDataLst>
          </p:nvPr>
        </p:nvGrpSpPr>
        <p:grpSpPr>
          <a:xfrm>
            <a:off x="7089775" y="1784350"/>
            <a:ext cx="1944370" cy="943992"/>
            <a:chOff x="283" y="4295"/>
            <a:chExt cx="3062" cy="1808"/>
          </a:xfrm>
        </p:grpSpPr>
        <p:pic>
          <p:nvPicPr>
            <p:cNvPr id="12" name="图片 11" descr="1955"/>
            <p:cNvPicPr>
              <a:picLocks noChangeAspect="1"/>
            </p:cNvPicPr>
            <p:nvPr>
              <p:custDataLst>
                <p:tags r:id="rId10"/>
              </p:custDataLst>
            </p:nvPr>
          </p:nvPicPr>
          <p:blipFill>
            <a:blip r:embed="rId11"/>
            <a:srcRect t="5361" r="11477" b="17300"/>
            <a:stretch>
              <a:fillRect/>
            </a:stretch>
          </p:blipFill>
          <p:spPr>
            <a:xfrm>
              <a:off x="283" y="4295"/>
              <a:ext cx="3062" cy="1808"/>
            </a:xfrm>
            <a:prstGeom prst="rect">
              <a:avLst/>
            </a:prstGeom>
          </p:spPr>
        </p:pic>
        <p:sp>
          <p:nvSpPr>
            <p:cNvPr id="15" name="文本框 14"/>
            <p:cNvSpPr txBox="1"/>
            <p:nvPr>
              <p:custDataLst>
                <p:tags r:id="rId12"/>
              </p:custDataLst>
            </p:nvPr>
          </p:nvSpPr>
          <p:spPr>
            <a:xfrm>
              <a:off x="510" y="4657"/>
              <a:ext cx="2604" cy="1180"/>
            </a:xfrm>
            <a:prstGeom prst="rect">
              <a:avLst/>
            </a:prstGeom>
            <a:noFill/>
          </p:spPr>
          <p:txBody>
            <a:bodyPr wrap="square" rtlCol="0">
              <a:noAutofit/>
            </a:bodyPr>
            <a:lstStyle/>
            <a:p>
              <a:r>
                <a:rPr lang="zh-CN" altLang="en-US" sz="2800">
                  <a:latin typeface="楷体" panose="02010609060101010101" charset="-122"/>
                  <a:ea typeface="楷体" panose="02010609060101010101" charset="-122"/>
                </a:rPr>
                <a:t>语言模仿</a:t>
              </a:r>
              <a:endParaRPr lang="zh-CN" altLang="en-US" sz="2800">
                <a:latin typeface="楷体" panose="02010609060101010101" charset="-122"/>
                <a:ea typeface="楷体" panose="02010609060101010101" charset="-122"/>
              </a:endParaRPr>
            </a:p>
          </p:txBody>
        </p:sp>
      </p:grpSp>
      <p:grpSp>
        <p:nvGrpSpPr>
          <p:cNvPr id="19" name="组合 18"/>
          <p:cNvGrpSpPr/>
          <p:nvPr/>
        </p:nvGrpSpPr>
        <p:grpSpPr>
          <a:xfrm>
            <a:off x="114935" y="3649345"/>
            <a:ext cx="2087880" cy="888365"/>
            <a:chOff x="170" y="4568"/>
            <a:chExt cx="3402" cy="1518"/>
          </a:xfrm>
        </p:grpSpPr>
        <p:pic>
          <p:nvPicPr>
            <p:cNvPr id="17" name="图片 16" descr="59858PICGjp9JMeJ0qxcA_PIC2018(1)"/>
            <p:cNvPicPr>
              <a:picLocks noChangeAspect="1"/>
            </p:cNvPicPr>
            <p:nvPr/>
          </p:nvPicPr>
          <p:blipFill>
            <a:blip r:embed="rId13"/>
            <a:srcRect l="12466" t="37407" r="9543" b="24802"/>
            <a:stretch>
              <a:fillRect/>
            </a:stretch>
          </p:blipFill>
          <p:spPr>
            <a:xfrm>
              <a:off x="170" y="4568"/>
              <a:ext cx="3402" cy="1518"/>
            </a:xfrm>
            <a:prstGeom prst="rect">
              <a:avLst/>
            </a:prstGeom>
          </p:spPr>
        </p:pic>
        <p:sp>
          <p:nvSpPr>
            <p:cNvPr id="18" name="文本框 17"/>
            <p:cNvSpPr txBox="1"/>
            <p:nvPr>
              <p:custDataLst>
                <p:tags r:id="rId14"/>
              </p:custDataLst>
            </p:nvPr>
          </p:nvSpPr>
          <p:spPr>
            <a:xfrm>
              <a:off x="510" y="4818"/>
              <a:ext cx="2676" cy="809"/>
            </a:xfrm>
            <a:prstGeom prst="rect">
              <a:avLst/>
            </a:prstGeom>
            <a:noFill/>
          </p:spPr>
          <p:txBody>
            <a:bodyPr wrap="square" rtlCol="0">
              <a:noAutofit/>
            </a:bodyPr>
            <a:lstStyle/>
            <a:p>
              <a:r>
                <a:rPr lang="zh-CN" altLang="en-US" sz="2800">
                  <a:solidFill>
                    <a:srgbClr val="FFFF00"/>
                  </a:solidFill>
                  <a:latin typeface="楷体" panose="02010609060101010101" charset="-122"/>
                  <a:ea typeface="楷体" panose="02010609060101010101" charset="-122"/>
                </a:rPr>
                <a:t>语言提升</a:t>
              </a:r>
              <a:endParaRPr lang="zh-CN" altLang="en-US" sz="2800">
                <a:solidFill>
                  <a:srgbClr val="FFFF00"/>
                </a:solidFill>
                <a:latin typeface="楷体" panose="02010609060101010101" charset="-122"/>
                <a:ea typeface="楷体" panose="02010609060101010101" charset="-122"/>
              </a:endParaRPr>
            </a:p>
          </p:txBody>
        </p:sp>
      </p:grpSp>
      <p:sp>
        <p:nvSpPr>
          <p:cNvPr id="7" name="圆角矩形 6"/>
          <p:cNvSpPr/>
          <p:nvPr/>
        </p:nvSpPr>
        <p:spPr>
          <a:xfrm>
            <a:off x="4787900" y="1203325"/>
            <a:ext cx="1713865" cy="431800"/>
          </a:xfrm>
          <a:prstGeom prst="roundRect">
            <a:avLst/>
          </a:prstGeom>
          <a:solidFill>
            <a:srgbClr val="E5D4F2"/>
          </a:solidFill>
          <a:ln w="28575">
            <a:solidFill>
              <a:srgbClr val="25F925"/>
            </a:soli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无灵表达</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8" name="圆角矩形 7"/>
          <p:cNvSpPr/>
          <p:nvPr/>
        </p:nvSpPr>
        <p:spPr>
          <a:xfrm>
            <a:off x="2083435" y="771525"/>
            <a:ext cx="6282690" cy="953770"/>
          </a:xfrm>
          <a:prstGeom prst="roundRect">
            <a:avLst/>
          </a:prstGeom>
          <a:solidFill>
            <a:srgbClr val="E5D4F2"/>
          </a:solidFill>
          <a:ln w="28575">
            <a:solidFill>
              <a:srgbClr val="25F925"/>
            </a:soli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Arial" panose="020B0604020202020204" pitchFamily="34" charset="0"/>
                <a:ea typeface="宋体" panose="02010600030101010101" pitchFamily="2" charset="-122"/>
                <a:cs typeface="Arial" panose="020B0604020202020204" pitchFamily="34" charset="0"/>
                <a:sym typeface="+mn-ea"/>
              </a:rPr>
              <a:t>…</a:t>
            </a:r>
            <a:r>
              <a:rPr lang="en-US" altLang="zh-CN" sz="2800">
                <a:solidFill>
                  <a:schemeClr val="tx1"/>
                </a:solidFill>
                <a:latin typeface="Times New Roman" panose="02020603050405020304"/>
                <a:ea typeface="宋体" panose="02010600030101010101" pitchFamily="2" charset="-122"/>
                <a:sym typeface="+mn-ea"/>
              </a:rPr>
              <a:t>the reality of her limitations would hit her hard</a:t>
            </a:r>
            <a:endParaRPr lang="en-US" altLang="zh-CN" sz="2800">
              <a:solidFill>
                <a:schemeClr val="tx1"/>
              </a:solidFill>
              <a:latin typeface="Times New Roman" panose="02020603050405020304"/>
              <a:ea typeface="宋体" panose="02010600030101010101" pitchFamily="2" charset="-122"/>
              <a:cs typeface="Times New Roman" panose="02020603050405020304" charset="0"/>
              <a:sym typeface="+mn-ea"/>
            </a:endParaRPr>
          </a:p>
        </p:txBody>
      </p:sp>
      <p:sp>
        <p:nvSpPr>
          <p:cNvPr id="10" name="圆角矩形 9"/>
          <p:cNvSpPr/>
          <p:nvPr/>
        </p:nvSpPr>
        <p:spPr>
          <a:xfrm>
            <a:off x="2083435" y="770890"/>
            <a:ext cx="6282690" cy="953770"/>
          </a:xfrm>
          <a:prstGeom prst="roundRect">
            <a:avLst/>
          </a:prstGeom>
          <a:solidFill>
            <a:srgbClr val="E5D4F2"/>
          </a:solidFill>
          <a:ln w="28575">
            <a:solidFill>
              <a:srgbClr val="25F925"/>
            </a:soli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latin typeface="Times New Roman" panose="02020603050405020304"/>
                <a:ea typeface="宋体" panose="02010600030101010101" pitchFamily="2" charset="-122"/>
                <a:sym typeface="+mn-ea"/>
              </a:rPr>
              <a:t> </a:t>
            </a:r>
            <a:r>
              <a:rPr lang="en-US" altLang="zh-CN" sz="2800">
                <a:solidFill>
                  <a:schemeClr val="tx1"/>
                </a:solidFill>
                <a:latin typeface="Times New Roman" panose="02020603050405020304"/>
                <a:ea typeface="宋体" panose="02010600030101010101" pitchFamily="2" charset="-122"/>
                <a:sym typeface="+mn-ea"/>
              </a:rPr>
              <a:t>Finally, the day arrived.</a:t>
            </a:r>
            <a:endParaRPr lang="en-US" altLang="zh-CN" sz="2800">
              <a:solidFill>
                <a:schemeClr val="tx1"/>
              </a:solidFill>
              <a:latin typeface="Times New Roman" panose="02020603050405020304"/>
              <a:ea typeface="宋体" panose="02010600030101010101" pitchFamily="2" charset="-122"/>
              <a:cs typeface="Times New Roman" panose="02020603050405020304" charset="0"/>
              <a:sym typeface="+mn-ea"/>
            </a:endParaRPr>
          </a:p>
        </p:txBody>
      </p:sp>
      <p:sp>
        <p:nvSpPr>
          <p:cNvPr id="11" name="圆角矩形 10"/>
          <p:cNvSpPr/>
          <p:nvPr/>
        </p:nvSpPr>
        <p:spPr>
          <a:xfrm>
            <a:off x="2124075" y="771525"/>
            <a:ext cx="6282690" cy="953770"/>
          </a:xfrm>
          <a:prstGeom prst="roundRect">
            <a:avLst/>
          </a:prstGeom>
          <a:solidFill>
            <a:srgbClr val="E5D4F2"/>
          </a:solidFill>
          <a:ln w="28575">
            <a:solidFill>
              <a:srgbClr val="25F925"/>
            </a:soli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a:ea typeface="宋体" panose="02010600030101010101" pitchFamily="2" charset="-122"/>
                <a:sym typeface="+mn-ea"/>
              </a:rPr>
              <a:t>Sara refused to let her dreams die.</a:t>
            </a:r>
            <a:endParaRPr lang="en-US" altLang="zh-CN" sz="2800">
              <a:solidFill>
                <a:schemeClr val="tx1"/>
              </a:solidFill>
              <a:latin typeface="Times New Roman" panose="02020603050405020304"/>
              <a:ea typeface="宋体" panose="02010600030101010101" pitchFamily="2" charset="-122"/>
              <a:cs typeface="Times New Roman" panose="02020603050405020304" charset="0"/>
              <a:sym typeface="+mn-ea"/>
            </a:endParaRPr>
          </a:p>
        </p:txBody>
      </p:sp>
      <p:sp>
        <p:nvSpPr>
          <p:cNvPr id="28" name="文本框 27"/>
          <p:cNvSpPr txBox="1"/>
          <p:nvPr/>
        </p:nvSpPr>
        <p:spPr>
          <a:xfrm>
            <a:off x="467360" y="1851660"/>
            <a:ext cx="6586220" cy="521970"/>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zh-CN" altLang="en-US" sz="2800">
                <a:latin typeface="楷体" panose="02010609060101010101" charset="-122"/>
                <a:ea typeface="楷体" panose="02010609060101010101" charset="-122"/>
              </a:rPr>
              <a:t>一看到向自己飞来的球，</a:t>
            </a:r>
            <a:r>
              <a:rPr lang="en-US" altLang="zh-CN" sz="2800">
                <a:latin typeface="Times New Roman" panose="02020603050405020304" charset="0"/>
                <a:ea typeface="楷体" panose="02010609060101010101" charset="-122"/>
                <a:cs typeface="Times New Roman" panose="02020603050405020304" charset="0"/>
              </a:rPr>
              <a:t>Sara</a:t>
            </a:r>
            <a:r>
              <a:rPr lang="zh-CN" altLang="en-US" sz="2800">
                <a:latin typeface="楷体" panose="02010609060101010101" charset="-122"/>
                <a:ea typeface="楷体" panose="02010609060101010101" charset="-122"/>
              </a:rPr>
              <a:t>非常开心。</a:t>
            </a:r>
            <a:endParaRPr lang="zh-CN" altLang="en-US" sz="2800">
              <a:latin typeface="楷体" panose="02010609060101010101" charset="-122"/>
              <a:ea typeface="楷体" panose="02010609060101010101" charset="-122"/>
            </a:endParaRPr>
          </a:p>
        </p:txBody>
      </p:sp>
      <p:sp>
        <p:nvSpPr>
          <p:cNvPr id="29" name="文本框 28"/>
          <p:cNvSpPr txBox="1"/>
          <p:nvPr/>
        </p:nvSpPr>
        <p:spPr>
          <a:xfrm>
            <a:off x="488315" y="2499360"/>
            <a:ext cx="8349615"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en-US" altLang="zh-CN" sz="2800">
                <a:latin typeface="Times New Roman" panose="02020603050405020304" charset="0"/>
                <a:ea typeface="楷体" panose="02010609060101010101" charset="-122"/>
                <a:cs typeface="Times New Roman" panose="02020603050405020304" charset="0"/>
              </a:rPr>
              <a:t>Happiness </a:t>
            </a:r>
            <a:r>
              <a:rPr lang="en-US" altLang="zh-CN" sz="2800">
                <a:solidFill>
                  <a:srgbClr val="FF0000"/>
                </a:solidFill>
                <a:latin typeface="Times New Roman" panose="02020603050405020304" charset="0"/>
                <a:ea typeface="楷体" panose="02010609060101010101" charset="-122"/>
                <a:cs typeface="Times New Roman" panose="02020603050405020304" charset="0"/>
              </a:rPr>
              <a:t>seized/gripped/took over/came over/visited</a:t>
            </a:r>
            <a:r>
              <a:rPr lang="en-US" altLang="zh-CN" sz="2800">
                <a:latin typeface="Times New Roman" panose="02020603050405020304" charset="0"/>
                <a:ea typeface="楷体" panose="02010609060101010101" charset="-122"/>
                <a:cs typeface="Times New Roman" panose="02020603050405020304" charset="0"/>
              </a:rPr>
              <a:t> her when seeing the soccer flying towards her.</a:t>
            </a:r>
            <a:endParaRPr lang="zh-CN" altLang="en-US" sz="2800">
              <a:latin typeface="Times New Roman" panose="02020603050405020304" charset="0"/>
              <a:ea typeface="楷体" panose="02010609060101010101" charset="-122"/>
              <a:cs typeface="Times New Roman" panose="02020603050405020304" charset="0"/>
            </a:endParaRPr>
          </a:p>
        </p:txBody>
      </p:sp>
      <p:sp>
        <p:nvSpPr>
          <p:cNvPr id="30" name="文本框 29"/>
          <p:cNvSpPr txBox="1"/>
          <p:nvPr/>
        </p:nvSpPr>
        <p:spPr>
          <a:xfrm>
            <a:off x="2202815" y="3551555"/>
            <a:ext cx="3091815" cy="433070"/>
          </a:xfrm>
          <a:prstGeom prst="rect">
            <a:avLst/>
          </a:prstGeom>
          <a:noFill/>
          <a:ln w="28575">
            <a:solidFill>
              <a:srgbClr val="FF0000"/>
            </a:solidFill>
            <a:prstDash val="sysDot"/>
          </a:ln>
        </p:spPr>
        <p:txBody>
          <a:bodyPr wrap="square" rtlCol="0">
            <a:noAutofit/>
          </a:bodyPr>
          <a:lstStyle/>
          <a:p>
            <a:pPr marL="0" indent="0" algn="just" defTabSz="266700">
              <a:spcBef>
                <a:spcPct val="0"/>
              </a:spcBef>
              <a:spcAft>
                <a:spcPct val="0"/>
              </a:spcAft>
            </a:pPr>
            <a:r>
              <a:rPr lang="zh-CN" altLang="en-US" sz="2800">
                <a:latin typeface="楷体" panose="02010609060101010101" charset="-122"/>
                <a:ea typeface="楷体" panose="02010609060101010101" charset="-122"/>
              </a:rPr>
              <a:t>用</a:t>
            </a:r>
            <a:r>
              <a:rPr lang="en-US" altLang="zh-CN" sz="2800">
                <a:latin typeface="Times New Roman" panose="02020603050405020304" charset="0"/>
                <a:ea typeface="楷体" panose="02010609060101010101" charset="-122"/>
                <a:cs typeface="Times New Roman" panose="02020603050405020304" charset="0"/>
              </a:rPr>
              <a:t>the sight of </a:t>
            </a:r>
            <a:r>
              <a:rPr lang="zh-CN" altLang="en-US" sz="2800">
                <a:latin typeface="Times New Roman" panose="02020603050405020304" charset="0"/>
                <a:ea typeface="楷体" panose="02010609060101010101" charset="-122"/>
                <a:cs typeface="Times New Roman" panose="02020603050405020304" charset="0"/>
              </a:rPr>
              <a:t>造句</a:t>
            </a:r>
            <a:r>
              <a:rPr lang="en-US" altLang="zh-CN" sz="2800">
                <a:latin typeface="楷体" panose="02010609060101010101" charset="-122"/>
                <a:ea typeface="楷体" panose="02010609060101010101" charset="-122"/>
              </a:rPr>
              <a:t> </a:t>
            </a:r>
            <a:endParaRPr lang="en-US" altLang="zh-CN" sz="2800">
              <a:latin typeface="楷体" panose="02010609060101010101" charset="-122"/>
              <a:ea typeface="楷体" panose="02010609060101010101" charset="-122"/>
            </a:endParaRPr>
          </a:p>
        </p:txBody>
      </p:sp>
      <p:sp>
        <p:nvSpPr>
          <p:cNvPr id="31" name="文本框 30"/>
          <p:cNvSpPr txBox="1"/>
          <p:nvPr/>
        </p:nvSpPr>
        <p:spPr>
          <a:xfrm>
            <a:off x="2195830" y="4083685"/>
            <a:ext cx="6669405" cy="903605"/>
          </a:xfrm>
          <a:prstGeom prst="rect">
            <a:avLst/>
          </a:prstGeom>
          <a:noFill/>
          <a:ln w="28575">
            <a:solidFill>
              <a:srgbClr val="FF0000"/>
            </a:solidFill>
            <a:prstDash val="sysDot"/>
          </a:ln>
        </p:spPr>
        <p:txBody>
          <a:bodyPr wrap="square" rtlCol="0">
            <a:noAutofit/>
          </a:bodyPr>
          <a:lstStyle/>
          <a:p>
            <a:pPr marL="0" indent="0" algn="just" defTabSz="266700">
              <a:spcBef>
                <a:spcPct val="0"/>
              </a:spcBef>
              <a:spcAft>
                <a:spcPct val="0"/>
              </a:spcAft>
            </a:pPr>
            <a:r>
              <a:rPr lang="en-US" altLang="zh-CN" sz="2800">
                <a:latin typeface="Times New Roman" panose="02020603050405020304" charset="0"/>
                <a:ea typeface="楷体" panose="02010609060101010101" charset="-122"/>
                <a:cs typeface="Times New Roman" panose="02020603050405020304" charset="0"/>
              </a:rPr>
              <a:t>The sight of the soccer flying toward her filled her with happiness.  </a:t>
            </a:r>
            <a:endParaRPr lang="en-US" altLang="zh-CN" sz="2800">
              <a:latin typeface="Times New Roman" panose="02020603050405020304" charset="0"/>
              <a:ea typeface="楷体" panose="02010609060101010101" charset="-122"/>
              <a:cs typeface="Times New Roman" panose="02020603050405020304" charset="0"/>
            </a:endParaRPr>
          </a:p>
        </p:txBody>
      </p:sp>
      <p:pic>
        <p:nvPicPr>
          <p:cNvPr id="5124" name="图片 6" descr="logo横版 png"/>
          <p:cNvPicPr>
            <a:picLocks noChangeAspect="1"/>
          </p:cNvPicPr>
          <p:nvPr/>
        </p:nvPicPr>
        <p:blipFill>
          <a:blip r:embed="rId1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6" dur="1000" fill="hold"/>
                                        <p:tgtEl>
                                          <p:spTgt spid="8"/>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8" dur="1000" fill="hold"/>
                                        <p:tgtEl>
                                          <p:spTgt spid="10"/>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94" dur="1000" fill="hold"/>
                                        <p:tgtEl>
                                          <p:spTgt spid="28"/>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p:cTn id="10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06" dur="1000" fill="hold"/>
                                        <p:tgtEl>
                                          <p:spTgt spid="29"/>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29"/>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nodeType="clickEffect">
                                  <p:stCondLst>
                                    <p:cond delay="0"/>
                                  </p:stCondLst>
                                  <p:childTnLst>
                                    <p:set>
                                      <p:cBhvr>
                                        <p:cTn id="114" dur="1" fill="hold">
                                          <p:stCondLst>
                                            <p:cond delay="0"/>
                                          </p:stCondLst>
                                        </p:cTn>
                                        <p:tgtEl>
                                          <p:spTgt spid="19"/>
                                        </p:tgtEl>
                                        <p:attrNameLst>
                                          <p:attrName>style.visibility</p:attrName>
                                        </p:attrNameLst>
                                      </p:cBhvr>
                                      <p:to>
                                        <p:strVal val="visible"/>
                                      </p:to>
                                    </p:set>
                                    <p:anim calcmode="lin" valueType="num">
                                      <p:cBhvr>
                                        <p:cTn id="115"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18" dur="1000" fill="hold"/>
                                        <p:tgtEl>
                                          <p:spTgt spid="19"/>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9"/>
                                        </p:tgtEl>
                                      </p:cBhvr>
                                    </p:animEffect>
                                  </p:childTnLst>
                                </p:cTn>
                              </p:par>
                            </p:childTnLst>
                          </p:cTn>
                        </p:par>
                      </p:childTnLst>
                    </p:cTn>
                  </p:par>
                  <p:par>
                    <p:cTn id="123" fill="hold">
                      <p:stCondLst>
                        <p:cond delay="indefinite"/>
                      </p:stCondLst>
                      <p:childTnLst>
                        <p:par>
                          <p:cTn id="124" fill="hold">
                            <p:stCondLst>
                              <p:cond delay="0"/>
                            </p:stCondLst>
                            <p:childTnLst>
                              <p:par>
                                <p:cTn id="125" presetID="25"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p:cTn id="127"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128"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129"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130" dur="1000" fill="hold"/>
                                        <p:tgtEl>
                                          <p:spTgt spid="30"/>
                                        </p:tgtEl>
                                        <p:attrNameLst>
                                          <p:attrName>ppt_h</p:attrName>
                                        </p:attrNameLst>
                                      </p:cBhvr>
                                      <p:tavLst>
                                        <p:tav tm="0">
                                          <p:val>
                                            <p:strVal val="#ppt_h"/>
                                          </p:val>
                                        </p:tav>
                                        <p:tav tm="100000">
                                          <p:val>
                                            <p:strVal val="#ppt_h"/>
                                          </p:val>
                                        </p:tav>
                                      </p:tavLst>
                                    </p:anim>
                                    <p:anim calcmode="lin" valueType="num">
                                      <p:cBhvr>
                                        <p:cTn id="131"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132"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133"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134" dur="1000" decel="50000">
                                          <p:stCondLst>
                                            <p:cond delay="0"/>
                                          </p:stCondLst>
                                        </p:cTn>
                                        <p:tgtEl>
                                          <p:spTgt spid="30"/>
                                        </p:tgtEl>
                                      </p:cBhvr>
                                    </p:animEffect>
                                  </p:childTnLst>
                                </p:cTn>
                              </p:par>
                            </p:childTnLst>
                          </p:cTn>
                        </p:par>
                      </p:childTnLst>
                    </p:cTn>
                  </p:par>
                  <p:par>
                    <p:cTn id="135" fill="hold">
                      <p:stCondLst>
                        <p:cond delay="indefinite"/>
                      </p:stCondLst>
                      <p:childTnLst>
                        <p:par>
                          <p:cTn id="136" fill="hold">
                            <p:stCondLst>
                              <p:cond delay="0"/>
                            </p:stCondLst>
                            <p:childTnLst>
                              <p:par>
                                <p:cTn id="137" presetID="25" presetClass="entr" presetSubtype="0"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anim calcmode="lin" valueType="num">
                                      <p:cBhvr>
                                        <p:cTn id="139"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140"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141"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42" dur="1000" fill="hold"/>
                                        <p:tgtEl>
                                          <p:spTgt spid="31"/>
                                        </p:tgtEl>
                                        <p:attrNameLst>
                                          <p:attrName>ppt_h</p:attrName>
                                        </p:attrNameLst>
                                      </p:cBhvr>
                                      <p:tavLst>
                                        <p:tav tm="0">
                                          <p:val>
                                            <p:strVal val="#ppt_h"/>
                                          </p:val>
                                        </p:tav>
                                        <p:tav tm="100000">
                                          <p:val>
                                            <p:strVal val="#ppt_h"/>
                                          </p:val>
                                        </p:tav>
                                      </p:tavLst>
                                    </p:anim>
                                    <p:anim calcmode="lin" valueType="num">
                                      <p:cBhvr>
                                        <p:cTn id="143"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44"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45"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146" dur="1000" decel="50000">
                                          <p:stCondLst>
                                            <p:cond delay="0"/>
                                          </p:stCondLst>
                                        </p:cTn>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animBg="1"/>
      <p:bldP spid="7" grpId="1" animBg="1"/>
      <p:bldP spid="8" grpId="0" bldLvl="0" animBg="1"/>
      <p:bldP spid="8" grpId="1" animBg="1"/>
      <p:bldP spid="10" grpId="0" bldLvl="0" animBg="1"/>
      <p:bldP spid="10" grpId="1" animBg="1"/>
      <p:bldP spid="11" grpId="0" bldLvl="0" animBg="1"/>
      <p:bldP spid="11" grpId="1" animBg="1"/>
      <p:bldP spid="28" grpId="0" animBg="1"/>
      <p:bldP spid="28" grpId="1" animBg="1"/>
      <p:bldP spid="29" grpId="0" bldLvl="0" animBg="1"/>
      <p:bldP spid="29" grpId="1" animBg="1"/>
      <p:bldP spid="30" grpId="0" animBg="1"/>
      <p:bldP spid="30" grpId="1" animBg="1"/>
      <p:bldP spid="31" grpId="0" animBg="1"/>
      <p:bldP spid="3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0" y="-20955"/>
            <a:ext cx="9140825" cy="5142865"/>
          </a:xfrm>
          <a:prstGeom prst="rect">
            <a:avLst/>
          </a:prstGeom>
          <a:solidFill>
            <a:schemeClr val="accent2"/>
          </a:solidFill>
        </p:spPr>
      </p:pic>
      <p:sp>
        <p:nvSpPr>
          <p:cNvPr id="9" name="圆角矩形 8"/>
          <p:cNvSpPr/>
          <p:nvPr>
            <p:custDataLst>
              <p:tags r:id="rId4"/>
            </p:custDataLst>
          </p:nvPr>
        </p:nvSpPr>
        <p:spPr>
          <a:xfrm>
            <a:off x="817880" y="133350"/>
            <a:ext cx="7519035" cy="49593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利用契诃夫法则，注重原文语言的协同</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2267585" y="843280"/>
            <a:ext cx="6241415" cy="521970"/>
          </a:xfrm>
          <a:prstGeom prst="rect">
            <a:avLst/>
          </a:prstGeom>
          <a:noFill/>
          <a:ln w="28575">
            <a:solidFill>
              <a:srgbClr val="00B0F0"/>
            </a:solidFill>
            <a:prstDash val="sysDot"/>
          </a:ln>
        </p:spPr>
        <p:txBody>
          <a:bodyPr wrap="square" rtlCol="0">
            <a:spAutoFit/>
          </a:bodyPr>
          <a:lstStyle/>
          <a:p>
            <a:pPr marL="0" indent="0" algn="just" defTabSz="266700">
              <a:spcBef>
                <a:spcPct val="0"/>
              </a:spcBef>
              <a:spcAft>
                <a:spcPct val="0"/>
              </a:spcAft>
            </a:pPr>
            <a:r>
              <a:rPr lang="en-US" altLang="zh-CN" sz="2800">
                <a:latin typeface="Arial" panose="020B0604020202020204" pitchFamily="34" charset="0"/>
                <a:ea typeface="宋体" panose="02010600030101010101" pitchFamily="2" charset="-122"/>
                <a:cs typeface="Arial" panose="020B0604020202020204" pitchFamily="34" charset="0"/>
                <a:sym typeface="+mn-ea"/>
              </a:rPr>
              <a:t>… </a:t>
            </a:r>
            <a:r>
              <a:rPr lang="en-US" altLang="zh-CN" sz="2800">
                <a:latin typeface="Times New Roman" panose="02020603050405020304"/>
                <a:ea typeface="宋体" panose="02010600030101010101" pitchFamily="2" charset="-122"/>
                <a:sym typeface="+mn-ea"/>
              </a:rPr>
              <a:t>she                                     give up.</a:t>
            </a:r>
            <a:endParaRPr lang="zh-CN" altLang="en-US" sz="2800"/>
          </a:p>
        </p:txBody>
      </p:sp>
      <p:grpSp>
        <p:nvGrpSpPr>
          <p:cNvPr id="14" name="组合 13"/>
          <p:cNvGrpSpPr/>
          <p:nvPr>
            <p:custDataLst>
              <p:tags r:id="rId5"/>
            </p:custDataLst>
          </p:nvPr>
        </p:nvGrpSpPr>
        <p:grpSpPr>
          <a:xfrm>
            <a:off x="107950" y="652780"/>
            <a:ext cx="2047875" cy="864235"/>
            <a:chOff x="56" y="1101"/>
            <a:chExt cx="3225" cy="1361"/>
          </a:xfrm>
        </p:grpSpPr>
        <p:pic>
          <p:nvPicPr>
            <p:cNvPr id="6" name="图片 5" descr="02"/>
            <p:cNvPicPr>
              <a:picLocks noChangeAspect="1"/>
            </p:cNvPicPr>
            <p:nvPr>
              <p:custDataLst>
                <p:tags r:id="rId6"/>
              </p:custDataLst>
            </p:nvPr>
          </p:nvPicPr>
          <p:blipFill>
            <a:blip r:embed="rId7"/>
            <a:srcRect l="5539" t="24802" r="6269" b="28316"/>
            <a:stretch>
              <a:fillRect/>
            </a:stretch>
          </p:blipFill>
          <p:spPr>
            <a:xfrm>
              <a:off x="56" y="1101"/>
              <a:ext cx="3225" cy="1361"/>
            </a:xfrm>
            <a:prstGeom prst="rect">
              <a:avLst/>
            </a:prstGeom>
          </p:spPr>
        </p:pic>
        <p:sp>
          <p:nvSpPr>
            <p:cNvPr id="13" name="文本框 12"/>
            <p:cNvSpPr txBox="1"/>
            <p:nvPr>
              <p:custDataLst>
                <p:tags r:id="rId8"/>
              </p:custDataLst>
            </p:nvPr>
          </p:nvSpPr>
          <p:spPr>
            <a:xfrm>
              <a:off x="396" y="1328"/>
              <a:ext cx="2604" cy="936"/>
            </a:xfrm>
            <a:prstGeom prst="rect">
              <a:avLst/>
            </a:prstGeom>
            <a:noFill/>
          </p:spPr>
          <p:txBody>
            <a:bodyPr wrap="square" rtlCol="0">
              <a:noAutofit/>
            </a:bodyPr>
            <a:lstStyle/>
            <a:p>
              <a:r>
                <a:rPr lang="zh-CN" altLang="en-US" sz="2800" b="1">
                  <a:solidFill>
                    <a:srgbClr val="7030A0"/>
                  </a:solidFill>
                  <a:latin typeface="楷体" panose="02010609060101010101" charset="-122"/>
                  <a:ea typeface="楷体" panose="02010609060101010101" charset="-122"/>
                </a:rPr>
                <a:t>原文语言</a:t>
              </a:r>
              <a:endParaRPr lang="zh-CN" altLang="en-US" sz="2800" b="1">
                <a:solidFill>
                  <a:srgbClr val="7030A0"/>
                </a:solidFill>
                <a:latin typeface="楷体" panose="02010609060101010101" charset="-122"/>
                <a:ea typeface="楷体" panose="02010609060101010101" charset="-122"/>
              </a:endParaRPr>
            </a:p>
          </p:txBody>
        </p:sp>
      </p:grpSp>
      <p:grpSp>
        <p:nvGrpSpPr>
          <p:cNvPr id="16" name="组合 15"/>
          <p:cNvGrpSpPr/>
          <p:nvPr>
            <p:custDataLst>
              <p:tags r:id="rId9"/>
            </p:custDataLst>
          </p:nvPr>
        </p:nvGrpSpPr>
        <p:grpSpPr>
          <a:xfrm>
            <a:off x="5939790" y="1366520"/>
            <a:ext cx="1944370" cy="943992"/>
            <a:chOff x="283" y="4295"/>
            <a:chExt cx="3062" cy="1808"/>
          </a:xfrm>
        </p:grpSpPr>
        <p:pic>
          <p:nvPicPr>
            <p:cNvPr id="12" name="图片 11" descr="1955"/>
            <p:cNvPicPr>
              <a:picLocks noChangeAspect="1"/>
            </p:cNvPicPr>
            <p:nvPr>
              <p:custDataLst>
                <p:tags r:id="rId10"/>
              </p:custDataLst>
            </p:nvPr>
          </p:nvPicPr>
          <p:blipFill>
            <a:blip r:embed="rId11"/>
            <a:srcRect t="5361" r="11477" b="17300"/>
            <a:stretch>
              <a:fillRect/>
            </a:stretch>
          </p:blipFill>
          <p:spPr>
            <a:xfrm>
              <a:off x="283" y="4295"/>
              <a:ext cx="3062" cy="1808"/>
            </a:xfrm>
            <a:prstGeom prst="rect">
              <a:avLst/>
            </a:prstGeom>
          </p:spPr>
        </p:pic>
        <p:sp>
          <p:nvSpPr>
            <p:cNvPr id="15" name="文本框 14"/>
            <p:cNvSpPr txBox="1"/>
            <p:nvPr>
              <p:custDataLst>
                <p:tags r:id="rId12"/>
              </p:custDataLst>
            </p:nvPr>
          </p:nvSpPr>
          <p:spPr>
            <a:xfrm>
              <a:off x="510" y="4622"/>
              <a:ext cx="2604" cy="1180"/>
            </a:xfrm>
            <a:prstGeom prst="rect">
              <a:avLst/>
            </a:prstGeom>
            <a:noFill/>
          </p:spPr>
          <p:txBody>
            <a:bodyPr wrap="square" rtlCol="0">
              <a:noAutofit/>
            </a:bodyPr>
            <a:lstStyle/>
            <a:p>
              <a:r>
                <a:rPr lang="zh-CN" altLang="en-US" sz="2800">
                  <a:latin typeface="楷体" panose="02010609060101010101" charset="-122"/>
                  <a:ea typeface="楷体" panose="02010609060101010101" charset="-122"/>
                </a:rPr>
                <a:t>语言模仿</a:t>
              </a:r>
              <a:endParaRPr lang="zh-CN" altLang="en-US" sz="2800">
                <a:latin typeface="楷体" panose="02010609060101010101" charset="-122"/>
                <a:ea typeface="楷体" panose="02010609060101010101" charset="-122"/>
              </a:endParaRPr>
            </a:p>
          </p:txBody>
        </p:sp>
      </p:grpSp>
      <p:grpSp>
        <p:nvGrpSpPr>
          <p:cNvPr id="19" name="组合 18"/>
          <p:cNvGrpSpPr/>
          <p:nvPr/>
        </p:nvGrpSpPr>
        <p:grpSpPr>
          <a:xfrm>
            <a:off x="1195070" y="4258310"/>
            <a:ext cx="2087880" cy="888365"/>
            <a:chOff x="170" y="4568"/>
            <a:chExt cx="3402" cy="1518"/>
          </a:xfrm>
        </p:grpSpPr>
        <p:pic>
          <p:nvPicPr>
            <p:cNvPr id="17" name="图片 16" descr="59858PICGjp9JMeJ0qxcA_PIC2018(1)"/>
            <p:cNvPicPr>
              <a:picLocks noChangeAspect="1"/>
            </p:cNvPicPr>
            <p:nvPr/>
          </p:nvPicPr>
          <p:blipFill>
            <a:blip r:embed="rId13"/>
            <a:srcRect l="12466" t="37407" r="9543" b="24802"/>
            <a:stretch>
              <a:fillRect/>
            </a:stretch>
          </p:blipFill>
          <p:spPr>
            <a:xfrm>
              <a:off x="170" y="4568"/>
              <a:ext cx="3402" cy="1518"/>
            </a:xfrm>
            <a:prstGeom prst="rect">
              <a:avLst/>
            </a:prstGeom>
          </p:spPr>
        </p:pic>
        <p:sp>
          <p:nvSpPr>
            <p:cNvPr id="18" name="文本框 17"/>
            <p:cNvSpPr txBox="1"/>
            <p:nvPr>
              <p:custDataLst>
                <p:tags r:id="rId14"/>
              </p:custDataLst>
            </p:nvPr>
          </p:nvSpPr>
          <p:spPr>
            <a:xfrm>
              <a:off x="510" y="4818"/>
              <a:ext cx="2676" cy="809"/>
            </a:xfrm>
            <a:prstGeom prst="rect">
              <a:avLst/>
            </a:prstGeom>
            <a:noFill/>
          </p:spPr>
          <p:txBody>
            <a:bodyPr wrap="square" rtlCol="0">
              <a:noAutofit/>
            </a:bodyPr>
            <a:lstStyle/>
            <a:p>
              <a:r>
                <a:rPr lang="zh-CN" altLang="en-US" sz="2800">
                  <a:solidFill>
                    <a:srgbClr val="FFFF00"/>
                  </a:solidFill>
                  <a:latin typeface="楷体" panose="02010609060101010101" charset="-122"/>
                  <a:ea typeface="楷体" panose="02010609060101010101" charset="-122"/>
                </a:rPr>
                <a:t>语言提升</a:t>
              </a:r>
              <a:endParaRPr lang="zh-CN" altLang="en-US" sz="2800">
                <a:solidFill>
                  <a:srgbClr val="FFFF00"/>
                </a:solidFill>
                <a:latin typeface="楷体" panose="02010609060101010101" charset="-122"/>
                <a:ea typeface="楷体" panose="02010609060101010101" charset="-122"/>
              </a:endParaRPr>
            </a:p>
          </p:txBody>
        </p:sp>
      </p:grpSp>
      <p:sp>
        <p:nvSpPr>
          <p:cNvPr id="20" name="文本框 19"/>
          <p:cNvSpPr txBox="1"/>
          <p:nvPr/>
        </p:nvSpPr>
        <p:spPr>
          <a:xfrm>
            <a:off x="5580380" y="2303145"/>
            <a:ext cx="3342005"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zh-CN" altLang="en-US" sz="2800">
                <a:latin typeface="楷体" panose="02010609060101010101" charset="-122"/>
                <a:ea typeface="楷体" panose="02010609060101010101" charset="-122"/>
              </a:rPr>
              <a:t>她决定抓住机会证明自己。</a:t>
            </a:r>
            <a:endParaRPr lang="zh-CN" altLang="en-US" sz="2800">
              <a:latin typeface="楷体" panose="02010609060101010101" charset="-122"/>
              <a:ea typeface="楷体" panose="02010609060101010101" charset="-122"/>
            </a:endParaRPr>
          </a:p>
        </p:txBody>
      </p:sp>
      <p:sp>
        <p:nvSpPr>
          <p:cNvPr id="22" name="文本框 21"/>
          <p:cNvSpPr txBox="1"/>
          <p:nvPr/>
        </p:nvSpPr>
        <p:spPr>
          <a:xfrm>
            <a:off x="5580380" y="3220085"/>
            <a:ext cx="3342005" cy="1814830"/>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en-US" altLang="zh-CN" sz="2800">
                <a:latin typeface="Times New Roman" panose="02020603050405020304" charset="0"/>
                <a:cs typeface="Times New Roman" panose="02020603050405020304" charset="0"/>
              </a:rPr>
              <a:t>She </a:t>
            </a:r>
            <a:r>
              <a:rPr lang="en-US" altLang="zh-CN" sz="2800">
                <a:solidFill>
                  <a:srgbClr val="FF0000"/>
                </a:solidFill>
                <a:latin typeface="Times New Roman" panose="02020603050405020304" charset="0"/>
                <a:cs typeface="Times New Roman" panose="02020603050405020304" charset="0"/>
              </a:rPr>
              <a:t>was determinded to</a:t>
            </a:r>
            <a:r>
              <a:rPr lang="en-US" altLang="zh-CN" sz="2800">
                <a:latin typeface="Times New Roman" panose="02020603050405020304" charset="0"/>
                <a:cs typeface="Times New Roman" panose="02020603050405020304" charset="0"/>
              </a:rPr>
              <a:t> seize/grip the opportunity to prove herself.  </a:t>
            </a:r>
            <a:endParaRPr lang="en-US" altLang="zh-CN" sz="2800">
              <a:latin typeface="Times New Roman" panose="02020603050405020304" charset="0"/>
              <a:cs typeface="Times New Roman" panose="02020603050405020304" charset="0"/>
            </a:endParaRPr>
          </a:p>
        </p:txBody>
      </p:sp>
      <p:sp>
        <p:nvSpPr>
          <p:cNvPr id="23" name="文本框 22"/>
          <p:cNvSpPr txBox="1"/>
          <p:nvPr/>
        </p:nvSpPr>
        <p:spPr>
          <a:xfrm>
            <a:off x="3275965" y="843280"/>
            <a:ext cx="3528060" cy="521970"/>
          </a:xfrm>
          <a:prstGeom prst="rect">
            <a:avLst/>
          </a:prstGeom>
          <a:noFill/>
        </p:spPr>
        <p:txBody>
          <a:bodyPr wrap="square" rtlCol="0">
            <a:spAutoFit/>
          </a:bodyPr>
          <a:lstStyle/>
          <a:p>
            <a:r>
              <a:rPr lang="en-US" altLang="zh-CN" sz="2800">
                <a:solidFill>
                  <a:schemeClr val="tx1"/>
                </a:solidFill>
                <a:latin typeface="Times New Roman" panose="02020603050405020304"/>
                <a:ea typeface="宋体" panose="02010600030101010101" pitchFamily="2" charset="-122"/>
                <a:sym typeface="+mn-ea"/>
              </a:rPr>
              <a:t>was determined       to</a:t>
            </a:r>
            <a:endParaRPr lang="en-US" altLang="zh-CN" sz="2800">
              <a:solidFill>
                <a:schemeClr val="tx1"/>
              </a:solidFill>
              <a:latin typeface="Times New Roman" panose="02020603050405020304"/>
              <a:ea typeface="宋体" panose="02010600030101010101" pitchFamily="2" charset="-122"/>
              <a:sym typeface="+mn-ea"/>
            </a:endParaRPr>
          </a:p>
        </p:txBody>
      </p:sp>
      <p:sp>
        <p:nvSpPr>
          <p:cNvPr id="24" name="文本框 23"/>
          <p:cNvSpPr txBox="1"/>
          <p:nvPr/>
        </p:nvSpPr>
        <p:spPr>
          <a:xfrm>
            <a:off x="5580380" y="843280"/>
            <a:ext cx="699135" cy="521970"/>
          </a:xfrm>
          <a:prstGeom prst="rect">
            <a:avLst/>
          </a:prstGeom>
          <a:noFill/>
        </p:spPr>
        <p:txBody>
          <a:bodyPr wrap="square" rtlCol="0">
            <a:spAutoFit/>
          </a:bodyPr>
          <a:lstStyle/>
          <a:p>
            <a:r>
              <a:rPr lang="en-US" altLang="zh-CN" sz="2800">
                <a:latin typeface="Times New Roman" panose="02020603050405020304"/>
                <a:ea typeface="宋体" panose="02010600030101010101" pitchFamily="2" charset="-122"/>
                <a:sym typeface="+mn-ea"/>
              </a:rPr>
              <a:t>not</a:t>
            </a:r>
            <a:endParaRPr lang="en-US" altLang="zh-CN" sz="2800">
              <a:latin typeface="Times New Roman" panose="02020603050405020304"/>
              <a:ea typeface="宋体" panose="02010600030101010101" pitchFamily="2" charset="-122"/>
              <a:sym typeface="+mn-ea"/>
            </a:endParaRPr>
          </a:p>
        </p:txBody>
      </p:sp>
      <p:sp>
        <p:nvSpPr>
          <p:cNvPr id="25" name="文本框 24"/>
          <p:cNvSpPr txBox="1"/>
          <p:nvPr/>
        </p:nvSpPr>
        <p:spPr>
          <a:xfrm>
            <a:off x="251460" y="1491615"/>
            <a:ext cx="4942840" cy="961390"/>
          </a:xfrm>
          <a:prstGeom prst="rect">
            <a:avLst/>
          </a:prstGeom>
          <a:noFill/>
          <a:ln w="28575">
            <a:solidFill>
              <a:srgbClr val="FF0000"/>
            </a:solidFill>
            <a:prstDash val="sysDot"/>
          </a:ln>
        </p:spPr>
        <p:txBody>
          <a:bodyPr wrap="square" rtlCol="0">
            <a:noAutofit/>
          </a:bodyPr>
          <a:lstStyle/>
          <a:p>
            <a:pPr marL="0" indent="0" algn="just" defTabSz="266700">
              <a:spcBef>
                <a:spcPct val="0"/>
              </a:spcBef>
              <a:spcAft>
                <a:spcPct val="0"/>
              </a:spcAft>
            </a:pPr>
            <a:r>
              <a:rPr lang="zh-CN" altLang="en-US" sz="2800">
                <a:latin typeface="楷体" panose="02010609060101010101" charset="-122"/>
                <a:ea typeface="楷体" panose="02010609060101010101" charset="-122"/>
              </a:rPr>
              <a:t>她决定抓住机会向曾经怀疑她的人证明自己。</a:t>
            </a:r>
            <a:endParaRPr lang="zh-CN" altLang="en-US" sz="2800">
              <a:latin typeface="楷体" panose="02010609060101010101" charset="-122"/>
              <a:ea typeface="楷体" panose="02010609060101010101" charset="-122"/>
            </a:endParaRPr>
          </a:p>
        </p:txBody>
      </p:sp>
      <p:sp>
        <p:nvSpPr>
          <p:cNvPr id="8" name="文本框 7"/>
          <p:cNvSpPr txBox="1"/>
          <p:nvPr/>
        </p:nvSpPr>
        <p:spPr>
          <a:xfrm>
            <a:off x="251460" y="2521585"/>
            <a:ext cx="4996815" cy="1814830"/>
          </a:xfrm>
          <a:prstGeom prst="rect">
            <a:avLst/>
          </a:prstGeom>
          <a:noFill/>
          <a:ln w="28575">
            <a:solidFill>
              <a:srgbClr val="FF0000"/>
            </a:solidFill>
            <a:prstDash val="sysDot"/>
          </a:ln>
        </p:spPr>
        <p:txBody>
          <a:bodyPr wrap="square" rtlCol="0">
            <a:spAutoFit/>
          </a:bodyPr>
          <a:lstStyle/>
          <a:p>
            <a:pPr marL="0" indent="0" algn="just" defTabSz="266700">
              <a:spcBef>
                <a:spcPct val="0"/>
              </a:spcBef>
              <a:spcAft>
                <a:spcPct val="0"/>
              </a:spcAft>
            </a:pPr>
            <a:r>
              <a:rPr lang="en-US" altLang="zh-CN" sz="2800">
                <a:latin typeface="Times New Roman" panose="02020603050405020304"/>
                <a:ea typeface="宋体" panose="02010600030101010101" pitchFamily="2" charset="-122"/>
                <a:sym typeface="+mn-ea"/>
              </a:rPr>
              <a:t>she </a:t>
            </a:r>
            <a:r>
              <a:rPr lang="en-US" altLang="zh-CN" sz="2800">
                <a:solidFill>
                  <a:srgbClr val="FF0000"/>
                </a:solidFill>
                <a:latin typeface="Times New Roman" panose="02020603050405020304"/>
                <a:ea typeface="宋体" panose="02010600030101010101" pitchFamily="2" charset="-122"/>
                <a:sym typeface="+mn-ea"/>
              </a:rPr>
              <a:t>was determined to</a:t>
            </a:r>
            <a:r>
              <a:rPr lang="en-US" altLang="zh-CN" sz="2800">
                <a:latin typeface="Times New Roman" panose="02020603050405020304"/>
                <a:ea typeface="宋体" panose="02010600030101010101" pitchFamily="2" charset="-122"/>
                <a:sym typeface="+mn-ea"/>
              </a:rPr>
              <a:t> seize the opportunity to prove herself to those who had </a:t>
            </a:r>
            <a:r>
              <a:rPr lang="en-US" altLang="zh-CN" sz="2800">
                <a:solidFill>
                  <a:srgbClr val="FF0000"/>
                </a:solidFill>
                <a:latin typeface="Times New Roman" panose="02020603050405020304"/>
                <a:ea typeface="宋体" panose="02010600030101010101" pitchFamily="2" charset="-122"/>
                <a:sym typeface="+mn-ea"/>
              </a:rPr>
              <a:t>doubted her abilities because of her legs</a:t>
            </a:r>
            <a:endParaRPr lang="en-US" altLang="zh-CN" sz="2800">
              <a:solidFill>
                <a:srgbClr val="FF0000"/>
              </a:solidFill>
              <a:latin typeface="Times New Roman" panose="02020603050405020304"/>
              <a:ea typeface="宋体" panose="02010600030101010101" pitchFamily="2" charset="-122"/>
              <a:sym typeface="+mn-ea"/>
            </a:endParaRPr>
          </a:p>
        </p:txBody>
      </p:sp>
      <p:sp>
        <p:nvSpPr>
          <p:cNvPr id="31" name="圆角矩形 30"/>
          <p:cNvSpPr/>
          <p:nvPr/>
        </p:nvSpPr>
        <p:spPr>
          <a:xfrm>
            <a:off x="539115" y="1779270"/>
            <a:ext cx="7198995" cy="1244600"/>
          </a:xfrm>
          <a:prstGeom prst="roundRect">
            <a:avLst/>
          </a:prstGeom>
          <a:solidFill>
            <a:srgbClr val="E5D4F2"/>
          </a:solidFill>
          <a:ln w="28575">
            <a:solidFill>
              <a:srgbClr val="25F925"/>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2" name="文本框 31"/>
          <p:cNvSpPr txBox="1"/>
          <p:nvPr/>
        </p:nvSpPr>
        <p:spPr>
          <a:xfrm>
            <a:off x="539750" y="1851660"/>
            <a:ext cx="7044690" cy="1224280"/>
          </a:xfrm>
          <a:prstGeom prst="rect">
            <a:avLst/>
          </a:prstGeom>
          <a:noFill/>
        </p:spPr>
        <p:txBody>
          <a:bodyPr wrap="square" rtlCol="0">
            <a:noAutofit/>
          </a:bodyPr>
          <a:lstStyle/>
          <a:p>
            <a:r>
              <a:rPr lang="zh-CN" altLang="en-US" sz="2800">
                <a:latin typeface="Times New Roman" panose="02020603050405020304" charset="0"/>
                <a:ea typeface="宋体" panose="02010600030101010101" pitchFamily="2" charset="-122"/>
                <a:cs typeface="Times New Roman" panose="02020603050405020304" charset="0"/>
                <a:sym typeface="+mn-ea"/>
              </a:rPr>
              <a:t>（原文）</a:t>
            </a:r>
            <a:r>
              <a:rPr lang="en-US" altLang="zh-CN" sz="2800">
                <a:latin typeface="Times New Roman" panose="02020603050405020304" charset="0"/>
                <a:ea typeface="宋体" panose="02010600030101010101" pitchFamily="2" charset="-122"/>
                <a:cs typeface="Times New Roman" panose="02020603050405020304" charset="0"/>
                <a:sym typeface="+mn-ea"/>
              </a:rPr>
              <a:t>…but she knew that many kids would</a:t>
            </a:r>
            <a:endParaRPr lang="zh-CN" altLang="en-US" sz="2800"/>
          </a:p>
        </p:txBody>
      </p:sp>
      <p:sp>
        <p:nvSpPr>
          <p:cNvPr id="33" name="文本框 32"/>
          <p:cNvSpPr txBox="1"/>
          <p:nvPr/>
        </p:nvSpPr>
        <p:spPr>
          <a:xfrm>
            <a:off x="899795" y="2370455"/>
            <a:ext cx="5700395" cy="504825"/>
          </a:xfrm>
          <a:prstGeom prst="rect">
            <a:avLst/>
          </a:prstGeom>
          <a:noFill/>
        </p:spPr>
        <p:txBody>
          <a:bodyPr wrap="square" rtlCol="0">
            <a:noAutofit/>
          </a:bodyPr>
          <a:lstStyle/>
          <a:p>
            <a:r>
              <a:rPr lang="en-US" altLang="zh-CN" sz="2800">
                <a:latin typeface="Times New Roman" panose="02020603050405020304" charset="0"/>
                <a:ea typeface="宋体" panose="02010600030101010101" pitchFamily="2" charset="-122"/>
                <a:cs typeface="Times New Roman" panose="02020603050405020304" charset="0"/>
                <a:sym typeface="+mn-ea"/>
              </a:rPr>
              <a:t>doubt her abilities because of her legs.</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6" descr="logo横版 png"/>
          <p:cNvPicPr>
            <a:picLocks noChangeAspect="1"/>
          </p:cNvPicPr>
          <p:nvPr/>
        </p:nvPicPr>
        <p:blipFill>
          <a:blip r:embed="rId1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22" dur="1000" fill="hold"/>
                                        <p:tgtEl>
                                          <p:spTgt spid="2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4"/>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32" dur="1000" fill="hold"/>
                                        <p:tgtEl>
                                          <p:spTgt spid="2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3"/>
                                        </p:tgtEl>
                                      </p:cBhvr>
                                    </p:animEffect>
                                  </p:childTnLst>
                                </p:cTn>
                              </p:par>
                              <p:par>
                                <p:cTn id="37" presetID="25"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2" dur="1000" fill="hold"/>
                                        <p:tgtEl>
                                          <p:spTgt spid="5"/>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grpId="2" nodeType="clickEffect">
                                  <p:stCondLst>
                                    <p:cond delay="0"/>
                                  </p:stCondLst>
                                  <p:childTnLst>
                                    <p:animClr clrSpc="rgb" dir="cw">
                                      <p:cBhvr override="childStyle">
                                        <p:cTn id="50" dur="2000" fill="hold"/>
                                        <p:tgtEl>
                                          <p:spTgt spid="23"/>
                                        </p:tgtEl>
                                        <p:attrNameLst>
                                          <p:attrName>style.color</p:attrName>
                                        </p:attrNameLst>
                                      </p:cBhvr>
                                      <p:to>
                                        <a:srgbClr val="F92557"/>
                                      </p:to>
                                    </p:animClr>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8" dur="1000" fill="hold"/>
                                        <p:tgtEl>
                                          <p:spTgt spid="16"/>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70" dur="1000" fill="hold"/>
                                        <p:tgtEl>
                                          <p:spTgt spid="20"/>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82" dur="1000" fill="hold"/>
                                        <p:tgtEl>
                                          <p:spTgt spid="22"/>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p:cTn id="9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94" dur="1000" fill="hold"/>
                                        <p:tgtEl>
                                          <p:spTgt spid="19"/>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106" dur="1000" fill="hold"/>
                                        <p:tgtEl>
                                          <p:spTgt spid="25"/>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25"/>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 calcmode="lin" valueType="num">
                                      <p:cBhvr>
                                        <p:cTn id="11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18" dur="1000" fill="hold"/>
                                        <p:tgtEl>
                                          <p:spTgt spid="8"/>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8"/>
                                        </p:tgtEl>
                                      </p:cBhvr>
                                    </p:animEffect>
                                  </p:childTnLst>
                                </p:cTn>
                              </p:par>
                            </p:childTnLst>
                          </p:cTn>
                        </p:par>
                      </p:childTnLst>
                    </p:cTn>
                  </p:par>
                  <p:par>
                    <p:cTn id="123" fill="hold">
                      <p:stCondLst>
                        <p:cond delay="indefinite"/>
                      </p:stCondLst>
                      <p:childTnLst>
                        <p:par>
                          <p:cTn id="124" fill="hold">
                            <p:stCondLst>
                              <p:cond delay="0"/>
                            </p:stCondLst>
                            <p:childTnLst>
                              <p:par>
                                <p:cTn id="125" presetID="25"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p:cTn id="127"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128"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129"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30" dur="1000" fill="hold"/>
                                        <p:tgtEl>
                                          <p:spTgt spid="31"/>
                                        </p:tgtEl>
                                        <p:attrNameLst>
                                          <p:attrName>ppt_h</p:attrName>
                                        </p:attrNameLst>
                                      </p:cBhvr>
                                      <p:tavLst>
                                        <p:tav tm="0">
                                          <p:val>
                                            <p:strVal val="#ppt_h"/>
                                          </p:val>
                                        </p:tav>
                                        <p:tav tm="100000">
                                          <p:val>
                                            <p:strVal val="#ppt_h"/>
                                          </p:val>
                                        </p:tav>
                                      </p:tavLst>
                                    </p:anim>
                                    <p:anim calcmode="lin" valueType="num">
                                      <p:cBhvr>
                                        <p:cTn id="131"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32"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33"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134" dur="1000" decel="50000">
                                          <p:stCondLst>
                                            <p:cond delay="0"/>
                                          </p:stCondLst>
                                        </p:cTn>
                                        <p:tgtEl>
                                          <p:spTgt spid="31"/>
                                        </p:tgtEl>
                                      </p:cBhvr>
                                    </p:animEffect>
                                  </p:childTnLst>
                                </p:cTn>
                              </p:par>
                              <p:par>
                                <p:cTn id="135" presetID="25" presetClass="entr" presetSubtype="0" fill="hold" grpId="0" nodeType="withEffect">
                                  <p:stCondLst>
                                    <p:cond delay="0"/>
                                  </p:stCondLst>
                                  <p:childTnLst>
                                    <p:set>
                                      <p:cBhvr>
                                        <p:cTn id="136" dur="1" fill="hold">
                                          <p:stCondLst>
                                            <p:cond delay="0"/>
                                          </p:stCondLst>
                                        </p:cTn>
                                        <p:tgtEl>
                                          <p:spTgt spid="32"/>
                                        </p:tgtEl>
                                        <p:attrNameLst>
                                          <p:attrName>style.visibility</p:attrName>
                                        </p:attrNameLst>
                                      </p:cBhvr>
                                      <p:to>
                                        <p:strVal val="visible"/>
                                      </p:to>
                                    </p:set>
                                    <p:anim calcmode="lin" valueType="num">
                                      <p:cBhvr>
                                        <p:cTn id="137"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38"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39"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140" dur="1000" fill="hold"/>
                                        <p:tgtEl>
                                          <p:spTgt spid="32"/>
                                        </p:tgtEl>
                                        <p:attrNameLst>
                                          <p:attrName>ppt_h</p:attrName>
                                        </p:attrNameLst>
                                      </p:cBhvr>
                                      <p:tavLst>
                                        <p:tav tm="0">
                                          <p:val>
                                            <p:strVal val="#ppt_h"/>
                                          </p:val>
                                        </p:tav>
                                        <p:tav tm="100000">
                                          <p:val>
                                            <p:strVal val="#ppt_h"/>
                                          </p:val>
                                        </p:tav>
                                      </p:tavLst>
                                    </p:anim>
                                    <p:anim calcmode="lin" valueType="num">
                                      <p:cBhvr>
                                        <p:cTn id="141"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142"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143"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144" dur="1000" decel="50000">
                                          <p:stCondLst>
                                            <p:cond delay="0"/>
                                          </p:stCondLst>
                                        </p:cTn>
                                        <p:tgtEl>
                                          <p:spTgt spid="32"/>
                                        </p:tgtEl>
                                      </p:cBhvr>
                                    </p:animEffect>
                                  </p:childTnLst>
                                </p:cTn>
                              </p:par>
                              <p:par>
                                <p:cTn id="145" presetID="25"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anim calcmode="lin" valueType="num">
                                      <p:cBhvr>
                                        <p:cTn id="14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14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14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50" dur="1000" fill="hold"/>
                                        <p:tgtEl>
                                          <p:spTgt spid="33"/>
                                        </p:tgtEl>
                                        <p:attrNameLst>
                                          <p:attrName>ppt_h</p:attrName>
                                        </p:attrNameLst>
                                      </p:cBhvr>
                                      <p:tavLst>
                                        <p:tav tm="0">
                                          <p:val>
                                            <p:strVal val="#ppt_h"/>
                                          </p:val>
                                        </p:tav>
                                        <p:tav tm="100000">
                                          <p:val>
                                            <p:strVal val="#ppt_h"/>
                                          </p:val>
                                        </p:tav>
                                      </p:tavLst>
                                    </p:anim>
                                    <p:anim calcmode="lin" valueType="num">
                                      <p:cBhvr>
                                        <p:cTn id="15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5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5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54" dur="1000" decel="50000">
                                          <p:stCondLst>
                                            <p:cond delay="0"/>
                                          </p:stCondLst>
                                        </p:cTn>
                                        <p:tgtEl>
                                          <p:spTgt spid="33"/>
                                        </p:tgtEl>
                                      </p:cBhvr>
                                    </p:animEffect>
                                  </p:childTnLst>
                                </p:cTn>
                              </p:par>
                            </p:childTnLst>
                          </p:cTn>
                        </p:par>
                      </p:childTnLst>
                    </p:cTn>
                  </p:par>
                  <p:par>
                    <p:cTn id="155" fill="hold">
                      <p:stCondLst>
                        <p:cond delay="indefinite"/>
                      </p:stCondLst>
                      <p:childTnLst>
                        <p:par>
                          <p:cTn id="156" fill="hold">
                            <p:stCondLst>
                              <p:cond delay="0"/>
                            </p:stCondLst>
                            <p:childTnLst>
                              <p:par>
                                <p:cTn id="157" presetID="3" presetClass="emph" presetSubtype="2" fill="hold" grpId="2" nodeType="clickEffect">
                                  <p:stCondLst>
                                    <p:cond delay="0"/>
                                  </p:stCondLst>
                                  <p:childTnLst>
                                    <p:animClr clrSpc="rgb" dir="cw">
                                      <p:cBhvr override="childStyle">
                                        <p:cTn id="158" dur="2000" fill="hold"/>
                                        <p:tgtEl>
                                          <p:spTgt spid="33"/>
                                        </p:tgtEl>
                                        <p:attrNameLst>
                                          <p:attrName>style.color</p:attrName>
                                        </p:attrNameLst>
                                      </p:cBhvr>
                                      <p:to>
                                        <a:srgbClr val="F92557"/>
                                      </p:to>
                                    </p:animClr>
                                  </p:childTnLst>
                                </p:cTn>
                              </p:par>
                              <p:par>
                                <p:cTn id="159" presetID="8" presetClass="emph" presetSubtype="0" fill="hold" grpId="3" nodeType="withEffect">
                                  <p:stCondLst>
                                    <p:cond delay="0"/>
                                  </p:stCondLst>
                                  <p:childTnLst>
                                    <p:animRot by="21600000">
                                      <p:cBhvr>
                                        <p:cTn id="160" dur="2000" fill="hold"/>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20" grpId="0" bldLvl="0" animBg="1"/>
      <p:bldP spid="20" grpId="1" animBg="1"/>
      <p:bldP spid="22" grpId="0" bldLvl="0" animBg="1"/>
      <p:bldP spid="22" grpId="1" animBg="1"/>
      <p:bldP spid="23" grpId="0"/>
      <p:bldP spid="23" grpId="1"/>
      <p:bldP spid="23" grpId="2"/>
      <p:bldP spid="24" grpId="0"/>
      <p:bldP spid="24" grpId="1"/>
      <p:bldP spid="25" grpId="0" bldLvl="0" animBg="1"/>
      <p:bldP spid="25" grpId="1" animBg="1"/>
      <p:bldP spid="8" grpId="0" bldLvl="0" animBg="1"/>
      <p:bldP spid="8" grpId="1" animBg="1"/>
      <p:bldP spid="31" grpId="0" bldLvl="0" animBg="1"/>
      <p:bldP spid="31" grpId="1" animBg="1"/>
      <p:bldP spid="32" grpId="0"/>
      <p:bldP spid="32" grpId="1"/>
      <p:bldP spid="33" grpId="0"/>
      <p:bldP spid="33" grpId="1"/>
      <p:bldP spid="33" grpId="2"/>
      <p:bldP spid="33" grpId="3"/>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0" y="-20955"/>
            <a:ext cx="9140825" cy="5142865"/>
          </a:xfrm>
          <a:prstGeom prst="rect">
            <a:avLst/>
          </a:prstGeom>
          <a:solidFill>
            <a:schemeClr val="accent2"/>
          </a:solidFill>
        </p:spPr>
      </p:pic>
      <p:sp>
        <p:nvSpPr>
          <p:cNvPr id="9" name="圆角矩形 8"/>
          <p:cNvSpPr/>
          <p:nvPr>
            <p:custDataLst>
              <p:tags r:id="rId4"/>
            </p:custDataLst>
          </p:nvPr>
        </p:nvSpPr>
        <p:spPr>
          <a:xfrm>
            <a:off x="817880" y="133350"/>
            <a:ext cx="7519035" cy="49593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利用契诃夫法则，注重原文语言的协同</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2124075" y="771525"/>
            <a:ext cx="6700520" cy="953135"/>
          </a:xfrm>
          <a:prstGeom prst="rect">
            <a:avLst/>
          </a:prstGeom>
          <a:noFill/>
          <a:ln w="28575">
            <a:solidFill>
              <a:srgbClr val="00B0F0"/>
            </a:solidFill>
            <a:prstDash val="sysDot"/>
          </a:ln>
        </p:spPr>
        <p:txBody>
          <a:bodyPr wrap="square" rtlCol="0">
            <a:spAutoFit/>
          </a:bodyPr>
          <a:lstStyle/>
          <a:p>
            <a:pPr marL="0" indent="0" algn="just" defTabSz="266700">
              <a:spcBef>
                <a:spcPct val="0"/>
              </a:spcBef>
              <a:spcAft>
                <a:spcPct val="0"/>
              </a:spcAft>
            </a:pPr>
            <a:r>
              <a:rPr lang="en-US" altLang="zh-CN" sz="2800">
                <a:latin typeface="Arial" panose="020B0604020202020204" pitchFamily="34" charset="0"/>
                <a:cs typeface="Arial" panose="020B0604020202020204" pitchFamily="34" charset="0"/>
              </a:rPr>
              <a:t>…</a:t>
            </a:r>
            <a:r>
              <a:rPr lang="en-US" altLang="zh-CN" sz="2800">
                <a:latin typeface="Times New Roman" panose="02020603050405020304" charset="0"/>
                <a:cs typeface="Times New Roman" panose="02020603050405020304" charset="0"/>
              </a:rPr>
              <a:t>requiring her to </a:t>
            </a:r>
            <a:r>
              <a:rPr lang="en-US" altLang="zh-CN" sz="2800">
                <a:solidFill>
                  <a:srgbClr val="FF0000"/>
                </a:solidFill>
                <a:latin typeface="Times New Roman" panose="02020603050405020304" charset="0"/>
                <a:cs typeface="Times New Roman" panose="02020603050405020304" charset="0"/>
              </a:rPr>
              <a:t>rely on crutches </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拐杖</a:t>
            </a:r>
            <a:r>
              <a:rPr lang="en-US" altLang="zh-CN" sz="2800">
                <a:latin typeface="Times New Roman" panose="02020603050405020304" charset="0"/>
                <a:cs typeface="Times New Roman" panose="02020603050405020304" charset="0"/>
              </a:rPr>
              <a:t>) for support.</a:t>
            </a:r>
            <a:endParaRPr lang="zh-CN" altLang="en-US" sz="2800">
              <a:latin typeface="Times New Roman" panose="02020603050405020304" charset="0"/>
              <a:cs typeface="Times New Roman" panose="02020603050405020304" charset="0"/>
            </a:endParaRPr>
          </a:p>
        </p:txBody>
      </p:sp>
      <p:grpSp>
        <p:nvGrpSpPr>
          <p:cNvPr id="14" name="组合 13"/>
          <p:cNvGrpSpPr/>
          <p:nvPr>
            <p:custDataLst>
              <p:tags r:id="rId5"/>
            </p:custDataLst>
          </p:nvPr>
        </p:nvGrpSpPr>
        <p:grpSpPr>
          <a:xfrm>
            <a:off x="35560" y="699135"/>
            <a:ext cx="2047875" cy="864235"/>
            <a:chOff x="56" y="1101"/>
            <a:chExt cx="3225" cy="1361"/>
          </a:xfrm>
        </p:grpSpPr>
        <p:pic>
          <p:nvPicPr>
            <p:cNvPr id="6" name="图片 5" descr="02"/>
            <p:cNvPicPr>
              <a:picLocks noChangeAspect="1"/>
            </p:cNvPicPr>
            <p:nvPr>
              <p:custDataLst>
                <p:tags r:id="rId6"/>
              </p:custDataLst>
            </p:nvPr>
          </p:nvPicPr>
          <p:blipFill>
            <a:blip r:embed="rId7"/>
            <a:srcRect l="5539" t="24802" r="6269" b="28316"/>
            <a:stretch>
              <a:fillRect/>
            </a:stretch>
          </p:blipFill>
          <p:spPr>
            <a:xfrm>
              <a:off x="56" y="1101"/>
              <a:ext cx="3225" cy="1361"/>
            </a:xfrm>
            <a:prstGeom prst="rect">
              <a:avLst/>
            </a:prstGeom>
          </p:spPr>
        </p:pic>
        <p:sp>
          <p:nvSpPr>
            <p:cNvPr id="13" name="文本框 12"/>
            <p:cNvSpPr txBox="1"/>
            <p:nvPr>
              <p:custDataLst>
                <p:tags r:id="rId8"/>
              </p:custDataLst>
            </p:nvPr>
          </p:nvSpPr>
          <p:spPr>
            <a:xfrm>
              <a:off x="396" y="1328"/>
              <a:ext cx="2604" cy="936"/>
            </a:xfrm>
            <a:prstGeom prst="rect">
              <a:avLst/>
            </a:prstGeom>
            <a:noFill/>
          </p:spPr>
          <p:txBody>
            <a:bodyPr wrap="square" rtlCol="0">
              <a:noAutofit/>
            </a:bodyPr>
            <a:lstStyle/>
            <a:p>
              <a:r>
                <a:rPr lang="zh-CN" altLang="en-US" sz="2800" b="1">
                  <a:solidFill>
                    <a:srgbClr val="7030A0"/>
                  </a:solidFill>
                  <a:latin typeface="楷体" panose="02010609060101010101" charset="-122"/>
                  <a:ea typeface="楷体" panose="02010609060101010101" charset="-122"/>
                </a:rPr>
                <a:t>原文语言</a:t>
              </a:r>
              <a:endParaRPr lang="zh-CN" altLang="en-US" sz="2800" b="1">
                <a:solidFill>
                  <a:srgbClr val="7030A0"/>
                </a:solidFill>
                <a:latin typeface="楷体" panose="02010609060101010101" charset="-122"/>
                <a:ea typeface="楷体" panose="02010609060101010101" charset="-122"/>
              </a:endParaRPr>
            </a:p>
          </p:txBody>
        </p:sp>
      </p:grpSp>
      <p:sp>
        <p:nvSpPr>
          <p:cNvPr id="20" name="文本框 19"/>
          <p:cNvSpPr txBox="1"/>
          <p:nvPr/>
        </p:nvSpPr>
        <p:spPr>
          <a:xfrm>
            <a:off x="395605" y="1823085"/>
            <a:ext cx="5946775"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zh-CN" altLang="en-US" sz="2800">
                <a:latin typeface="楷体" panose="02010609060101010101" charset="-122"/>
                <a:ea typeface="楷体" panose="02010609060101010101" charset="-122"/>
              </a:rPr>
              <a:t>依赖拐杖，她用之前训练时掌握的技巧去踢球。</a:t>
            </a:r>
            <a:endParaRPr lang="zh-CN" altLang="en-US" sz="2800">
              <a:latin typeface="楷体" panose="02010609060101010101" charset="-122"/>
              <a:ea typeface="楷体" panose="02010609060101010101" charset="-122"/>
            </a:endParaRPr>
          </a:p>
        </p:txBody>
      </p:sp>
      <p:sp>
        <p:nvSpPr>
          <p:cNvPr id="10" name="文本框 9"/>
          <p:cNvSpPr txBox="1"/>
          <p:nvPr/>
        </p:nvSpPr>
        <p:spPr>
          <a:xfrm>
            <a:off x="539750" y="2931795"/>
            <a:ext cx="8500745"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en-US" altLang="zh-CN" sz="2800">
                <a:solidFill>
                  <a:srgbClr val="FF0000"/>
                </a:solidFill>
                <a:latin typeface="Times New Roman" panose="02020603050405020304" charset="0"/>
                <a:cs typeface="Times New Roman" panose="02020603050405020304" charset="0"/>
                <a:sym typeface="+mn-ea"/>
              </a:rPr>
              <a:t>Relying on</a:t>
            </a:r>
            <a:r>
              <a:rPr lang="en-US" altLang="zh-CN" sz="2800">
                <a:solidFill>
                  <a:schemeClr val="tx1"/>
                </a:solidFill>
                <a:latin typeface="Times New Roman" panose="02020603050405020304" charset="0"/>
                <a:cs typeface="Times New Roman" panose="02020603050405020304" charset="0"/>
                <a:sym typeface="+mn-ea"/>
              </a:rPr>
              <a:t> </a:t>
            </a:r>
            <a:r>
              <a:rPr lang="en-US" altLang="zh-CN" sz="2800">
                <a:solidFill>
                  <a:srgbClr val="FF0000"/>
                </a:solidFill>
                <a:latin typeface="Times New Roman" panose="02020603050405020304" charset="0"/>
                <a:cs typeface="Times New Roman" panose="02020603050405020304" charset="0"/>
                <a:sym typeface="+mn-ea"/>
              </a:rPr>
              <a:t>crutches</a:t>
            </a:r>
            <a:r>
              <a:rPr lang="en-US" altLang="zh-CN" sz="2800">
                <a:solidFill>
                  <a:schemeClr val="tx1"/>
                </a:solidFill>
                <a:latin typeface="Times New Roman" panose="02020603050405020304" charset="0"/>
                <a:cs typeface="Times New Roman" panose="02020603050405020304" charset="0"/>
                <a:sym typeface="+mn-ea"/>
              </a:rPr>
              <a:t>, she applied the skills </a:t>
            </a:r>
            <a:r>
              <a:rPr lang="en-US" altLang="zh-CN" sz="2800">
                <a:solidFill>
                  <a:srgbClr val="00B050"/>
                </a:solidFill>
                <a:latin typeface="Times New Roman" panose="02020603050405020304" charset="0"/>
                <a:cs typeface="Times New Roman" panose="02020603050405020304" charset="0"/>
                <a:sym typeface="+mn-ea"/>
              </a:rPr>
              <a:t>that she had mastered in training </a:t>
            </a:r>
            <a:r>
              <a:rPr lang="en-US" altLang="zh-CN" sz="2800">
                <a:solidFill>
                  <a:schemeClr val="tx2"/>
                </a:solidFill>
                <a:latin typeface="Times New Roman" panose="02020603050405020304" charset="0"/>
                <a:cs typeface="Times New Roman" panose="02020603050405020304" charset="0"/>
                <a:sym typeface="+mn-ea"/>
              </a:rPr>
              <a:t>to kick the ball</a:t>
            </a:r>
            <a:r>
              <a:rPr lang="en-US" altLang="zh-CN" sz="2800">
                <a:solidFill>
                  <a:schemeClr val="tx1"/>
                </a:solidFill>
                <a:latin typeface="Times New Roman" panose="02020603050405020304" charset="0"/>
                <a:cs typeface="Times New Roman" panose="02020603050405020304" charset="0"/>
                <a:sym typeface="+mn-ea"/>
              </a:rPr>
              <a:t>.</a:t>
            </a:r>
            <a:endParaRPr lang="en-US" altLang="zh-CN" sz="2800">
              <a:solidFill>
                <a:schemeClr val="tx1"/>
              </a:solidFill>
              <a:latin typeface="Times New Roman" panose="02020603050405020304" charset="0"/>
              <a:cs typeface="Times New Roman" panose="02020603050405020304" charset="0"/>
              <a:sym typeface="+mn-ea"/>
            </a:endParaRPr>
          </a:p>
        </p:txBody>
      </p:sp>
      <p:grpSp>
        <p:nvGrpSpPr>
          <p:cNvPr id="11" name="组合 10"/>
          <p:cNvGrpSpPr/>
          <p:nvPr>
            <p:custDataLst>
              <p:tags r:id="rId9"/>
            </p:custDataLst>
          </p:nvPr>
        </p:nvGrpSpPr>
        <p:grpSpPr>
          <a:xfrm>
            <a:off x="7012940" y="1802130"/>
            <a:ext cx="1944370" cy="943992"/>
            <a:chOff x="283" y="4295"/>
            <a:chExt cx="3062" cy="1808"/>
          </a:xfrm>
        </p:grpSpPr>
        <p:pic>
          <p:nvPicPr>
            <p:cNvPr id="23" name="图片 22" descr="1955"/>
            <p:cNvPicPr>
              <a:picLocks noChangeAspect="1"/>
            </p:cNvPicPr>
            <p:nvPr>
              <p:custDataLst>
                <p:tags r:id="rId10"/>
              </p:custDataLst>
            </p:nvPr>
          </p:nvPicPr>
          <p:blipFill>
            <a:blip r:embed="rId11"/>
            <a:srcRect t="5361" r="11477" b="17300"/>
            <a:stretch>
              <a:fillRect/>
            </a:stretch>
          </p:blipFill>
          <p:spPr>
            <a:xfrm>
              <a:off x="283" y="4295"/>
              <a:ext cx="3062" cy="1808"/>
            </a:xfrm>
            <a:prstGeom prst="rect">
              <a:avLst/>
            </a:prstGeom>
          </p:spPr>
        </p:pic>
        <p:sp>
          <p:nvSpPr>
            <p:cNvPr id="24" name="文本框 23"/>
            <p:cNvSpPr txBox="1"/>
            <p:nvPr>
              <p:custDataLst>
                <p:tags r:id="rId12"/>
              </p:custDataLst>
            </p:nvPr>
          </p:nvSpPr>
          <p:spPr>
            <a:xfrm>
              <a:off x="532" y="4609"/>
              <a:ext cx="2604" cy="1180"/>
            </a:xfrm>
            <a:prstGeom prst="rect">
              <a:avLst/>
            </a:prstGeom>
            <a:noFill/>
          </p:spPr>
          <p:txBody>
            <a:bodyPr wrap="square" rtlCol="0">
              <a:noAutofit/>
            </a:bodyPr>
            <a:lstStyle/>
            <a:p>
              <a:r>
                <a:rPr lang="zh-CN" altLang="en-US" sz="2800">
                  <a:latin typeface="楷体" panose="02010609060101010101" charset="-122"/>
                  <a:ea typeface="楷体" panose="02010609060101010101" charset="-122"/>
                </a:rPr>
                <a:t>语言</a:t>
              </a:r>
              <a:r>
                <a:rPr lang="zh-CN" altLang="en-US" sz="2800">
                  <a:latin typeface="楷体" panose="02010609060101010101" charset="-122"/>
                  <a:ea typeface="楷体" panose="02010609060101010101" charset="-122"/>
                  <a:sym typeface="+mn-ea"/>
                </a:rPr>
                <a:t>模仿</a:t>
              </a:r>
              <a:endParaRPr lang="zh-CN" altLang="en-US" sz="2800">
                <a:latin typeface="楷体" panose="02010609060101010101" charset="-122"/>
                <a:ea typeface="楷体" panose="02010609060101010101" charset="-122"/>
                <a:sym typeface="+mn-ea"/>
              </a:endParaRPr>
            </a:p>
          </p:txBody>
        </p:sp>
      </p:grpSp>
      <p:grpSp>
        <p:nvGrpSpPr>
          <p:cNvPr id="30" name="组合 29"/>
          <p:cNvGrpSpPr/>
          <p:nvPr/>
        </p:nvGrpSpPr>
        <p:grpSpPr>
          <a:xfrm>
            <a:off x="179705" y="4011930"/>
            <a:ext cx="2087880" cy="887730"/>
            <a:chOff x="283" y="6318"/>
            <a:chExt cx="3288" cy="1398"/>
          </a:xfrm>
        </p:grpSpPr>
        <p:pic>
          <p:nvPicPr>
            <p:cNvPr id="17" name="图片 16" descr="59858PICGjp9JMeJ0qxcA_PIC2018(1)"/>
            <p:cNvPicPr>
              <a:picLocks noChangeAspect="1"/>
            </p:cNvPicPr>
            <p:nvPr/>
          </p:nvPicPr>
          <p:blipFill>
            <a:blip r:embed="rId13"/>
            <a:srcRect l="12466" t="37407" r="9543" b="24802"/>
            <a:stretch>
              <a:fillRect/>
            </a:stretch>
          </p:blipFill>
          <p:spPr>
            <a:xfrm>
              <a:off x="283" y="6318"/>
              <a:ext cx="3288" cy="1399"/>
            </a:xfrm>
            <a:prstGeom prst="rect">
              <a:avLst/>
            </a:prstGeom>
          </p:spPr>
        </p:pic>
        <p:sp>
          <p:nvSpPr>
            <p:cNvPr id="28" name="文本框 27"/>
            <p:cNvSpPr txBox="1"/>
            <p:nvPr>
              <p:custDataLst>
                <p:tags r:id="rId14"/>
              </p:custDataLst>
            </p:nvPr>
          </p:nvSpPr>
          <p:spPr>
            <a:xfrm>
              <a:off x="623" y="6532"/>
              <a:ext cx="2604" cy="970"/>
            </a:xfrm>
            <a:prstGeom prst="rect">
              <a:avLst/>
            </a:prstGeom>
            <a:noFill/>
          </p:spPr>
          <p:txBody>
            <a:bodyPr wrap="square" rtlCol="0">
              <a:noAutofit/>
            </a:bodyPr>
            <a:lstStyle/>
            <a:p>
              <a:r>
                <a:rPr lang="zh-CN" altLang="en-US" sz="2800">
                  <a:solidFill>
                    <a:srgbClr val="FFFF00"/>
                  </a:solidFill>
                  <a:latin typeface="楷体" panose="02010609060101010101" charset="-122"/>
                  <a:ea typeface="楷体" panose="02010609060101010101" charset="-122"/>
                </a:rPr>
                <a:t>语言靓点</a:t>
              </a:r>
              <a:endParaRPr lang="zh-CN" altLang="en-US" sz="2800">
                <a:solidFill>
                  <a:srgbClr val="FFFF00"/>
                </a:solidFill>
                <a:latin typeface="楷体" panose="02010609060101010101" charset="-122"/>
                <a:ea typeface="楷体" panose="02010609060101010101" charset="-122"/>
              </a:endParaRPr>
            </a:p>
          </p:txBody>
        </p:sp>
      </p:grpSp>
      <p:sp>
        <p:nvSpPr>
          <p:cNvPr id="29" name="文本框 28"/>
          <p:cNvSpPr txBox="1"/>
          <p:nvPr/>
        </p:nvSpPr>
        <p:spPr>
          <a:xfrm>
            <a:off x="2339975" y="4114800"/>
            <a:ext cx="3277870" cy="521970"/>
          </a:xfrm>
          <a:prstGeom prst="rect">
            <a:avLst/>
          </a:prstGeom>
          <a:noFill/>
          <a:ln w="28575">
            <a:solidFill>
              <a:srgbClr val="FF0000"/>
            </a:solidFill>
            <a:prstDash val="sysDot"/>
          </a:ln>
        </p:spPr>
        <p:txBody>
          <a:bodyPr wrap="square" rtlCol="0">
            <a:spAutoFit/>
          </a:bodyPr>
          <a:lstStyle/>
          <a:p>
            <a:pPr marL="0" indent="0" algn="just" defTabSz="266700">
              <a:spcBef>
                <a:spcPct val="0"/>
              </a:spcBef>
              <a:spcAft>
                <a:spcPct val="0"/>
              </a:spcAft>
            </a:pPr>
            <a:r>
              <a:rPr lang="zh-CN" altLang="en-US" sz="2800">
                <a:solidFill>
                  <a:srgbClr val="FF0000"/>
                </a:solidFill>
                <a:latin typeface="Times New Roman" panose="02020603050405020304"/>
                <a:ea typeface="宋体" panose="02010600030101010101" pitchFamily="2" charset="-122"/>
                <a:sym typeface="+mn-ea"/>
              </a:rPr>
              <a:t>原文产出</a:t>
            </a:r>
            <a:r>
              <a:rPr lang="en-US" altLang="zh-CN" sz="2800" b="1">
                <a:solidFill>
                  <a:schemeClr val="tx1"/>
                </a:solidFill>
                <a:latin typeface="Times New Roman" panose="02020603050405020304"/>
                <a:ea typeface="宋体" panose="02010600030101010101" pitchFamily="2" charset="-122"/>
                <a:sym typeface="+mn-ea"/>
              </a:rPr>
              <a:t>+</a:t>
            </a:r>
            <a:r>
              <a:rPr lang="zh-CN" altLang="en-US" sz="2800">
                <a:solidFill>
                  <a:srgbClr val="00B050"/>
                </a:solidFill>
                <a:latin typeface="Times New Roman" panose="02020603050405020304"/>
                <a:ea typeface="宋体" panose="02010600030101010101" pitchFamily="2" charset="-122"/>
                <a:sym typeface="+mn-ea"/>
              </a:rPr>
              <a:t>定语从句</a:t>
            </a:r>
            <a:endParaRPr lang="zh-CN" altLang="en-US" sz="2800">
              <a:solidFill>
                <a:srgbClr val="00B050"/>
              </a:solidFill>
              <a:latin typeface="Times New Roman" panose="02020603050405020304"/>
              <a:ea typeface="宋体" panose="02010600030101010101" pitchFamily="2" charset="-122"/>
              <a:sym typeface="+mn-ea"/>
            </a:endParaRPr>
          </a:p>
        </p:txBody>
      </p:sp>
      <p:pic>
        <p:nvPicPr>
          <p:cNvPr id="5124" name="图片 6" descr="logo横版 png"/>
          <p:cNvPicPr>
            <a:picLocks noChangeAspect="1"/>
          </p:cNvPicPr>
          <p:nvPr/>
        </p:nvPicPr>
        <p:blipFill>
          <a:blip r:embed="rId1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6" dur="1000" fill="hold"/>
                                        <p:tgtEl>
                                          <p:spTgt spid="1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68" dur="1000" fill="hold"/>
                                        <p:tgtEl>
                                          <p:spTgt spid="30"/>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30"/>
                                        </p:tgtEl>
                                      </p:cBhvr>
                                    </p:animEffect>
                                  </p:childTnLst>
                                </p:cTn>
                              </p:par>
                              <p:par>
                                <p:cTn id="73" presetID="25"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p:cTn id="75"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76"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77"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78" dur="1000" fill="hold"/>
                                        <p:tgtEl>
                                          <p:spTgt spid="29"/>
                                        </p:tgtEl>
                                        <p:attrNameLst>
                                          <p:attrName>ppt_h</p:attrName>
                                        </p:attrNameLst>
                                      </p:cBhvr>
                                      <p:tavLst>
                                        <p:tav tm="0">
                                          <p:val>
                                            <p:strVal val="#ppt_h"/>
                                          </p:val>
                                        </p:tav>
                                        <p:tav tm="100000">
                                          <p:val>
                                            <p:strVal val="#ppt_h"/>
                                          </p:val>
                                        </p:tav>
                                      </p:tavLst>
                                    </p:anim>
                                    <p:anim calcmode="lin" valueType="num">
                                      <p:cBhvr>
                                        <p:cTn id="79"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80"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81"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82"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20" grpId="0" bldLvl="0" animBg="1"/>
      <p:bldP spid="20" grpId="1" animBg="1"/>
      <p:bldP spid="10" grpId="0" bldLvl="0" animBg="1"/>
      <p:bldP spid="10" grpId="1" animBg="1"/>
      <p:bldP spid="29" grpId="0" animBg="1"/>
      <p:bldP spid="2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28" name="文本框 27"/>
          <p:cNvSpPr txBox="1"/>
          <p:nvPr/>
        </p:nvSpPr>
        <p:spPr>
          <a:xfrm>
            <a:off x="215900" y="1994535"/>
            <a:ext cx="6814185"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zh-CN" altLang="en-US" sz="2800">
                <a:latin typeface="楷体" panose="02010609060101010101" charset="-122"/>
                <a:ea typeface="楷体" panose="02010609060101010101" charset="-122"/>
              </a:rPr>
              <a:t>球就像个听话的孩子，静静地听</a:t>
            </a:r>
            <a:r>
              <a:rPr lang="en-US" altLang="zh-CN" sz="2800">
                <a:latin typeface="Times New Roman" panose="02020603050405020304" charset="0"/>
                <a:ea typeface="楷体" panose="02010609060101010101" charset="-122"/>
                <a:cs typeface="Times New Roman" panose="02020603050405020304" charset="0"/>
              </a:rPr>
              <a:t>Sara</a:t>
            </a:r>
            <a:r>
              <a:rPr lang="zh-CN" altLang="en-US" sz="2800">
                <a:latin typeface="楷体" panose="02010609060101010101" charset="-122"/>
                <a:ea typeface="楷体" panose="02010609060101010101" charset="-122"/>
              </a:rPr>
              <a:t>的指挥</a:t>
            </a:r>
            <a:r>
              <a:rPr lang="en-US" altLang="zh-CN" sz="2800">
                <a:latin typeface="楷体" panose="02010609060101010101" charset="-122"/>
                <a:ea typeface="楷体" panose="02010609060101010101" charset="-122"/>
              </a:rPr>
              <a:t>,</a:t>
            </a:r>
            <a:r>
              <a:rPr lang="zh-CN" altLang="en-US" sz="2800">
                <a:latin typeface="楷体" panose="02010609060101010101" charset="-122"/>
                <a:ea typeface="楷体" panose="02010609060101010101" charset="-122"/>
              </a:rPr>
              <a:t>这使得一直无法抓住球的对手束手无策。</a:t>
            </a:r>
            <a:endParaRPr lang="zh-CN" altLang="en-US" sz="2800">
              <a:latin typeface="楷体" panose="02010609060101010101" charset="-122"/>
              <a:ea typeface="楷体" panose="02010609060101010101" charset="-122"/>
            </a:endParaRPr>
          </a:p>
        </p:txBody>
      </p:sp>
      <p:sp>
        <p:nvSpPr>
          <p:cNvPr id="9" name="圆角矩形 8"/>
          <p:cNvSpPr/>
          <p:nvPr>
            <p:custDataLst>
              <p:tags r:id="rId4"/>
            </p:custDataLst>
          </p:nvPr>
        </p:nvSpPr>
        <p:spPr>
          <a:xfrm>
            <a:off x="817880" y="133350"/>
            <a:ext cx="7519035" cy="49593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利用契诃夫法则，注重原文语言的协同</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grpSp>
        <p:nvGrpSpPr>
          <p:cNvPr id="14" name="组合 13"/>
          <p:cNvGrpSpPr/>
          <p:nvPr>
            <p:custDataLst>
              <p:tags r:id="rId5"/>
            </p:custDataLst>
          </p:nvPr>
        </p:nvGrpSpPr>
        <p:grpSpPr>
          <a:xfrm>
            <a:off x="35560" y="699135"/>
            <a:ext cx="2047875" cy="864235"/>
            <a:chOff x="56" y="1101"/>
            <a:chExt cx="3225" cy="1361"/>
          </a:xfrm>
        </p:grpSpPr>
        <p:pic>
          <p:nvPicPr>
            <p:cNvPr id="6" name="图片 5" descr="02"/>
            <p:cNvPicPr>
              <a:picLocks noChangeAspect="1"/>
            </p:cNvPicPr>
            <p:nvPr>
              <p:custDataLst>
                <p:tags r:id="rId6"/>
              </p:custDataLst>
            </p:nvPr>
          </p:nvPicPr>
          <p:blipFill>
            <a:blip r:embed="rId7"/>
            <a:srcRect l="5539" t="24802" r="6269" b="28316"/>
            <a:stretch>
              <a:fillRect/>
            </a:stretch>
          </p:blipFill>
          <p:spPr>
            <a:xfrm>
              <a:off x="56" y="1101"/>
              <a:ext cx="3225" cy="1361"/>
            </a:xfrm>
            <a:prstGeom prst="rect">
              <a:avLst/>
            </a:prstGeom>
          </p:spPr>
        </p:pic>
        <p:sp>
          <p:nvSpPr>
            <p:cNvPr id="13" name="文本框 12"/>
            <p:cNvSpPr txBox="1"/>
            <p:nvPr>
              <p:custDataLst>
                <p:tags r:id="rId8"/>
              </p:custDataLst>
            </p:nvPr>
          </p:nvSpPr>
          <p:spPr>
            <a:xfrm>
              <a:off x="396" y="1328"/>
              <a:ext cx="2604" cy="936"/>
            </a:xfrm>
            <a:prstGeom prst="rect">
              <a:avLst/>
            </a:prstGeom>
            <a:noFill/>
          </p:spPr>
          <p:txBody>
            <a:bodyPr wrap="square" rtlCol="0">
              <a:noAutofit/>
            </a:bodyPr>
            <a:lstStyle/>
            <a:p>
              <a:r>
                <a:rPr lang="zh-CN" altLang="en-US" sz="2800" b="1">
                  <a:solidFill>
                    <a:srgbClr val="7030A0"/>
                  </a:solidFill>
                  <a:latin typeface="楷体" panose="02010609060101010101" charset="-122"/>
                  <a:ea typeface="楷体" panose="02010609060101010101" charset="-122"/>
                </a:rPr>
                <a:t>原文语言</a:t>
              </a:r>
              <a:endParaRPr lang="zh-CN" altLang="en-US" sz="2800" b="1">
                <a:solidFill>
                  <a:srgbClr val="7030A0"/>
                </a:solidFill>
                <a:latin typeface="楷体" panose="02010609060101010101" charset="-122"/>
                <a:ea typeface="楷体" panose="02010609060101010101" charset="-122"/>
              </a:endParaRPr>
            </a:p>
          </p:txBody>
        </p:sp>
      </p:grpSp>
      <p:sp>
        <p:nvSpPr>
          <p:cNvPr id="7" name="文本框 6"/>
          <p:cNvSpPr txBox="1"/>
          <p:nvPr/>
        </p:nvSpPr>
        <p:spPr>
          <a:xfrm>
            <a:off x="2124075" y="843280"/>
            <a:ext cx="6585585" cy="1052195"/>
          </a:xfrm>
          <a:prstGeom prst="rect">
            <a:avLst/>
          </a:prstGeom>
          <a:noFill/>
          <a:ln w="28575">
            <a:solidFill>
              <a:srgbClr val="00B0F0"/>
            </a:solidFill>
            <a:prstDash val="sysDot"/>
          </a:ln>
        </p:spPr>
        <p:txBody>
          <a:bodyPr wrap="square" rtlCol="0">
            <a:noAutofit/>
          </a:bodyPr>
          <a:lstStyle/>
          <a:p>
            <a:pPr marL="0" indent="0" algn="just" defTabSz="266700">
              <a:spcBef>
                <a:spcPct val="0"/>
              </a:spcBef>
              <a:spcAft>
                <a:spcPct val="0"/>
              </a:spcAft>
            </a:pPr>
            <a:r>
              <a:rPr lang="en-US" altLang="zh-CN" sz="2800">
                <a:latin typeface="Times New Roman" panose="02020603050405020304" charset="0"/>
                <a:cs typeface="Times New Roman" panose="02020603050405020304" charset="0"/>
              </a:rPr>
              <a:t>She watched them with envy, </a:t>
            </a:r>
            <a:r>
              <a:rPr lang="en-US" altLang="zh-CN" sz="2800">
                <a:solidFill>
                  <a:srgbClr val="C00000"/>
                </a:solidFill>
                <a:latin typeface="Times New Roman" panose="02020603050405020304" charset="0"/>
                <a:cs typeface="Times New Roman" panose="02020603050405020304" charset="0"/>
              </a:rPr>
              <a:t>longing to join in their games. </a:t>
            </a:r>
            <a:endParaRPr lang="en-US" altLang="zh-CN" sz="2800">
              <a:solidFill>
                <a:srgbClr val="C00000"/>
              </a:solidFill>
              <a:latin typeface="Times New Roman" panose="02020603050405020304" charset="0"/>
              <a:cs typeface="Times New Roman" panose="02020603050405020304" charset="0"/>
            </a:endParaRPr>
          </a:p>
        </p:txBody>
      </p:sp>
      <p:sp>
        <p:nvSpPr>
          <p:cNvPr id="8" name="圆角矩形 7"/>
          <p:cNvSpPr/>
          <p:nvPr/>
        </p:nvSpPr>
        <p:spPr>
          <a:xfrm>
            <a:off x="5003800" y="1347470"/>
            <a:ext cx="1898650" cy="522605"/>
          </a:xfrm>
          <a:prstGeom prst="roundRect">
            <a:avLst/>
          </a:prstGeom>
          <a:solidFill>
            <a:srgbClr val="E5D4F2"/>
          </a:solidFill>
          <a:ln w="28575">
            <a:solidFill>
              <a:srgbClr val="25F925"/>
            </a:soli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rPr>
              <a:t>非谓语</a:t>
            </a:r>
            <a:endPar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endParaRPr>
          </a:p>
        </p:txBody>
      </p:sp>
      <p:grpSp>
        <p:nvGrpSpPr>
          <p:cNvPr id="10" name="组合 9"/>
          <p:cNvGrpSpPr/>
          <p:nvPr>
            <p:custDataLst>
              <p:tags r:id="rId9"/>
            </p:custDataLst>
          </p:nvPr>
        </p:nvGrpSpPr>
        <p:grpSpPr>
          <a:xfrm>
            <a:off x="7129145" y="2012950"/>
            <a:ext cx="1944370" cy="943992"/>
            <a:chOff x="283" y="4295"/>
            <a:chExt cx="3062" cy="1808"/>
          </a:xfrm>
        </p:grpSpPr>
        <p:pic>
          <p:nvPicPr>
            <p:cNvPr id="23" name="图片 22" descr="1955"/>
            <p:cNvPicPr>
              <a:picLocks noChangeAspect="1"/>
            </p:cNvPicPr>
            <p:nvPr>
              <p:custDataLst>
                <p:tags r:id="rId10"/>
              </p:custDataLst>
            </p:nvPr>
          </p:nvPicPr>
          <p:blipFill>
            <a:blip r:embed="rId11"/>
            <a:srcRect t="5361" r="11477" b="17300"/>
            <a:stretch>
              <a:fillRect/>
            </a:stretch>
          </p:blipFill>
          <p:spPr>
            <a:xfrm>
              <a:off x="283" y="4295"/>
              <a:ext cx="3062" cy="1808"/>
            </a:xfrm>
            <a:prstGeom prst="rect">
              <a:avLst/>
            </a:prstGeom>
          </p:spPr>
        </p:pic>
        <p:sp>
          <p:nvSpPr>
            <p:cNvPr id="24" name="文本框 23"/>
            <p:cNvSpPr txBox="1"/>
            <p:nvPr>
              <p:custDataLst>
                <p:tags r:id="rId12"/>
              </p:custDataLst>
            </p:nvPr>
          </p:nvSpPr>
          <p:spPr>
            <a:xfrm>
              <a:off x="409" y="4604"/>
              <a:ext cx="2604" cy="1180"/>
            </a:xfrm>
            <a:prstGeom prst="rect">
              <a:avLst/>
            </a:prstGeom>
            <a:noFill/>
          </p:spPr>
          <p:txBody>
            <a:bodyPr wrap="square" rtlCol="0">
              <a:noAutofit/>
            </a:bodyPr>
            <a:lstStyle/>
            <a:p>
              <a:r>
                <a:rPr lang="zh-CN" altLang="en-US" sz="2800">
                  <a:latin typeface="楷体" panose="02010609060101010101" charset="-122"/>
                  <a:ea typeface="楷体" panose="02010609060101010101" charset="-122"/>
                </a:rPr>
                <a:t>语言</a:t>
              </a:r>
              <a:r>
                <a:rPr lang="zh-CN" altLang="en-US" sz="2800">
                  <a:latin typeface="楷体" panose="02010609060101010101" charset="-122"/>
                  <a:ea typeface="楷体" panose="02010609060101010101" charset="-122"/>
                  <a:sym typeface="+mn-ea"/>
                </a:rPr>
                <a:t>模仿</a:t>
              </a:r>
              <a:endParaRPr lang="zh-CN" altLang="en-US" sz="2800">
                <a:latin typeface="楷体" panose="02010609060101010101" charset="-122"/>
                <a:ea typeface="楷体" panose="02010609060101010101" charset="-122"/>
                <a:sym typeface="+mn-ea"/>
              </a:endParaRPr>
            </a:p>
          </p:txBody>
        </p:sp>
      </p:grpSp>
      <p:sp>
        <p:nvSpPr>
          <p:cNvPr id="12" name="文本框 11"/>
          <p:cNvSpPr txBox="1"/>
          <p:nvPr/>
        </p:nvSpPr>
        <p:spPr>
          <a:xfrm>
            <a:off x="215265" y="3046730"/>
            <a:ext cx="8494395" cy="138366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en-US" altLang="zh-CN" sz="2800">
                <a:solidFill>
                  <a:srgbClr val="00B0F0"/>
                </a:solidFill>
                <a:latin typeface="Times New Roman" panose="02020603050405020304" charset="0"/>
                <a:ea typeface="楷体" panose="02010609060101010101" charset="-122"/>
                <a:cs typeface="Times New Roman" panose="02020603050405020304" charset="0"/>
              </a:rPr>
              <a:t>The ball was like a well-behaved  child,</a:t>
            </a:r>
            <a:r>
              <a:rPr lang="en-US" altLang="zh-CN" sz="2800">
                <a:latin typeface="Times New Roman" panose="02020603050405020304" charset="0"/>
                <a:ea typeface="楷体" panose="02010609060101010101" charset="-122"/>
                <a:cs typeface="Times New Roman" panose="02020603050405020304" charset="0"/>
              </a:rPr>
              <a:t> quietly </a:t>
            </a:r>
            <a:r>
              <a:rPr lang="en-US" altLang="zh-CN" sz="2800">
                <a:solidFill>
                  <a:srgbClr val="C00000"/>
                </a:solidFill>
                <a:latin typeface="Times New Roman" panose="02020603050405020304" charset="0"/>
                <a:ea typeface="楷体" panose="02010609060101010101" charset="-122"/>
                <a:cs typeface="Times New Roman" panose="02020603050405020304" charset="0"/>
              </a:rPr>
              <a:t>following Sara’s directions, leaving the competitors </a:t>
            </a:r>
            <a:r>
              <a:rPr lang="en-US" altLang="zh-CN" sz="2800">
                <a:solidFill>
                  <a:srgbClr val="00B050"/>
                </a:solidFill>
                <a:latin typeface="Times New Roman" panose="02020603050405020304" charset="0"/>
                <a:ea typeface="楷体" panose="02010609060101010101" charset="-122"/>
                <a:cs typeface="Times New Roman" panose="02020603050405020304" charset="0"/>
              </a:rPr>
              <a:t>who </a:t>
            </a:r>
            <a:r>
              <a:rPr lang="en-US" altLang="zh-CN" sz="2800">
                <a:solidFill>
                  <a:srgbClr val="00B050"/>
                </a:solidFill>
                <a:latin typeface="Times New Roman" panose="02020603050405020304" charset="0"/>
                <a:ea typeface="楷体" panose="02010609060101010101" charset="-122"/>
                <a:cs typeface="Times New Roman" panose="02020603050405020304" charset="0"/>
                <a:sym typeface="+mn-ea"/>
              </a:rPr>
              <a:t>failed to catch the ball all the time</a:t>
            </a:r>
            <a:r>
              <a:rPr lang="en-US" altLang="zh-CN" sz="2800">
                <a:latin typeface="Times New Roman" panose="02020603050405020304" charset="0"/>
                <a:ea typeface="楷体" panose="02010609060101010101" charset="-122"/>
                <a:cs typeface="Times New Roman" panose="02020603050405020304" charset="0"/>
                <a:sym typeface="+mn-ea"/>
              </a:rPr>
              <a:t> </a:t>
            </a:r>
            <a:r>
              <a:rPr lang="en-US" altLang="zh-CN" sz="2800">
                <a:solidFill>
                  <a:srgbClr val="C00000"/>
                </a:solidFill>
                <a:latin typeface="Times New Roman" panose="02020603050405020304" charset="0"/>
                <a:ea typeface="楷体" panose="02010609060101010101" charset="-122"/>
                <a:cs typeface="Times New Roman" panose="02020603050405020304" charset="0"/>
              </a:rPr>
              <a:t>at a loss</a:t>
            </a:r>
            <a:r>
              <a:rPr lang="en-US" altLang="zh-CN" sz="2800">
                <a:solidFill>
                  <a:schemeClr val="tx1"/>
                </a:solidFill>
                <a:latin typeface="Times New Roman" panose="02020603050405020304" charset="0"/>
                <a:ea typeface="楷体" panose="02010609060101010101" charset="-122"/>
                <a:cs typeface="Times New Roman" panose="02020603050405020304" charset="0"/>
              </a:rPr>
              <a:t>.</a:t>
            </a:r>
            <a:endParaRPr lang="en-US" altLang="zh-CN" sz="2800">
              <a:solidFill>
                <a:schemeClr val="tx1"/>
              </a:solidFill>
              <a:latin typeface="Times New Roman" panose="02020603050405020304" charset="0"/>
              <a:ea typeface="楷体" panose="02010609060101010101" charset="-122"/>
              <a:cs typeface="Times New Roman" panose="02020603050405020304" charset="0"/>
            </a:endParaRPr>
          </a:p>
        </p:txBody>
      </p:sp>
      <p:grpSp>
        <p:nvGrpSpPr>
          <p:cNvPr id="29" name="组合 28"/>
          <p:cNvGrpSpPr/>
          <p:nvPr/>
        </p:nvGrpSpPr>
        <p:grpSpPr>
          <a:xfrm>
            <a:off x="216535" y="4366260"/>
            <a:ext cx="7208520" cy="653415"/>
            <a:chOff x="337" y="3862"/>
            <a:chExt cx="12119" cy="1502"/>
          </a:xfrm>
        </p:grpSpPr>
        <p:sp>
          <p:nvSpPr>
            <p:cNvPr id="21" name="圆角矩形 20"/>
            <p:cNvSpPr/>
            <p:nvPr/>
          </p:nvSpPr>
          <p:spPr>
            <a:xfrm>
              <a:off x="396" y="3862"/>
              <a:ext cx="12060" cy="1502"/>
            </a:xfrm>
            <a:prstGeom prst="roundRect">
              <a:avLst/>
            </a:prstGeom>
            <a:solidFill>
              <a:srgbClr val="E5D4F2"/>
            </a:solidFill>
            <a:ln w="28575">
              <a:solidFill>
                <a:srgbClr val="25F925"/>
              </a:soli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endParaRPr lang="en-US" altLang="zh-CN" sz="2800">
                <a:solidFill>
                  <a:schemeClr val="tx1"/>
                </a:solidFill>
                <a:latin typeface="Times New Roman" panose="02020603050405020304"/>
                <a:ea typeface="宋体" panose="02010600030101010101" pitchFamily="2" charset="-122"/>
                <a:cs typeface="Times New Roman" panose="02020603050405020304" charset="0"/>
                <a:sym typeface="+mn-ea"/>
              </a:endParaRPr>
            </a:p>
          </p:txBody>
        </p:sp>
        <p:grpSp>
          <p:nvGrpSpPr>
            <p:cNvPr id="30" name="组合 29"/>
            <p:cNvGrpSpPr/>
            <p:nvPr/>
          </p:nvGrpSpPr>
          <p:grpSpPr>
            <a:xfrm>
              <a:off x="337" y="3892"/>
              <a:ext cx="3288" cy="1399"/>
              <a:chOff x="283" y="6318"/>
              <a:chExt cx="3288" cy="1399"/>
            </a:xfrm>
          </p:grpSpPr>
          <p:pic>
            <p:nvPicPr>
              <p:cNvPr id="22" name="图片 21" descr="59858PICGjp9JMeJ0qxcA_PIC2018(1)"/>
              <p:cNvPicPr>
                <a:picLocks noChangeAspect="1"/>
              </p:cNvPicPr>
              <p:nvPr/>
            </p:nvPicPr>
            <p:blipFill>
              <a:blip r:embed="rId13"/>
              <a:srcRect l="12466" t="37407" r="9543" b="24802"/>
              <a:stretch>
                <a:fillRect/>
              </a:stretch>
            </p:blipFill>
            <p:spPr>
              <a:xfrm>
                <a:off x="283" y="6318"/>
                <a:ext cx="3288" cy="1399"/>
              </a:xfrm>
              <a:prstGeom prst="rect">
                <a:avLst/>
              </a:prstGeom>
            </p:spPr>
          </p:pic>
          <p:sp>
            <p:nvSpPr>
              <p:cNvPr id="25" name="文本框 24"/>
              <p:cNvSpPr txBox="1"/>
              <p:nvPr>
                <p:custDataLst>
                  <p:tags r:id="rId14"/>
                </p:custDataLst>
              </p:nvPr>
            </p:nvSpPr>
            <p:spPr>
              <a:xfrm>
                <a:off x="486" y="6319"/>
                <a:ext cx="2702" cy="970"/>
              </a:xfrm>
              <a:prstGeom prst="rect">
                <a:avLst/>
              </a:prstGeom>
              <a:noFill/>
            </p:spPr>
            <p:txBody>
              <a:bodyPr wrap="square" rtlCol="0">
                <a:noAutofit/>
              </a:bodyPr>
              <a:lstStyle/>
              <a:p>
                <a:r>
                  <a:rPr lang="zh-CN" altLang="en-US" sz="2800">
                    <a:solidFill>
                      <a:srgbClr val="FFFF00"/>
                    </a:solidFill>
                    <a:latin typeface="楷体" panose="02010609060101010101" charset="-122"/>
                    <a:ea typeface="楷体" panose="02010609060101010101" charset="-122"/>
                  </a:rPr>
                  <a:t>语言靓点</a:t>
                </a:r>
                <a:endParaRPr lang="zh-CN" altLang="en-US" sz="2800">
                  <a:solidFill>
                    <a:srgbClr val="FFFF00"/>
                  </a:solidFill>
                  <a:latin typeface="楷体" panose="02010609060101010101" charset="-122"/>
                  <a:ea typeface="楷体" panose="02010609060101010101" charset="-122"/>
                </a:endParaRPr>
              </a:p>
            </p:txBody>
          </p:sp>
        </p:grpSp>
        <p:sp>
          <p:nvSpPr>
            <p:cNvPr id="26" name="文本框 25"/>
            <p:cNvSpPr txBox="1"/>
            <p:nvPr/>
          </p:nvSpPr>
          <p:spPr>
            <a:xfrm>
              <a:off x="4025" y="4009"/>
              <a:ext cx="7426" cy="1200"/>
            </a:xfrm>
            <a:prstGeom prst="rect">
              <a:avLst/>
            </a:prstGeom>
            <a:noFill/>
            <a:ln w="28575">
              <a:solidFill>
                <a:srgbClr val="FF0000"/>
              </a:solidFill>
              <a:prstDash val="sysDot"/>
            </a:ln>
          </p:spPr>
          <p:txBody>
            <a:bodyPr wrap="square" rtlCol="0">
              <a:spAutoFit/>
            </a:bodyPr>
            <a:lstStyle/>
            <a:p>
              <a:pPr lvl="0" algn="ctr" defTabSz="266700">
                <a:buClrTx/>
                <a:buSzTx/>
                <a:buFontTx/>
              </a:pPr>
              <a:r>
                <a:rPr lang="zh-CN" altLang="en-US" sz="2800">
                  <a:solidFill>
                    <a:srgbClr val="00B0F0"/>
                  </a:solidFill>
                  <a:latin typeface="Times New Roman" panose="02020603050405020304"/>
                  <a:ea typeface="宋体" panose="02010600030101010101" pitchFamily="2" charset="-122"/>
                  <a:sym typeface="+mn-ea"/>
                </a:rPr>
                <a:t>修辞</a:t>
              </a:r>
              <a:r>
                <a:rPr lang="zh-CN" altLang="en-US" sz="2800">
                  <a:solidFill>
                    <a:schemeClr val="tx1"/>
                  </a:solidFill>
                  <a:latin typeface="Times New Roman" panose="02020603050405020304"/>
                  <a:ea typeface="宋体" panose="02010600030101010101" pitchFamily="2" charset="-122"/>
                  <a:sym typeface="+mn-ea"/>
                </a:rPr>
                <a:t>+ </a:t>
              </a:r>
              <a:r>
                <a:rPr lang="zh-CN" altLang="en-US" sz="2800">
                  <a:solidFill>
                    <a:srgbClr val="C00000"/>
                  </a:solidFill>
                  <a:latin typeface="Times New Roman" panose="02020603050405020304"/>
                  <a:ea typeface="宋体" panose="02010600030101010101" pitchFamily="2" charset="-122"/>
                  <a:sym typeface="+mn-ea"/>
                </a:rPr>
                <a:t>非谓语</a:t>
              </a:r>
              <a:r>
                <a:rPr lang="en-US" altLang="zh-CN" sz="2800">
                  <a:solidFill>
                    <a:schemeClr val="tx1"/>
                  </a:solidFill>
                  <a:latin typeface="Times New Roman" panose="02020603050405020304"/>
                  <a:ea typeface="宋体" panose="02010600030101010101" pitchFamily="2" charset="-122"/>
                  <a:sym typeface="+mn-ea"/>
                </a:rPr>
                <a:t>+</a:t>
              </a:r>
              <a:r>
                <a:rPr lang="zh-CN" altLang="en-US" sz="2800">
                  <a:solidFill>
                    <a:srgbClr val="00B050"/>
                  </a:solidFill>
                  <a:latin typeface="Times New Roman" panose="02020603050405020304"/>
                  <a:ea typeface="宋体" panose="02010600030101010101" pitchFamily="2" charset="-122"/>
                  <a:sym typeface="+mn-ea"/>
                </a:rPr>
                <a:t>定语从句</a:t>
              </a:r>
              <a:endParaRPr lang="zh-CN" altLang="en-US" sz="2800">
                <a:solidFill>
                  <a:srgbClr val="00B050"/>
                </a:solidFill>
                <a:latin typeface="Times New Roman" panose="02020603050405020304"/>
                <a:ea typeface="宋体" panose="02010600030101010101" pitchFamily="2" charset="-122"/>
                <a:sym typeface="+mn-ea"/>
              </a:endParaRPr>
            </a:p>
          </p:txBody>
        </p:sp>
      </p:grpSp>
      <p:pic>
        <p:nvPicPr>
          <p:cNvPr id="5124" name="图片 6" descr="logo横版 png"/>
          <p:cNvPicPr>
            <a:picLocks noChangeAspect="1"/>
          </p:cNvPicPr>
          <p:nvPr/>
        </p:nvPicPr>
        <p:blipFill>
          <a:blip r:embed="rId1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 calcmode="lin" valueType="num">
                                      <p:cBhvr>
                                        <p:cTn id="45" dur="500" fill="hold"/>
                                        <p:tgtEl>
                                          <p:spTgt spid="10"/>
                                        </p:tgtEl>
                                        <p:attrNameLst>
                                          <p:attrName>style.rotation</p:attrName>
                                        </p:attrNameLst>
                                      </p:cBhvr>
                                      <p:tavLst>
                                        <p:tav tm="0">
                                          <p:val>
                                            <p:fltVal val="360"/>
                                          </p:val>
                                        </p:tav>
                                        <p:tav tm="100000">
                                          <p:val>
                                            <p:fltVal val="0"/>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54" dur="1000" fill="hold"/>
                                        <p:tgtEl>
                                          <p:spTgt spid="28"/>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6" dur="1000" fill="hold"/>
                                        <p:tgtEl>
                                          <p:spTgt spid="12"/>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25"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p:cTn id="75"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76"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77"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78" dur="1000" fill="hold"/>
                                        <p:tgtEl>
                                          <p:spTgt spid="29"/>
                                        </p:tgtEl>
                                        <p:attrNameLst>
                                          <p:attrName>ppt_h</p:attrName>
                                        </p:attrNameLst>
                                      </p:cBhvr>
                                      <p:tavLst>
                                        <p:tav tm="0">
                                          <p:val>
                                            <p:strVal val="#ppt_h"/>
                                          </p:val>
                                        </p:tav>
                                        <p:tav tm="100000">
                                          <p:val>
                                            <p:strVal val="#ppt_h"/>
                                          </p:val>
                                        </p:tav>
                                      </p:tavLst>
                                    </p:anim>
                                    <p:anim calcmode="lin" valueType="num">
                                      <p:cBhvr>
                                        <p:cTn id="79"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80"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81"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82"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animBg="1"/>
      <p:bldP spid="7" grpId="0" bldLvl="0" animBg="1"/>
      <p:bldP spid="7" grpId="1" animBg="1"/>
      <p:bldP spid="8" grpId="0" bldLvl="0" animBg="1"/>
      <p:bldP spid="8" grpId="1" animBg="1"/>
      <p:bldP spid="12" grpId="0" bldLvl="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9" name="圆角矩形 8"/>
          <p:cNvSpPr/>
          <p:nvPr>
            <p:custDataLst>
              <p:tags r:id="rId4"/>
            </p:custDataLst>
          </p:nvPr>
        </p:nvSpPr>
        <p:spPr>
          <a:xfrm>
            <a:off x="817880" y="133350"/>
            <a:ext cx="7519035" cy="49593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利用契诃夫法则，注重原文语言的协同</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251460" y="1851660"/>
            <a:ext cx="6260465"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zh-CN" altLang="en-US" sz="2800">
                <a:solidFill>
                  <a:schemeClr val="tx1"/>
                </a:solidFill>
                <a:latin typeface="Times New Roman" panose="02020603050405020304" charset="0"/>
                <a:ea typeface="楷体" panose="02010609060101010101" charset="-122"/>
                <a:cs typeface="Times New Roman" panose="02020603050405020304" charset="0"/>
              </a:rPr>
              <a:t>看到这一幕，观众们惊呆了</a:t>
            </a:r>
            <a:r>
              <a:rPr lang="en-US" altLang="zh-CN" sz="2800">
                <a:latin typeface="Times New Roman" panose="02020603050405020304" charset="0"/>
                <a:ea typeface="楷体" panose="02010609060101010101" charset="-122"/>
                <a:cs typeface="Times New Roman" panose="02020603050405020304" charset="0"/>
                <a:sym typeface="+mn-ea"/>
              </a:rPr>
              <a:t>/</a:t>
            </a:r>
            <a:r>
              <a:rPr lang="zh-CN" altLang="en-US" sz="2800">
                <a:solidFill>
                  <a:schemeClr val="tx1"/>
                </a:solidFill>
                <a:latin typeface="Times New Roman" panose="02020603050405020304" charset="0"/>
                <a:ea typeface="楷体" panose="02010609060101010101" charset="-122"/>
                <a:cs typeface="Times New Roman" panose="02020603050405020304" charset="0"/>
              </a:rPr>
              <a:t>大为惊讶，兴奋地为她欢呼。</a:t>
            </a:r>
            <a:endParaRPr lang="zh-CN" altLang="en-US" sz="2800">
              <a:solidFill>
                <a:schemeClr val="tx1"/>
              </a:solidFill>
              <a:latin typeface="Times New Roman" panose="02020603050405020304" charset="0"/>
              <a:ea typeface="楷体" panose="02010609060101010101" charset="-122"/>
              <a:cs typeface="Times New Roman" panose="02020603050405020304" charset="0"/>
            </a:endParaRPr>
          </a:p>
        </p:txBody>
      </p:sp>
      <p:grpSp>
        <p:nvGrpSpPr>
          <p:cNvPr id="14" name="组合 13"/>
          <p:cNvGrpSpPr/>
          <p:nvPr>
            <p:custDataLst>
              <p:tags r:id="rId5"/>
            </p:custDataLst>
          </p:nvPr>
        </p:nvGrpSpPr>
        <p:grpSpPr>
          <a:xfrm>
            <a:off x="35560" y="699135"/>
            <a:ext cx="2047875" cy="864235"/>
            <a:chOff x="56" y="1101"/>
            <a:chExt cx="3225" cy="1361"/>
          </a:xfrm>
        </p:grpSpPr>
        <p:pic>
          <p:nvPicPr>
            <p:cNvPr id="5" name="图片 4" descr="02"/>
            <p:cNvPicPr>
              <a:picLocks noChangeAspect="1"/>
            </p:cNvPicPr>
            <p:nvPr>
              <p:custDataLst>
                <p:tags r:id="rId6"/>
              </p:custDataLst>
            </p:nvPr>
          </p:nvPicPr>
          <p:blipFill>
            <a:blip r:embed="rId7"/>
            <a:srcRect l="5539" t="24802" r="6269" b="28316"/>
            <a:stretch>
              <a:fillRect/>
            </a:stretch>
          </p:blipFill>
          <p:spPr>
            <a:xfrm>
              <a:off x="56" y="1101"/>
              <a:ext cx="3225" cy="1361"/>
            </a:xfrm>
            <a:prstGeom prst="rect">
              <a:avLst/>
            </a:prstGeom>
          </p:spPr>
        </p:pic>
        <p:sp>
          <p:nvSpPr>
            <p:cNvPr id="13" name="文本框 12"/>
            <p:cNvSpPr txBox="1"/>
            <p:nvPr>
              <p:custDataLst>
                <p:tags r:id="rId8"/>
              </p:custDataLst>
            </p:nvPr>
          </p:nvSpPr>
          <p:spPr>
            <a:xfrm>
              <a:off x="396" y="1328"/>
              <a:ext cx="2604" cy="936"/>
            </a:xfrm>
            <a:prstGeom prst="rect">
              <a:avLst/>
            </a:prstGeom>
            <a:noFill/>
          </p:spPr>
          <p:txBody>
            <a:bodyPr wrap="square" rtlCol="0">
              <a:noAutofit/>
            </a:bodyPr>
            <a:lstStyle/>
            <a:p>
              <a:r>
                <a:rPr lang="zh-CN" altLang="en-US" sz="2800" b="1">
                  <a:solidFill>
                    <a:srgbClr val="7030A0"/>
                  </a:solidFill>
                  <a:latin typeface="楷体" panose="02010609060101010101" charset="-122"/>
                  <a:ea typeface="楷体" panose="02010609060101010101" charset="-122"/>
                </a:rPr>
                <a:t>原文语言</a:t>
              </a:r>
              <a:endParaRPr lang="zh-CN" altLang="en-US" sz="2800" b="1">
                <a:solidFill>
                  <a:srgbClr val="7030A0"/>
                </a:solidFill>
                <a:latin typeface="楷体" panose="02010609060101010101" charset="-122"/>
                <a:ea typeface="楷体" panose="02010609060101010101" charset="-122"/>
              </a:endParaRPr>
            </a:p>
          </p:txBody>
        </p:sp>
      </p:grpSp>
      <p:sp>
        <p:nvSpPr>
          <p:cNvPr id="7" name="文本框 6"/>
          <p:cNvSpPr txBox="1"/>
          <p:nvPr/>
        </p:nvSpPr>
        <p:spPr>
          <a:xfrm>
            <a:off x="2118360" y="843280"/>
            <a:ext cx="6701790" cy="953135"/>
          </a:xfrm>
          <a:prstGeom prst="rect">
            <a:avLst/>
          </a:prstGeom>
          <a:noFill/>
          <a:ln w="28575">
            <a:solidFill>
              <a:srgbClr val="00B0F0"/>
            </a:solidFill>
            <a:prstDash val="sysDot"/>
          </a:ln>
        </p:spPr>
        <p:txBody>
          <a:bodyPr wrap="square" rtlCol="0">
            <a:spAutoFit/>
          </a:bodyPr>
          <a:lstStyle/>
          <a:p>
            <a:pPr marL="0" indent="0" algn="just" defTabSz="266700">
              <a:spcBef>
                <a:spcPct val="0"/>
              </a:spcBef>
              <a:spcAft>
                <a:spcPct val="0"/>
              </a:spcAft>
            </a:pPr>
            <a:r>
              <a:rPr lang="en-US" altLang="zh-CN" sz="2800"/>
              <a:t> </a:t>
            </a:r>
            <a:r>
              <a:rPr lang="en-US" altLang="zh-CN" sz="2800">
                <a:latin typeface="Times New Roman" panose="02020603050405020304" charset="0"/>
                <a:cs typeface="Times New Roman" panose="02020603050405020304" charset="0"/>
              </a:rPr>
              <a:t>Sara's heart </a:t>
            </a:r>
            <a:r>
              <a:rPr lang="en-US" altLang="zh-CN" sz="2800">
                <a:solidFill>
                  <a:srgbClr val="FF0000"/>
                </a:solidFill>
                <a:latin typeface="Times New Roman" panose="02020603050405020304" charset="0"/>
                <a:cs typeface="Times New Roman" panose="02020603050405020304" charset="0"/>
              </a:rPr>
              <a:t>skipped a beat</a:t>
            </a:r>
            <a:r>
              <a:rPr lang="en-US" altLang="zh-CN" sz="2800">
                <a:latin typeface="Times New Roman" panose="02020603050405020304" charset="0"/>
                <a:cs typeface="Times New Roman" panose="02020603050405020304" charset="0"/>
              </a:rPr>
              <a:t> when she heard the news.</a:t>
            </a:r>
            <a:endParaRPr lang="zh-CN" altLang="en-US" sz="2800">
              <a:latin typeface="Times New Roman" panose="02020603050405020304" charset="0"/>
              <a:cs typeface="Times New Roman" panose="02020603050405020304" charset="0"/>
            </a:endParaRPr>
          </a:p>
        </p:txBody>
      </p:sp>
      <p:sp>
        <p:nvSpPr>
          <p:cNvPr id="11" name="圆角矩形 10"/>
          <p:cNvSpPr/>
          <p:nvPr/>
        </p:nvSpPr>
        <p:spPr>
          <a:xfrm>
            <a:off x="6790055" y="1131570"/>
            <a:ext cx="1769110" cy="611505"/>
          </a:xfrm>
          <a:prstGeom prst="roundRect">
            <a:avLst/>
          </a:prstGeom>
          <a:solidFill>
            <a:srgbClr val="E5D4F2"/>
          </a:solidFill>
          <a:ln w="28575">
            <a:solidFill>
              <a:srgbClr val="25F925"/>
            </a:soli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rPr>
              <a:t>地道语言</a:t>
            </a:r>
            <a:endPar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endParaRPr>
          </a:p>
        </p:txBody>
      </p:sp>
      <p:grpSp>
        <p:nvGrpSpPr>
          <p:cNvPr id="10" name="组合 9"/>
          <p:cNvGrpSpPr/>
          <p:nvPr>
            <p:custDataLst>
              <p:tags r:id="rId9"/>
            </p:custDataLst>
          </p:nvPr>
        </p:nvGrpSpPr>
        <p:grpSpPr>
          <a:xfrm>
            <a:off x="7012940" y="1802130"/>
            <a:ext cx="1944370" cy="943992"/>
            <a:chOff x="283" y="4295"/>
            <a:chExt cx="3062" cy="1808"/>
          </a:xfrm>
        </p:grpSpPr>
        <p:pic>
          <p:nvPicPr>
            <p:cNvPr id="23" name="图片 22" descr="1955"/>
            <p:cNvPicPr>
              <a:picLocks noChangeAspect="1"/>
            </p:cNvPicPr>
            <p:nvPr>
              <p:custDataLst>
                <p:tags r:id="rId10"/>
              </p:custDataLst>
            </p:nvPr>
          </p:nvPicPr>
          <p:blipFill>
            <a:blip r:embed="rId11"/>
            <a:srcRect t="5361" r="11477" b="17300"/>
            <a:stretch>
              <a:fillRect/>
            </a:stretch>
          </p:blipFill>
          <p:spPr>
            <a:xfrm>
              <a:off x="283" y="4295"/>
              <a:ext cx="3062" cy="1808"/>
            </a:xfrm>
            <a:prstGeom prst="rect">
              <a:avLst/>
            </a:prstGeom>
          </p:spPr>
        </p:pic>
        <p:sp>
          <p:nvSpPr>
            <p:cNvPr id="24" name="文本框 23"/>
            <p:cNvSpPr txBox="1"/>
            <p:nvPr>
              <p:custDataLst>
                <p:tags r:id="rId12"/>
              </p:custDataLst>
            </p:nvPr>
          </p:nvSpPr>
          <p:spPr>
            <a:xfrm>
              <a:off x="525" y="4665"/>
              <a:ext cx="2604" cy="1180"/>
            </a:xfrm>
            <a:prstGeom prst="rect">
              <a:avLst/>
            </a:prstGeom>
            <a:noFill/>
          </p:spPr>
          <p:txBody>
            <a:bodyPr wrap="square" rtlCol="0">
              <a:noAutofit/>
            </a:bodyPr>
            <a:lstStyle/>
            <a:p>
              <a:r>
                <a:rPr lang="zh-CN" altLang="en-US" sz="2800">
                  <a:latin typeface="楷体" panose="02010609060101010101" charset="-122"/>
                  <a:ea typeface="楷体" panose="02010609060101010101" charset="-122"/>
                </a:rPr>
                <a:t>语言</a:t>
              </a:r>
              <a:r>
                <a:rPr lang="zh-CN" altLang="en-US" sz="2800">
                  <a:latin typeface="楷体" panose="02010609060101010101" charset="-122"/>
                  <a:ea typeface="楷体" panose="02010609060101010101" charset="-122"/>
                  <a:sym typeface="+mn-ea"/>
                </a:rPr>
                <a:t>模仿</a:t>
              </a:r>
              <a:endParaRPr lang="zh-CN" altLang="en-US" sz="2800">
                <a:latin typeface="楷体" panose="02010609060101010101" charset="-122"/>
                <a:ea typeface="楷体" panose="02010609060101010101" charset="-122"/>
                <a:sym typeface="+mn-ea"/>
              </a:endParaRPr>
            </a:p>
          </p:txBody>
        </p:sp>
      </p:grpSp>
      <p:sp>
        <p:nvSpPr>
          <p:cNvPr id="15" name="文本框 14"/>
          <p:cNvSpPr txBox="1"/>
          <p:nvPr/>
        </p:nvSpPr>
        <p:spPr>
          <a:xfrm>
            <a:off x="287655" y="2870835"/>
            <a:ext cx="8392795"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en-US" altLang="zh-CN" sz="2800">
                <a:solidFill>
                  <a:srgbClr val="00B050"/>
                </a:solidFill>
                <a:latin typeface="Times New Roman" panose="02020603050405020304" charset="0"/>
                <a:ea typeface="楷体" panose="02010609060101010101" charset="-122"/>
                <a:cs typeface="Times New Roman" panose="02020603050405020304" charset="0"/>
              </a:rPr>
              <a:t>Seeing this</a:t>
            </a:r>
            <a:r>
              <a:rPr lang="en-US" altLang="zh-CN" sz="2800">
                <a:solidFill>
                  <a:schemeClr val="tx1"/>
                </a:solidFill>
                <a:latin typeface="Times New Roman" panose="02020603050405020304" charset="0"/>
                <a:ea typeface="楷体" panose="02010609060101010101" charset="-122"/>
                <a:cs typeface="Times New Roman" panose="02020603050405020304" charset="0"/>
              </a:rPr>
              <a:t>, the crowd </a:t>
            </a:r>
            <a:r>
              <a:rPr lang="en-US" altLang="zh-CN" sz="2800">
                <a:solidFill>
                  <a:srgbClr val="FF0000"/>
                </a:solidFill>
                <a:latin typeface="Times New Roman" panose="02020603050405020304" charset="0"/>
                <a:ea typeface="楷体" panose="02010609060101010101" charset="-122"/>
                <a:cs typeface="Times New Roman" panose="02020603050405020304" charset="0"/>
              </a:rPr>
              <a:t>skipped a beat</a:t>
            </a:r>
            <a:r>
              <a:rPr lang="en-US" altLang="zh-CN" sz="2800">
                <a:solidFill>
                  <a:schemeClr val="tx1"/>
                </a:solidFill>
                <a:latin typeface="Times New Roman" panose="02020603050405020304" charset="0"/>
                <a:ea typeface="楷体" panose="02010609060101010101" charset="-122"/>
                <a:cs typeface="Times New Roman" panose="02020603050405020304" charset="0"/>
              </a:rPr>
              <a:t>/</a:t>
            </a:r>
            <a:r>
              <a:rPr lang="en-US" altLang="zh-CN" sz="2800">
                <a:solidFill>
                  <a:srgbClr val="FF0000"/>
                </a:solidFill>
                <a:latin typeface="Times New Roman" panose="02020603050405020304" charset="0"/>
                <a:ea typeface="楷体" panose="02010609060101010101" charset="-122"/>
                <a:cs typeface="Times New Roman" panose="02020603050405020304" charset="0"/>
              </a:rPr>
              <a:t>dropped their jaws</a:t>
            </a:r>
            <a:r>
              <a:rPr lang="en-US" altLang="zh-CN" sz="2800">
                <a:solidFill>
                  <a:schemeClr val="tx1"/>
                </a:solidFill>
                <a:latin typeface="Times New Roman" panose="02020603050405020304" charset="0"/>
                <a:ea typeface="楷体" panose="02010609060101010101" charset="-122"/>
                <a:cs typeface="Times New Roman" panose="02020603050405020304" charset="0"/>
              </a:rPr>
              <a:t>, </a:t>
            </a:r>
            <a:r>
              <a:rPr lang="en-US" altLang="zh-CN" sz="2800">
                <a:solidFill>
                  <a:srgbClr val="00B050"/>
                </a:solidFill>
                <a:latin typeface="Times New Roman" panose="02020603050405020304" charset="0"/>
                <a:ea typeface="楷体" panose="02010609060101010101" charset="-122"/>
                <a:cs typeface="Times New Roman" panose="02020603050405020304" charset="0"/>
              </a:rPr>
              <a:t>roaring </a:t>
            </a:r>
            <a:r>
              <a:rPr lang="en-US" altLang="zh-CN" sz="2800">
                <a:solidFill>
                  <a:schemeClr val="tx1"/>
                </a:solidFill>
                <a:latin typeface="Times New Roman" panose="02020603050405020304" charset="0"/>
                <a:ea typeface="楷体" panose="02010609060101010101" charset="-122"/>
                <a:cs typeface="Times New Roman" panose="02020603050405020304" charset="0"/>
              </a:rPr>
              <a:t>with excitement</a:t>
            </a:r>
            <a:r>
              <a:rPr lang="en-US" altLang="zh-CN" sz="2800">
                <a:solidFill>
                  <a:srgbClr val="00B050"/>
                </a:solidFill>
                <a:latin typeface="Times New Roman" panose="02020603050405020304" charset="0"/>
                <a:ea typeface="楷体" panose="02010609060101010101" charset="-122"/>
                <a:cs typeface="Times New Roman" panose="02020603050405020304" charset="0"/>
              </a:rPr>
              <a:t> and cheering her on</a:t>
            </a:r>
            <a:r>
              <a:rPr lang="en-US" altLang="zh-CN" sz="2800">
                <a:solidFill>
                  <a:schemeClr val="tx1"/>
                </a:solidFill>
                <a:latin typeface="Times New Roman" panose="02020603050405020304" charset="0"/>
                <a:ea typeface="楷体" panose="02010609060101010101" charset="-122"/>
                <a:cs typeface="Times New Roman" panose="02020603050405020304" charset="0"/>
              </a:rPr>
              <a:t>. </a:t>
            </a:r>
            <a:endParaRPr lang="en-US" altLang="zh-CN" sz="2800">
              <a:solidFill>
                <a:schemeClr val="tx1"/>
              </a:solidFill>
              <a:latin typeface="Times New Roman" panose="02020603050405020304" charset="0"/>
              <a:ea typeface="楷体" panose="02010609060101010101" charset="-122"/>
              <a:cs typeface="Times New Roman" panose="02020603050405020304" charset="0"/>
            </a:endParaRPr>
          </a:p>
        </p:txBody>
      </p:sp>
      <p:grpSp>
        <p:nvGrpSpPr>
          <p:cNvPr id="30" name="组合 29"/>
          <p:cNvGrpSpPr/>
          <p:nvPr/>
        </p:nvGrpSpPr>
        <p:grpSpPr>
          <a:xfrm>
            <a:off x="179705" y="4011930"/>
            <a:ext cx="2087880" cy="887730"/>
            <a:chOff x="283" y="6318"/>
            <a:chExt cx="3288" cy="1398"/>
          </a:xfrm>
        </p:grpSpPr>
        <p:pic>
          <p:nvPicPr>
            <p:cNvPr id="17" name="图片 16" descr="59858PICGjp9JMeJ0qxcA_PIC2018(1)"/>
            <p:cNvPicPr>
              <a:picLocks noChangeAspect="1"/>
            </p:cNvPicPr>
            <p:nvPr/>
          </p:nvPicPr>
          <p:blipFill>
            <a:blip r:embed="rId13"/>
            <a:srcRect l="12466" t="37407" r="9543" b="24802"/>
            <a:stretch>
              <a:fillRect/>
            </a:stretch>
          </p:blipFill>
          <p:spPr>
            <a:xfrm>
              <a:off x="283" y="6318"/>
              <a:ext cx="3288" cy="1399"/>
            </a:xfrm>
            <a:prstGeom prst="rect">
              <a:avLst/>
            </a:prstGeom>
          </p:spPr>
        </p:pic>
        <p:sp>
          <p:nvSpPr>
            <p:cNvPr id="28" name="文本框 27"/>
            <p:cNvSpPr txBox="1"/>
            <p:nvPr>
              <p:custDataLst>
                <p:tags r:id="rId14"/>
              </p:custDataLst>
            </p:nvPr>
          </p:nvSpPr>
          <p:spPr>
            <a:xfrm>
              <a:off x="623" y="6532"/>
              <a:ext cx="2604" cy="970"/>
            </a:xfrm>
            <a:prstGeom prst="rect">
              <a:avLst/>
            </a:prstGeom>
            <a:noFill/>
          </p:spPr>
          <p:txBody>
            <a:bodyPr wrap="square" rtlCol="0">
              <a:noAutofit/>
            </a:bodyPr>
            <a:lstStyle/>
            <a:p>
              <a:r>
                <a:rPr lang="zh-CN" altLang="en-US" sz="2800">
                  <a:solidFill>
                    <a:srgbClr val="FFFF00"/>
                  </a:solidFill>
                  <a:latin typeface="楷体" panose="02010609060101010101" charset="-122"/>
                  <a:ea typeface="楷体" panose="02010609060101010101" charset="-122"/>
                </a:rPr>
                <a:t>语言靓点</a:t>
              </a:r>
              <a:endParaRPr lang="zh-CN" altLang="en-US" sz="2800">
                <a:solidFill>
                  <a:srgbClr val="FFFF00"/>
                </a:solidFill>
                <a:latin typeface="楷体" panose="02010609060101010101" charset="-122"/>
                <a:ea typeface="楷体" panose="02010609060101010101" charset="-122"/>
              </a:endParaRPr>
            </a:p>
          </p:txBody>
        </p:sp>
      </p:grpSp>
      <p:sp>
        <p:nvSpPr>
          <p:cNvPr id="29" name="文本框 28"/>
          <p:cNvSpPr txBox="1"/>
          <p:nvPr/>
        </p:nvSpPr>
        <p:spPr>
          <a:xfrm>
            <a:off x="2339975" y="4114800"/>
            <a:ext cx="3706495" cy="521970"/>
          </a:xfrm>
          <a:prstGeom prst="rect">
            <a:avLst/>
          </a:prstGeom>
          <a:noFill/>
          <a:ln w="28575">
            <a:solidFill>
              <a:srgbClr val="FF0000"/>
            </a:solidFill>
            <a:prstDash val="sysDot"/>
          </a:ln>
        </p:spPr>
        <p:txBody>
          <a:bodyPr wrap="square" rtlCol="0">
            <a:spAutoFit/>
          </a:bodyPr>
          <a:lstStyle/>
          <a:p>
            <a:pPr marL="0" indent="0" algn="ctr" defTabSz="266700">
              <a:spcBef>
                <a:spcPct val="0"/>
              </a:spcBef>
              <a:spcAft>
                <a:spcPct val="0"/>
              </a:spcAft>
            </a:pPr>
            <a:r>
              <a:rPr lang="zh-CN" altLang="en-US" sz="2800">
                <a:solidFill>
                  <a:srgbClr val="FF0000"/>
                </a:solidFill>
                <a:latin typeface="Times New Roman" panose="02020603050405020304"/>
                <a:ea typeface="宋体" panose="02010600030101010101" pitchFamily="2" charset="-122"/>
                <a:sym typeface="+mn-ea"/>
              </a:rPr>
              <a:t>地道语言</a:t>
            </a:r>
            <a:r>
              <a:rPr lang="en-US" altLang="zh-CN" sz="2800">
                <a:solidFill>
                  <a:srgbClr val="FF0000"/>
                </a:solidFill>
                <a:latin typeface="Times New Roman" panose="02020603050405020304"/>
                <a:ea typeface="宋体" panose="02010600030101010101" pitchFamily="2" charset="-122"/>
                <a:sym typeface="+mn-ea"/>
              </a:rPr>
              <a:t> </a:t>
            </a:r>
            <a:r>
              <a:rPr lang="en-US" altLang="zh-CN" sz="2800" b="1">
                <a:solidFill>
                  <a:schemeClr val="tx1"/>
                </a:solidFill>
                <a:latin typeface="Times New Roman" panose="02020603050405020304"/>
                <a:ea typeface="宋体" panose="02010600030101010101" pitchFamily="2" charset="-122"/>
                <a:sym typeface="+mn-ea"/>
              </a:rPr>
              <a:t>+ </a:t>
            </a:r>
            <a:r>
              <a:rPr lang="zh-CN" altLang="en-US" sz="2800">
                <a:solidFill>
                  <a:srgbClr val="00B050"/>
                </a:solidFill>
                <a:latin typeface="Times New Roman" panose="02020603050405020304"/>
                <a:ea typeface="宋体" panose="02010600030101010101" pitchFamily="2" charset="-122"/>
                <a:sym typeface="+mn-ea"/>
              </a:rPr>
              <a:t>非谓语</a:t>
            </a:r>
            <a:endParaRPr lang="zh-CN" altLang="en-US" sz="2800">
              <a:solidFill>
                <a:srgbClr val="00B050"/>
              </a:solidFill>
              <a:latin typeface="Times New Roman" panose="02020603050405020304"/>
              <a:ea typeface="宋体" panose="02010600030101010101" pitchFamily="2" charset="-122"/>
              <a:sym typeface="+mn-ea"/>
            </a:endParaRPr>
          </a:p>
        </p:txBody>
      </p:sp>
      <p:pic>
        <p:nvPicPr>
          <p:cNvPr id="5124" name="图片 6" descr="logo横版 png"/>
          <p:cNvPicPr>
            <a:picLocks noChangeAspect="1"/>
          </p:cNvPicPr>
          <p:nvPr/>
        </p:nvPicPr>
        <p:blipFill>
          <a:blip r:embed="rId1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6" dur="1000" fill="hold"/>
                                        <p:tgtEl>
                                          <p:spTgt spid="1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68" dur="1000" fill="hold"/>
                                        <p:tgtEl>
                                          <p:spTgt spid="15"/>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80" dur="1000" fill="hold"/>
                                        <p:tgtEl>
                                          <p:spTgt spid="30"/>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30"/>
                                        </p:tgtEl>
                                      </p:cBhvr>
                                    </p:animEffect>
                                  </p:childTnLst>
                                </p:cTn>
                              </p:par>
                              <p:par>
                                <p:cTn id="85" presetID="25"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p:cTn id="87"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90" dur="1000" fill="hold"/>
                                        <p:tgtEl>
                                          <p:spTgt spid="29"/>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7" grpId="0" bldLvl="0" animBg="1"/>
      <p:bldP spid="7" grpId="1" animBg="1"/>
      <p:bldP spid="11" grpId="0" bldLvl="0" animBg="1"/>
      <p:bldP spid="11" grpId="1" animBg="1"/>
      <p:bldP spid="15" grpId="0" bldLvl="0" animBg="1"/>
      <p:bldP spid="15" grpId="1" animBg="1"/>
      <p:bldP spid="29" grpId="0" bldLvl="0" animBg="1"/>
      <p:bldP spid="2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9" name="圆角矩形 8"/>
          <p:cNvSpPr/>
          <p:nvPr>
            <p:custDataLst>
              <p:tags r:id="rId4"/>
            </p:custDataLst>
          </p:nvPr>
        </p:nvSpPr>
        <p:spPr>
          <a:xfrm>
            <a:off x="817880" y="133350"/>
            <a:ext cx="7519035" cy="49593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利用契诃夫法则，注重原文语言的协同</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grpSp>
        <p:nvGrpSpPr>
          <p:cNvPr id="14" name="组合 13"/>
          <p:cNvGrpSpPr/>
          <p:nvPr>
            <p:custDataLst>
              <p:tags r:id="rId5"/>
            </p:custDataLst>
          </p:nvPr>
        </p:nvGrpSpPr>
        <p:grpSpPr>
          <a:xfrm>
            <a:off x="35560" y="827405"/>
            <a:ext cx="2047875" cy="864235"/>
            <a:chOff x="56" y="1101"/>
            <a:chExt cx="3225" cy="1361"/>
          </a:xfrm>
        </p:grpSpPr>
        <p:pic>
          <p:nvPicPr>
            <p:cNvPr id="6" name="图片 5" descr="02"/>
            <p:cNvPicPr>
              <a:picLocks noChangeAspect="1"/>
            </p:cNvPicPr>
            <p:nvPr>
              <p:custDataLst>
                <p:tags r:id="rId6"/>
              </p:custDataLst>
            </p:nvPr>
          </p:nvPicPr>
          <p:blipFill>
            <a:blip r:embed="rId7"/>
            <a:srcRect l="5539" t="24802" r="6269" b="28316"/>
            <a:stretch>
              <a:fillRect/>
            </a:stretch>
          </p:blipFill>
          <p:spPr>
            <a:xfrm>
              <a:off x="56" y="1101"/>
              <a:ext cx="3225" cy="1361"/>
            </a:xfrm>
            <a:prstGeom prst="rect">
              <a:avLst/>
            </a:prstGeom>
          </p:spPr>
        </p:pic>
        <p:sp>
          <p:nvSpPr>
            <p:cNvPr id="13" name="文本框 12"/>
            <p:cNvSpPr txBox="1"/>
            <p:nvPr>
              <p:custDataLst>
                <p:tags r:id="rId8"/>
              </p:custDataLst>
            </p:nvPr>
          </p:nvSpPr>
          <p:spPr>
            <a:xfrm>
              <a:off x="396" y="1328"/>
              <a:ext cx="2604" cy="936"/>
            </a:xfrm>
            <a:prstGeom prst="rect">
              <a:avLst/>
            </a:prstGeom>
            <a:noFill/>
          </p:spPr>
          <p:txBody>
            <a:bodyPr wrap="square" rtlCol="0">
              <a:noAutofit/>
            </a:bodyPr>
            <a:lstStyle/>
            <a:p>
              <a:r>
                <a:rPr lang="zh-CN" altLang="en-US" sz="2800" b="1">
                  <a:solidFill>
                    <a:srgbClr val="7030A0"/>
                  </a:solidFill>
                  <a:latin typeface="楷体" panose="02010609060101010101" charset="-122"/>
                  <a:ea typeface="楷体" panose="02010609060101010101" charset="-122"/>
                </a:rPr>
                <a:t>原文语言</a:t>
              </a:r>
              <a:endParaRPr lang="zh-CN" altLang="en-US" sz="2800" b="1">
                <a:solidFill>
                  <a:srgbClr val="7030A0"/>
                </a:solidFill>
                <a:latin typeface="楷体" panose="02010609060101010101" charset="-122"/>
                <a:ea typeface="楷体" panose="02010609060101010101" charset="-122"/>
              </a:endParaRPr>
            </a:p>
          </p:txBody>
        </p:sp>
      </p:grpSp>
      <p:sp>
        <p:nvSpPr>
          <p:cNvPr id="7" name="文本框 6"/>
          <p:cNvSpPr txBox="1"/>
          <p:nvPr/>
        </p:nvSpPr>
        <p:spPr>
          <a:xfrm>
            <a:off x="2015490" y="843280"/>
            <a:ext cx="6871335" cy="1442085"/>
          </a:xfrm>
          <a:prstGeom prst="rect">
            <a:avLst/>
          </a:prstGeom>
          <a:noFill/>
          <a:ln w="28575">
            <a:solidFill>
              <a:srgbClr val="00B0F0"/>
            </a:solidFill>
            <a:prstDash val="sysDot"/>
          </a:ln>
        </p:spPr>
        <p:txBody>
          <a:bodyPr wrap="square" rtlCol="0">
            <a:noAutofit/>
          </a:bodyPr>
          <a:lstStyle/>
          <a:p>
            <a:pPr marL="0" indent="0" algn="just" defTabSz="266700">
              <a:spcBef>
                <a:spcPct val="0"/>
              </a:spcBef>
              <a:spcAft>
                <a:spcPct val="0"/>
              </a:spcAft>
            </a:pPr>
            <a:r>
              <a:rPr lang="en-US" altLang="zh-CN" sz="2800">
                <a:solidFill>
                  <a:schemeClr val="tx1"/>
                </a:solidFill>
                <a:latin typeface="Times New Roman" panose="02020603050405020304" charset="0"/>
                <a:cs typeface="Times New Roman" panose="02020603050405020304" charset="0"/>
              </a:rPr>
              <a:t> </a:t>
            </a:r>
            <a:r>
              <a:rPr lang="en-US" altLang="zh-CN" sz="2800">
                <a:solidFill>
                  <a:schemeClr val="tx1"/>
                </a:solidFill>
                <a:latin typeface="Arial" panose="020B0604020202020204" pitchFamily="34" charset="0"/>
                <a:cs typeface="Arial" panose="020B0604020202020204" pitchFamily="34" charset="0"/>
              </a:rPr>
              <a:t>……</a:t>
            </a:r>
            <a:r>
              <a:rPr lang="en-US" altLang="zh-CN" sz="2800">
                <a:solidFill>
                  <a:schemeClr val="tx1"/>
                </a:solidFill>
                <a:latin typeface="Times New Roman" panose="02020603050405020304" charset="0"/>
                <a:cs typeface="Times New Roman" panose="02020603050405020304" charset="0"/>
              </a:rPr>
              <a:t>she used her skills and wisdom to pass the ball,</a:t>
            </a:r>
            <a:r>
              <a:rPr lang="en-US" altLang="zh-CN" sz="2800">
                <a:solidFill>
                  <a:srgbClr val="7030A0"/>
                </a:solidFill>
                <a:latin typeface="Times New Roman" panose="02020603050405020304" charset="0"/>
                <a:cs typeface="Times New Roman" panose="02020603050405020304" charset="0"/>
              </a:rPr>
              <a:t> </a:t>
            </a:r>
            <a:r>
              <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charset="0"/>
                <a:ea typeface="楷体" panose="02010609060101010101" charset="-122"/>
                <a:cs typeface="Times New Roman" panose="02020603050405020304" charset="0"/>
              </a:rPr>
              <a:t>her crutches becoming her secret weapon (武器) on the field. </a:t>
            </a:r>
            <a:endParaRPr lang="en-US" altLang="zh-CN" sz="2800">
              <a:solidFill>
                <a:srgbClr val="FFC000"/>
              </a:solidFill>
              <a:latin typeface="Times New Roman" panose="02020603050405020304" charset="0"/>
              <a:cs typeface="Times New Roman" panose="02020603050405020304" charset="0"/>
            </a:endParaRPr>
          </a:p>
        </p:txBody>
      </p:sp>
      <p:sp>
        <p:nvSpPr>
          <p:cNvPr id="11" name="圆角矩形 10"/>
          <p:cNvSpPr/>
          <p:nvPr/>
        </p:nvSpPr>
        <p:spPr>
          <a:xfrm>
            <a:off x="6378575" y="1691640"/>
            <a:ext cx="2407920" cy="554990"/>
          </a:xfrm>
          <a:prstGeom prst="roundRect">
            <a:avLst/>
          </a:prstGeom>
          <a:solidFill>
            <a:srgbClr val="E5D4F2"/>
          </a:solidFill>
          <a:ln w="28575">
            <a:solidFill>
              <a:srgbClr val="25F925"/>
            </a:soli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rPr>
              <a:t>独立主格结构</a:t>
            </a:r>
            <a:endPar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endParaRPr>
          </a:p>
        </p:txBody>
      </p:sp>
      <p:grpSp>
        <p:nvGrpSpPr>
          <p:cNvPr id="10" name="组合 9"/>
          <p:cNvGrpSpPr/>
          <p:nvPr>
            <p:custDataLst>
              <p:tags r:id="rId9"/>
            </p:custDataLst>
          </p:nvPr>
        </p:nvGrpSpPr>
        <p:grpSpPr>
          <a:xfrm>
            <a:off x="6842125" y="2283460"/>
            <a:ext cx="1944370" cy="943992"/>
            <a:chOff x="283" y="4295"/>
            <a:chExt cx="3062" cy="1808"/>
          </a:xfrm>
        </p:grpSpPr>
        <p:pic>
          <p:nvPicPr>
            <p:cNvPr id="23" name="图片 22" descr="1955"/>
            <p:cNvPicPr>
              <a:picLocks noChangeAspect="1"/>
            </p:cNvPicPr>
            <p:nvPr>
              <p:custDataLst>
                <p:tags r:id="rId10"/>
              </p:custDataLst>
            </p:nvPr>
          </p:nvPicPr>
          <p:blipFill>
            <a:blip r:embed="rId11"/>
            <a:srcRect t="5361" r="11477" b="17300"/>
            <a:stretch>
              <a:fillRect/>
            </a:stretch>
          </p:blipFill>
          <p:spPr>
            <a:xfrm>
              <a:off x="283" y="4295"/>
              <a:ext cx="3062" cy="1808"/>
            </a:xfrm>
            <a:prstGeom prst="rect">
              <a:avLst/>
            </a:prstGeom>
          </p:spPr>
        </p:pic>
        <p:sp>
          <p:nvSpPr>
            <p:cNvPr id="24" name="文本框 23"/>
            <p:cNvSpPr txBox="1"/>
            <p:nvPr>
              <p:custDataLst>
                <p:tags r:id="rId12"/>
              </p:custDataLst>
            </p:nvPr>
          </p:nvSpPr>
          <p:spPr>
            <a:xfrm>
              <a:off x="542" y="4646"/>
              <a:ext cx="2604" cy="1180"/>
            </a:xfrm>
            <a:prstGeom prst="rect">
              <a:avLst/>
            </a:prstGeom>
            <a:noFill/>
          </p:spPr>
          <p:txBody>
            <a:bodyPr wrap="square" rtlCol="0">
              <a:noAutofit/>
            </a:bodyPr>
            <a:lstStyle/>
            <a:p>
              <a:r>
                <a:rPr lang="zh-CN" altLang="en-US" sz="2800">
                  <a:latin typeface="楷体" panose="02010609060101010101" charset="-122"/>
                  <a:ea typeface="楷体" panose="02010609060101010101" charset="-122"/>
                </a:rPr>
                <a:t>语言</a:t>
              </a:r>
              <a:r>
                <a:rPr lang="zh-CN" altLang="en-US" sz="2800">
                  <a:latin typeface="楷体" panose="02010609060101010101" charset="-122"/>
                  <a:ea typeface="楷体" panose="02010609060101010101" charset="-122"/>
                  <a:sym typeface="+mn-ea"/>
                </a:rPr>
                <a:t>模仿</a:t>
              </a:r>
              <a:endParaRPr lang="zh-CN" altLang="en-US" sz="2800">
                <a:latin typeface="楷体" panose="02010609060101010101" charset="-122"/>
                <a:ea typeface="楷体" panose="02010609060101010101" charset="-122"/>
                <a:sym typeface="+mn-ea"/>
              </a:endParaRPr>
            </a:p>
          </p:txBody>
        </p:sp>
      </p:grpSp>
      <p:sp>
        <p:nvSpPr>
          <p:cNvPr id="12" name="文本框 11"/>
          <p:cNvSpPr txBox="1"/>
          <p:nvPr/>
        </p:nvSpPr>
        <p:spPr>
          <a:xfrm>
            <a:off x="251460" y="2246630"/>
            <a:ext cx="6313805"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zh-CN" altLang="en-US" sz="2800">
                <a:solidFill>
                  <a:schemeClr val="tx1"/>
                </a:solidFill>
                <a:latin typeface="Times New Roman" panose="02020603050405020304" charset="0"/>
                <a:ea typeface="楷体" panose="02010609060101010101" charset="-122"/>
                <a:cs typeface="Times New Roman" panose="02020603050405020304" charset="0"/>
              </a:rPr>
              <a:t>自信洋溢在</a:t>
            </a:r>
            <a:r>
              <a:rPr lang="en-US" altLang="zh-CN" sz="2800">
                <a:solidFill>
                  <a:schemeClr val="tx1"/>
                </a:solidFill>
                <a:latin typeface="Times New Roman" panose="02020603050405020304" charset="0"/>
                <a:ea typeface="楷体" panose="02010609060101010101" charset="-122"/>
                <a:cs typeface="Times New Roman" panose="02020603050405020304" charset="0"/>
              </a:rPr>
              <a:t>Sara</a:t>
            </a:r>
            <a:r>
              <a:rPr lang="zh-CN" altLang="en-US" sz="2800">
                <a:solidFill>
                  <a:schemeClr val="tx1"/>
                </a:solidFill>
                <a:latin typeface="Times New Roman" panose="02020603050405020304" charset="0"/>
                <a:ea typeface="楷体" panose="02010609060101010101" charset="-122"/>
                <a:cs typeface="Times New Roman" panose="02020603050405020304" charset="0"/>
              </a:rPr>
              <a:t>的脸上，她精神高涨，举起拐杖，用尽全身的力气踢球。</a:t>
            </a:r>
            <a:endParaRPr lang="zh-CN" altLang="en-US" sz="2800">
              <a:solidFill>
                <a:schemeClr val="tx1"/>
              </a:solidFill>
              <a:latin typeface="Times New Roman" panose="02020603050405020304" charset="0"/>
              <a:ea typeface="楷体" panose="02010609060101010101" charset="-122"/>
              <a:cs typeface="Times New Roman" panose="02020603050405020304" charset="0"/>
            </a:endParaRPr>
          </a:p>
        </p:txBody>
      </p:sp>
      <p:sp>
        <p:nvSpPr>
          <p:cNvPr id="8" name="文本框 7"/>
          <p:cNvSpPr txBox="1"/>
          <p:nvPr/>
        </p:nvSpPr>
        <p:spPr>
          <a:xfrm>
            <a:off x="251460" y="3263900"/>
            <a:ext cx="8408670" cy="1330960"/>
          </a:xfrm>
          <a:prstGeom prst="rect">
            <a:avLst/>
          </a:prstGeom>
          <a:noFill/>
          <a:ln w="28575">
            <a:solidFill>
              <a:srgbClr val="00B050"/>
            </a:solidFill>
            <a:prstDash val="sysDot"/>
          </a:ln>
        </p:spPr>
        <p:txBody>
          <a:bodyPr wrap="square" rtlCol="0">
            <a:noAutofit/>
          </a:bodyPr>
          <a:lstStyle/>
          <a:p>
            <a:pPr marL="0" indent="0" algn="just" defTabSz="266700">
              <a:spcBef>
                <a:spcPct val="0"/>
              </a:spcBef>
              <a:spcAft>
                <a:spcPct val="0"/>
              </a:spcAft>
            </a:pPr>
            <a:r>
              <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charset="0"/>
                <a:ea typeface="楷体" panose="02010609060101010101" charset="-122"/>
                <a:cs typeface="Times New Roman" panose="02020603050405020304" charset="0"/>
              </a:rPr>
              <a:t>Confidence welling up on Sars’s face</a:t>
            </a:r>
            <a:r>
              <a:rPr lang="en-US" altLang="zh-CN" sz="2800">
                <a:solidFill>
                  <a:schemeClr val="tx1"/>
                </a:solidFill>
                <a:latin typeface="Times New Roman" panose="02020603050405020304" charset="0"/>
                <a:ea typeface="楷体" panose="02010609060101010101" charset="-122"/>
                <a:cs typeface="Times New Roman" panose="02020603050405020304" charset="0"/>
              </a:rPr>
              <a:t>, she was in high spirits, </a:t>
            </a:r>
            <a:r>
              <a:rPr lang="en-US" altLang="zh-CN" sz="2800">
                <a:solidFill>
                  <a:schemeClr val="accent5">
                    <a:lumMod val="75000"/>
                  </a:schemeClr>
                </a:solidFill>
                <a:latin typeface="Times New Roman" panose="02020603050405020304" charset="0"/>
                <a:ea typeface="楷体" panose="02010609060101010101" charset="-122"/>
                <a:cs typeface="Times New Roman" panose="02020603050405020304" charset="0"/>
              </a:rPr>
              <a:t>lifting the crutches and kicking the soccer with all her strength.</a:t>
            </a:r>
            <a:r>
              <a:rPr lang="en-US" altLang="zh-CN" sz="2800">
                <a:solidFill>
                  <a:schemeClr val="tx1"/>
                </a:solidFill>
                <a:latin typeface="Times New Roman" panose="02020603050405020304" charset="0"/>
                <a:ea typeface="楷体" panose="02010609060101010101" charset="-122"/>
                <a:cs typeface="Times New Roman" panose="02020603050405020304" charset="0"/>
              </a:rPr>
              <a:t> </a:t>
            </a:r>
            <a:endParaRPr lang="en-US" altLang="zh-CN" sz="2800">
              <a:solidFill>
                <a:schemeClr val="tx1"/>
              </a:solidFill>
              <a:latin typeface="Times New Roman" panose="02020603050405020304" charset="0"/>
              <a:ea typeface="楷体" panose="02010609060101010101" charset="-122"/>
              <a:cs typeface="Times New Roman" panose="02020603050405020304" charset="0"/>
            </a:endParaRPr>
          </a:p>
        </p:txBody>
      </p:sp>
      <p:grpSp>
        <p:nvGrpSpPr>
          <p:cNvPr id="30" name="组合 29"/>
          <p:cNvGrpSpPr/>
          <p:nvPr/>
        </p:nvGrpSpPr>
        <p:grpSpPr>
          <a:xfrm>
            <a:off x="6917055" y="4255135"/>
            <a:ext cx="2087880" cy="887730"/>
            <a:chOff x="283" y="6318"/>
            <a:chExt cx="3288" cy="1398"/>
          </a:xfrm>
        </p:grpSpPr>
        <p:pic>
          <p:nvPicPr>
            <p:cNvPr id="17" name="图片 16" descr="59858PICGjp9JMeJ0qxcA_PIC2018(1)"/>
            <p:cNvPicPr>
              <a:picLocks noChangeAspect="1"/>
            </p:cNvPicPr>
            <p:nvPr/>
          </p:nvPicPr>
          <p:blipFill>
            <a:blip r:embed="rId13"/>
            <a:srcRect l="12466" t="37407" r="9543" b="24802"/>
            <a:stretch>
              <a:fillRect/>
            </a:stretch>
          </p:blipFill>
          <p:spPr>
            <a:xfrm>
              <a:off x="283" y="6318"/>
              <a:ext cx="3288" cy="1399"/>
            </a:xfrm>
            <a:prstGeom prst="rect">
              <a:avLst/>
            </a:prstGeom>
          </p:spPr>
        </p:pic>
        <p:sp>
          <p:nvSpPr>
            <p:cNvPr id="28" name="文本框 27"/>
            <p:cNvSpPr txBox="1"/>
            <p:nvPr>
              <p:custDataLst>
                <p:tags r:id="rId14"/>
              </p:custDataLst>
            </p:nvPr>
          </p:nvSpPr>
          <p:spPr>
            <a:xfrm>
              <a:off x="623" y="6532"/>
              <a:ext cx="2604" cy="970"/>
            </a:xfrm>
            <a:prstGeom prst="rect">
              <a:avLst/>
            </a:prstGeom>
            <a:noFill/>
          </p:spPr>
          <p:txBody>
            <a:bodyPr wrap="square" rtlCol="0">
              <a:noAutofit/>
            </a:bodyPr>
            <a:lstStyle/>
            <a:p>
              <a:r>
                <a:rPr lang="zh-CN" altLang="en-US" sz="2800">
                  <a:solidFill>
                    <a:srgbClr val="FFFF00"/>
                  </a:solidFill>
                  <a:latin typeface="楷体" panose="02010609060101010101" charset="-122"/>
                  <a:ea typeface="楷体" panose="02010609060101010101" charset="-122"/>
                </a:rPr>
                <a:t>语言靓点</a:t>
              </a:r>
              <a:endParaRPr lang="zh-CN" altLang="en-US" sz="2800">
                <a:solidFill>
                  <a:srgbClr val="FFFF00"/>
                </a:solidFill>
                <a:latin typeface="楷体" panose="02010609060101010101" charset="-122"/>
                <a:ea typeface="楷体" panose="02010609060101010101" charset="-122"/>
              </a:endParaRPr>
            </a:p>
          </p:txBody>
        </p:sp>
      </p:grpSp>
      <p:sp>
        <p:nvSpPr>
          <p:cNvPr id="29" name="文本框 28"/>
          <p:cNvSpPr txBox="1"/>
          <p:nvPr/>
        </p:nvSpPr>
        <p:spPr>
          <a:xfrm>
            <a:off x="1952625" y="4587875"/>
            <a:ext cx="4093845" cy="521970"/>
          </a:xfrm>
          <a:prstGeom prst="rect">
            <a:avLst/>
          </a:prstGeom>
          <a:noFill/>
          <a:ln w="28575">
            <a:solidFill>
              <a:srgbClr val="FF0000"/>
            </a:solidFill>
            <a:prstDash val="sysDot"/>
          </a:ln>
        </p:spPr>
        <p:txBody>
          <a:bodyPr wrap="square" rtlCol="0">
            <a:spAutoFit/>
          </a:bodyPr>
          <a:lstStyle/>
          <a:p>
            <a:pPr marL="0" indent="0" algn="ctr" defTabSz="266700">
              <a:spcBef>
                <a:spcPct val="0"/>
              </a:spcBef>
              <a:spcAft>
                <a:spcPct val="0"/>
              </a:spcAft>
            </a:pPr>
            <a:r>
              <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charset="0"/>
                <a:ea typeface="楷体" panose="02010609060101010101" charset="-122"/>
                <a:cs typeface="Times New Roman" panose="02020603050405020304" charset="0"/>
                <a:sym typeface="+mn-ea"/>
              </a:rPr>
              <a:t>独立主格结构</a:t>
            </a:r>
            <a:r>
              <a:rPr lang="en-US" altLang="zh-CN" sz="2800">
                <a:solidFill>
                  <a:srgbClr val="FF0000"/>
                </a:solidFill>
                <a:latin typeface="Times New Roman" panose="02020603050405020304"/>
                <a:ea typeface="宋体" panose="02010600030101010101" pitchFamily="2" charset="-122"/>
                <a:sym typeface="+mn-ea"/>
              </a:rPr>
              <a:t> </a:t>
            </a:r>
            <a:r>
              <a:rPr lang="en-US" altLang="zh-CN" sz="2800" b="1">
                <a:solidFill>
                  <a:schemeClr val="tx1"/>
                </a:solidFill>
                <a:latin typeface="Times New Roman" panose="02020603050405020304"/>
                <a:ea typeface="宋体" panose="02010600030101010101" pitchFamily="2" charset="-122"/>
                <a:sym typeface="+mn-ea"/>
              </a:rPr>
              <a:t>+ </a:t>
            </a:r>
            <a:r>
              <a:rPr lang="en-US" altLang="zh-CN" sz="2800">
                <a:solidFill>
                  <a:schemeClr val="accent5">
                    <a:lumMod val="75000"/>
                  </a:schemeClr>
                </a:solidFill>
                <a:latin typeface="Times New Roman" panose="02020603050405020304" charset="0"/>
                <a:ea typeface="楷体" panose="02010609060101010101" charset="-122"/>
                <a:cs typeface="Times New Roman" panose="02020603050405020304" charset="0"/>
                <a:sym typeface="+mn-ea"/>
              </a:rPr>
              <a:t>非谓语</a:t>
            </a:r>
            <a:endParaRPr lang="en-US" altLang="zh-CN" sz="2800">
              <a:solidFill>
                <a:schemeClr val="accent5">
                  <a:lumMod val="75000"/>
                </a:schemeClr>
              </a:solidFill>
              <a:latin typeface="Times New Roman" panose="02020603050405020304" charset="0"/>
              <a:ea typeface="楷体" panose="02010609060101010101" charset="-122"/>
              <a:cs typeface="Times New Roman" panose="02020603050405020304" charset="0"/>
              <a:sym typeface="+mn-ea"/>
            </a:endParaRPr>
          </a:p>
        </p:txBody>
      </p:sp>
      <p:pic>
        <p:nvPicPr>
          <p:cNvPr id="5124" name="图片 6" descr="logo横版 png"/>
          <p:cNvPicPr>
            <a:picLocks noChangeAspect="1"/>
          </p:cNvPicPr>
          <p:nvPr/>
        </p:nvPicPr>
        <p:blipFill>
          <a:blip r:embed="rId1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6" dur="1000" fill="hold"/>
                                        <p:tgtEl>
                                          <p:spTgt spid="10"/>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70" dur="1000" fill="hold"/>
                                        <p:tgtEl>
                                          <p:spTgt spid="8"/>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82" dur="1000" fill="hold"/>
                                        <p:tgtEl>
                                          <p:spTgt spid="30"/>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30"/>
                                        </p:tgtEl>
                                      </p:cBhvr>
                                    </p:animEffect>
                                  </p:childTnLst>
                                </p:cTn>
                              </p:par>
                              <p:par>
                                <p:cTn id="87" presetID="25"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p:cTn id="89"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92" dur="1000" fill="hold"/>
                                        <p:tgtEl>
                                          <p:spTgt spid="29"/>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1" grpId="0" bldLvl="0" animBg="1"/>
      <p:bldP spid="11" grpId="1" animBg="1"/>
      <p:bldP spid="12" grpId="0" bldLvl="0" animBg="1"/>
      <p:bldP spid="12" grpId="1" animBg="1"/>
      <p:bldP spid="8" grpId="0" bldLvl="0" animBg="1"/>
      <p:bldP spid="8" grpId="1" animBg="1"/>
      <p:bldP spid="29" grpId="0" bldLvl="0" animBg="1"/>
      <p:bldP spid="2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grpSp>
        <p:nvGrpSpPr>
          <p:cNvPr id="67" name="组合 66"/>
          <p:cNvGrpSpPr/>
          <p:nvPr/>
        </p:nvGrpSpPr>
        <p:grpSpPr>
          <a:xfrm>
            <a:off x="470535" y="1763554"/>
            <a:ext cx="2246948" cy="1241108"/>
            <a:chOff x="761" y="3977"/>
            <a:chExt cx="3893" cy="2008"/>
          </a:xfrm>
        </p:grpSpPr>
        <p:grpSp>
          <p:nvGrpSpPr>
            <p:cNvPr id="25" name="组合 24"/>
            <p:cNvGrpSpPr/>
            <p:nvPr/>
          </p:nvGrpSpPr>
          <p:grpSpPr>
            <a:xfrm>
              <a:off x="761" y="3977"/>
              <a:ext cx="3893" cy="2008"/>
              <a:chOff x="3487334" y="2612622"/>
              <a:chExt cx="5610429" cy="2857880"/>
            </a:xfrm>
          </p:grpSpPr>
          <p:sp>
            <p:nvSpPr>
              <p:cNvPr id="26" name="矩形 25"/>
              <p:cNvSpPr/>
              <p:nvPr>
                <p:custDataLst>
                  <p:tags r:id="rId4"/>
                </p:custDataLst>
              </p:nvPr>
            </p:nvSpPr>
            <p:spPr>
              <a:xfrm>
                <a:off x="3487334" y="2612622"/>
                <a:ext cx="5610429" cy="2857880"/>
              </a:xfrm>
              <a:prstGeom prst="rect">
                <a:avLst/>
              </a:prstGeom>
              <a:solidFill>
                <a:srgbClr val="080808"/>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矩形 26"/>
              <p:cNvSpPr/>
              <p:nvPr>
                <p:custDataLst>
                  <p:tags r:id="rId5"/>
                </p:custDataLst>
              </p:nvPr>
            </p:nvSpPr>
            <p:spPr>
              <a:xfrm>
                <a:off x="3888421" y="2699706"/>
                <a:ext cx="4814667" cy="2623324"/>
              </a:xfrm>
              <a:prstGeom prst="rect">
                <a:avLst/>
              </a:prstGeom>
              <a:solidFill>
                <a:schemeClr val="bg2"/>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8" name="文本框 27"/>
            <p:cNvSpPr txBox="1"/>
            <p:nvPr>
              <p:custDataLst>
                <p:tags r:id="rId6"/>
              </p:custDataLst>
            </p:nvPr>
          </p:nvSpPr>
          <p:spPr>
            <a:xfrm>
              <a:off x="1316" y="4347"/>
              <a:ext cx="2786" cy="1343"/>
            </a:xfrm>
            <a:prstGeom prst="rect">
              <a:avLst/>
            </a:prstGeom>
          </p:spPr>
          <p:txBody>
            <a:bodyPr wrap="square">
              <a:spAutoFit/>
            </a:bodyPr>
            <a:lstStyle/>
            <a:p>
              <a:pPr algn="ctr"/>
              <a:r>
                <a:rPr lang="en-US" altLang="zh-CN" sz="2400" b="1">
                  <a:solidFill>
                    <a:srgbClr val="FF0000"/>
                  </a:solidFill>
                  <a:latin typeface="Times New Roman" panose="02020603050405020304" charset="0"/>
                  <a:cs typeface="Times New Roman" panose="02020603050405020304" charset="0"/>
                  <a:sym typeface="+mn-ea"/>
                </a:rPr>
                <a:t>Learning objectives</a:t>
              </a:r>
              <a:endParaRPr lang="en-US" altLang="zh-CN" sz="2400" b="1">
                <a:solidFill>
                  <a:srgbClr val="FF0000"/>
                </a:solidFill>
                <a:latin typeface="Times New Roman" panose="02020603050405020304" charset="0"/>
                <a:ea typeface="微软雅黑" panose="020B0503020204020204" charset="-122"/>
                <a:cs typeface="Times New Roman" panose="02020603050405020304" charset="0"/>
                <a:sym typeface="+mn-ea"/>
              </a:endParaRPr>
            </a:p>
          </p:txBody>
        </p:sp>
      </p:grpSp>
      <p:grpSp>
        <p:nvGrpSpPr>
          <p:cNvPr id="5" name="组合 4"/>
          <p:cNvGrpSpPr/>
          <p:nvPr>
            <p:custDataLst>
              <p:tags r:id="rId7"/>
            </p:custDataLst>
          </p:nvPr>
        </p:nvGrpSpPr>
        <p:grpSpPr>
          <a:xfrm>
            <a:off x="5209699" y="434340"/>
            <a:ext cx="392906" cy="973455"/>
            <a:chOff x="2777744" y="2506338"/>
            <a:chExt cx="523882" cy="3302847"/>
          </a:xfrm>
        </p:grpSpPr>
        <p:sp>
          <p:nvSpPr>
            <p:cNvPr id="6" name="矩形 5"/>
            <p:cNvSpPr/>
            <p:nvPr>
              <p:custDataLst>
                <p:tags r:id="rId8"/>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9"/>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custDataLst>
                <p:tags r:id="rId10"/>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组合 8"/>
          <p:cNvGrpSpPr/>
          <p:nvPr>
            <p:custDataLst>
              <p:tags r:id="rId11"/>
            </p:custDataLst>
          </p:nvPr>
        </p:nvGrpSpPr>
        <p:grpSpPr>
          <a:xfrm>
            <a:off x="5602129" y="434340"/>
            <a:ext cx="392906" cy="973455"/>
            <a:chOff x="2777744" y="2506338"/>
            <a:chExt cx="523882" cy="3302847"/>
          </a:xfrm>
        </p:grpSpPr>
        <p:sp>
          <p:nvSpPr>
            <p:cNvPr id="10" name="矩形 9"/>
            <p:cNvSpPr/>
            <p:nvPr>
              <p:custDataLst>
                <p:tags r:id="rId12"/>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13"/>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14"/>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9" name="组合 28"/>
          <p:cNvGrpSpPr/>
          <p:nvPr>
            <p:custDataLst>
              <p:tags r:id="rId15"/>
            </p:custDataLst>
          </p:nvPr>
        </p:nvGrpSpPr>
        <p:grpSpPr>
          <a:xfrm>
            <a:off x="5214938" y="1549241"/>
            <a:ext cx="392906" cy="973455"/>
            <a:chOff x="2777744" y="2506338"/>
            <a:chExt cx="523882" cy="3302847"/>
          </a:xfrm>
        </p:grpSpPr>
        <p:sp>
          <p:nvSpPr>
            <p:cNvPr id="30" name="矩形 29"/>
            <p:cNvSpPr/>
            <p:nvPr>
              <p:custDataLst>
                <p:tags r:id="rId16"/>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custDataLst>
                <p:tags r:id="rId17"/>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custDataLst>
                <p:tags r:id="rId18"/>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3" name="组合 32"/>
          <p:cNvGrpSpPr/>
          <p:nvPr>
            <p:custDataLst>
              <p:tags r:id="rId19"/>
            </p:custDataLst>
          </p:nvPr>
        </p:nvGrpSpPr>
        <p:grpSpPr>
          <a:xfrm>
            <a:off x="5607368" y="1549241"/>
            <a:ext cx="392906" cy="973455"/>
            <a:chOff x="2777744" y="2506338"/>
            <a:chExt cx="523882" cy="3302847"/>
          </a:xfrm>
        </p:grpSpPr>
        <p:sp>
          <p:nvSpPr>
            <p:cNvPr id="34" name="矩形 33"/>
            <p:cNvSpPr/>
            <p:nvPr>
              <p:custDataLst>
                <p:tags r:id="rId20"/>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椭圆 34"/>
            <p:cNvSpPr/>
            <p:nvPr>
              <p:custDataLst>
                <p:tags r:id="rId21"/>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椭圆 35"/>
            <p:cNvSpPr/>
            <p:nvPr>
              <p:custDataLst>
                <p:tags r:id="rId22"/>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7" name="组合 36"/>
          <p:cNvGrpSpPr/>
          <p:nvPr>
            <p:custDataLst>
              <p:tags r:id="rId23"/>
            </p:custDataLst>
          </p:nvPr>
        </p:nvGrpSpPr>
        <p:grpSpPr>
          <a:xfrm>
            <a:off x="5220653" y="2636996"/>
            <a:ext cx="392906" cy="973455"/>
            <a:chOff x="2777744" y="2506338"/>
            <a:chExt cx="523882" cy="3302847"/>
          </a:xfrm>
        </p:grpSpPr>
        <p:sp>
          <p:nvSpPr>
            <p:cNvPr id="38" name="矩形 37"/>
            <p:cNvSpPr/>
            <p:nvPr>
              <p:custDataLst>
                <p:tags r:id="rId24"/>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椭圆 38"/>
            <p:cNvSpPr/>
            <p:nvPr>
              <p:custDataLst>
                <p:tags r:id="rId25"/>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椭圆 39"/>
            <p:cNvSpPr/>
            <p:nvPr>
              <p:custDataLst>
                <p:tags r:id="rId26"/>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1" name="组合 40"/>
          <p:cNvGrpSpPr/>
          <p:nvPr>
            <p:custDataLst>
              <p:tags r:id="rId27"/>
            </p:custDataLst>
          </p:nvPr>
        </p:nvGrpSpPr>
        <p:grpSpPr>
          <a:xfrm>
            <a:off x="5613083" y="2636996"/>
            <a:ext cx="392906" cy="973455"/>
            <a:chOff x="2777744" y="2506338"/>
            <a:chExt cx="523882" cy="3302847"/>
          </a:xfrm>
        </p:grpSpPr>
        <p:sp>
          <p:nvSpPr>
            <p:cNvPr id="42" name="矩形 41"/>
            <p:cNvSpPr/>
            <p:nvPr>
              <p:custDataLst>
                <p:tags r:id="rId28"/>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椭圆 42"/>
            <p:cNvSpPr/>
            <p:nvPr>
              <p:custDataLst>
                <p:tags r:id="rId29"/>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椭圆 43"/>
            <p:cNvSpPr/>
            <p:nvPr>
              <p:custDataLst>
                <p:tags r:id="rId30"/>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5" name="组合 44"/>
          <p:cNvGrpSpPr/>
          <p:nvPr>
            <p:custDataLst>
              <p:tags r:id="rId31"/>
            </p:custDataLst>
          </p:nvPr>
        </p:nvGrpSpPr>
        <p:grpSpPr>
          <a:xfrm>
            <a:off x="5234464" y="3773805"/>
            <a:ext cx="392906" cy="973455"/>
            <a:chOff x="2777744" y="2506338"/>
            <a:chExt cx="523882" cy="3302847"/>
          </a:xfrm>
        </p:grpSpPr>
        <p:sp>
          <p:nvSpPr>
            <p:cNvPr id="46" name="矩形 45"/>
            <p:cNvSpPr/>
            <p:nvPr>
              <p:custDataLst>
                <p:tags r:id="rId32"/>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椭圆 46"/>
            <p:cNvSpPr/>
            <p:nvPr>
              <p:custDataLst>
                <p:tags r:id="rId33"/>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椭圆 47"/>
            <p:cNvSpPr/>
            <p:nvPr>
              <p:custDataLst>
                <p:tags r:id="rId34"/>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9" name="组合 48"/>
          <p:cNvGrpSpPr/>
          <p:nvPr>
            <p:custDataLst>
              <p:tags r:id="rId35"/>
            </p:custDataLst>
          </p:nvPr>
        </p:nvGrpSpPr>
        <p:grpSpPr>
          <a:xfrm>
            <a:off x="5626894" y="3773805"/>
            <a:ext cx="392906" cy="973455"/>
            <a:chOff x="2777744" y="2506338"/>
            <a:chExt cx="523882" cy="3302847"/>
          </a:xfrm>
        </p:grpSpPr>
        <p:sp>
          <p:nvSpPr>
            <p:cNvPr id="50" name="矩形 49"/>
            <p:cNvSpPr/>
            <p:nvPr>
              <p:custDataLst>
                <p:tags r:id="rId36"/>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1" name="椭圆 50"/>
            <p:cNvSpPr/>
            <p:nvPr>
              <p:custDataLst>
                <p:tags r:id="rId37"/>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椭圆 51"/>
            <p:cNvSpPr/>
            <p:nvPr>
              <p:custDataLst>
                <p:tags r:id="rId38"/>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custDataLst>
              <p:tags r:id="rId39"/>
            </p:custDataLst>
          </p:nvPr>
        </p:nvGrpSpPr>
        <p:grpSpPr>
          <a:xfrm>
            <a:off x="3588385" y="634365"/>
            <a:ext cx="4236720" cy="645160"/>
            <a:chOff x="5651" y="999"/>
            <a:chExt cx="6672" cy="1016"/>
          </a:xfrm>
        </p:grpSpPr>
        <p:sp>
          <p:nvSpPr>
            <p:cNvPr id="55" name="缺角矩形 54"/>
            <p:cNvSpPr/>
            <p:nvPr>
              <p:custDataLst>
                <p:tags r:id="rId40"/>
              </p:custDataLst>
            </p:nvPr>
          </p:nvSpPr>
          <p:spPr>
            <a:xfrm>
              <a:off x="5651" y="999"/>
              <a:ext cx="6672" cy="877"/>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41"/>
              </p:custDataLst>
            </p:nvPr>
          </p:nvSpPr>
          <p:spPr>
            <a:xfrm>
              <a:off x="7065" y="999"/>
              <a:ext cx="3843" cy="1016"/>
            </a:xfrm>
            <a:prstGeom prst="rect">
              <a:avLst/>
            </a:prstGeom>
            <a:noFill/>
          </p:spPr>
          <p:txBody>
            <a:bodyPr wrap="square" rtlCol="0">
              <a:spAutoFit/>
            </a:bodyPr>
            <a:lstStyle/>
            <a:p>
              <a:r>
                <a:rPr lang="zh-CN" altLang="en-US" sz="3600">
                  <a:latin typeface="华文行楷" panose="02010800040101010101" charset="-122"/>
                  <a:ea typeface="华文行楷" panose="02010800040101010101" charset="-122"/>
                </a:rPr>
                <a:t>文本解读</a:t>
              </a:r>
              <a:endParaRPr lang="zh-CN" altLang="en-US" sz="3600">
                <a:latin typeface="华文行楷" panose="02010800040101010101" charset="-122"/>
                <a:ea typeface="华文行楷" panose="02010800040101010101" charset="-122"/>
              </a:endParaRPr>
            </a:p>
          </p:txBody>
        </p:sp>
      </p:grpSp>
      <p:grpSp>
        <p:nvGrpSpPr>
          <p:cNvPr id="18" name="组合 17"/>
          <p:cNvGrpSpPr/>
          <p:nvPr>
            <p:custDataLst>
              <p:tags r:id="rId42"/>
            </p:custDataLst>
          </p:nvPr>
        </p:nvGrpSpPr>
        <p:grpSpPr>
          <a:xfrm>
            <a:off x="3588385" y="1760855"/>
            <a:ext cx="4236720" cy="645160"/>
            <a:chOff x="5651" y="2773"/>
            <a:chExt cx="6672" cy="1016"/>
          </a:xfrm>
        </p:grpSpPr>
        <p:sp>
          <p:nvSpPr>
            <p:cNvPr id="56" name="缺角矩形 55"/>
            <p:cNvSpPr/>
            <p:nvPr>
              <p:custDataLst>
                <p:tags r:id="rId43"/>
              </p:custDataLst>
            </p:nvPr>
          </p:nvSpPr>
          <p:spPr>
            <a:xfrm>
              <a:off x="5651" y="2773"/>
              <a:ext cx="6672" cy="858"/>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4" name="文本框 13"/>
            <p:cNvSpPr txBox="1"/>
            <p:nvPr>
              <p:custDataLst>
                <p:tags r:id="rId44"/>
              </p:custDataLst>
            </p:nvPr>
          </p:nvSpPr>
          <p:spPr>
            <a:xfrm>
              <a:off x="5880" y="2773"/>
              <a:ext cx="6331" cy="1016"/>
            </a:xfrm>
            <a:prstGeom prst="rect">
              <a:avLst/>
            </a:prstGeom>
            <a:noFill/>
          </p:spPr>
          <p:txBody>
            <a:bodyPr wrap="square" rtlCol="0">
              <a:spAutoFit/>
            </a:bodyPr>
            <a:lstStyle/>
            <a:p>
              <a:r>
                <a:rPr lang="en-US" altLang="zh-CN" sz="3600">
                  <a:latin typeface="华文行楷" panose="02010800040101010101" charset="-122"/>
                  <a:ea typeface="华文行楷" panose="02010800040101010101" charset="-122"/>
                </a:rPr>
                <a:t> </a:t>
              </a:r>
              <a:r>
                <a:rPr lang="zh-CN" altLang="en-US" sz="3600">
                  <a:latin typeface="华文行楷" panose="02010800040101010101" charset="-122"/>
                  <a:ea typeface="华文行楷" panose="02010800040101010101" charset="-122"/>
                </a:rPr>
                <a:t>契诃夫法则的妙用</a:t>
              </a:r>
              <a:endParaRPr lang="zh-CN" altLang="en-US" sz="3600">
                <a:latin typeface="华文行楷" panose="02010800040101010101" charset="-122"/>
                <a:ea typeface="华文行楷" panose="02010800040101010101" charset="-122"/>
              </a:endParaRPr>
            </a:p>
          </p:txBody>
        </p:sp>
      </p:grpSp>
      <p:grpSp>
        <p:nvGrpSpPr>
          <p:cNvPr id="19" name="组合 18"/>
          <p:cNvGrpSpPr/>
          <p:nvPr>
            <p:custDataLst>
              <p:tags r:id="rId45"/>
            </p:custDataLst>
          </p:nvPr>
        </p:nvGrpSpPr>
        <p:grpSpPr>
          <a:xfrm>
            <a:off x="3588385" y="2800985"/>
            <a:ext cx="4236720" cy="645160"/>
            <a:chOff x="5651" y="4411"/>
            <a:chExt cx="6672" cy="1016"/>
          </a:xfrm>
        </p:grpSpPr>
        <p:sp>
          <p:nvSpPr>
            <p:cNvPr id="58" name="缺角矩形 57"/>
            <p:cNvSpPr/>
            <p:nvPr>
              <p:custDataLst>
                <p:tags r:id="rId46"/>
              </p:custDataLst>
            </p:nvPr>
          </p:nvSpPr>
          <p:spPr>
            <a:xfrm>
              <a:off x="5651" y="4443"/>
              <a:ext cx="6672" cy="87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5" name="文本框 14"/>
            <p:cNvSpPr txBox="1"/>
            <p:nvPr>
              <p:custDataLst>
                <p:tags r:id="rId47"/>
              </p:custDataLst>
            </p:nvPr>
          </p:nvSpPr>
          <p:spPr>
            <a:xfrm>
              <a:off x="6598" y="4411"/>
              <a:ext cx="4445" cy="1016"/>
            </a:xfrm>
            <a:prstGeom prst="rect">
              <a:avLst/>
            </a:prstGeom>
            <a:noFill/>
          </p:spPr>
          <p:txBody>
            <a:bodyPr wrap="square" rtlCol="0">
              <a:spAutoFit/>
            </a:bodyPr>
            <a:lstStyle/>
            <a:p>
              <a:r>
                <a:rPr lang="en-US" altLang="zh-CN" sz="3600">
                  <a:latin typeface="华文行楷" panose="02010800040101010101" charset="-122"/>
                  <a:ea typeface="华文行楷" panose="02010800040101010101" charset="-122"/>
                </a:rPr>
                <a:t>  </a:t>
              </a:r>
              <a:r>
                <a:rPr lang="zh-CN" altLang="en-US" sz="3600">
                  <a:latin typeface="华文行楷" panose="02010800040101010101" charset="-122"/>
                  <a:ea typeface="华文行楷" panose="02010800040101010101" charset="-122"/>
                  <a:sym typeface="+mn-ea"/>
                </a:rPr>
                <a:t>语言协同</a:t>
              </a:r>
              <a:endParaRPr lang="zh-CN" altLang="en-US" sz="3600">
                <a:latin typeface="华文行楷" panose="02010800040101010101" charset="-122"/>
                <a:ea typeface="华文行楷" panose="02010800040101010101" charset="-122"/>
                <a:sym typeface="+mn-ea"/>
              </a:endParaRPr>
            </a:p>
          </p:txBody>
        </p:sp>
      </p:grpSp>
      <p:grpSp>
        <p:nvGrpSpPr>
          <p:cNvPr id="20" name="组合 19"/>
          <p:cNvGrpSpPr/>
          <p:nvPr>
            <p:custDataLst>
              <p:tags r:id="rId48"/>
            </p:custDataLst>
          </p:nvPr>
        </p:nvGrpSpPr>
        <p:grpSpPr>
          <a:xfrm>
            <a:off x="3588385" y="3994150"/>
            <a:ext cx="4236720" cy="657860"/>
            <a:chOff x="5651" y="6290"/>
            <a:chExt cx="6672" cy="1036"/>
          </a:xfrm>
        </p:grpSpPr>
        <p:sp>
          <p:nvSpPr>
            <p:cNvPr id="59" name="缺角矩形 58"/>
            <p:cNvSpPr/>
            <p:nvPr>
              <p:custDataLst>
                <p:tags r:id="rId49"/>
              </p:custDataLst>
            </p:nvPr>
          </p:nvSpPr>
          <p:spPr>
            <a:xfrm>
              <a:off x="5651" y="6290"/>
              <a:ext cx="6672" cy="838"/>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6" name="文本框 15"/>
            <p:cNvSpPr txBox="1"/>
            <p:nvPr>
              <p:custDataLst>
                <p:tags r:id="rId50"/>
              </p:custDataLst>
            </p:nvPr>
          </p:nvSpPr>
          <p:spPr>
            <a:xfrm>
              <a:off x="7200" y="6310"/>
              <a:ext cx="3843" cy="1016"/>
            </a:xfrm>
            <a:prstGeom prst="rect">
              <a:avLst/>
            </a:prstGeom>
            <a:noFill/>
          </p:spPr>
          <p:txBody>
            <a:bodyPr wrap="square" rtlCol="0">
              <a:spAutoFit/>
            </a:bodyPr>
            <a:lstStyle/>
            <a:p>
              <a:r>
                <a:rPr lang="zh-CN" altLang="en-US" sz="3600">
                  <a:latin typeface="华文行楷" panose="02010800040101010101" charset="-122"/>
                  <a:ea typeface="华文行楷" panose="02010800040101010101" charset="-122"/>
                </a:rPr>
                <a:t>范文欣赏</a:t>
              </a:r>
              <a:endParaRPr lang="zh-CN" altLang="en-US" sz="3600">
                <a:latin typeface="华文行楷" panose="02010800040101010101" charset="-122"/>
                <a:ea typeface="华文行楷" panose="02010800040101010101" charset="-122"/>
              </a:endParaRPr>
            </a:p>
          </p:txBody>
        </p:sp>
      </p:grpSp>
      <p:pic>
        <p:nvPicPr>
          <p:cNvPr id="21" name="图片 20" descr="t01c28f929b4c7d8fc6"/>
          <p:cNvPicPr>
            <a:picLocks noChangeAspect="1"/>
          </p:cNvPicPr>
          <p:nvPr/>
        </p:nvPicPr>
        <p:blipFill>
          <a:blip r:embed="rId51"/>
          <a:stretch>
            <a:fillRect/>
          </a:stretch>
        </p:blipFill>
        <p:spPr>
          <a:xfrm flipH="1">
            <a:off x="107315" y="2745740"/>
            <a:ext cx="2326005" cy="2528570"/>
          </a:xfrm>
          <a:prstGeom prst="rect">
            <a:avLst/>
          </a:prstGeom>
        </p:spPr>
      </p:pic>
      <p:pic>
        <p:nvPicPr>
          <p:cNvPr id="5124" name="图片 6" descr="logo横版 png"/>
          <p:cNvPicPr>
            <a:picLocks noChangeAspect="1"/>
          </p:cNvPicPr>
          <p:nvPr/>
        </p:nvPicPr>
        <p:blipFill>
          <a:blip r:embed="rId52"/>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5"/>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3.75E-6 -3.7037E-6 L 0.23881 0.00371 " pathEditMode="relative" rAng="0" ptsTypes="AA">
                                      <p:cBhvr>
                                        <p:cTn id="14" dur="2000" fill="hold"/>
                                        <p:tgtEl>
                                          <p:spTgt spid="9"/>
                                        </p:tgtEl>
                                        <p:attrNameLst>
                                          <p:attrName>ppt_x</p:attrName>
                                          <p:attrName>ppt_y</p:attrName>
                                        </p:attrNameLst>
                                      </p:cBhvr>
                                      <p:rCtr x="11940" y="185"/>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42" presetClass="path" presetSubtype="0" accel="50000" decel="50000" fill="hold" nodeType="withEffect">
                                  <p:stCondLst>
                                    <p:cond delay="0"/>
                                  </p:stCondLst>
                                  <p:childTnLst>
                                    <p:animMotion origin="layout" path="M 5E-6 -3.7037E-6 L -0.21836 0.00371 " pathEditMode="relative" rAng="0" ptsTypes="AA">
                                      <p:cBhvr>
                                        <p:cTn id="22" dur="2000" fill="hold"/>
                                        <p:tgtEl>
                                          <p:spTgt spid="29"/>
                                        </p:tgtEl>
                                        <p:attrNameLst>
                                          <p:attrName>ppt_x</p:attrName>
                                          <p:attrName>ppt_y</p:attrName>
                                        </p:attrNameLst>
                                      </p:cBhvr>
                                      <p:rCtr x="-10924" y="185"/>
                                    </p:animMotion>
                                  </p:childTnLst>
                                </p:cTn>
                              </p:par>
                              <p:par>
                                <p:cTn id="23" presetID="42" presetClass="path" presetSubtype="0" accel="50000" decel="50000" fill="hold" nodeType="withEffect">
                                  <p:stCondLst>
                                    <p:cond delay="0"/>
                                  </p:stCondLst>
                                  <p:childTnLst>
                                    <p:animMotion origin="layout" path="M -3.75E-6 -3.7037E-6 L 0.23881 0.00371 " pathEditMode="relative" rAng="0" ptsTypes="AA">
                                      <p:cBhvr>
                                        <p:cTn id="24" dur="2000" fill="hold"/>
                                        <p:tgtEl>
                                          <p:spTgt spid="33"/>
                                        </p:tgtEl>
                                        <p:attrNameLst>
                                          <p:attrName>ppt_x</p:attrName>
                                          <p:attrName>ppt_y</p:attrName>
                                        </p:attrNameLst>
                                      </p:cBhvr>
                                      <p:rCtr x="11940" y="185"/>
                                    </p:animMotion>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42" presetClass="path" presetSubtype="0" accel="50000" decel="50000" fill="hold" nodeType="withEffect">
                                  <p:stCondLst>
                                    <p:cond delay="0"/>
                                  </p:stCondLst>
                                  <p:childTnLst>
                                    <p:animMotion origin="layout" path="M 5E-6 -3.7037E-6 L -0.21836 0.00371 " pathEditMode="relative" rAng="0" ptsTypes="AA">
                                      <p:cBhvr>
                                        <p:cTn id="32" dur="2000" fill="hold"/>
                                        <p:tgtEl>
                                          <p:spTgt spid="37"/>
                                        </p:tgtEl>
                                        <p:attrNameLst>
                                          <p:attrName>ppt_x</p:attrName>
                                          <p:attrName>ppt_y</p:attrName>
                                        </p:attrNameLst>
                                      </p:cBhvr>
                                      <p:rCtr x="-10924" y="185"/>
                                    </p:animMotion>
                                  </p:childTnLst>
                                </p:cTn>
                              </p:par>
                              <p:par>
                                <p:cTn id="33" presetID="42" presetClass="path" presetSubtype="0" accel="50000" decel="50000" fill="hold" nodeType="withEffect">
                                  <p:stCondLst>
                                    <p:cond delay="0"/>
                                  </p:stCondLst>
                                  <p:childTnLst>
                                    <p:animMotion origin="layout" path="M -3.75E-6 -3.7037E-6 L 0.23881 0.00371 " pathEditMode="relative" rAng="0" ptsTypes="AA">
                                      <p:cBhvr>
                                        <p:cTn id="34" dur="2000" fill="hold"/>
                                        <p:tgtEl>
                                          <p:spTgt spid="41"/>
                                        </p:tgtEl>
                                        <p:attrNameLst>
                                          <p:attrName>ppt_x</p:attrName>
                                          <p:attrName>ppt_y</p:attrName>
                                        </p:attrNameLst>
                                      </p:cBhvr>
                                      <p:rCtr x="11940" y="185"/>
                                    </p:animMotion>
                                  </p:childTnLst>
                                </p:cTn>
                              </p:par>
                              <p:par>
                                <p:cTn id="35" presetID="10"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42" presetClass="path" presetSubtype="0" accel="50000" decel="50000" fill="hold" nodeType="withEffect">
                                  <p:stCondLst>
                                    <p:cond delay="0"/>
                                  </p:stCondLst>
                                  <p:childTnLst>
                                    <p:animMotion origin="layout" path="M 5E-6 -3.7037E-6 L -0.21836 0.00371 " pathEditMode="relative" rAng="0" ptsTypes="AA">
                                      <p:cBhvr>
                                        <p:cTn id="42" dur="2000" fill="hold"/>
                                        <p:tgtEl>
                                          <p:spTgt spid="45"/>
                                        </p:tgtEl>
                                        <p:attrNameLst>
                                          <p:attrName>ppt_x</p:attrName>
                                          <p:attrName>ppt_y</p:attrName>
                                        </p:attrNameLst>
                                      </p:cBhvr>
                                      <p:rCtr x="-10924" y="185"/>
                                    </p:animMotion>
                                  </p:childTnLst>
                                </p:cTn>
                              </p:par>
                              <p:par>
                                <p:cTn id="43" presetID="42" presetClass="path" presetSubtype="0" accel="50000" decel="50000" fill="hold" nodeType="withEffect">
                                  <p:stCondLst>
                                    <p:cond delay="0"/>
                                  </p:stCondLst>
                                  <p:childTnLst>
                                    <p:animMotion origin="layout" path="M -3.75E-6 -3.7037E-6 L 0.23881 0.00371 " pathEditMode="relative" rAng="0" ptsTypes="AA">
                                      <p:cBhvr>
                                        <p:cTn id="44" dur="2000" fill="hold"/>
                                        <p:tgtEl>
                                          <p:spTgt spid="49"/>
                                        </p:tgtEl>
                                        <p:attrNameLst>
                                          <p:attrName>ppt_x</p:attrName>
                                          <p:attrName>ppt_y</p:attrName>
                                        </p:attrNameLst>
                                      </p:cBhvr>
                                      <p:rCtr x="11940" y="185"/>
                                    </p:animMotion>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 calcmode="lin" valueType="num">
                                      <p:cBhvr>
                                        <p:cTn id="51" dur="500" fill="hold"/>
                                        <p:tgtEl>
                                          <p:spTgt spid="17"/>
                                        </p:tgtEl>
                                        <p:attrNameLst>
                                          <p:attrName>style.rotation</p:attrName>
                                        </p:attrNameLst>
                                      </p:cBhvr>
                                      <p:tavLst>
                                        <p:tav tm="0">
                                          <p:val>
                                            <p:fltVal val="360"/>
                                          </p:val>
                                        </p:tav>
                                        <p:tav tm="100000">
                                          <p:val>
                                            <p:fltVal val="0"/>
                                          </p:val>
                                        </p:tav>
                                      </p:tavLst>
                                    </p:anim>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 calcmode="lin" valueType="num">
                                      <p:cBhvr>
                                        <p:cTn id="59" dur="500" fill="hold"/>
                                        <p:tgtEl>
                                          <p:spTgt spid="18"/>
                                        </p:tgtEl>
                                        <p:attrNameLst>
                                          <p:attrName>style.rotation</p:attrName>
                                        </p:attrNameLst>
                                      </p:cBhvr>
                                      <p:tavLst>
                                        <p:tav tm="0">
                                          <p:val>
                                            <p:fltVal val="360"/>
                                          </p:val>
                                        </p:tav>
                                        <p:tav tm="100000">
                                          <p:val>
                                            <p:fltVal val="0"/>
                                          </p:val>
                                        </p:tav>
                                      </p:tavLst>
                                    </p:anim>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anim calcmode="lin" valueType="num">
                                      <p:cBhvr>
                                        <p:cTn id="67" dur="500" fill="hold"/>
                                        <p:tgtEl>
                                          <p:spTgt spid="19"/>
                                        </p:tgtEl>
                                        <p:attrNameLst>
                                          <p:attrName>style.rotation</p:attrName>
                                        </p:attrNameLst>
                                      </p:cBhvr>
                                      <p:tavLst>
                                        <p:tav tm="0">
                                          <p:val>
                                            <p:fltVal val="360"/>
                                          </p:val>
                                        </p:tav>
                                        <p:tav tm="100000">
                                          <p:val>
                                            <p:fltVal val="0"/>
                                          </p:val>
                                        </p:tav>
                                      </p:tavLst>
                                    </p:anim>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 calcmode="lin" valueType="num">
                                      <p:cBhvr>
                                        <p:cTn id="75" dur="500" fill="hold"/>
                                        <p:tgtEl>
                                          <p:spTgt spid="20"/>
                                        </p:tgtEl>
                                        <p:attrNameLst>
                                          <p:attrName>style.rotation</p:attrName>
                                        </p:attrNameLst>
                                      </p:cBhvr>
                                      <p:tavLst>
                                        <p:tav tm="0">
                                          <p:val>
                                            <p:fltVal val="360"/>
                                          </p:val>
                                        </p:tav>
                                        <p:tav tm="100000">
                                          <p:val>
                                            <p:fltVal val="0"/>
                                          </p:val>
                                        </p:tav>
                                      </p:tavLst>
                                    </p:anim>
                                    <p:animEffect transition="in" filter="fade">
                                      <p:cBhvr>
                                        <p:cTn id="7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9" name="圆角矩形 8"/>
          <p:cNvSpPr/>
          <p:nvPr>
            <p:custDataLst>
              <p:tags r:id="rId4"/>
            </p:custDataLst>
          </p:nvPr>
        </p:nvSpPr>
        <p:spPr>
          <a:xfrm>
            <a:off x="817880" y="133350"/>
            <a:ext cx="7519035" cy="49593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利用契诃夫法则，注重原文语言的协同</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grpSp>
        <p:nvGrpSpPr>
          <p:cNvPr id="14" name="组合 13"/>
          <p:cNvGrpSpPr/>
          <p:nvPr>
            <p:custDataLst>
              <p:tags r:id="rId5"/>
            </p:custDataLst>
          </p:nvPr>
        </p:nvGrpSpPr>
        <p:grpSpPr>
          <a:xfrm>
            <a:off x="35560" y="827405"/>
            <a:ext cx="2047875" cy="864235"/>
            <a:chOff x="56" y="1101"/>
            <a:chExt cx="3225" cy="1361"/>
          </a:xfrm>
        </p:grpSpPr>
        <p:pic>
          <p:nvPicPr>
            <p:cNvPr id="6" name="图片 5" descr="02"/>
            <p:cNvPicPr>
              <a:picLocks noChangeAspect="1"/>
            </p:cNvPicPr>
            <p:nvPr>
              <p:custDataLst>
                <p:tags r:id="rId6"/>
              </p:custDataLst>
            </p:nvPr>
          </p:nvPicPr>
          <p:blipFill>
            <a:blip r:embed="rId7"/>
            <a:srcRect l="5539" t="24802" r="6269" b="28316"/>
            <a:stretch>
              <a:fillRect/>
            </a:stretch>
          </p:blipFill>
          <p:spPr>
            <a:xfrm>
              <a:off x="56" y="1101"/>
              <a:ext cx="3225" cy="1361"/>
            </a:xfrm>
            <a:prstGeom prst="rect">
              <a:avLst/>
            </a:prstGeom>
          </p:spPr>
        </p:pic>
        <p:sp>
          <p:nvSpPr>
            <p:cNvPr id="13" name="文本框 12"/>
            <p:cNvSpPr txBox="1"/>
            <p:nvPr>
              <p:custDataLst>
                <p:tags r:id="rId8"/>
              </p:custDataLst>
            </p:nvPr>
          </p:nvSpPr>
          <p:spPr>
            <a:xfrm>
              <a:off x="396" y="1328"/>
              <a:ext cx="2604" cy="936"/>
            </a:xfrm>
            <a:prstGeom prst="rect">
              <a:avLst/>
            </a:prstGeom>
            <a:noFill/>
          </p:spPr>
          <p:txBody>
            <a:bodyPr wrap="square" rtlCol="0">
              <a:noAutofit/>
            </a:bodyPr>
            <a:lstStyle/>
            <a:p>
              <a:r>
                <a:rPr lang="zh-CN" altLang="en-US" sz="2800" b="1">
                  <a:solidFill>
                    <a:srgbClr val="7030A0"/>
                  </a:solidFill>
                  <a:latin typeface="楷体" panose="02010609060101010101" charset="-122"/>
                  <a:ea typeface="楷体" panose="02010609060101010101" charset="-122"/>
                </a:rPr>
                <a:t>原文语言</a:t>
              </a:r>
              <a:endParaRPr lang="zh-CN" altLang="en-US" sz="2800" b="1">
                <a:solidFill>
                  <a:srgbClr val="7030A0"/>
                </a:solidFill>
                <a:latin typeface="楷体" panose="02010609060101010101" charset="-122"/>
                <a:ea typeface="楷体" panose="02010609060101010101" charset="-122"/>
              </a:endParaRPr>
            </a:p>
          </p:txBody>
        </p:sp>
      </p:grpSp>
      <p:sp>
        <p:nvSpPr>
          <p:cNvPr id="7" name="文本框 6"/>
          <p:cNvSpPr txBox="1"/>
          <p:nvPr/>
        </p:nvSpPr>
        <p:spPr>
          <a:xfrm>
            <a:off x="2015490" y="843280"/>
            <a:ext cx="6871335" cy="959485"/>
          </a:xfrm>
          <a:prstGeom prst="rect">
            <a:avLst/>
          </a:prstGeom>
          <a:noFill/>
          <a:ln w="28575">
            <a:solidFill>
              <a:srgbClr val="00B0F0"/>
            </a:solidFill>
            <a:prstDash val="sysDot"/>
          </a:ln>
        </p:spPr>
        <p:txBody>
          <a:bodyPr wrap="square" rtlCol="0">
            <a:noAutofit/>
          </a:bodyPr>
          <a:lstStyle/>
          <a:p>
            <a:pPr marL="0" indent="0" algn="just" defTabSz="266700">
              <a:spcBef>
                <a:spcPct val="0"/>
              </a:spcBef>
              <a:spcAft>
                <a:spcPct val="0"/>
              </a:spcAft>
            </a:pPr>
            <a:r>
              <a:rPr lang="en-US" altLang="zh-CN" sz="2800">
                <a:solidFill>
                  <a:schemeClr val="tx1"/>
                </a:solidFill>
                <a:latin typeface="Arial" panose="020B0604020202020204" pitchFamily="34" charset="0"/>
                <a:cs typeface="Arial" panose="020B0604020202020204" pitchFamily="34" charset="0"/>
              </a:rPr>
              <a:t>……</a:t>
            </a:r>
            <a:r>
              <a:rPr lang="en-US" altLang="zh-CN" sz="2800">
                <a:solidFill>
                  <a:schemeClr val="tx1"/>
                </a:solidFill>
                <a:latin typeface="Times New Roman" panose="02020603050405020304" charset="0"/>
                <a:cs typeface="Times New Roman" panose="02020603050405020304" charset="0"/>
              </a:rPr>
              <a:t> her legs were not as strong as her friends, </a:t>
            </a:r>
            <a:r>
              <a:rPr lang="en-US" altLang="zh-CN" sz="2800">
                <a:solidFill>
                  <a:schemeClr val="accent6"/>
                </a:solidFill>
                <a:latin typeface="Times New Roman" panose="02020603050405020304" charset="0"/>
                <a:cs typeface="Times New Roman" panose="02020603050405020304" charset="0"/>
              </a:rPr>
              <a:t>requiring her to rely on crutches for support.</a:t>
            </a:r>
            <a:r>
              <a:rPr lang="en-US" altLang="zh-CN" sz="2800">
                <a:solidFill>
                  <a:schemeClr val="tx1"/>
                </a:solidFill>
                <a:latin typeface="Times New Roman" panose="02020603050405020304" charset="0"/>
                <a:cs typeface="Times New Roman" panose="02020603050405020304" charset="0"/>
              </a:rPr>
              <a:t> </a:t>
            </a:r>
            <a:endParaRPr lang="en-US" altLang="zh-CN" sz="2800">
              <a:solidFill>
                <a:schemeClr val="tx1"/>
              </a:solidFill>
              <a:latin typeface="Times New Roman" panose="02020603050405020304" charset="0"/>
              <a:cs typeface="Times New Roman" panose="02020603050405020304" charset="0"/>
            </a:endParaRPr>
          </a:p>
        </p:txBody>
      </p:sp>
      <p:sp>
        <p:nvSpPr>
          <p:cNvPr id="11" name="圆角矩形 10"/>
          <p:cNvSpPr/>
          <p:nvPr/>
        </p:nvSpPr>
        <p:spPr>
          <a:xfrm>
            <a:off x="2015490" y="753745"/>
            <a:ext cx="1898650" cy="551180"/>
          </a:xfrm>
          <a:prstGeom prst="roundRect">
            <a:avLst/>
          </a:prstGeom>
          <a:solidFill>
            <a:srgbClr val="E5D4F2"/>
          </a:solidFill>
          <a:ln w="28575">
            <a:solidFill>
              <a:srgbClr val="25F925"/>
            </a:soli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rPr>
              <a:t>非谓语</a:t>
            </a:r>
            <a:endPar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endParaRPr>
          </a:p>
        </p:txBody>
      </p:sp>
      <p:grpSp>
        <p:nvGrpSpPr>
          <p:cNvPr id="10" name="组合 9"/>
          <p:cNvGrpSpPr/>
          <p:nvPr>
            <p:custDataLst>
              <p:tags r:id="rId9"/>
            </p:custDataLst>
          </p:nvPr>
        </p:nvGrpSpPr>
        <p:grpSpPr>
          <a:xfrm>
            <a:off x="6948170" y="2016760"/>
            <a:ext cx="1944370" cy="943992"/>
            <a:chOff x="283" y="4295"/>
            <a:chExt cx="3062" cy="1808"/>
          </a:xfrm>
        </p:grpSpPr>
        <p:pic>
          <p:nvPicPr>
            <p:cNvPr id="23" name="图片 22" descr="1955"/>
            <p:cNvPicPr>
              <a:picLocks noChangeAspect="1"/>
            </p:cNvPicPr>
            <p:nvPr>
              <p:custDataLst>
                <p:tags r:id="rId10"/>
              </p:custDataLst>
            </p:nvPr>
          </p:nvPicPr>
          <p:blipFill>
            <a:blip r:embed="rId11"/>
            <a:srcRect t="5361" r="11477" b="17300"/>
            <a:stretch>
              <a:fillRect/>
            </a:stretch>
          </p:blipFill>
          <p:spPr>
            <a:xfrm>
              <a:off x="283" y="4295"/>
              <a:ext cx="3062" cy="1808"/>
            </a:xfrm>
            <a:prstGeom prst="rect">
              <a:avLst/>
            </a:prstGeom>
          </p:spPr>
        </p:pic>
        <p:sp>
          <p:nvSpPr>
            <p:cNvPr id="24" name="文本框 23"/>
            <p:cNvSpPr txBox="1"/>
            <p:nvPr>
              <p:custDataLst>
                <p:tags r:id="rId12"/>
              </p:custDataLst>
            </p:nvPr>
          </p:nvSpPr>
          <p:spPr>
            <a:xfrm>
              <a:off x="542" y="4646"/>
              <a:ext cx="2604" cy="1180"/>
            </a:xfrm>
            <a:prstGeom prst="rect">
              <a:avLst/>
            </a:prstGeom>
            <a:noFill/>
          </p:spPr>
          <p:txBody>
            <a:bodyPr wrap="square" rtlCol="0">
              <a:noAutofit/>
            </a:bodyPr>
            <a:lstStyle/>
            <a:p>
              <a:r>
                <a:rPr lang="zh-CN" altLang="en-US" sz="2800">
                  <a:latin typeface="楷体" panose="02010609060101010101" charset="-122"/>
                  <a:ea typeface="楷体" panose="02010609060101010101" charset="-122"/>
                </a:rPr>
                <a:t>语言</a:t>
              </a:r>
              <a:r>
                <a:rPr lang="zh-CN" altLang="en-US" sz="2800">
                  <a:latin typeface="楷体" panose="02010609060101010101" charset="-122"/>
                  <a:ea typeface="楷体" panose="02010609060101010101" charset="-122"/>
                  <a:sym typeface="+mn-ea"/>
                </a:rPr>
                <a:t>模仿</a:t>
              </a:r>
              <a:endParaRPr lang="zh-CN" altLang="en-US" sz="2800">
                <a:latin typeface="楷体" panose="02010609060101010101" charset="-122"/>
                <a:ea typeface="楷体" panose="02010609060101010101" charset="-122"/>
                <a:sym typeface="+mn-ea"/>
              </a:endParaRPr>
            </a:p>
          </p:txBody>
        </p:sp>
      </p:grpSp>
      <p:sp>
        <p:nvSpPr>
          <p:cNvPr id="12" name="文本框 11"/>
          <p:cNvSpPr txBox="1"/>
          <p:nvPr/>
        </p:nvSpPr>
        <p:spPr>
          <a:xfrm>
            <a:off x="257175" y="1908175"/>
            <a:ext cx="6570345"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zh-CN" altLang="en-US" sz="2800" dirty="0">
                <a:solidFill>
                  <a:schemeClr val="tx1"/>
                </a:solidFill>
                <a:latin typeface="Times New Roman" panose="02020603050405020304" charset="0"/>
                <a:ea typeface="楷体" panose="02010609060101010101" charset="-122"/>
                <a:cs typeface="Times New Roman" panose="02020603050405020304" charset="0"/>
              </a:rPr>
              <a:t>球就像一只被驯服的</a:t>
            </a:r>
            <a:r>
              <a:rPr lang="en-US" altLang="zh-CN" sz="2800" dirty="0">
                <a:latin typeface="Times New Roman" panose="02020603050405020304" charset="0"/>
                <a:ea typeface="楷体" panose="02010609060101010101" charset="-122"/>
                <a:cs typeface="Times New Roman" panose="02020603050405020304" charset="0"/>
                <a:sym typeface="+mn-ea"/>
              </a:rPr>
              <a:t>(tamed)</a:t>
            </a:r>
            <a:r>
              <a:rPr lang="zh-CN" altLang="en-US" sz="2800" dirty="0">
                <a:solidFill>
                  <a:schemeClr val="tx1"/>
                </a:solidFill>
                <a:latin typeface="Times New Roman" panose="02020603050405020304" charset="0"/>
                <a:ea typeface="楷体" panose="02010609060101010101" charset="-122"/>
                <a:cs typeface="Times New Roman" panose="02020603050405020304" charset="0"/>
              </a:rPr>
              <a:t>野兽，静静地待在球门里，这使得</a:t>
            </a:r>
            <a:r>
              <a:rPr lang="en-US" altLang="zh-CN" sz="2800" dirty="0">
                <a:solidFill>
                  <a:schemeClr val="tx1"/>
                </a:solidFill>
                <a:latin typeface="Times New Roman" panose="02020603050405020304" charset="0"/>
                <a:ea typeface="楷体" panose="02010609060101010101" charset="-122"/>
                <a:cs typeface="Times New Roman" panose="02020603050405020304" charset="0"/>
              </a:rPr>
              <a:t>Sara</a:t>
            </a:r>
            <a:r>
              <a:rPr lang="zh-CN" altLang="en-US" sz="2800" dirty="0">
                <a:solidFill>
                  <a:schemeClr val="tx1"/>
                </a:solidFill>
                <a:latin typeface="Times New Roman" panose="02020603050405020304" charset="0"/>
                <a:ea typeface="楷体" panose="02010609060101010101" charset="-122"/>
                <a:cs typeface="Times New Roman" panose="02020603050405020304" charset="0"/>
              </a:rPr>
              <a:t>笑得合不拢嘴。</a:t>
            </a:r>
            <a:endParaRPr lang="zh-CN" altLang="en-US" sz="2800" dirty="0">
              <a:solidFill>
                <a:schemeClr val="tx1"/>
              </a:solidFill>
              <a:latin typeface="Times New Roman" panose="02020603050405020304" charset="0"/>
              <a:ea typeface="楷体" panose="02010609060101010101" charset="-122"/>
              <a:cs typeface="Times New Roman" panose="02020603050405020304" charset="0"/>
            </a:endParaRPr>
          </a:p>
        </p:txBody>
      </p:sp>
      <p:sp>
        <p:nvSpPr>
          <p:cNvPr id="5" name="文本框 4"/>
          <p:cNvSpPr txBox="1"/>
          <p:nvPr/>
        </p:nvSpPr>
        <p:spPr>
          <a:xfrm>
            <a:off x="257175" y="3003550"/>
            <a:ext cx="8635365"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en-US" altLang="zh-CN" sz="2800">
                <a:solidFill>
                  <a:srgbClr val="C00000"/>
                </a:solidFill>
                <a:latin typeface="Times New Roman" panose="02020603050405020304" charset="0"/>
                <a:ea typeface="楷体" panose="02010609060101010101" charset="-122"/>
                <a:cs typeface="Times New Roman" panose="02020603050405020304" charset="0"/>
              </a:rPr>
              <a:t>The ball was like a tamed wild animal</a:t>
            </a:r>
            <a:r>
              <a:rPr lang="en-US" altLang="zh-CN" sz="2800">
                <a:solidFill>
                  <a:schemeClr val="tx1"/>
                </a:solidFill>
                <a:latin typeface="Times New Roman" panose="02020603050405020304" charset="0"/>
                <a:ea typeface="楷体" panose="02010609060101010101" charset="-122"/>
                <a:cs typeface="Times New Roman" panose="02020603050405020304" charset="0"/>
              </a:rPr>
              <a:t>, </a:t>
            </a:r>
            <a:r>
              <a:rPr lang="en-US" altLang="zh-CN" sz="2800">
                <a:solidFill>
                  <a:schemeClr val="accent5">
                    <a:lumMod val="75000"/>
                  </a:schemeClr>
                </a:solidFill>
                <a:latin typeface="Times New Roman" panose="02020603050405020304" charset="0"/>
                <a:ea typeface="楷体" panose="02010609060101010101" charset="-122"/>
                <a:cs typeface="Times New Roman" panose="02020603050405020304" charset="0"/>
              </a:rPr>
              <a:t>quietly staying in the goal</a:t>
            </a:r>
            <a:r>
              <a:rPr lang="zh-CN" altLang="en-US" sz="2800">
                <a:solidFill>
                  <a:schemeClr val="accent5">
                    <a:lumMod val="75000"/>
                  </a:schemeClr>
                </a:solidFill>
                <a:latin typeface="Times New Roman" panose="02020603050405020304" charset="0"/>
                <a:ea typeface="楷体" panose="02010609060101010101" charset="-122"/>
                <a:cs typeface="Times New Roman" panose="02020603050405020304" charset="0"/>
              </a:rPr>
              <a:t>，</a:t>
            </a:r>
            <a:r>
              <a:rPr lang="en-US" altLang="zh-CN" sz="2800">
                <a:solidFill>
                  <a:srgbClr val="00B050"/>
                </a:solidFill>
                <a:latin typeface="Times New Roman" panose="02020603050405020304" charset="0"/>
                <a:ea typeface="楷体" panose="02010609060101010101" charset="-122"/>
                <a:cs typeface="Times New Roman" panose="02020603050405020304" charset="0"/>
              </a:rPr>
              <a:t>which made Sara smile from ear to ear.</a:t>
            </a:r>
            <a:r>
              <a:rPr lang="en-US" altLang="zh-CN" sz="2800">
                <a:solidFill>
                  <a:schemeClr val="accent5">
                    <a:lumMod val="75000"/>
                  </a:schemeClr>
                </a:solidFill>
                <a:latin typeface="Times New Roman" panose="02020603050405020304" charset="0"/>
                <a:ea typeface="楷体" panose="02010609060101010101" charset="-122"/>
                <a:cs typeface="Times New Roman" panose="02020603050405020304" charset="0"/>
              </a:rPr>
              <a:t> </a:t>
            </a:r>
            <a:endParaRPr lang="en-US" altLang="zh-CN" sz="2800">
              <a:solidFill>
                <a:schemeClr val="accent5">
                  <a:lumMod val="75000"/>
                </a:schemeClr>
              </a:solidFill>
              <a:latin typeface="Times New Roman" panose="02020603050405020304" charset="0"/>
              <a:ea typeface="楷体" panose="02010609060101010101" charset="-122"/>
              <a:cs typeface="Times New Roman" panose="02020603050405020304" charset="0"/>
            </a:endParaRPr>
          </a:p>
        </p:txBody>
      </p:sp>
      <p:sp>
        <p:nvSpPr>
          <p:cNvPr id="29" name="文本框 28"/>
          <p:cNvSpPr txBox="1"/>
          <p:nvPr/>
        </p:nvSpPr>
        <p:spPr>
          <a:xfrm>
            <a:off x="2555875" y="4219575"/>
            <a:ext cx="4485640" cy="521970"/>
          </a:xfrm>
          <a:prstGeom prst="rect">
            <a:avLst/>
          </a:prstGeom>
          <a:noFill/>
          <a:ln w="28575">
            <a:solidFill>
              <a:srgbClr val="FF0000"/>
            </a:solidFill>
            <a:prstDash val="sysDot"/>
          </a:ln>
        </p:spPr>
        <p:txBody>
          <a:bodyPr wrap="square" rtlCol="0">
            <a:spAutoFit/>
          </a:bodyPr>
          <a:lstStyle/>
          <a:p>
            <a:pPr marL="0" indent="0" algn="ctr" defTabSz="266700">
              <a:spcBef>
                <a:spcPct val="0"/>
              </a:spcBef>
              <a:spcAft>
                <a:spcPct val="0"/>
              </a:spcAft>
            </a:pPr>
            <a:r>
              <a:rPr lang="zh-CN" altLang="en-US" sz="2800">
                <a:solidFill>
                  <a:srgbClr val="FF0000"/>
                </a:solidFill>
                <a:latin typeface="楷体" panose="02010609060101010101" charset="-122"/>
                <a:ea typeface="楷体" panose="02010609060101010101" charset="-122"/>
                <a:cs typeface="楷体" panose="02010609060101010101" charset="-122"/>
                <a:sym typeface="+mn-ea"/>
              </a:rPr>
              <a:t>修辞</a:t>
            </a:r>
            <a:r>
              <a:rPr lang="en-US" altLang="zh-CN" sz="2800">
                <a:solidFill>
                  <a:srgbClr val="FF0000"/>
                </a:solidFill>
                <a:latin typeface="楷体" panose="02010609060101010101" charset="-122"/>
                <a:ea typeface="楷体" panose="02010609060101010101" charset="-122"/>
                <a:cs typeface="楷体" panose="02010609060101010101" charset="-122"/>
                <a:sym typeface="+mn-ea"/>
              </a:rPr>
              <a:t> </a:t>
            </a:r>
            <a:r>
              <a:rPr lang="en-US" altLang="zh-CN" sz="2800" b="1">
                <a:solidFill>
                  <a:schemeClr val="tx1"/>
                </a:solidFill>
                <a:latin typeface="楷体" panose="02010609060101010101" charset="-122"/>
                <a:ea typeface="楷体" panose="02010609060101010101" charset="-122"/>
                <a:cs typeface="楷体" panose="02010609060101010101" charset="-122"/>
                <a:sym typeface="+mn-ea"/>
              </a:rPr>
              <a:t>+ </a:t>
            </a:r>
            <a:r>
              <a:rPr lang="en-US" altLang="zh-CN" sz="2800">
                <a:solidFill>
                  <a:schemeClr val="accent5">
                    <a:lumMod val="75000"/>
                  </a:schemeClr>
                </a:solidFill>
                <a:latin typeface="楷体" panose="02010609060101010101" charset="-122"/>
                <a:ea typeface="楷体" panose="02010609060101010101" charset="-122"/>
                <a:cs typeface="楷体" panose="02010609060101010101" charset="-122"/>
                <a:sym typeface="+mn-ea"/>
              </a:rPr>
              <a:t>非谓语</a:t>
            </a:r>
            <a:r>
              <a:rPr lang="en-US" altLang="zh-CN" sz="2800">
                <a:solidFill>
                  <a:srgbClr val="FF0000"/>
                </a:solidFill>
                <a:latin typeface="楷体" panose="02010609060101010101" charset="-122"/>
                <a:ea typeface="楷体" panose="02010609060101010101" charset="-122"/>
                <a:cs typeface="楷体" panose="02010609060101010101" charset="-122"/>
                <a:sym typeface="+mn-ea"/>
              </a:rPr>
              <a:t> </a:t>
            </a:r>
            <a:r>
              <a:rPr lang="en-US" altLang="zh-CN" sz="2800" b="1">
                <a:latin typeface="楷体" panose="02010609060101010101" charset="-122"/>
                <a:ea typeface="楷体" panose="02010609060101010101" charset="-122"/>
                <a:cs typeface="楷体" panose="02010609060101010101" charset="-122"/>
                <a:sym typeface="+mn-ea"/>
              </a:rPr>
              <a:t>+ </a:t>
            </a:r>
            <a:r>
              <a:rPr lang="zh-CN" altLang="en-US" sz="2800" b="1">
                <a:solidFill>
                  <a:srgbClr val="00B050"/>
                </a:solidFill>
                <a:latin typeface="楷体" panose="02010609060101010101" charset="-122"/>
                <a:ea typeface="楷体" panose="02010609060101010101" charset="-122"/>
                <a:cs typeface="楷体" panose="02010609060101010101" charset="-122"/>
                <a:sym typeface="+mn-ea"/>
              </a:rPr>
              <a:t>定语从句</a:t>
            </a:r>
            <a:endParaRPr lang="zh-CN" altLang="en-US" sz="2800" b="1">
              <a:solidFill>
                <a:srgbClr val="00B050"/>
              </a:solidFill>
              <a:latin typeface="楷体" panose="02010609060101010101" charset="-122"/>
              <a:ea typeface="楷体" panose="02010609060101010101" charset="-122"/>
              <a:cs typeface="楷体" panose="02010609060101010101" charset="-122"/>
              <a:sym typeface="+mn-ea"/>
            </a:endParaRPr>
          </a:p>
        </p:txBody>
      </p:sp>
      <p:grpSp>
        <p:nvGrpSpPr>
          <p:cNvPr id="30" name="组合 29"/>
          <p:cNvGrpSpPr/>
          <p:nvPr/>
        </p:nvGrpSpPr>
        <p:grpSpPr>
          <a:xfrm>
            <a:off x="179705" y="4083685"/>
            <a:ext cx="2087880" cy="887730"/>
            <a:chOff x="283" y="6318"/>
            <a:chExt cx="3288" cy="1398"/>
          </a:xfrm>
        </p:grpSpPr>
        <p:pic>
          <p:nvPicPr>
            <p:cNvPr id="17" name="图片 16" descr="59858PICGjp9JMeJ0qxcA_PIC2018(1)"/>
            <p:cNvPicPr>
              <a:picLocks noChangeAspect="1"/>
            </p:cNvPicPr>
            <p:nvPr/>
          </p:nvPicPr>
          <p:blipFill>
            <a:blip r:embed="rId13"/>
            <a:srcRect l="12466" t="37407" r="9543" b="24802"/>
            <a:stretch>
              <a:fillRect/>
            </a:stretch>
          </p:blipFill>
          <p:spPr>
            <a:xfrm>
              <a:off x="283" y="6318"/>
              <a:ext cx="3288" cy="1399"/>
            </a:xfrm>
            <a:prstGeom prst="rect">
              <a:avLst/>
            </a:prstGeom>
          </p:spPr>
        </p:pic>
        <p:sp>
          <p:nvSpPr>
            <p:cNvPr id="28" name="文本框 27"/>
            <p:cNvSpPr txBox="1"/>
            <p:nvPr>
              <p:custDataLst>
                <p:tags r:id="rId14"/>
              </p:custDataLst>
            </p:nvPr>
          </p:nvSpPr>
          <p:spPr>
            <a:xfrm>
              <a:off x="623" y="6532"/>
              <a:ext cx="2604" cy="970"/>
            </a:xfrm>
            <a:prstGeom prst="rect">
              <a:avLst/>
            </a:prstGeom>
            <a:noFill/>
          </p:spPr>
          <p:txBody>
            <a:bodyPr wrap="square" rtlCol="0">
              <a:noAutofit/>
            </a:bodyPr>
            <a:lstStyle/>
            <a:p>
              <a:r>
                <a:rPr lang="zh-CN" altLang="en-US" sz="2800">
                  <a:solidFill>
                    <a:srgbClr val="FFFF00"/>
                  </a:solidFill>
                  <a:latin typeface="楷体" panose="02010609060101010101" charset="-122"/>
                  <a:ea typeface="楷体" panose="02010609060101010101" charset="-122"/>
                </a:rPr>
                <a:t>语言靓点</a:t>
              </a:r>
              <a:endParaRPr lang="zh-CN" altLang="en-US" sz="2800">
                <a:solidFill>
                  <a:srgbClr val="FFFF00"/>
                </a:solidFill>
                <a:latin typeface="楷体" panose="02010609060101010101" charset="-122"/>
                <a:ea typeface="楷体" panose="02010609060101010101" charset="-122"/>
              </a:endParaRPr>
            </a:p>
          </p:txBody>
        </p:sp>
      </p:grpSp>
      <p:pic>
        <p:nvPicPr>
          <p:cNvPr id="5124" name="图片 6" descr="logo横版 png"/>
          <p:cNvPicPr>
            <a:picLocks noChangeAspect="1"/>
          </p:cNvPicPr>
          <p:nvPr/>
        </p:nvPicPr>
        <p:blipFill>
          <a:blip r:embed="rId1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6" dur="1000" fill="hold"/>
                                        <p:tgtEl>
                                          <p:spTgt spid="10"/>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p:cTn id="6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70" dur="1000" fill="hold"/>
                                        <p:tgtEl>
                                          <p:spTgt spid="5"/>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5"/>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82" dur="1000" fill="hold"/>
                                        <p:tgtEl>
                                          <p:spTgt spid="30"/>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30"/>
                                        </p:tgtEl>
                                      </p:cBhvr>
                                    </p:animEffect>
                                  </p:childTnLst>
                                </p:cTn>
                              </p:par>
                              <p:par>
                                <p:cTn id="87" presetID="25"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p:cTn id="89"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92" dur="1000" fill="hold"/>
                                        <p:tgtEl>
                                          <p:spTgt spid="29"/>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1" grpId="0" bldLvl="0" animBg="1"/>
      <p:bldP spid="11" grpId="1" animBg="1"/>
      <p:bldP spid="12" grpId="0" bldLvl="0" animBg="1"/>
      <p:bldP spid="12" grpId="1" animBg="1"/>
      <p:bldP spid="5" grpId="0" bldLvl="0" animBg="1"/>
      <p:bldP spid="5" grpId="1" animBg="1"/>
      <p:bldP spid="29" grpId="0" bldLvl="0" animBg="1"/>
      <p:bldP spid="2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grpSp>
        <p:nvGrpSpPr>
          <p:cNvPr id="10" name="组合 9"/>
          <p:cNvGrpSpPr/>
          <p:nvPr>
            <p:custDataLst>
              <p:tags r:id="rId4"/>
            </p:custDataLst>
          </p:nvPr>
        </p:nvGrpSpPr>
        <p:grpSpPr>
          <a:xfrm>
            <a:off x="3131693" y="548640"/>
            <a:ext cx="2493772" cy="1518920"/>
            <a:chOff x="-79" y="4295"/>
            <a:chExt cx="3424" cy="1808"/>
          </a:xfrm>
        </p:grpSpPr>
        <p:pic>
          <p:nvPicPr>
            <p:cNvPr id="23" name="图片 22" descr="1955"/>
            <p:cNvPicPr>
              <a:picLocks noChangeAspect="1"/>
            </p:cNvPicPr>
            <p:nvPr>
              <p:custDataLst>
                <p:tags r:id="rId5"/>
              </p:custDataLst>
            </p:nvPr>
          </p:nvPicPr>
          <p:blipFill>
            <a:blip r:embed="rId6"/>
            <a:srcRect t="5361" r="11477" b="17300"/>
            <a:stretch>
              <a:fillRect/>
            </a:stretch>
          </p:blipFill>
          <p:spPr>
            <a:xfrm>
              <a:off x="-79" y="4295"/>
              <a:ext cx="3424" cy="1808"/>
            </a:xfrm>
            <a:prstGeom prst="rect">
              <a:avLst/>
            </a:prstGeom>
          </p:spPr>
        </p:pic>
        <p:sp>
          <p:nvSpPr>
            <p:cNvPr id="24" name="文本框 23"/>
            <p:cNvSpPr txBox="1"/>
            <p:nvPr>
              <p:custDataLst>
                <p:tags r:id="rId7"/>
              </p:custDataLst>
            </p:nvPr>
          </p:nvSpPr>
          <p:spPr>
            <a:xfrm>
              <a:off x="280" y="4783"/>
              <a:ext cx="2604" cy="1180"/>
            </a:xfrm>
            <a:prstGeom prst="rect">
              <a:avLst/>
            </a:prstGeom>
            <a:noFill/>
          </p:spPr>
          <p:txBody>
            <a:bodyPr wrap="square" rtlCol="0">
              <a:noAutofit/>
            </a:bodyPr>
            <a:lstStyle/>
            <a:p>
              <a:r>
                <a:rPr lang="zh-CN" altLang="en-US" sz="3200">
                  <a:latin typeface="楷体" panose="02010609060101010101" charset="-122"/>
                  <a:ea typeface="楷体" panose="02010609060101010101" charset="-122"/>
                </a:rPr>
                <a:t>主题升华</a:t>
              </a:r>
              <a:endParaRPr lang="zh-CN" altLang="en-US" sz="3200">
                <a:latin typeface="楷体" panose="02010609060101010101" charset="-122"/>
                <a:ea typeface="楷体" panose="02010609060101010101" charset="-122"/>
              </a:endParaRPr>
            </a:p>
          </p:txBody>
        </p:sp>
      </p:grpSp>
      <p:sp>
        <p:nvSpPr>
          <p:cNvPr id="12" name="文本框 11"/>
          <p:cNvSpPr txBox="1"/>
          <p:nvPr/>
        </p:nvSpPr>
        <p:spPr>
          <a:xfrm>
            <a:off x="395605" y="1995170"/>
            <a:ext cx="8342630" cy="521970"/>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zh-CN" altLang="en-US" sz="2800">
                <a:solidFill>
                  <a:schemeClr val="tx1"/>
                </a:solidFill>
                <a:latin typeface="Times New Roman" panose="02020603050405020304" charset="0"/>
                <a:ea typeface="楷体" panose="02010609060101010101" charset="-122"/>
                <a:cs typeface="Times New Roman" panose="02020603050405020304" charset="0"/>
              </a:rPr>
              <a:t>正是她的激情和决心让其他学生的怀疑变成了信任。</a:t>
            </a:r>
            <a:endParaRPr lang="zh-CN" altLang="en-US" sz="2800">
              <a:solidFill>
                <a:schemeClr val="tx1"/>
              </a:solidFill>
              <a:latin typeface="Times New Roman" panose="02020603050405020304" charset="0"/>
              <a:ea typeface="楷体" panose="02010609060101010101" charset="-122"/>
              <a:cs typeface="Times New Roman" panose="02020603050405020304" charset="0"/>
            </a:endParaRPr>
          </a:p>
        </p:txBody>
      </p:sp>
      <p:sp>
        <p:nvSpPr>
          <p:cNvPr id="5" name="文本框 4"/>
          <p:cNvSpPr txBox="1"/>
          <p:nvPr/>
        </p:nvSpPr>
        <p:spPr>
          <a:xfrm>
            <a:off x="467360" y="2715895"/>
            <a:ext cx="8237855"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en-US" altLang="zh-CN" sz="2800" dirty="0">
                <a:solidFill>
                  <a:srgbClr val="CB30ED"/>
                </a:solidFill>
                <a:latin typeface="Times New Roman" panose="02020603050405020304" charset="0"/>
                <a:ea typeface="楷体" panose="02010609060101010101" charset="-122"/>
                <a:cs typeface="Times New Roman" panose="02020603050405020304" charset="0"/>
              </a:rPr>
              <a:t>It was</a:t>
            </a:r>
            <a:r>
              <a:rPr lang="en-US" altLang="zh-CN" sz="2800" dirty="0">
                <a:solidFill>
                  <a:schemeClr val="tx1"/>
                </a:solidFill>
                <a:latin typeface="Times New Roman" panose="02020603050405020304" charset="0"/>
                <a:ea typeface="楷体" panose="02010609060101010101" charset="-122"/>
                <a:cs typeface="Times New Roman" panose="02020603050405020304" charset="0"/>
              </a:rPr>
              <a:t> her </a:t>
            </a:r>
            <a:r>
              <a:rPr lang="en-US" altLang="zh-CN" sz="2800" dirty="0">
                <a:solidFill>
                  <a:srgbClr val="FF0000"/>
                </a:solidFill>
                <a:latin typeface="Times New Roman" panose="02020603050405020304" charset="0"/>
                <a:ea typeface="楷体" panose="02010609060101010101" charset="-122"/>
                <a:cs typeface="Times New Roman" panose="02020603050405020304" charset="0"/>
              </a:rPr>
              <a:t>passion</a:t>
            </a:r>
            <a:r>
              <a:rPr lang="en-US" altLang="zh-CN" sz="2800" dirty="0">
                <a:solidFill>
                  <a:schemeClr val="tx1"/>
                </a:solidFill>
                <a:latin typeface="Times New Roman" panose="02020603050405020304" charset="0"/>
                <a:ea typeface="楷体" panose="02010609060101010101" charset="-122"/>
                <a:cs typeface="Times New Roman" panose="02020603050405020304" charset="0"/>
              </a:rPr>
              <a:t> and </a:t>
            </a:r>
            <a:r>
              <a:rPr lang="en-US" altLang="zh-CN" sz="2800" dirty="0">
                <a:solidFill>
                  <a:srgbClr val="FF0000"/>
                </a:solidFill>
                <a:latin typeface="Times New Roman" panose="02020603050405020304" charset="0"/>
                <a:ea typeface="楷体" panose="02010609060101010101" charset="-122"/>
                <a:cs typeface="Times New Roman" panose="02020603050405020304" charset="0"/>
              </a:rPr>
              <a:t>determination</a:t>
            </a:r>
            <a:r>
              <a:rPr lang="en-US" altLang="zh-CN" sz="2800" dirty="0">
                <a:solidFill>
                  <a:schemeClr val="tx1"/>
                </a:solidFill>
                <a:latin typeface="Times New Roman" panose="02020603050405020304" charset="0"/>
                <a:ea typeface="楷体" panose="02010609060101010101" charset="-122"/>
                <a:cs typeface="Times New Roman" panose="02020603050405020304" charset="0"/>
              </a:rPr>
              <a:t> </a:t>
            </a:r>
            <a:r>
              <a:rPr lang="en-US" altLang="zh-CN" sz="2800" dirty="0">
                <a:solidFill>
                  <a:srgbClr val="CB30ED"/>
                </a:solidFill>
                <a:latin typeface="Times New Roman" panose="02020603050405020304" charset="0"/>
                <a:ea typeface="楷体" panose="02010609060101010101" charset="-122"/>
                <a:cs typeface="Times New Roman" panose="02020603050405020304" charset="0"/>
              </a:rPr>
              <a:t>that</a:t>
            </a:r>
            <a:r>
              <a:rPr lang="en-US" altLang="zh-CN" sz="2800" dirty="0">
                <a:solidFill>
                  <a:schemeClr val="tx1"/>
                </a:solidFill>
                <a:latin typeface="Times New Roman" panose="02020603050405020304" charset="0"/>
                <a:ea typeface="楷体" panose="02010609060101010101" charset="-122"/>
                <a:cs typeface="Times New Roman" panose="02020603050405020304" charset="0"/>
              </a:rPr>
              <a:t> made</a:t>
            </a:r>
            <a:r>
              <a:rPr lang="en-US" altLang="zh-CN" sz="2800" dirty="0">
                <a:solidFill>
                  <a:srgbClr val="00B0F0"/>
                </a:solidFill>
                <a:latin typeface="Times New Roman" panose="02020603050405020304" charset="0"/>
                <a:ea typeface="楷体" panose="02010609060101010101" charset="-122"/>
                <a:cs typeface="Times New Roman" panose="02020603050405020304" charset="0"/>
              </a:rPr>
              <a:t> other kids’ doubt give way to belief</a:t>
            </a:r>
            <a:r>
              <a:rPr lang="en-US" altLang="zh-CN" sz="2800" dirty="0">
                <a:solidFill>
                  <a:schemeClr val="tx1"/>
                </a:solidFill>
                <a:latin typeface="Times New Roman" panose="02020603050405020304" charset="0"/>
                <a:ea typeface="楷体" panose="02010609060101010101" charset="-122"/>
                <a:cs typeface="Times New Roman" panose="02020603050405020304" charset="0"/>
              </a:rPr>
              <a:t>.</a:t>
            </a:r>
            <a:endParaRPr lang="zh-CN" altLang="en-US" sz="2800" dirty="0">
              <a:solidFill>
                <a:schemeClr val="tx1"/>
              </a:solidFill>
              <a:latin typeface="Times New Roman" panose="02020603050405020304" charset="0"/>
              <a:ea typeface="楷体" panose="02010609060101010101" charset="-122"/>
              <a:cs typeface="Times New Roman" panose="02020603050405020304" charset="0"/>
            </a:endParaRPr>
          </a:p>
        </p:txBody>
      </p:sp>
      <p:sp>
        <p:nvSpPr>
          <p:cNvPr id="29" name="文本框 28"/>
          <p:cNvSpPr txBox="1"/>
          <p:nvPr/>
        </p:nvSpPr>
        <p:spPr>
          <a:xfrm>
            <a:off x="2626995" y="4321810"/>
            <a:ext cx="5418455" cy="521970"/>
          </a:xfrm>
          <a:prstGeom prst="rect">
            <a:avLst/>
          </a:prstGeom>
          <a:noFill/>
          <a:ln w="28575">
            <a:solidFill>
              <a:srgbClr val="FF0000"/>
            </a:solidFill>
            <a:prstDash val="sysDot"/>
          </a:ln>
        </p:spPr>
        <p:txBody>
          <a:bodyPr wrap="square" rtlCol="0">
            <a:spAutoFit/>
          </a:bodyPr>
          <a:lstStyle/>
          <a:p>
            <a:pPr marL="0" indent="0" algn="ctr" defTabSz="266700">
              <a:spcBef>
                <a:spcPct val="0"/>
              </a:spcBef>
              <a:spcAft>
                <a:spcPct val="0"/>
              </a:spcAft>
            </a:pPr>
            <a:r>
              <a:rPr lang="en-US" altLang="zh-CN" sz="2800">
                <a:solidFill>
                  <a:srgbClr val="CB30ED"/>
                </a:solidFill>
                <a:latin typeface="Times New Roman" panose="02020603050405020304" charset="0"/>
                <a:ea typeface="楷体" panose="02010609060101010101" charset="-122"/>
                <a:cs typeface="Times New Roman" panose="02020603050405020304" charset="0"/>
                <a:sym typeface="+mn-ea"/>
              </a:rPr>
              <a:t>强调句</a:t>
            </a:r>
            <a:r>
              <a:rPr lang="en-US" altLang="zh-CN" sz="2800" b="1">
                <a:solidFill>
                  <a:schemeClr val="tx1"/>
                </a:solidFill>
                <a:latin typeface="楷体" panose="02010609060101010101" charset="-122"/>
                <a:ea typeface="楷体" panose="02010609060101010101" charset="-122"/>
                <a:cs typeface="楷体" panose="02010609060101010101" charset="-122"/>
                <a:sym typeface="+mn-ea"/>
              </a:rPr>
              <a:t>+</a:t>
            </a:r>
            <a:r>
              <a:rPr lang="en-US" altLang="zh-CN" sz="2800">
                <a:solidFill>
                  <a:srgbClr val="FF0000"/>
                </a:solidFill>
                <a:latin typeface="Times New Roman" panose="02020603050405020304" charset="0"/>
                <a:ea typeface="楷体" panose="02010609060101010101" charset="-122"/>
                <a:cs typeface="Times New Roman" panose="02020603050405020304" charset="0"/>
                <a:sym typeface="+mn-ea"/>
              </a:rPr>
              <a:t>原文语言</a:t>
            </a:r>
            <a:r>
              <a:rPr lang="en-US" altLang="zh-CN" sz="28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1">
                <a:solidFill>
                  <a:srgbClr val="00B0F0"/>
                </a:solidFill>
                <a:latin typeface="楷体" panose="02010609060101010101" charset="-122"/>
                <a:ea typeface="楷体" panose="02010609060101010101" charset="-122"/>
                <a:cs typeface="楷体" panose="02010609060101010101" charset="-122"/>
                <a:sym typeface="+mn-ea"/>
              </a:rPr>
              <a:t>无灵表达</a:t>
            </a:r>
            <a:endParaRPr lang="zh-CN" altLang="en-US" sz="2800" b="1">
              <a:solidFill>
                <a:srgbClr val="00B0F0"/>
              </a:solidFill>
              <a:latin typeface="楷体" panose="02010609060101010101" charset="-122"/>
              <a:ea typeface="楷体" panose="02010609060101010101" charset="-122"/>
              <a:cs typeface="楷体" panose="02010609060101010101" charset="-122"/>
              <a:sym typeface="+mn-ea"/>
            </a:endParaRPr>
          </a:p>
        </p:txBody>
      </p:sp>
      <p:grpSp>
        <p:nvGrpSpPr>
          <p:cNvPr id="30" name="组合 29"/>
          <p:cNvGrpSpPr/>
          <p:nvPr/>
        </p:nvGrpSpPr>
        <p:grpSpPr>
          <a:xfrm>
            <a:off x="213995" y="4091940"/>
            <a:ext cx="2087880" cy="887730"/>
            <a:chOff x="283" y="6318"/>
            <a:chExt cx="3288" cy="1398"/>
          </a:xfrm>
        </p:grpSpPr>
        <p:pic>
          <p:nvPicPr>
            <p:cNvPr id="17" name="图片 16" descr="59858PICGjp9JMeJ0qxcA_PIC2018(1)"/>
            <p:cNvPicPr>
              <a:picLocks noChangeAspect="1"/>
            </p:cNvPicPr>
            <p:nvPr/>
          </p:nvPicPr>
          <p:blipFill>
            <a:blip r:embed="rId8"/>
            <a:srcRect l="12466" t="37407" r="9543" b="24802"/>
            <a:stretch>
              <a:fillRect/>
            </a:stretch>
          </p:blipFill>
          <p:spPr>
            <a:xfrm>
              <a:off x="283" y="6318"/>
              <a:ext cx="3288" cy="1399"/>
            </a:xfrm>
            <a:prstGeom prst="rect">
              <a:avLst/>
            </a:prstGeom>
          </p:spPr>
        </p:pic>
        <p:sp>
          <p:nvSpPr>
            <p:cNvPr id="28" name="文本框 27"/>
            <p:cNvSpPr txBox="1"/>
            <p:nvPr>
              <p:custDataLst>
                <p:tags r:id="rId9"/>
              </p:custDataLst>
            </p:nvPr>
          </p:nvSpPr>
          <p:spPr>
            <a:xfrm>
              <a:off x="623" y="6532"/>
              <a:ext cx="2604" cy="970"/>
            </a:xfrm>
            <a:prstGeom prst="rect">
              <a:avLst/>
            </a:prstGeom>
            <a:noFill/>
          </p:spPr>
          <p:txBody>
            <a:bodyPr wrap="square" rtlCol="0">
              <a:noAutofit/>
            </a:bodyPr>
            <a:lstStyle/>
            <a:p>
              <a:r>
                <a:rPr lang="zh-CN" altLang="en-US" sz="2800">
                  <a:solidFill>
                    <a:srgbClr val="FFFF00"/>
                  </a:solidFill>
                  <a:latin typeface="楷体" panose="02010609060101010101" charset="-122"/>
                  <a:ea typeface="楷体" panose="02010609060101010101" charset="-122"/>
                </a:rPr>
                <a:t>语言靓点</a:t>
              </a:r>
              <a:endParaRPr lang="zh-CN" altLang="en-US" sz="2800">
                <a:solidFill>
                  <a:srgbClr val="FFFF00"/>
                </a:solidFill>
                <a:latin typeface="楷体" panose="02010609060101010101" charset="-122"/>
                <a:ea typeface="楷体" panose="02010609060101010101" charset="-122"/>
              </a:endParaRPr>
            </a:p>
          </p:txBody>
        </p:sp>
      </p:grpSp>
      <p:sp>
        <p:nvSpPr>
          <p:cNvPr id="6" name="圆角矩形 5"/>
          <p:cNvSpPr/>
          <p:nvPr>
            <p:custDataLst>
              <p:tags r:id="rId10"/>
            </p:custDataLst>
          </p:nvPr>
        </p:nvSpPr>
        <p:spPr>
          <a:xfrm>
            <a:off x="1619885" y="133350"/>
            <a:ext cx="5547995" cy="49593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利用契诃夫法则，升华主题</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6" descr="logo横版 png"/>
          <p:cNvPicPr>
            <a:picLocks noChangeAspect="1"/>
          </p:cNvPicPr>
          <p:nvPr/>
        </p:nvPicPr>
        <p:blipFill>
          <a:blip r:embed="rId11"/>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46" dur="1000" fill="hold"/>
                                        <p:tgtEl>
                                          <p:spTgt spid="30"/>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0"/>
                                        </p:tgtEl>
                                      </p:cBhvr>
                                    </p:animEffect>
                                  </p:childTnLst>
                                </p:cTn>
                              </p:par>
                              <p:par>
                                <p:cTn id="51" presetID="25"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56" dur="1000" fill="hold"/>
                                        <p:tgtEl>
                                          <p:spTgt spid="29"/>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5" grpId="0" bldLvl="0" animBg="1"/>
      <p:bldP spid="5" grpId="1" animBg="1"/>
      <p:bldP spid="29" grpId="0" bldLvl="0" animBg="1"/>
      <p:bldP spid="2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grpSp>
        <p:nvGrpSpPr>
          <p:cNvPr id="10" name="组合 9"/>
          <p:cNvGrpSpPr/>
          <p:nvPr>
            <p:custDataLst>
              <p:tags r:id="rId4"/>
            </p:custDataLst>
          </p:nvPr>
        </p:nvGrpSpPr>
        <p:grpSpPr>
          <a:xfrm>
            <a:off x="3131693" y="548640"/>
            <a:ext cx="2493772" cy="1518920"/>
            <a:chOff x="-79" y="4295"/>
            <a:chExt cx="3424" cy="1808"/>
          </a:xfrm>
        </p:grpSpPr>
        <p:pic>
          <p:nvPicPr>
            <p:cNvPr id="23" name="图片 22" descr="1955"/>
            <p:cNvPicPr>
              <a:picLocks noChangeAspect="1"/>
            </p:cNvPicPr>
            <p:nvPr>
              <p:custDataLst>
                <p:tags r:id="rId5"/>
              </p:custDataLst>
            </p:nvPr>
          </p:nvPicPr>
          <p:blipFill>
            <a:blip r:embed="rId6"/>
            <a:srcRect t="5361" r="11477" b="17300"/>
            <a:stretch>
              <a:fillRect/>
            </a:stretch>
          </p:blipFill>
          <p:spPr>
            <a:xfrm>
              <a:off x="-79" y="4295"/>
              <a:ext cx="3424" cy="1808"/>
            </a:xfrm>
            <a:prstGeom prst="rect">
              <a:avLst/>
            </a:prstGeom>
          </p:spPr>
        </p:pic>
        <p:sp>
          <p:nvSpPr>
            <p:cNvPr id="24" name="文本框 23"/>
            <p:cNvSpPr txBox="1"/>
            <p:nvPr>
              <p:custDataLst>
                <p:tags r:id="rId7"/>
              </p:custDataLst>
            </p:nvPr>
          </p:nvSpPr>
          <p:spPr>
            <a:xfrm>
              <a:off x="280" y="4783"/>
              <a:ext cx="2604" cy="1180"/>
            </a:xfrm>
            <a:prstGeom prst="rect">
              <a:avLst/>
            </a:prstGeom>
            <a:noFill/>
          </p:spPr>
          <p:txBody>
            <a:bodyPr wrap="square" rtlCol="0">
              <a:noAutofit/>
            </a:bodyPr>
            <a:lstStyle/>
            <a:p>
              <a:r>
                <a:rPr lang="zh-CN" altLang="en-US" sz="3200">
                  <a:latin typeface="楷体" panose="02010609060101010101" charset="-122"/>
                  <a:ea typeface="楷体" panose="02010609060101010101" charset="-122"/>
                </a:rPr>
                <a:t>主题升华</a:t>
              </a:r>
              <a:endParaRPr lang="zh-CN" altLang="en-US" sz="3200">
                <a:latin typeface="楷体" panose="02010609060101010101" charset="-122"/>
                <a:ea typeface="楷体" panose="02010609060101010101" charset="-122"/>
              </a:endParaRPr>
            </a:p>
          </p:txBody>
        </p:sp>
      </p:grpSp>
      <p:sp>
        <p:nvSpPr>
          <p:cNvPr id="12" name="文本框 11"/>
          <p:cNvSpPr txBox="1"/>
          <p:nvPr/>
        </p:nvSpPr>
        <p:spPr>
          <a:xfrm>
            <a:off x="395605" y="1995170"/>
            <a:ext cx="8342630"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zh-CN" altLang="en-US" sz="2800">
                <a:solidFill>
                  <a:schemeClr val="tx1"/>
                </a:solidFill>
                <a:latin typeface="Times New Roman" panose="02020603050405020304" charset="0"/>
                <a:ea typeface="楷体" panose="02010609060101010101" charset="-122"/>
                <a:cs typeface="Times New Roman" panose="02020603050405020304" charset="0"/>
              </a:rPr>
              <a:t>这有力的地证明了激情和决心可以克服任何看似不可逾越的障碍。</a:t>
            </a:r>
            <a:endParaRPr lang="zh-CN" altLang="en-US" sz="2800">
              <a:solidFill>
                <a:schemeClr val="tx1"/>
              </a:solidFill>
              <a:latin typeface="Times New Roman" panose="02020603050405020304" charset="0"/>
              <a:ea typeface="楷体" panose="02010609060101010101" charset="-122"/>
              <a:cs typeface="Times New Roman" panose="02020603050405020304" charset="0"/>
            </a:endParaRPr>
          </a:p>
        </p:txBody>
      </p:sp>
      <p:sp>
        <p:nvSpPr>
          <p:cNvPr id="5" name="文本框 4"/>
          <p:cNvSpPr txBox="1"/>
          <p:nvPr/>
        </p:nvSpPr>
        <p:spPr>
          <a:xfrm>
            <a:off x="395605" y="3043555"/>
            <a:ext cx="8237855" cy="953135"/>
          </a:xfrm>
          <a:prstGeom prst="rect">
            <a:avLst/>
          </a:prstGeom>
          <a:noFill/>
          <a:ln w="28575">
            <a:solidFill>
              <a:srgbClr val="00B050"/>
            </a:solidFill>
            <a:prstDash val="sysDot"/>
          </a:ln>
        </p:spPr>
        <p:txBody>
          <a:bodyPr wrap="square" rtlCol="0">
            <a:spAutoFit/>
          </a:bodyPr>
          <a:lstStyle/>
          <a:p>
            <a:pPr marL="0" indent="0" algn="just" defTabSz="266700">
              <a:spcBef>
                <a:spcPct val="0"/>
              </a:spcBef>
              <a:spcAft>
                <a:spcPct val="0"/>
              </a:spcAft>
            </a:pPr>
            <a:r>
              <a:rPr lang="en-US" altLang="zh-CN" sz="2800">
                <a:solidFill>
                  <a:srgbClr val="FF0000"/>
                </a:solidFill>
                <a:latin typeface="Times New Roman" panose="02020603050405020304" charset="0"/>
                <a:cs typeface="Times New Roman" panose="02020603050405020304" charset="0"/>
                <a:sym typeface="+mn-ea"/>
              </a:rPr>
              <a:t>It</a:t>
            </a:r>
            <a:r>
              <a:rPr lang="en-US" altLang="zh-CN" sz="2800">
                <a:latin typeface="Times New Roman" panose="02020603050405020304" charset="0"/>
                <a:cs typeface="Times New Roman" panose="02020603050405020304" charset="0"/>
                <a:sym typeface="+mn-ea"/>
              </a:rPr>
              <a:t> was a vivid proof </a:t>
            </a:r>
            <a:r>
              <a:rPr lang="en-US" altLang="zh-CN" sz="2800">
                <a:solidFill>
                  <a:srgbClr val="FF0000"/>
                </a:solidFill>
                <a:latin typeface="Times New Roman" panose="02020603050405020304" charset="0"/>
                <a:cs typeface="Times New Roman" panose="02020603050405020304" charset="0"/>
                <a:sym typeface="+mn-ea"/>
              </a:rPr>
              <a:t>that</a:t>
            </a:r>
            <a:r>
              <a:rPr lang="en-US" altLang="zh-CN" sz="2800">
                <a:latin typeface="Times New Roman" panose="02020603050405020304" charset="0"/>
                <a:cs typeface="Times New Roman" panose="02020603050405020304" charset="0"/>
                <a:sym typeface="+mn-ea"/>
              </a:rPr>
              <a:t> passion and determination could overcome any seemingly unbeatable barrier.</a:t>
            </a:r>
            <a:endParaRPr lang="zh-CN" altLang="en-US" sz="2800">
              <a:solidFill>
                <a:schemeClr val="tx1"/>
              </a:solidFill>
              <a:latin typeface="Times New Roman" panose="02020603050405020304" charset="0"/>
              <a:ea typeface="楷体" panose="02010609060101010101" charset="-122"/>
              <a:cs typeface="Times New Roman" panose="02020603050405020304" charset="0"/>
            </a:endParaRPr>
          </a:p>
        </p:txBody>
      </p:sp>
      <p:sp>
        <p:nvSpPr>
          <p:cNvPr id="29" name="文本框 28"/>
          <p:cNvSpPr txBox="1"/>
          <p:nvPr/>
        </p:nvSpPr>
        <p:spPr>
          <a:xfrm>
            <a:off x="2626995" y="4321810"/>
            <a:ext cx="4202430" cy="521970"/>
          </a:xfrm>
          <a:prstGeom prst="rect">
            <a:avLst/>
          </a:prstGeom>
          <a:noFill/>
          <a:ln w="28575">
            <a:solidFill>
              <a:srgbClr val="FF0000"/>
            </a:solidFill>
            <a:prstDash val="sysDot"/>
          </a:ln>
        </p:spPr>
        <p:txBody>
          <a:bodyPr wrap="square" rtlCol="0">
            <a:spAutoFit/>
          </a:bodyPr>
          <a:lstStyle/>
          <a:p>
            <a:pPr marL="0" indent="0" algn="ctr" defTabSz="266700">
              <a:spcBef>
                <a:spcPct val="0"/>
              </a:spcBef>
              <a:spcAft>
                <a:spcPct val="0"/>
              </a:spcAft>
            </a:pPr>
            <a:r>
              <a:rPr lang="zh-CN" altLang="en-US" sz="2800">
                <a:solidFill>
                  <a:srgbClr val="FF0000"/>
                </a:solidFill>
                <a:latin typeface="楷体" panose="02010609060101010101" charset="-122"/>
                <a:ea typeface="楷体" panose="02010609060101010101" charset="-122"/>
                <a:cs typeface="楷体" panose="02010609060101010101" charset="-122"/>
                <a:sym typeface="+mn-ea"/>
              </a:rPr>
              <a:t>同位语从句</a:t>
            </a:r>
            <a:r>
              <a:rPr lang="en-US" altLang="zh-CN" sz="2800">
                <a:solidFill>
                  <a:srgbClr val="FF0000"/>
                </a:solidFill>
                <a:latin typeface="楷体" panose="02010609060101010101" charset="-122"/>
                <a:ea typeface="楷体" panose="02010609060101010101" charset="-122"/>
                <a:cs typeface="楷体" panose="02010609060101010101" charset="-122"/>
                <a:sym typeface="+mn-ea"/>
              </a:rPr>
              <a:t> </a:t>
            </a:r>
            <a:endParaRPr lang="zh-CN" altLang="en-US" sz="2800" b="1">
              <a:solidFill>
                <a:srgbClr val="00B0F0"/>
              </a:solidFill>
              <a:latin typeface="楷体" panose="02010609060101010101" charset="-122"/>
              <a:ea typeface="楷体" panose="02010609060101010101" charset="-122"/>
              <a:cs typeface="楷体" panose="02010609060101010101" charset="-122"/>
              <a:sym typeface="+mn-ea"/>
            </a:endParaRPr>
          </a:p>
        </p:txBody>
      </p:sp>
      <p:grpSp>
        <p:nvGrpSpPr>
          <p:cNvPr id="30" name="组合 29"/>
          <p:cNvGrpSpPr/>
          <p:nvPr/>
        </p:nvGrpSpPr>
        <p:grpSpPr>
          <a:xfrm>
            <a:off x="213995" y="4091940"/>
            <a:ext cx="2087880" cy="887730"/>
            <a:chOff x="283" y="6318"/>
            <a:chExt cx="3288" cy="1398"/>
          </a:xfrm>
        </p:grpSpPr>
        <p:pic>
          <p:nvPicPr>
            <p:cNvPr id="17" name="图片 16" descr="59858PICGjp9JMeJ0qxcA_PIC2018(1)"/>
            <p:cNvPicPr>
              <a:picLocks noChangeAspect="1"/>
            </p:cNvPicPr>
            <p:nvPr/>
          </p:nvPicPr>
          <p:blipFill>
            <a:blip r:embed="rId8"/>
            <a:srcRect l="12466" t="37407" r="9543" b="24802"/>
            <a:stretch>
              <a:fillRect/>
            </a:stretch>
          </p:blipFill>
          <p:spPr>
            <a:xfrm>
              <a:off x="283" y="6318"/>
              <a:ext cx="3288" cy="1399"/>
            </a:xfrm>
            <a:prstGeom prst="rect">
              <a:avLst/>
            </a:prstGeom>
          </p:spPr>
        </p:pic>
        <p:sp>
          <p:nvSpPr>
            <p:cNvPr id="28" name="文本框 27"/>
            <p:cNvSpPr txBox="1"/>
            <p:nvPr>
              <p:custDataLst>
                <p:tags r:id="rId9"/>
              </p:custDataLst>
            </p:nvPr>
          </p:nvSpPr>
          <p:spPr>
            <a:xfrm>
              <a:off x="623" y="6532"/>
              <a:ext cx="2604" cy="970"/>
            </a:xfrm>
            <a:prstGeom prst="rect">
              <a:avLst/>
            </a:prstGeom>
            <a:noFill/>
          </p:spPr>
          <p:txBody>
            <a:bodyPr wrap="square" rtlCol="0">
              <a:noAutofit/>
            </a:bodyPr>
            <a:lstStyle/>
            <a:p>
              <a:r>
                <a:rPr lang="zh-CN" altLang="en-US" sz="2800">
                  <a:solidFill>
                    <a:srgbClr val="FFFF00"/>
                  </a:solidFill>
                  <a:latin typeface="楷体" panose="02010609060101010101" charset="-122"/>
                  <a:ea typeface="楷体" panose="02010609060101010101" charset="-122"/>
                </a:rPr>
                <a:t>语言靓点</a:t>
              </a:r>
              <a:endParaRPr lang="zh-CN" altLang="en-US" sz="2800">
                <a:solidFill>
                  <a:srgbClr val="FFFF00"/>
                </a:solidFill>
                <a:latin typeface="楷体" panose="02010609060101010101" charset="-122"/>
                <a:ea typeface="楷体" panose="02010609060101010101" charset="-122"/>
              </a:endParaRPr>
            </a:p>
          </p:txBody>
        </p:sp>
      </p:grpSp>
      <p:sp>
        <p:nvSpPr>
          <p:cNvPr id="6" name="圆角矩形 5"/>
          <p:cNvSpPr/>
          <p:nvPr>
            <p:custDataLst>
              <p:tags r:id="rId10"/>
            </p:custDataLst>
          </p:nvPr>
        </p:nvSpPr>
        <p:spPr>
          <a:xfrm>
            <a:off x="1619885" y="133350"/>
            <a:ext cx="5547995" cy="49593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利用契诃夫法则，升华主题</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6" descr="logo横版 png"/>
          <p:cNvPicPr>
            <a:picLocks noChangeAspect="1"/>
          </p:cNvPicPr>
          <p:nvPr/>
        </p:nvPicPr>
        <p:blipFill>
          <a:blip r:embed="rId11"/>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46" dur="1000" fill="hold"/>
                                        <p:tgtEl>
                                          <p:spTgt spid="30"/>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0"/>
                                        </p:tgtEl>
                                      </p:cBhvr>
                                    </p:animEffect>
                                  </p:childTnLst>
                                </p:cTn>
                              </p:par>
                              <p:par>
                                <p:cTn id="51" presetID="25"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56" dur="1000" fill="hold"/>
                                        <p:tgtEl>
                                          <p:spTgt spid="29"/>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5" grpId="0" bldLvl="0" animBg="1"/>
      <p:bldP spid="5" grpId="1" animBg="1"/>
      <p:bldP spid="29" grpId="0" bldLvl="0" animBg="1"/>
      <p:bldP spid="2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grpSp>
        <p:nvGrpSpPr>
          <p:cNvPr id="10" name="组合 9"/>
          <p:cNvGrpSpPr/>
          <p:nvPr>
            <p:custDataLst>
              <p:tags r:id="rId4"/>
            </p:custDataLst>
          </p:nvPr>
        </p:nvGrpSpPr>
        <p:grpSpPr>
          <a:xfrm>
            <a:off x="3131693" y="548640"/>
            <a:ext cx="2493772" cy="1518920"/>
            <a:chOff x="-79" y="4295"/>
            <a:chExt cx="3424" cy="1808"/>
          </a:xfrm>
        </p:grpSpPr>
        <p:pic>
          <p:nvPicPr>
            <p:cNvPr id="23" name="图片 22" descr="1955"/>
            <p:cNvPicPr>
              <a:picLocks noChangeAspect="1"/>
            </p:cNvPicPr>
            <p:nvPr>
              <p:custDataLst>
                <p:tags r:id="rId5"/>
              </p:custDataLst>
            </p:nvPr>
          </p:nvPicPr>
          <p:blipFill>
            <a:blip r:embed="rId6"/>
            <a:srcRect t="5361" r="11477" b="17300"/>
            <a:stretch>
              <a:fillRect/>
            </a:stretch>
          </p:blipFill>
          <p:spPr>
            <a:xfrm>
              <a:off x="-79" y="4295"/>
              <a:ext cx="3424" cy="1808"/>
            </a:xfrm>
            <a:prstGeom prst="rect">
              <a:avLst/>
            </a:prstGeom>
          </p:spPr>
        </p:pic>
        <p:sp>
          <p:nvSpPr>
            <p:cNvPr id="24" name="文本框 23"/>
            <p:cNvSpPr txBox="1"/>
            <p:nvPr>
              <p:custDataLst>
                <p:tags r:id="rId7"/>
              </p:custDataLst>
            </p:nvPr>
          </p:nvSpPr>
          <p:spPr>
            <a:xfrm>
              <a:off x="280" y="4783"/>
              <a:ext cx="2604" cy="1180"/>
            </a:xfrm>
            <a:prstGeom prst="rect">
              <a:avLst/>
            </a:prstGeom>
            <a:noFill/>
          </p:spPr>
          <p:txBody>
            <a:bodyPr wrap="square" rtlCol="0">
              <a:noAutofit/>
            </a:bodyPr>
            <a:p>
              <a:r>
                <a:rPr lang="zh-CN" altLang="en-US" sz="3200">
                  <a:latin typeface="楷体" panose="02010609060101010101" charset="-122"/>
                  <a:ea typeface="楷体" panose="02010609060101010101" charset="-122"/>
                </a:rPr>
                <a:t>主题升华</a:t>
              </a:r>
              <a:endParaRPr lang="zh-CN" altLang="en-US" sz="3200">
                <a:latin typeface="楷体" panose="02010609060101010101" charset="-122"/>
                <a:ea typeface="楷体" panose="02010609060101010101" charset="-122"/>
              </a:endParaRPr>
            </a:p>
          </p:txBody>
        </p:sp>
      </p:grpSp>
      <p:sp>
        <p:nvSpPr>
          <p:cNvPr id="12" name="文本框 11"/>
          <p:cNvSpPr txBox="1"/>
          <p:nvPr/>
        </p:nvSpPr>
        <p:spPr>
          <a:xfrm>
            <a:off x="395605" y="1995170"/>
            <a:ext cx="8342630" cy="953135"/>
          </a:xfrm>
          <a:prstGeom prst="rect">
            <a:avLst/>
          </a:prstGeom>
          <a:noFill/>
          <a:ln w="28575">
            <a:solidFill>
              <a:srgbClr val="00B050"/>
            </a:solidFill>
            <a:prstDash val="sysDot"/>
          </a:ln>
        </p:spPr>
        <p:txBody>
          <a:bodyPr wrap="square" rtlCol="0">
            <a:spAutoFit/>
          </a:bodyPr>
          <a:p>
            <a:pPr marL="0" indent="0" algn="just" defTabSz="266700">
              <a:spcBef>
                <a:spcPct val="0"/>
              </a:spcBef>
              <a:spcAft>
                <a:spcPct val="0"/>
              </a:spcAft>
            </a:pPr>
            <a:r>
              <a:rPr lang="zh-CN" altLang="en-US" sz="2800">
                <a:solidFill>
                  <a:schemeClr val="tx1"/>
                </a:solidFill>
                <a:latin typeface="Times New Roman" panose="02020603050405020304" charset="0"/>
                <a:ea typeface="楷体" panose="02010609060101010101" charset="-122"/>
                <a:cs typeface="Times New Roman" panose="02020603050405020304" charset="0"/>
              </a:rPr>
              <a:t>这让我们明白了一个道理：身体的残疾不等于残废，通过努力同样可以获得成功。</a:t>
            </a:r>
            <a:endParaRPr lang="zh-CN" altLang="en-US" sz="2800">
              <a:solidFill>
                <a:schemeClr val="tx1"/>
              </a:solidFill>
              <a:latin typeface="Times New Roman" panose="02020603050405020304" charset="0"/>
              <a:ea typeface="楷体" panose="02010609060101010101" charset="-122"/>
              <a:cs typeface="Times New Roman" panose="02020603050405020304" charset="0"/>
            </a:endParaRPr>
          </a:p>
        </p:txBody>
      </p:sp>
      <p:sp>
        <p:nvSpPr>
          <p:cNvPr id="5" name="文本框 4"/>
          <p:cNvSpPr txBox="1"/>
          <p:nvPr/>
        </p:nvSpPr>
        <p:spPr>
          <a:xfrm>
            <a:off x="395605" y="3043555"/>
            <a:ext cx="8343265" cy="953135"/>
          </a:xfrm>
          <a:prstGeom prst="rect">
            <a:avLst/>
          </a:prstGeom>
          <a:noFill/>
          <a:ln w="28575">
            <a:solidFill>
              <a:srgbClr val="00B050"/>
            </a:solidFill>
            <a:prstDash val="sysDot"/>
          </a:ln>
        </p:spPr>
        <p:txBody>
          <a:bodyPr wrap="square" rtlCol="0">
            <a:spAutoFit/>
          </a:bodyPr>
          <a:p>
            <a:pPr marL="0" indent="0" algn="just" defTabSz="266700">
              <a:spcBef>
                <a:spcPct val="0"/>
              </a:spcBef>
              <a:spcAft>
                <a:spcPct val="0"/>
              </a:spcAft>
            </a:pPr>
            <a:r>
              <a:rPr lang="en-US" altLang="zh-CN" sz="2800">
                <a:solidFill>
                  <a:srgbClr val="FF0000"/>
                </a:solidFill>
                <a:latin typeface="Times New Roman" panose="02020603050405020304" charset="0"/>
                <a:ea typeface="楷体" panose="02010609060101010101" charset="-122"/>
                <a:cs typeface="Times New Roman" panose="02020603050405020304" charset="0"/>
              </a:rPr>
              <a:t>It</a:t>
            </a:r>
            <a:r>
              <a:rPr lang="en-US" altLang="zh-CN" sz="2800">
                <a:solidFill>
                  <a:schemeClr val="tx1"/>
                </a:solidFill>
                <a:latin typeface="Times New Roman" panose="02020603050405020304" charset="0"/>
                <a:ea typeface="楷体" panose="02010609060101010101" charset="-122"/>
                <a:cs typeface="Times New Roman" panose="02020603050405020304" charset="0"/>
              </a:rPr>
              <a:t> dawns on us </a:t>
            </a:r>
            <a:r>
              <a:rPr lang="en-US" altLang="zh-CN" sz="2800">
                <a:solidFill>
                  <a:srgbClr val="FF0000"/>
                </a:solidFill>
                <a:latin typeface="Times New Roman" panose="02020603050405020304" charset="0"/>
                <a:ea typeface="楷体" panose="02010609060101010101" charset="-122"/>
                <a:cs typeface="Times New Roman" panose="02020603050405020304" charset="0"/>
              </a:rPr>
              <a:t>that</a:t>
            </a:r>
            <a:r>
              <a:rPr lang="en-US" altLang="zh-CN" sz="2800">
                <a:solidFill>
                  <a:schemeClr val="tx1"/>
                </a:solidFill>
                <a:latin typeface="Times New Roman" panose="02020603050405020304" charset="0"/>
                <a:ea typeface="楷体" panose="02010609060101010101" charset="-122"/>
                <a:cs typeface="Times New Roman" panose="02020603050405020304" charset="0"/>
              </a:rPr>
              <a:t> physical disability does not mean failure; Success can also be achieved through effort.</a:t>
            </a:r>
            <a:endParaRPr lang="en-US" altLang="zh-CN" sz="2800">
              <a:solidFill>
                <a:schemeClr val="tx1"/>
              </a:solidFill>
              <a:latin typeface="Times New Roman" panose="02020603050405020304" charset="0"/>
              <a:ea typeface="楷体" panose="02010609060101010101" charset="-122"/>
              <a:cs typeface="Times New Roman" panose="02020603050405020304" charset="0"/>
            </a:endParaRPr>
          </a:p>
        </p:txBody>
      </p:sp>
      <p:sp>
        <p:nvSpPr>
          <p:cNvPr id="29" name="文本框 28"/>
          <p:cNvSpPr txBox="1"/>
          <p:nvPr/>
        </p:nvSpPr>
        <p:spPr>
          <a:xfrm>
            <a:off x="2626995" y="4321810"/>
            <a:ext cx="4202430" cy="521970"/>
          </a:xfrm>
          <a:prstGeom prst="rect">
            <a:avLst/>
          </a:prstGeom>
          <a:noFill/>
          <a:ln w="28575">
            <a:solidFill>
              <a:srgbClr val="FF0000"/>
            </a:solidFill>
            <a:prstDash val="sysDot"/>
          </a:ln>
        </p:spPr>
        <p:txBody>
          <a:bodyPr wrap="square" rtlCol="0">
            <a:spAutoFit/>
          </a:bodyPr>
          <a:p>
            <a:pPr marL="0" indent="0" algn="ctr" defTabSz="266700">
              <a:spcBef>
                <a:spcPct val="0"/>
              </a:spcBef>
              <a:spcAft>
                <a:spcPct val="0"/>
              </a:spcAft>
            </a:pPr>
            <a:r>
              <a:rPr lang="en-US" altLang="zh-CN" sz="2800">
                <a:solidFill>
                  <a:srgbClr val="FF0000"/>
                </a:solidFill>
                <a:latin typeface="楷体" panose="02010609060101010101" charset="-122"/>
                <a:ea typeface="楷体" panose="02010609060101010101" charset="-122"/>
                <a:cs typeface="楷体" panose="02010609060101010101" charset="-122"/>
                <a:sym typeface="+mn-ea"/>
              </a:rPr>
              <a:t>that</a:t>
            </a:r>
            <a:r>
              <a:rPr lang="zh-CN" altLang="en-US" sz="2800">
                <a:solidFill>
                  <a:srgbClr val="FF0000"/>
                </a:solidFill>
                <a:latin typeface="楷体" panose="02010609060101010101" charset="-122"/>
                <a:ea typeface="楷体" panose="02010609060101010101" charset="-122"/>
                <a:cs typeface="楷体" panose="02010609060101010101" charset="-122"/>
                <a:sym typeface="+mn-ea"/>
              </a:rPr>
              <a:t>引导主语从句</a:t>
            </a:r>
            <a:r>
              <a:rPr lang="en-US" altLang="zh-CN" sz="2800">
                <a:solidFill>
                  <a:srgbClr val="FF0000"/>
                </a:solidFill>
                <a:latin typeface="楷体" panose="02010609060101010101" charset="-122"/>
                <a:ea typeface="楷体" panose="02010609060101010101" charset="-122"/>
                <a:cs typeface="楷体" panose="02010609060101010101" charset="-122"/>
                <a:sym typeface="+mn-ea"/>
              </a:rPr>
              <a:t> </a:t>
            </a:r>
            <a:endParaRPr lang="zh-CN" altLang="en-US" sz="2800" b="1">
              <a:solidFill>
                <a:srgbClr val="00B0F0"/>
              </a:solidFill>
              <a:latin typeface="楷体" panose="02010609060101010101" charset="-122"/>
              <a:ea typeface="楷体" panose="02010609060101010101" charset="-122"/>
              <a:cs typeface="楷体" panose="02010609060101010101" charset="-122"/>
              <a:sym typeface="+mn-ea"/>
            </a:endParaRPr>
          </a:p>
        </p:txBody>
      </p:sp>
      <p:grpSp>
        <p:nvGrpSpPr>
          <p:cNvPr id="30" name="组合 29"/>
          <p:cNvGrpSpPr/>
          <p:nvPr/>
        </p:nvGrpSpPr>
        <p:grpSpPr>
          <a:xfrm>
            <a:off x="213995" y="4091940"/>
            <a:ext cx="2087880" cy="887730"/>
            <a:chOff x="283" y="6318"/>
            <a:chExt cx="3288" cy="1398"/>
          </a:xfrm>
        </p:grpSpPr>
        <p:pic>
          <p:nvPicPr>
            <p:cNvPr id="17" name="图片 16" descr="59858PICGjp9JMeJ0qxcA_PIC2018(1)"/>
            <p:cNvPicPr>
              <a:picLocks noChangeAspect="1"/>
            </p:cNvPicPr>
            <p:nvPr/>
          </p:nvPicPr>
          <p:blipFill>
            <a:blip r:embed="rId8"/>
            <a:srcRect l="12466" t="37407" r="9543" b="24802"/>
            <a:stretch>
              <a:fillRect/>
            </a:stretch>
          </p:blipFill>
          <p:spPr>
            <a:xfrm>
              <a:off x="283" y="6318"/>
              <a:ext cx="3288" cy="1399"/>
            </a:xfrm>
            <a:prstGeom prst="rect">
              <a:avLst/>
            </a:prstGeom>
          </p:spPr>
        </p:pic>
        <p:sp>
          <p:nvSpPr>
            <p:cNvPr id="28" name="文本框 27"/>
            <p:cNvSpPr txBox="1"/>
            <p:nvPr>
              <p:custDataLst>
                <p:tags r:id="rId9"/>
              </p:custDataLst>
            </p:nvPr>
          </p:nvSpPr>
          <p:spPr>
            <a:xfrm>
              <a:off x="623" y="6532"/>
              <a:ext cx="2604" cy="970"/>
            </a:xfrm>
            <a:prstGeom prst="rect">
              <a:avLst/>
            </a:prstGeom>
            <a:noFill/>
          </p:spPr>
          <p:txBody>
            <a:bodyPr wrap="square" rtlCol="0">
              <a:noAutofit/>
            </a:bodyPr>
            <a:p>
              <a:r>
                <a:rPr lang="zh-CN" altLang="en-US" sz="2800">
                  <a:solidFill>
                    <a:srgbClr val="FFFF00"/>
                  </a:solidFill>
                  <a:latin typeface="楷体" panose="02010609060101010101" charset="-122"/>
                  <a:ea typeface="楷体" panose="02010609060101010101" charset="-122"/>
                </a:rPr>
                <a:t>语言靓点</a:t>
              </a:r>
              <a:endParaRPr lang="zh-CN" altLang="en-US" sz="2800">
                <a:solidFill>
                  <a:srgbClr val="FFFF00"/>
                </a:solidFill>
                <a:latin typeface="楷体" panose="02010609060101010101" charset="-122"/>
                <a:ea typeface="楷体" panose="02010609060101010101" charset="-122"/>
              </a:endParaRPr>
            </a:p>
          </p:txBody>
        </p:sp>
      </p:grpSp>
      <p:sp>
        <p:nvSpPr>
          <p:cNvPr id="6" name="圆角矩形 5"/>
          <p:cNvSpPr/>
          <p:nvPr>
            <p:custDataLst>
              <p:tags r:id="rId10"/>
            </p:custDataLst>
          </p:nvPr>
        </p:nvSpPr>
        <p:spPr>
          <a:xfrm>
            <a:off x="1619885" y="133350"/>
            <a:ext cx="5547995" cy="495935"/>
          </a:xfrm>
          <a:prstGeom prst="roundRect">
            <a:avLst/>
          </a:prstGeom>
          <a:gradFill>
            <a:gsLst>
              <a:gs pos="0">
                <a:srgbClr val="FEE042"/>
              </a:gs>
              <a:gs pos="100000">
                <a:srgbClr val="FB7894"/>
              </a:gs>
            </a:gsLst>
            <a:lin ang="2700000" scaled="1"/>
          </a:gradFill>
          <a:ln w="28575">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rPr>
              <a:t>利用契诃夫法则，升华主题</a:t>
            </a:r>
            <a:endParaRPr lang="zh-CN" altLang="en-US" sz="32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6" descr="logo横版 png"/>
          <p:cNvPicPr>
            <a:picLocks noChangeAspect="1"/>
          </p:cNvPicPr>
          <p:nvPr/>
        </p:nvPicPr>
        <p:blipFill>
          <a:blip r:embed="rId11"/>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46" dur="1000" fill="hold"/>
                                        <p:tgtEl>
                                          <p:spTgt spid="30"/>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0"/>
                                        </p:tgtEl>
                                      </p:cBhvr>
                                    </p:animEffect>
                                  </p:childTnLst>
                                </p:cTn>
                              </p:par>
                              <p:par>
                                <p:cTn id="51" presetID="25"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56" dur="1000" fill="hold"/>
                                        <p:tgtEl>
                                          <p:spTgt spid="29"/>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5" grpId="0" bldLvl="0" animBg="1"/>
      <p:bldP spid="5" grpId="1" animBg="1"/>
      <p:bldP spid="29" grpId="0" bldLvl="0" animBg="1"/>
      <p:bldP spid="2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grpSp>
        <p:nvGrpSpPr>
          <p:cNvPr id="13" name="组合 12"/>
          <p:cNvGrpSpPr/>
          <p:nvPr/>
        </p:nvGrpSpPr>
        <p:grpSpPr>
          <a:xfrm>
            <a:off x="4033044" y="1723390"/>
            <a:ext cx="392906" cy="973455"/>
            <a:chOff x="2777744" y="2506338"/>
            <a:chExt cx="523882" cy="3302847"/>
          </a:xfrm>
        </p:grpSpPr>
        <p:sp>
          <p:nvSpPr>
            <p:cNvPr id="16" name="矩形 15"/>
            <p:cNvSpPr/>
            <p:nvPr>
              <p:custDataLst>
                <p:tags r:id="rId4"/>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椭圆 24"/>
            <p:cNvSpPr/>
            <p:nvPr>
              <p:custDataLst>
                <p:tags r:id="rId5"/>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椭圆 25"/>
            <p:cNvSpPr/>
            <p:nvPr>
              <p:custDataLst>
                <p:tags r:id="rId6"/>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7" name="组合 26"/>
          <p:cNvGrpSpPr/>
          <p:nvPr/>
        </p:nvGrpSpPr>
        <p:grpSpPr>
          <a:xfrm>
            <a:off x="4425474" y="1723390"/>
            <a:ext cx="392906" cy="973455"/>
            <a:chOff x="2777744" y="2506338"/>
            <a:chExt cx="523882" cy="3302847"/>
          </a:xfrm>
        </p:grpSpPr>
        <p:sp>
          <p:nvSpPr>
            <p:cNvPr id="28" name="矩形 27"/>
            <p:cNvSpPr/>
            <p:nvPr>
              <p:custDataLst>
                <p:tags r:id="rId7"/>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custDataLst>
                <p:tags r:id="rId8"/>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custDataLst>
                <p:tags r:id="rId9"/>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5" name="缺角矩形 54"/>
          <p:cNvSpPr/>
          <p:nvPr>
            <p:custDataLst>
              <p:tags r:id="rId10"/>
            </p:custDataLst>
          </p:nvPr>
        </p:nvSpPr>
        <p:spPr>
          <a:xfrm>
            <a:off x="2411730" y="1868170"/>
            <a:ext cx="4236720" cy="63944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11"/>
            </p:custDataLst>
          </p:nvPr>
        </p:nvSpPr>
        <p:spPr>
          <a:xfrm>
            <a:off x="3420110" y="1866900"/>
            <a:ext cx="2440305" cy="645160"/>
          </a:xfrm>
          <a:prstGeom prst="rect">
            <a:avLst/>
          </a:prstGeom>
          <a:noFill/>
        </p:spPr>
        <p:txBody>
          <a:bodyPr wrap="square" rtlCol="0">
            <a:spAutoFit/>
          </a:bodyPr>
          <a:lstStyle/>
          <a:p>
            <a:r>
              <a:rPr lang="zh-CN" altLang="en-US" sz="3600">
                <a:latin typeface="华文行楷" panose="02010800040101010101" charset="-122"/>
                <a:ea typeface="华文行楷" panose="02010800040101010101" charset="-122"/>
              </a:rPr>
              <a:t>范文欣赏</a:t>
            </a:r>
            <a:endParaRPr lang="zh-CN" altLang="en-US" sz="3600">
              <a:latin typeface="华文行楷" panose="02010800040101010101" charset="-122"/>
              <a:ea typeface="华文行楷" panose="02010800040101010101" charset="-122"/>
            </a:endParaRPr>
          </a:p>
        </p:txBody>
      </p:sp>
      <p:grpSp>
        <p:nvGrpSpPr>
          <p:cNvPr id="9" name="组合 8"/>
          <p:cNvGrpSpPr/>
          <p:nvPr/>
        </p:nvGrpSpPr>
        <p:grpSpPr>
          <a:xfrm>
            <a:off x="55880" y="51435"/>
            <a:ext cx="1851660" cy="1453515"/>
            <a:chOff x="56" y="81"/>
            <a:chExt cx="2948" cy="2381"/>
          </a:xfrm>
        </p:grpSpPr>
        <p:pic>
          <p:nvPicPr>
            <p:cNvPr id="7" name="图片 6" descr="true (1)"/>
            <p:cNvPicPr>
              <a:picLocks noChangeAspect="1"/>
            </p:cNvPicPr>
            <p:nvPr/>
          </p:nvPicPr>
          <p:blipFill>
            <a:blip r:embed="rId12"/>
            <a:srcRect l="6756" t="20148" r="5506" b="9304"/>
            <a:stretch>
              <a:fillRect/>
            </a:stretch>
          </p:blipFill>
          <p:spPr>
            <a:xfrm>
              <a:off x="56" y="81"/>
              <a:ext cx="2948" cy="2381"/>
            </a:xfrm>
            <a:prstGeom prst="rect">
              <a:avLst/>
            </a:prstGeom>
          </p:spPr>
        </p:pic>
        <p:sp>
          <p:nvSpPr>
            <p:cNvPr id="8" name="文本框 7"/>
            <p:cNvSpPr txBox="1"/>
            <p:nvPr/>
          </p:nvSpPr>
          <p:spPr>
            <a:xfrm>
              <a:off x="510" y="81"/>
              <a:ext cx="1752" cy="1662"/>
            </a:xfrm>
            <a:prstGeom prst="rect">
              <a:avLst/>
            </a:prstGeom>
            <a:noFill/>
          </p:spPr>
          <p:txBody>
            <a:bodyPr wrap="square" rtlCol="0">
              <a:spAutoFit/>
            </a:bodyPr>
            <a:lstStyle/>
            <a:p>
              <a:pPr algn="ctr"/>
              <a:r>
                <a:rPr lang="en-US" altLang="zh-CN" sz="6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宋体" panose="02010600030101010101" pitchFamily="2" charset="-122"/>
                  <a:ea typeface="宋体" panose="02010600030101010101" pitchFamily="2" charset="-122"/>
                </a:rPr>
                <a:t>4</a:t>
              </a:r>
              <a:endParaRPr lang="en-US" altLang="zh-CN" sz="6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宋体" panose="02010600030101010101" pitchFamily="2" charset="-122"/>
                <a:ea typeface="宋体" panose="02010600030101010101" pitchFamily="2" charset="-122"/>
              </a:endParaRPr>
            </a:p>
          </p:txBody>
        </p:sp>
      </p:grpSp>
      <p:pic>
        <p:nvPicPr>
          <p:cNvPr id="5" name="图片 4" descr="t01c28f929b4c7d8fc6"/>
          <p:cNvPicPr>
            <a:picLocks noChangeAspect="1"/>
          </p:cNvPicPr>
          <p:nvPr/>
        </p:nvPicPr>
        <p:blipFill>
          <a:blip r:embed="rId13"/>
          <a:stretch>
            <a:fillRect/>
          </a:stretch>
        </p:blipFill>
        <p:spPr>
          <a:xfrm>
            <a:off x="6948170" y="2724785"/>
            <a:ext cx="2084070" cy="2541270"/>
          </a:xfrm>
          <a:prstGeom prst="rect">
            <a:avLst/>
          </a:prstGeom>
        </p:spPr>
      </p:pic>
      <p:grpSp>
        <p:nvGrpSpPr>
          <p:cNvPr id="6" name="组合 5"/>
          <p:cNvGrpSpPr/>
          <p:nvPr/>
        </p:nvGrpSpPr>
        <p:grpSpPr>
          <a:xfrm>
            <a:off x="3778885" y="39370"/>
            <a:ext cx="5253355" cy="1144905"/>
            <a:chOff x="6656" y="543"/>
            <a:chExt cx="12544" cy="2938"/>
          </a:xfrm>
        </p:grpSpPr>
        <p:pic>
          <p:nvPicPr>
            <p:cNvPr id="10" name="图片 9"/>
            <p:cNvPicPr>
              <a:picLocks noChangeAspect="1"/>
            </p:cNvPicPr>
            <p:nvPr/>
          </p:nvPicPr>
          <p:blipFill rotWithShape="1">
            <a:blip r:embed="rId14" cstate="screen"/>
            <a:srcRect t="26516" r="11266"/>
            <a:stretch>
              <a:fillRect/>
            </a:stretch>
          </p:blipFill>
          <p:spPr>
            <a:xfrm>
              <a:off x="6656" y="543"/>
              <a:ext cx="12544" cy="2352"/>
            </a:xfrm>
            <a:prstGeom prst="rect">
              <a:avLst/>
            </a:prstGeom>
          </p:spPr>
        </p:pic>
        <p:pic>
          <p:nvPicPr>
            <p:cNvPr id="11" name="图片 10"/>
            <p:cNvPicPr>
              <a:picLocks noChangeAspect="1"/>
            </p:cNvPicPr>
            <p:nvPr/>
          </p:nvPicPr>
          <p:blipFill rotWithShape="1">
            <a:blip r:embed="rId14" cstate="screen"/>
            <a:srcRect t="26516" r="11266"/>
            <a:stretch>
              <a:fillRect/>
            </a:stretch>
          </p:blipFill>
          <p:spPr>
            <a:xfrm>
              <a:off x="6656" y="1129"/>
              <a:ext cx="12544" cy="2352"/>
            </a:xfrm>
            <a:prstGeom prst="rect">
              <a:avLst/>
            </a:prstGeom>
          </p:spPr>
        </p:pic>
      </p:grpSp>
      <p:grpSp>
        <p:nvGrpSpPr>
          <p:cNvPr id="15" name="组合 14"/>
          <p:cNvGrpSpPr/>
          <p:nvPr/>
        </p:nvGrpSpPr>
        <p:grpSpPr>
          <a:xfrm>
            <a:off x="1979930" y="39370"/>
            <a:ext cx="7094220" cy="1562735"/>
            <a:chOff x="3118" y="62"/>
            <a:chExt cx="11172" cy="2461"/>
          </a:xfrm>
        </p:grpSpPr>
        <p:grpSp>
          <p:nvGrpSpPr>
            <p:cNvPr id="14" name="组合 13"/>
            <p:cNvGrpSpPr/>
            <p:nvPr/>
          </p:nvGrpSpPr>
          <p:grpSpPr>
            <a:xfrm>
              <a:off x="5951" y="62"/>
              <a:ext cx="8273" cy="1803"/>
              <a:chOff x="6656" y="543"/>
              <a:chExt cx="12544" cy="2938"/>
            </a:xfrm>
          </p:grpSpPr>
          <p:pic>
            <p:nvPicPr>
              <p:cNvPr id="17" name="图片 16"/>
              <p:cNvPicPr>
                <a:picLocks noChangeAspect="1"/>
              </p:cNvPicPr>
              <p:nvPr/>
            </p:nvPicPr>
            <p:blipFill rotWithShape="1">
              <a:blip r:embed="rId14" cstate="screen"/>
              <a:srcRect t="26516" r="11266"/>
              <a:stretch>
                <a:fillRect/>
              </a:stretch>
            </p:blipFill>
            <p:spPr>
              <a:xfrm>
                <a:off x="6656" y="543"/>
                <a:ext cx="12544" cy="2352"/>
              </a:xfrm>
              <a:prstGeom prst="rect">
                <a:avLst/>
              </a:prstGeom>
            </p:spPr>
          </p:pic>
          <p:pic>
            <p:nvPicPr>
              <p:cNvPr id="18" name="图片 17"/>
              <p:cNvPicPr>
                <a:picLocks noChangeAspect="1"/>
              </p:cNvPicPr>
              <p:nvPr/>
            </p:nvPicPr>
            <p:blipFill rotWithShape="1">
              <a:blip r:embed="rId14" cstate="screen"/>
              <a:srcRect t="26516" r="11266"/>
              <a:stretch>
                <a:fillRect/>
              </a:stretch>
            </p:blipFill>
            <p:spPr>
              <a:xfrm>
                <a:off x="6656" y="1129"/>
                <a:ext cx="12544" cy="2352"/>
              </a:xfrm>
              <a:prstGeom prst="rect">
                <a:avLst/>
              </a:prstGeom>
            </p:spPr>
          </p:pic>
        </p:grpSp>
        <p:pic>
          <p:nvPicPr>
            <p:cNvPr id="19" name="图片 18"/>
            <p:cNvPicPr>
              <a:picLocks noChangeAspect="1"/>
            </p:cNvPicPr>
            <p:nvPr/>
          </p:nvPicPr>
          <p:blipFill rotWithShape="1">
            <a:blip r:embed="rId14" cstate="screen"/>
            <a:srcRect t="26516" r="11266"/>
            <a:stretch>
              <a:fillRect/>
            </a:stretch>
          </p:blipFill>
          <p:spPr>
            <a:xfrm>
              <a:off x="3118" y="171"/>
              <a:ext cx="11172" cy="2352"/>
            </a:xfrm>
            <a:prstGeom prst="rect">
              <a:avLst/>
            </a:prstGeom>
          </p:spPr>
        </p:pic>
      </p:grpSp>
      <p:pic>
        <p:nvPicPr>
          <p:cNvPr id="5124" name="图片 6" descr="logo横版 png"/>
          <p:cNvPicPr>
            <a:picLocks noChangeAspect="1"/>
          </p:cNvPicPr>
          <p:nvPr/>
        </p:nvPicPr>
        <p:blipFill>
          <a:blip r:embed="rId1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13"/>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3.75E-6 -3.7037E-6 L 0.23881 0.00371 " pathEditMode="relative" rAng="0" ptsTypes="AA">
                                      <p:cBhvr>
                                        <p:cTn id="14" dur="2000" fill="hold"/>
                                        <p:tgtEl>
                                          <p:spTgt spid="27"/>
                                        </p:tgtEl>
                                        <p:attrNameLst>
                                          <p:attrName>ppt_x</p:attrName>
                                          <p:attrName>ppt_y</p:attrName>
                                        </p:attrNameLst>
                                      </p:cBhvr>
                                      <p:rCtr x="11940" y="185"/>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500" fill="hold"/>
                                        <p:tgtEl>
                                          <p:spTgt spid="55"/>
                                        </p:tgtEl>
                                        <p:attrNameLst>
                                          <p:attrName>ppt_w</p:attrName>
                                        </p:attrNameLst>
                                      </p:cBhvr>
                                      <p:tavLst>
                                        <p:tav tm="0">
                                          <p:val>
                                            <p:fltVal val="0"/>
                                          </p:val>
                                        </p:tav>
                                        <p:tav tm="100000">
                                          <p:val>
                                            <p:strVal val="#ppt_w"/>
                                          </p:val>
                                        </p:tav>
                                      </p:tavLst>
                                    </p:anim>
                                    <p:anim calcmode="lin" valueType="num">
                                      <p:cBhvr>
                                        <p:cTn id="20" dur="500" fill="hold"/>
                                        <p:tgtEl>
                                          <p:spTgt spid="55"/>
                                        </p:tgtEl>
                                        <p:attrNameLst>
                                          <p:attrName>ppt_h</p:attrName>
                                        </p:attrNameLst>
                                      </p:cBhvr>
                                      <p:tavLst>
                                        <p:tav tm="0">
                                          <p:val>
                                            <p:fltVal val="0"/>
                                          </p:val>
                                        </p:tav>
                                        <p:tav tm="100000">
                                          <p:val>
                                            <p:strVal val="#ppt_h"/>
                                          </p:val>
                                        </p:tav>
                                      </p:tavLst>
                                    </p:anim>
                                    <p:anim calcmode="lin" valueType="num">
                                      <p:cBhvr>
                                        <p:cTn id="21" dur="500" fill="hold"/>
                                        <p:tgtEl>
                                          <p:spTgt spid="55"/>
                                        </p:tgtEl>
                                        <p:attrNameLst>
                                          <p:attrName>style.rotation</p:attrName>
                                        </p:attrNameLst>
                                      </p:cBhvr>
                                      <p:tavLst>
                                        <p:tav tm="0">
                                          <p:val>
                                            <p:fltVal val="360"/>
                                          </p:val>
                                        </p:tav>
                                        <p:tav tm="100000">
                                          <p:val>
                                            <p:fltVal val="0"/>
                                          </p:val>
                                        </p:tav>
                                      </p:tavLst>
                                    </p:anim>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5" name="文本框 4"/>
          <p:cNvSpPr txBox="1"/>
          <p:nvPr/>
        </p:nvSpPr>
        <p:spPr>
          <a:xfrm>
            <a:off x="107315" y="483235"/>
            <a:ext cx="8921750" cy="4534535"/>
          </a:xfrm>
          <a:prstGeom prst="rect">
            <a:avLst/>
          </a:prstGeom>
          <a:noFill/>
        </p:spPr>
        <p:txBody>
          <a:bodyPr wrap="square" rtlCol="0">
            <a:noAutofit/>
          </a:bodyPr>
          <a:lstStyle/>
          <a:p>
            <a:pPr algn="just"/>
            <a:r>
              <a:rPr lang="en-US" altLang="zh-CN" sz="2800">
                <a:latin typeface="Times New Roman" panose="02020603050405020304" charset="0"/>
                <a:cs typeface="Times New Roman" panose="02020603050405020304" charset="0"/>
                <a:sym typeface="+mn-ea"/>
              </a:rPr>
              <a:t>    </a:t>
            </a:r>
            <a:r>
              <a:rPr lang="en-US" altLang="zh-CN" sz="2000">
                <a:latin typeface="Times New Roman" panose="02020603050405020304" charset="0"/>
                <a:cs typeface="Times New Roman" panose="02020603050405020304" charset="0"/>
                <a:sym typeface="+mn-ea"/>
              </a:rPr>
              <a:t> </a:t>
            </a:r>
            <a:r>
              <a:rPr lang="en-US" altLang="zh-CN" sz="2000">
                <a:solidFill>
                  <a:schemeClr val="tx1"/>
                </a:solidFill>
                <a:latin typeface="Times New Roman" panose="02020603050405020304" charset="0"/>
                <a:cs typeface="Times New Roman" panose="02020603050405020304" charset="0"/>
                <a:sym typeface="+mn-ea"/>
              </a:rPr>
              <a:t> </a:t>
            </a:r>
            <a:r>
              <a:rPr lang="en-US" altLang="zh-CN" sz="2400">
                <a:solidFill>
                  <a:schemeClr val="tx1"/>
                </a:solidFill>
                <a:latin typeface="Times New Roman" panose="02020603050405020304" charset="0"/>
                <a:cs typeface="Times New Roman" panose="02020603050405020304" charset="0"/>
                <a:sym typeface="+mn-ea"/>
              </a:rPr>
              <a:t> In the last moments, the ball came to Sara. The sight of it flying toward her filled her with </a:t>
            </a:r>
            <a:r>
              <a:rPr lang="en-US" altLang="zh-CN" sz="2400">
                <a:solidFill>
                  <a:srgbClr val="FF0000"/>
                </a:solidFill>
                <a:latin typeface="Times New Roman" panose="02020603050405020304" charset="0"/>
                <a:cs typeface="Times New Roman" panose="02020603050405020304" charset="0"/>
                <a:sym typeface="+mn-ea"/>
              </a:rPr>
              <a:t>excitement</a:t>
            </a:r>
            <a:r>
              <a:rPr lang="en-US" altLang="zh-CN" sz="2400">
                <a:solidFill>
                  <a:schemeClr val="tx1"/>
                </a:solidFill>
                <a:latin typeface="Times New Roman" panose="02020603050405020304" charset="0"/>
                <a:cs typeface="Times New Roman" panose="02020603050405020304" charset="0"/>
                <a:sym typeface="+mn-ea"/>
              </a:rPr>
              <a:t>. She </a:t>
            </a:r>
            <a:r>
              <a:rPr lang="en-US" altLang="zh-CN" sz="2400">
                <a:solidFill>
                  <a:srgbClr val="FF0000"/>
                </a:solidFill>
                <a:latin typeface="Times New Roman" panose="02020603050405020304" charset="0"/>
                <a:cs typeface="Times New Roman" panose="02020603050405020304" charset="0"/>
                <a:sym typeface="+mn-ea"/>
              </a:rPr>
              <a:t>was determind to</a:t>
            </a:r>
            <a:r>
              <a:rPr lang="en-US" altLang="zh-CN" sz="2400">
                <a:solidFill>
                  <a:schemeClr val="tx1"/>
                </a:solidFill>
                <a:latin typeface="Times New Roman" panose="02020603050405020304" charset="0"/>
                <a:cs typeface="Times New Roman" panose="02020603050405020304" charset="0"/>
                <a:sym typeface="+mn-ea"/>
              </a:rPr>
              <a:t> seize the </a:t>
            </a:r>
            <a:r>
              <a:rPr lang="en-US" altLang="zh-CN" sz="2400">
                <a:solidFill>
                  <a:srgbClr val="FF0000"/>
                </a:solidFill>
                <a:latin typeface="Times New Roman" panose="02020603050405020304" charset="0"/>
                <a:cs typeface="Times New Roman" panose="02020603050405020304" charset="0"/>
                <a:sym typeface="+mn-ea"/>
              </a:rPr>
              <a:t>chance to</a:t>
            </a:r>
            <a:r>
              <a:rPr lang="en-US" altLang="zh-CN" sz="2400">
                <a:solidFill>
                  <a:schemeClr val="tx1"/>
                </a:solidFill>
                <a:latin typeface="Times New Roman" panose="02020603050405020304" charset="0"/>
                <a:cs typeface="Times New Roman" panose="02020603050405020304" charset="0"/>
                <a:sym typeface="+mn-ea"/>
              </a:rPr>
              <a:t> prove herself to those </a:t>
            </a:r>
            <a:r>
              <a:rPr lang="en-US" altLang="zh-CN" sz="2400">
                <a:solidFill>
                  <a:srgbClr val="FF0000"/>
                </a:solidFill>
                <a:latin typeface="Times New Roman" panose="02020603050405020304" charset="0"/>
                <a:cs typeface="Times New Roman" panose="02020603050405020304" charset="0"/>
                <a:sym typeface="+mn-ea"/>
              </a:rPr>
              <a:t>who had douted her abilities because of her legs</a:t>
            </a:r>
            <a:r>
              <a:rPr lang="en-US" altLang="zh-CN" sz="2400">
                <a:solidFill>
                  <a:schemeClr val="tx1"/>
                </a:solidFill>
                <a:latin typeface="Times New Roman" panose="02020603050405020304" charset="0"/>
                <a:cs typeface="Times New Roman" panose="02020603050405020304" charset="0"/>
                <a:sym typeface="+mn-ea"/>
              </a:rPr>
              <a:t>. </a:t>
            </a:r>
            <a:r>
              <a:rPr lang="en-US" altLang="zh-CN" sz="2400">
                <a:solidFill>
                  <a:srgbClr val="FF0000"/>
                </a:solidFill>
                <a:latin typeface="Times New Roman" panose="02020603050405020304" charset="0"/>
                <a:cs typeface="Times New Roman" panose="02020603050405020304" charset="0"/>
                <a:sym typeface="+mn-ea"/>
              </a:rPr>
              <a:t>Relying on crutches</a:t>
            </a:r>
            <a:r>
              <a:rPr lang="en-US" altLang="zh-CN" sz="2400">
                <a:solidFill>
                  <a:schemeClr val="tx1"/>
                </a:solidFill>
                <a:latin typeface="Times New Roman" panose="02020603050405020304" charset="0"/>
                <a:cs typeface="Times New Roman" panose="02020603050405020304" charset="0"/>
                <a:sym typeface="+mn-ea"/>
              </a:rPr>
              <a:t>, she applied</a:t>
            </a:r>
            <a:r>
              <a:rPr lang="en-US" altLang="zh-CN" sz="2400">
                <a:solidFill>
                  <a:srgbClr val="FF0000"/>
                </a:solidFill>
                <a:latin typeface="Times New Roman" panose="02020603050405020304" charset="0"/>
                <a:cs typeface="Times New Roman" panose="02020603050405020304" charset="0"/>
                <a:sym typeface="+mn-ea"/>
              </a:rPr>
              <a:t> the skills</a:t>
            </a:r>
            <a:r>
              <a:rPr lang="en-US" altLang="zh-CN" sz="2400">
                <a:solidFill>
                  <a:schemeClr val="tx1"/>
                </a:solidFill>
                <a:latin typeface="Times New Roman" panose="02020603050405020304" charset="0"/>
                <a:cs typeface="Times New Roman" panose="02020603050405020304" charset="0"/>
                <a:sym typeface="+mn-ea"/>
              </a:rPr>
              <a:t> that she had </a:t>
            </a:r>
            <a:r>
              <a:rPr lang="en-US" altLang="zh-CN" sz="2400">
                <a:solidFill>
                  <a:srgbClr val="FF0000"/>
                </a:solidFill>
                <a:latin typeface="Times New Roman" panose="02020603050405020304" charset="0"/>
                <a:cs typeface="Times New Roman" panose="02020603050405020304" charset="0"/>
                <a:sym typeface="+mn-ea"/>
              </a:rPr>
              <a:t>mastered</a:t>
            </a:r>
            <a:r>
              <a:rPr lang="en-US" altLang="zh-CN" sz="2400">
                <a:solidFill>
                  <a:schemeClr val="tx1"/>
                </a:solidFill>
                <a:latin typeface="Times New Roman" panose="02020603050405020304" charset="0"/>
                <a:cs typeface="Times New Roman" panose="02020603050405020304" charset="0"/>
                <a:sym typeface="+mn-ea"/>
              </a:rPr>
              <a:t> to </a:t>
            </a:r>
            <a:r>
              <a:rPr lang="en-US" altLang="zh-CN" sz="2400">
                <a:solidFill>
                  <a:srgbClr val="FF0000"/>
                </a:solidFill>
                <a:latin typeface="Times New Roman" panose="02020603050405020304" charset="0"/>
                <a:cs typeface="Times New Roman" panose="02020603050405020304" charset="0"/>
                <a:sym typeface="+mn-ea"/>
              </a:rPr>
              <a:t>kick the ball</a:t>
            </a:r>
            <a:r>
              <a:rPr lang="en-US" altLang="zh-CN" sz="2400">
                <a:solidFill>
                  <a:schemeClr val="tx1"/>
                </a:solidFill>
                <a:latin typeface="Times New Roman" panose="02020603050405020304" charset="0"/>
                <a:cs typeface="Times New Roman" panose="02020603050405020304" charset="0"/>
                <a:sym typeface="+mn-ea"/>
              </a:rPr>
              <a:t>. </a:t>
            </a:r>
            <a:r>
              <a:rPr lang="en-US" altLang="zh-CN" sz="2400">
                <a:solidFill>
                  <a:srgbClr val="00B0F0"/>
                </a:solidFill>
                <a:latin typeface="Times New Roman" panose="02020603050405020304" charset="0"/>
                <a:ea typeface="楷体" panose="02010609060101010101" charset="-122"/>
                <a:cs typeface="Times New Roman" panose="02020603050405020304" charset="0"/>
                <a:sym typeface="+mn-ea"/>
              </a:rPr>
              <a:t>The ball was like a well-behaved child,</a:t>
            </a:r>
            <a:r>
              <a:rPr lang="en-US" altLang="zh-CN" sz="2400">
                <a:latin typeface="Times New Roman" panose="02020603050405020304" charset="0"/>
                <a:ea typeface="楷体" panose="02010609060101010101" charset="-122"/>
                <a:cs typeface="Times New Roman" panose="02020603050405020304" charset="0"/>
                <a:sym typeface="+mn-ea"/>
              </a:rPr>
              <a:t> quietly </a:t>
            </a:r>
            <a:r>
              <a:rPr lang="en-US" altLang="zh-CN" sz="2400">
                <a:solidFill>
                  <a:srgbClr val="FF0000"/>
                </a:solidFill>
                <a:latin typeface="Times New Roman" panose="02020603050405020304" charset="0"/>
                <a:cs typeface="Times New Roman" panose="02020603050405020304" charset="0"/>
                <a:sym typeface="+mn-ea"/>
              </a:rPr>
              <a:t>following Sara’s directions, leaving the competitors </a:t>
            </a:r>
            <a:r>
              <a:rPr lang="en-US" altLang="zh-CN" sz="2400">
                <a:solidFill>
                  <a:schemeClr val="tx1"/>
                </a:solidFill>
                <a:latin typeface="Times New Roman" panose="02020603050405020304" charset="0"/>
                <a:ea typeface="楷体" panose="02010609060101010101" charset="-122"/>
                <a:cs typeface="Times New Roman" panose="02020603050405020304" charset="0"/>
                <a:sym typeface="+mn-ea"/>
              </a:rPr>
              <a:t>who failed to catch the ball all the time at a loss</a:t>
            </a:r>
            <a:r>
              <a:rPr lang="en-US" altLang="zh-CN" sz="2400">
                <a:latin typeface="Times New Roman" panose="02020603050405020304" charset="0"/>
                <a:ea typeface="楷体" panose="02010609060101010101" charset="-122"/>
                <a:cs typeface="Times New Roman" panose="02020603050405020304" charset="0"/>
                <a:sym typeface="+mn-ea"/>
              </a:rPr>
              <a:t>. </a:t>
            </a:r>
            <a:r>
              <a:rPr lang="en-US" altLang="zh-CN" sz="2400">
                <a:solidFill>
                  <a:schemeClr val="tx1"/>
                </a:solidFill>
                <a:latin typeface="Times New Roman" panose="02020603050405020304" charset="0"/>
                <a:cs typeface="Times New Roman" panose="02020603050405020304" charset="0"/>
                <a:sym typeface="+mn-ea"/>
              </a:rPr>
              <a:t>Seeing this, the crowd dropped their jaws, roaring with </a:t>
            </a:r>
            <a:r>
              <a:rPr lang="en-US" altLang="zh-CN" sz="2400">
                <a:solidFill>
                  <a:srgbClr val="FF0000"/>
                </a:solidFill>
                <a:latin typeface="Times New Roman" panose="02020603050405020304" charset="0"/>
                <a:cs typeface="Times New Roman" panose="02020603050405020304" charset="0"/>
                <a:sym typeface="+mn-ea"/>
              </a:rPr>
              <a:t>excitement</a:t>
            </a:r>
            <a:r>
              <a:rPr lang="en-US" altLang="zh-CN" sz="2400">
                <a:solidFill>
                  <a:schemeClr val="tx1"/>
                </a:solidFill>
                <a:latin typeface="Times New Roman" panose="02020603050405020304" charset="0"/>
                <a:cs typeface="Times New Roman" panose="02020603050405020304" charset="0"/>
                <a:sym typeface="+mn-ea"/>
              </a:rPr>
              <a:t> and </a:t>
            </a:r>
            <a:r>
              <a:rPr lang="en-US" altLang="zh-CN" sz="2400">
                <a:solidFill>
                  <a:srgbClr val="FF0000"/>
                </a:solidFill>
                <a:latin typeface="Times New Roman" panose="02020603050405020304" charset="0"/>
                <a:cs typeface="Times New Roman" panose="02020603050405020304" charset="0"/>
                <a:sym typeface="+mn-ea"/>
              </a:rPr>
              <a:t>cheering her on</a:t>
            </a:r>
            <a:r>
              <a:rPr lang="en-US" altLang="zh-CN" sz="2400">
                <a:solidFill>
                  <a:schemeClr val="tx1"/>
                </a:solidFill>
                <a:latin typeface="Times New Roman" panose="02020603050405020304" charset="0"/>
                <a:cs typeface="Times New Roman" panose="02020603050405020304" charset="0"/>
                <a:sym typeface="+mn-ea"/>
              </a:rPr>
              <a:t>. Confidence welling up on Sars’s face, she was in high spirits, lifting the crutches and </a:t>
            </a:r>
            <a:r>
              <a:rPr lang="en-US" altLang="zh-CN" sz="2400">
                <a:solidFill>
                  <a:srgbClr val="FF0000"/>
                </a:solidFill>
                <a:latin typeface="Times New Roman" panose="02020603050405020304" charset="0"/>
                <a:cs typeface="Times New Roman" panose="02020603050405020304" charset="0"/>
                <a:sym typeface="+mn-ea"/>
              </a:rPr>
              <a:t>kicking the soccer with all her strength</a:t>
            </a:r>
            <a:r>
              <a:rPr lang="en-US" altLang="zh-CN" sz="2400">
                <a:solidFill>
                  <a:schemeClr val="tx1"/>
                </a:solidFill>
                <a:latin typeface="Times New Roman" panose="02020603050405020304" charset="0"/>
                <a:cs typeface="Times New Roman" panose="02020603050405020304" charset="0"/>
                <a:sym typeface="+mn-ea"/>
              </a:rPr>
              <a:t>. </a:t>
            </a:r>
            <a:r>
              <a:rPr lang="en-US" altLang="zh-CN" sz="2400">
                <a:solidFill>
                  <a:srgbClr val="00B0F0"/>
                </a:solidFill>
                <a:latin typeface="Times New Roman" panose="02020603050405020304" charset="0"/>
                <a:ea typeface="楷体" panose="02010609060101010101" charset="-122"/>
                <a:cs typeface="Times New Roman" panose="02020603050405020304" charset="0"/>
                <a:sym typeface="+mn-ea"/>
              </a:rPr>
              <a:t>The ball was like a </a:t>
            </a:r>
            <a:r>
              <a:rPr lang="en-US" altLang="zh-CN" sz="2400">
                <a:ln w="22225">
                  <a:solidFill>
                    <a:schemeClr val="accent2"/>
                  </a:solidFill>
                  <a:prstDash val="solid"/>
                </a:ln>
                <a:solidFill>
                  <a:schemeClr val="accent2">
                    <a:lumMod val="40000"/>
                    <a:lumOff val="60000"/>
                  </a:schemeClr>
                </a:solidFill>
                <a:effectLst/>
                <a:latin typeface="Times New Roman" panose="02020603050405020304" charset="0"/>
                <a:ea typeface="楷体" panose="02010609060101010101" charset="-122"/>
                <a:cs typeface="Times New Roman" panose="02020603050405020304" charset="0"/>
                <a:sym typeface="+mn-ea"/>
              </a:rPr>
              <a:t>tamed</a:t>
            </a:r>
            <a:r>
              <a:rPr lang="en-US" altLang="zh-CN" sz="2400">
                <a:solidFill>
                  <a:srgbClr val="00B0F0"/>
                </a:solidFill>
                <a:latin typeface="Times New Roman" panose="02020603050405020304" charset="0"/>
                <a:ea typeface="楷体" panose="02010609060101010101" charset="-122"/>
                <a:cs typeface="Times New Roman" panose="02020603050405020304" charset="0"/>
                <a:sym typeface="+mn-ea"/>
              </a:rPr>
              <a:t> wild animal</a:t>
            </a:r>
            <a:r>
              <a:rPr lang="en-US" altLang="zh-CN" sz="2400">
                <a:solidFill>
                  <a:schemeClr val="tx1"/>
                </a:solidFill>
                <a:latin typeface="Times New Roman" panose="02020603050405020304" charset="0"/>
                <a:cs typeface="Times New Roman" panose="02020603050405020304" charset="0"/>
                <a:sym typeface="+mn-ea"/>
              </a:rPr>
              <a:t>, staying in the goal,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which made </a:t>
            </a:r>
            <a:r>
              <a:rPr lang="en-US" altLang="zh-CN" sz="2400">
                <a:solidFill>
                  <a:schemeClr val="tx1"/>
                </a:solidFill>
                <a:latin typeface="Times New Roman" panose="02020603050405020304" charset="0"/>
                <a:cs typeface="Times New Roman" panose="02020603050405020304" charset="0"/>
                <a:sym typeface="+mn-ea"/>
              </a:rPr>
              <a:t>Sara smile from ear to ear. It was her </a:t>
            </a:r>
            <a:r>
              <a:rPr lang="en-US" altLang="zh-CN" sz="2400">
                <a:solidFill>
                  <a:srgbClr val="FF0000"/>
                </a:solidFill>
                <a:latin typeface="Times New Roman" panose="02020603050405020304" charset="0"/>
                <a:cs typeface="Times New Roman" panose="02020603050405020304" charset="0"/>
                <a:sym typeface="+mn-ea"/>
              </a:rPr>
              <a:t>determination</a:t>
            </a:r>
            <a:r>
              <a:rPr lang="en-US" altLang="zh-CN" sz="2400">
                <a:solidFill>
                  <a:schemeClr val="tx1"/>
                </a:solidFill>
                <a:latin typeface="Times New Roman" panose="02020603050405020304" charset="0"/>
                <a:cs typeface="Times New Roman" panose="02020603050405020304" charset="0"/>
                <a:sym typeface="+mn-ea"/>
              </a:rPr>
              <a:t> that made </a:t>
            </a:r>
            <a:r>
              <a:rPr lang="en-US" altLang="zh-CN" sz="2400">
                <a:solidFill>
                  <a:srgbClr val="FF0000"/>
                </a:solidFill>
                <a:latin typeface="Times New Roman" panose="02020603050405020304" charset="0"/>
                <a:cs typeface="Times New Roman" panose="02020603050405020304" charset="0"/>
                <a:sym typeface="+mn-ea"/>
              </a:rPr>
              <a:t>other kids’ doubt </a:t>
            </a:r>
            <a:r>
              <a:rPr lang="en-US" altLang="zh-CN" sz="2400">
                <a:solidFill>
                  <a:schemeClr val="tx1"/>
                </a:solidFill>
                <a:latin typeface="Times New Roman" panose="02020603050405020304" charset="0"/>
                <a:cs typeface="Times New Roman" panose="02020603050405020304" charset="0"/>
                <a:sym typeface="+mn-ea"/>
              </a:rPr>
              <a:t>give way to belief.</a:t>
            </a:r>
            <a:endParaRPr lang="en-US" altLang="zh-CN" sz="2400">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2915920" y="51435"/>
            <a:ext cx="3190240" cy="46863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gradFill>
              <a:gsLst>
                <a:gs pos="50000">
                  <a:schemeClr val="accent6"/>
                </a:gs>
                <a:gs pos="0">
                  <a:schemeClr val="accent6">
                    <a:lumMod val="25000"/>
                    <a:lumOff val="75000"/>
                  </a:schemeClr>
                </a:gs>
                <a:gs pos="100000">
                  <a:schemeClr val="accent6">
                    <a:lumMod val="85000"/>
                  </a:schemeClr>
                </a:gs>
              </a:gsLst>
              <a:lin ang="5400000" scaled="0"/>
            </a:gra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Original works</a:t>
            </a:r>
            <a:endParaRPr lang="en-US" altLang="zh-CN" sz="2800" b="1">
              <a:solidFill>
                <a:schemeClr val="tx1"/>
              </a:solidFill>
              <a:latin typeface="Times New Roman" panose="02020603050405020304" charset="0"/>
              <a:ea typeface="宋体" panose="02010600030101010101" pitchFamily="2" charset="-122"/>
              <a:cs typeface="Times New Roman" panose="02020603050405020304" charset="0"/>
            </a:endParaRPr>
          </a:p>
        </p:txBody>
      </p:sp>
      <p:grpSp>
        <p:nvGrpSpPr>
          <p:cNvPr id="9" name="组合 8"/>
          <p:cNvGrpSpPr/>
          <p:nvPr/>
        </p:nvGrpSpPr>
        <p:grpSpPr>
          <a:xfrm>
            <a:off x="80010" y="-159385"/>
            <a:ext cx="765175" cy="998855"/>
            <a:chOff x="153" y="0"/>
            <a:chExt cx="1164" cy="1434"/>
          </a:xfrm>
        </p:grpSpPr>
        <p:pic>
          <p:nvPicPr>
            <p:cNvPr id="7" name="图片 6" descr="微信图片_20241128225133"/>
            <p:cNvPicPr>
              <a:picLocks noChangeAspect="1"/>
            </p:cNvPicPr>
            <p:nvPr/>
          </p:nvPicPr>
          <p:blipFill>
            <a:blip r:embed="rId4"/>
            <a:stretch>
              <a:fillRect/>
            </a:stretch>
          </p:blipFill>
          <p:spPr>
            <a:xfrm>
              <a:off x="169" y="0"/>
              <a:ext cx="1148" cy="1435"/>
            </a:xfrm>
            <a:prstGeom prst="rect">
              <a:avLst/>
            </a:prstGeom>
          </p:spPr>
        </p:pic>
        <p:pic>
          <p:nvPicPr>
            <p:cNvPr id="8" name="图片 7" descr="260020627301466169"/>
            <p:cNvPicPr>
              <a:picLocks noChangeAspect="1"/>
            </p:cNvPicPr>
            <p:nvPr/>
          </p:nvPicPr>
          <p:blipFill>
            <a:blip r:embed="rId5"/>
            <a:stretch>
              <a:fillRect/>
            </a:stretch>
          </p:blipFill>
          <p:spPr>
            <a:xfrm rot="17100000">
              <a:off x="154" y="516"/>
              <a:ext cx="851" cy="853"/>
            </a:xfrm>
            <a:prstGeom prst="rect">
              <a:avLst/>
            </a:prstGeom>
          </p:spPr>
        </p:pic>
      </p:grpSp>
      <p:pic>
        <p:nvPicPr>
          <p:cNvPr id="10" name="图片 9" descr="t03c75f8147b40050fa"/>
          <p:cNvPicPr>
            <a:picLocks noChangeAspect="1"/>
          </p:cNvPicPr>
          <p:nvPr/>
        </p:nvPicPr>
        <p:blipFill>
          <a:blip r:embed="rId6"/>
          <a:stretch>
            <a:fillRect/>
          </a:stretch>
        </p:blipFill>
        <p:spPr>
          <a:xfrm>
            <a:off x="6300470" y="-20320"/>
            <a:ext cx="631825" cy="633095"/>
          </a:xfrm>
          <a:prstGeom prst="rect">
            <a:avLst/>
          </a:prstGeom>
        </p:spPr>
      </p:pic>
      <p:pic>
        <p:nvPicPr>
          <p:cNvPr id="11" name="图片 10" descr="t03c75f8147b40050fa"/>
          <p:cNvPicPr>
            <a:picLocks noChangeAspect="1"/>
          </p:cNvPicPr>
          <p:nvPr/>
        </p:nvPicPr>
        <p:blipFill>
          <a:blip r:embed="rId6"/>
          <a:stretch>
            <a:fillRect/>
          </a:stretch>
        </p:blipFill>
        <p:spPr>
          <a:xfrm>
            <a:off x="2051685" y="-20320"/>
            <a:ext cx="631825" cy="633095"/>
          </a:xfrm>
          <a:prstGeom prst="rect">
            <a:avLst/>
          </a:prstGeom>
        </p:spPr>
      </p:pic>
      <p:sp>
        <p:nvSpPr>
          <p:cNvPr id="12" name="圆角矩形 11"/>
          <p:cNvSpPr/>
          <p:nvPr/>
        </p:nvSpPr>
        <p:spPr>
          <a:xfrm>
            <a:off x="755650" y="61595"/>
            <a:ext cx="8108950" cy="551180"/>
          </a:xfrm>
          <a:prstGeom prst="roundRect">
            <a:avLst/>
          </a:prstGeom>
          <a:solidFill>
            <a:srgbClr val="E5D4F2"/>
          </a:solidFill>
          <a:ln w="28575">
            <a:solidFill>
              <a:srgbClr val="25F925"/>
            </a:soli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rPr>
              <a:t>标红词为原文语言的产出，画线句为原文句式模仿</a:t>
            </a:r>
            <a:endPar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endParaRPr>
          </a:p>
        </p:txBody>
      </p:sp>
      <p:cxnSp>
        <p:nvCxnSpPr>
          <p:cNvPr id="13" name="直接连接符 12"/>
          <p:cNvCxnSpPr/>
          <p:nvPr/>
        </p:nvCxnSpPr>
        <p:spPr>
          <a:xfrm>
            <a:off x="6364605" y="915035"/>
            <a:ext cx="2664460" cy="635"/>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a:off x="179705" y="1275715"/>
            <a:ext cx="4680585"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4283710" y="1635760"/>
            <a:ext cx="3528695"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a:off x="7308215" y="2067560"/>
            <a:ext cx="1728470" cy="635"/>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1187450" y="2787650"/>
            <a:ext cx="338455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a:off x="4716145" y="2780030"/>
            <a:ext cx="2664460" cy="635"/>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a:off x="5076190" y="3144520"/>
            <a:ext cx="1368425"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20" name="直接连接符 19"/>
          <p:cNvCxnSpPr/>
          <p:nvPr/>
        </p:nvCxnSpPr>
        <p:spPr>
          <a:xfrm>
            <a:off x="1619250" y="3507740"/>
            <a:ext cx="561721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21" name="直接连接符 20"/>
          <p:cNvCxnSpPr/>
          <p:nvPr/>
        </p:nvCxnSpPr>
        <p:spPr>
          <a:xfrm>
            <a:off x="179705" y="3867785"/>
            <a:ext cx="309626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22" name="直接连接符 21"/>
          <p:cNvCxnSpPr/>
          <p:nvPr/>
        </p:nvCxnSpPr>
        <p:spPr>
          <a:xfrm>
            <a:off x="6588125" y="3867785"/>
            <a:ext cx="2376805" cy="635"/>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a:off x="683895" y="4229100"/>
            <a:ext cx="2664460" cy="635"/>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24" name="直接连接符 23"/>
          <p:cNvCxnSpPr/>
          <p:nvPr/>
        </p:nvCxnSpPr>
        <p:spPr>
          <a:xfrm flipV="1">
            <a:off x="1764030" y="4587875"/>
            <a:ext cx="2303780" cy="3175"/>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25" name="直接连接符 24"/>
          <p:cNvCxnSpPr/>
          <p:nvPr/>
        </p:nvCxnSpPr>
        <p:spPr>
          <a:xfrm>
            <a:off x="4267835" y="4587875"/>
            <a:ext cx="4624705"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flipV="1">
            <a:off x="4572000" y="4947920"/>
            <a:ext cx="4176395" cy="1143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sp>
        <p:nvSpPr>
          <p:cNvPr id="27" name="圆角矩形 26"/>
          <p:cNvSpPr/>
          <p:nvPr/>
        </p:nvSpPr>
        <p:spPr>
          <a:xfrm>
            <a:off x="755650" y="34290"/>
            <a:ext cx="8108950" cy="551180"/>
          </a:xfrm>
          <a:prstGeom prst="roundRect">
            <a:avLst/>
          </a:prstGeom>
          <a:solidFill>
            <a:srgbClr val="E5D4F2"/>
          </a:solidFill>
          <a:ln w="28575">
            <a:solidFill>
              <a:srgbClr val="25F925"/>
            </a:solidFill>
            <a:prstDash val="sysDot"/>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rPr>
              <a:t>蓝色句子为修辞，</a:t>
            </a:r>
            <a:r>
              <a:rPr lang="en-US" altLang="zh-CN" sz="2800">
                <a:solidFill>
                  <a:schemeClr val="tx1"/>
                </a:solidFill>
                <a:latin typeface="Times New Roman" panose="02020603050405020304"/>
                <a:ea typeface="宋体" panose="02010600030101010101" pitchFamily="2" charset="-122"/>
                <a:cs typeface="Times New Roman" panose="02020603050405020304" charset="0"/>
                <a:sym typeface="+mn-ea"/>
              </a:rPr>
              <a:t>tame </a:t>
            </a:r>
            <a:r>
              <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rPr>
              <a:t>为非课标词汇</a:t>
            </a:r>
            <a:endParaRPr lang="zh-CN" altLang="en-US" sz="2800">
              <a:solidFill>
                <a:schemeClr val="tx1"/>
              </a:solidFill>
              <a:latin typeface="Times New Roman" panose="02020603050405020304"/>
              <a:ea typeface="宋体" panose="02010600030101010101" pitchFamily="2" charset="-122"/>
              <a:cs typeface="Times New Roman" panose="02020603050405020304" charset="0"/>
              <a:sym typeface="+mn-ea"/>
            </a:endParaRPr>
          </a:p>
        </p:txBody>
      </p:sp>
      <p:cxnSp>
        <p:nvCxnSpPr>
          <p:cNvPr id="28" name="直接连接符 27"/>
          <p:cNvCxnSpPr/>
          <p:nvPr/>
        </p:nvCxnSpPr>
        <p:spPr>
          <a:xfrm flipV="1">
            <a:off x="7668260" y="2767330"/>
            <a:ext cx="1296670" cy="2032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29" name="直接连接符 28"/>
          <p:cNvCxnSpPr/>
          <p:nvPr/>
        </p:nvCxnSpPr>
        <p:spPr>
          <a:xfrm>
            <a:off x="179705" y="3147695"/>
            <a:ext cx="475234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pic>
        <p:nvPicPr>
          <p:cNvPr id="5124" name="图片 6" descr="logo横版 png"/>
          <p:cNvPicPr>
            <a:picLocks noChangeAspect="1"/>
          </p:cNvPicPr>
          <p:nvPr/>
        </p:nvPicPr>
        <p:blipFill>
          <a:blip r:embed="rId7"/>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27" grpId="0" bldLvl="0" animBg="1"/>
      <p:bldP spid="2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6" name="文本框 5"/>
          <p:cNvSpPr txBox="1"/>
          <p:nvPr/>
        </p:nvSpPr>
        <p:spPr>
          <a:xfrm>
            <a:off x="223520" y="699135"/>
            <a:ext cx="8665210" cy="4092575"/>
          </a:xfrm>
          <a:prstGeom prst="rect">
            <a:avLst/>
          </a:prstGeom>
          <a:noFill/>
        </p:spPr>
        <p:txBody>
          <a:bodyPr wrap="square" rtlCol="0">
            <a:spAutoFit/>
          </a:bodyPr>
          <a:lstStyle/>
          <a:p>
            <a:pPr algn="just"/>
            <a:r>
              <a:rPr lang="en-US" altLang="zh-CN" sz="2000">
                <a:latin typeface="Times New Roman" panose="02020603050405020304" charset="0"/>
                <a:cs typeface="Times New Roman" panose="02020603050405020304" charset="0"/>
              </a:rPr>
              <a:t>     </a:t>
            </a:r>
            <a:r>
              <a:rPr lang="en-US" altLang="zh-CN" sz="2000">
                <a:solidFill>
                  <a:schemeClr val="tx1"/>
                </a:solidFill>
                <a:latin typeface="Times New Roman" panose="02020603050405020304" charset="0"/>
                <a:cs typeface="Times New Roman" panose="02020603050405020304" charset="0"/>
              </a:rPr>
              <a:t> </a:t>
            </a:r>
            <a:r>
              <a:rPr lang="en-US" altLang="zh-CN" sz="2000" b="1" i="1">
                <a:solidFill>
                  <a:schemeClr val="tx1"/>
                </a:solidFill>
                <a:latin typeface="Times New Roman" panose="02020603050405020304" charset="0"/>
                <a:cs typeface="Times New Roman" panose="02020603050405020304" charset="0"/>
              </a:rPr>
              <a:t>In the last moments, the ball came to Sara.</a:t>
            </a:r>
            <a:r>
              <a:rPr lang="en-US" altLang="zh-CN" sz="2000">
                <a:solidFill>
                  <a:schemeClr val="tx1"/>
                </a:solidFill>
                <a:latin typeface="Times New Roman" panose="02020603050405020304" charset="0"/>
                <a:cs typeface="Times New Roman" panose="02020603050405020304" charset="0"/>
              </a:rPr>
              <a:t> Astonished and excited, she took a deep breath. Leaning on her trusty crutches, all her strength and skills were gathered together. Through the skills, the ball was skillfully controlled, making it as difficult as reaching for the stars for the opponents to take the ball away. On the field, her classmates looked in wide-eyed astonishment at her, as if they were witnessing a miracle. As she neared the goal, she raised her crutches and worked her fingers to the bones to kick the ball. Like a lightning bolt of hope, the ball flew. The goalkeeper dove, but in vain.The ball went in. Suddenly, like a volcano erupting, the stadium burst into thunderous shouts and cheers. Sara's school team won the game and she became a hero worthy of the name. It was a vivid proof that passion and determination could overcome any seemingly unbeatable barrier. Had it not been for her unwavering spirit, this moment of triumph would never have been achieved.</a:t>
            </a:r>
            <a:endParaRPr lang="en-US" altLang="zh-CN" sz="2000">
              <a:solidFill>
                <a:schemeClr val="tx1"/>
              </a:solidFill>
              <a:latin typeface="Times New Roman" panose="02020603050405020304" charset="0"/>
              <a:cs typeface="Times New Roman" panose="02020603050405020304" charset="0"/>
            </a:endParaRPr>
          </a:p>
        </p:txBody>
      </p:sp>
      <p:sp>
        <p:nvSpPr>
          <p:cNvPr id="7" name="圆角矩形 6"/>
          <p:cNvSpPr/>
          <p:nvPr/>
        </p:nvSpPr>
        <p:spPr>
          <a:xfrm>
            <a:off x="2699385" y="123190"/>
            <a:ext cx="4191635" cy="50101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gradFill>
              <a:gsLst>
                <a:gs pos="50000">
                  <a:schemeClr val="accent6"/>
                </a:gs>
                <a:gs pos="0">
                  <a:schemeClr val="accent6">
                    <a:lumMod val="25000"/>
                    <a:lumOff val="75000"/>
                  </a:schemeClr>
                </a:gs>
                <a:gs pos="100000">
                  <a:schemeClr val="accent6">
                    <a:lumMod val="85000"/>
                  </a:schemeClr>
                </a:gs>
              </a:gsLst>
              <a:lin ang="5400000" scaled="0"/>
            </a:gra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Students</a:t>
            </a: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sym typeface="+mn-ea"/>
              </a:rPr>
              <a:t>’</a:t>
            </a: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 works</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李秉骋</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grpSp>
        <p:nvGrpSpPr>
          <p:cNvPr id="9" name="组合 8"/>
          <p:cNvGrpSpPr/>
          <p:nvPr/>
        </p:nvGrpSpPr>
        <p:grpSpPr>
          <a:xfrm>
            <a:off x="80010" y="-122555"/>
            <a:ext cx="765175" cy="998855"/>
            <a:chOff x="153" y="0"/>
            <a:chExt cx="1164" cy="1434"/>
          </a:xfrm>
        </p:grpSpPr>
        <p:pic>
          <p:nvPicPr>
            <p:cNvPr id="8" name="图片 7" descr="微信图片_20241128225133"/>
            <p:cNvPicPr>
              <a:picLocks noChangeAspect="1"/>
            </p:cNvPicPr>
            <p:nvPr/>
          </p:nvPicPr>
          <p:blipFill>
            <a:blip r:embed="rId4"/>
            <a:stretch>
              <a:fillRect/>
            </a:stretch>
          </p:blipFill>
          <p:spPr>
            <a:xfrm>
              <a:off x="169" y="0"/>
              <a:ext cx="1148" cy="1435"/>
            </a:xfrm>
            <a:prstGeom prst="rect">
              <a:avLst/>
            </a:prstGeom>
          </p:spPr>
        </p:pic>
        <p:pic>
          <p:nvPicPr>
            <p:cNvPr id="10" name="图片 9" descr="260020627301466169"/>
            <p:cNvPicPr>
              <a:picLocks noChangeAspect="1"/>
            </p:cNvPicPr>
            <p:nvPr/>
          </p:nvPicPr>
          <p:blipFill>
            <a:blip r:embed="rId5"/>
            <a:stretch>
              <a:fillRect/>
            </a:stretch>
          </p:blipFill>
          <p:spPr>
            <a:xfrm rot="17100000">
              <a:off x="154" y="516"/>
              <a:ext cx="851" cy="853"/>
            </a:xfrm>
            <a:prstGeom prst="rect">
              <a:avLst/>
            </a:prstGeom>
          </p:spPr>
        </p:pic>
      </p:grpSp>
      <p:pic>
        <p:nvPicPr>
          <p:cNvPr id="5124" name="图片 6" descr="logo横版 png"/>
          <p:cNvPicPr>
            <a:picLocks noChangeAspect="1"/>
          </p:cNvPicPr>
          <p:nvPr/>
        </p:nvPicPr>
        <p:blipFill>
          <a:blip r:embed="rId6"/>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5" name="文本框 4"/>
          <p:cNvSpPr txBox="1"/>
          <p:nvPr/>
        </p:nvSpPr>
        <p:spPr>
          <a:xfrm>
            <a:off x="323215" y="628015"/>
            <a:ext cx="8439785" cy="4445000"/>
          </a:xfrm>
          <a:prstGeom prst="rect">
            <a:avLst/>
          </a:prstGeom>
          <a:noFill/>
        </p:spPr>
        <p:txBody>
          <a:bodyPr wrap="square" rtlCol="0">
            <a:noAutofit/>
          </a:bodyPr>
          <a:lstStyle/>
          <a:p>
            <a:pPr algn="just"/>
            <a:r>
              <a:rPr lang="en-US" altLang="zh-CN" sz="2400">
                <a:latin typeface="Times New Roman" panose="02020603050405020304" charset="0"/>
                <a:cs typeface="Times New Roman" panose="02020603050405020304" charset="0"/>
              </a:rPr>
              <a:t>        In the last moments, the ball came to Sara. She couldn’t believe t</a:t>
            </a:r>
            <a:r>
              <a:rPr lang="en-US" altLang="zh-CN" sz="2400">
                <a:solidFill>
                  <a:schemeClr val="tx1"/>
                </a:solidFill>
                <a:latin typeface="Times New Roman" panose="02020603050405020304" charset="0"/>
                <a:cs typeface="Times New Roman" panose="02020603050405020304" charset="0"/>
              </a:rPr>
              <a:t>hat the ball would roll to her feet. She wanted to make full use of this opportunity and demonstrate to her classmates that despite relying on crutches, she could play soccer well. She used the skills she had acquired while practicing football to firmly control the ball under her feet. It was difficult for the opponent to snatch the ball from her feet. The classmates on the field had big eyes and were surprised by Sara’s ball control skills. As she approached the goal, Sara lifted her crutches and shot the perfe</a:t>
            </a:r>
            <a:r>
              <a:rPr lang="en-US" altLang="zh-CN" sz="2400">
                <a:latin typeface="Times New Roman" panose="02020603050405020304" charset="0"/>
                <a:cs typeface="Times New Roman" panose="02020603050405020304" charset="0"/>
              </a:rPr>
              <a:t>ct ball with all her strength. The ball was in the goal. In an instant, the crowd erupted with shouts and cheers. Sara’s school team won the game. She was a hero.</a:t>
            </a:r>
            <a:endParaRPr lang="en-US" altLang="zh-CN" sz="2400">
              <a:latin typeface="Times New Roman" panose="02020603050405020304" charset="0"/>
              <a:cs typeface="Times New Roman" panose="02020603050405020304" charset="0"/>
            </a:endParaRPr>
          </a:p>
        </p:txBody>
      </p:sp>
      <p:sp>
        <p:nvSpPr>
          <p:cNvPr id="6" name="圆角矩形 5"/>
          <p:cNvSpPr/>
          <p:nvPr/>
        </p:nvSpPr>
        <p:spPr>
          <a:xfrm>
            <a:off x="2699385" y="123190"/>
            <a:ext cx="3190240" cy="50101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gradFill>
              <a:gsLst>
                <a:gs pos="50000">
                  <a:schemeClr val="accent6"/>
                </a:gs>
                <a:gs pos="0">
                  <a:schemeClr val="accent6">
                    <a:lumMod val="25000"/>
                    <a:lumOff val="75000"/>
                  </a:schemeClr>
                </a:gs>
                <a:gs pos="100000">
                  <a:schemeClr val="accent6">
                    <a:lumMod val="85000"/>
                  </a:schemeClr>
                </a:gs>
              </a:gsLst>
              <a:lin ang="5400000" scaled="0"/>
            </a:gra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A possible answr</a:t>
            </a:r>
            <a:endParaRPr lang="en-US" altLang="zh-CN" sz="2800" b="1">
              <a:solidFill>
                <a:schemeClr val="tx1"/>
              </a:solidFill>
              <a:latin typeface="Times New Roman" panose="02020603050405020304" charset="0"/>
              <a:ea typeface="宋体" panose="02010600030101010101" pitchFamily="2" charset="-122"/>
              <a:cs typeface="Times New Roman" panose="02020603050405020304" charset="0"/>
            </a:endParaRPr>
          </a:p>
        </p:txBody>
      </p:sp>
      <p:grpSp>
        <p:nvGrpSpPr>
          <p:cNvPr id="9" name="组合 8"/>
          <p:cNvGrpSpPr/>
          <p:nvPr/>
        </p:nvGrpSpPr>
        <p:grpSpPr>
          <a:xfrm>
            <a:off x="115570" y="-86995"/>
            <a:ext cx="905510" cy="1187450"/>
            <a:chOff x="153" y="0"/>
            <a:chExt cx="1164" cy="1434"/>
          </a:xfrm>
        </p:grpSpPr>
        <p:pic>
          <p:nvPicPr>
            <p:cNvPr id="7" name="图片 6" descr="微信图片_20241128225133"/>
            <p:cNvPicPr>
              <a:picLocks noChangeAspect="1"/>
            </p:cNvPicPr>
            <p:nvPr/>
          </p:nvPicPr>
          <p:blipFill>
            <a:blip r:embed="rId4"/>
            <a:stretch>
              <a:fillRect/>
            </a:stretch>
          </p:blipFill>
          <p:spPr>
            <a:xfrm>
              <a:off x="169" y="0"/>
              <a:ext cx="1148" cy="1435"/>
            </a:xfrm>
            <a:prstGeom prst="rect">
              <a:avLst/>
            </a:prstGeom>
          </p:spPr>
        </p:pic>
        <p:pic>
          <p:nvPicPr>
            <p:cNvPr id="8" name="图片 7" descr="260020627301466169"/>
            <p:cNvPicPr>
              <a:picLocks noChangeAspect="1"/>
            </p:cNvPicPr>
            <p:nvPr/>
          </p:nvPicPr>
          <p:blipFill>
            <a:blip r:embed="rId5"/>
            <a:stretch>
              <a:fillRect/>
            </a:stretch>
          </p:blipFill>
          <p:spPr>
            <a:xfrm rot="17100000">
              <a:off x="154" y="516"/>
              <a:ext cx="851" cy="853"/>
            </a:xfrm>
            <a:prstGeom prst="rect">
              <a:avLst/>
            </a:prstGeom>
          </p:spPr>
        </p:pic>
      </p:grpSp>
      <p:pic>
        <p:nvPicPr>
          <p:cNvPr id="10" name="图片 9" descr="t03c75f8147b40050fa"/>
          <p:cNvPicPr>
            <a:picLocks noChangeAspect="1"/>
          </p:cNvPicPr>
          <p:nvPr/>
        </p:nvPicPr>
        <p:blipFill>
          <a:blip r:embed="rId6"/>
          <a:stretch>
            <a:fillRect/>
          </a:stretch>
        </p:blipFill>
        <p:spPr>
          <a:xfrm>
            <a:off x="6228080" y="0"/>
            <a:ext cx="631825" cy="633095"/>
          </a:xfrm>
          <a:prstGeom prst="rect">
            <a:avLst/>
          </a:prstGeom>
        </p:spPr>
      </p:pic>
      <p:pic>
        <p:nvPicPr>
          <p:cNvPr id="11" name="图片 10" descr="t03c75f8147b40050fa"/>
          <p:cNvPicPr>
            <a:picLocks noChangeAspect="1"/>
          </p:cNvPicPr>
          <p:nvPr/>
        </p:nvPicPr>
        <p:blipFill>
          <a:blip r:embed="rId6"/>
          <a:stretch>
            <a:fillRect/>
          </a:stretch>
        </p:blipFill>
        <p:spPr>
          <a:xfrm>
            <a:off x="7308215" y="-5080"/>
            <a:ext cx="631825" cy="633095"/>
          </a:xfrm>
          <a:prstGeom prst="rect">
            <a:avLst/>
          </a:prstGeom>
        </p:spPr>
      </p:pic>
      <p:pic>
        <p:nvPicPr>
          <p:cNvPr id="12" name="图片 11" descr="t03c75f8147b40050fa"/>
          <p:cNvPicPr>
            <a:picLocks noChangeAspect="1"/>
          </p:cNvPicPr>
          <p:nvPr/>
        </p:nvPicPr>
        <p:blipFill>
          <a:blip r:embed="rId6"/>
          <a:stretch>
            <a:fillRect/>
          </a:stretch>
        </p:blipFill>
        <p:spPr>
          <a:xfrm>
            <a:off x="8388350" y="0"/>
            <a:ext cx="631825" cy="633095"/>
          </a:xfrm>
          <a:prstGeom prst="rect">
            <a:avLst/>
          </a:prstGeom>
        </p:spPr>
      </p:pic>
      <p:pic>
        <p:nvPicPr>
          <p:cNvPr id="5124" name="图片 6" descr="logo横版 png"/>
          <p:cNvPicPr>
            <a:picLocks noChangeAspect="1"/>
          </p:cNvPicPr>
          <p:nvPr/>
        </p:nvPicPr>
        <p:blipFill>
          <a:blip r:embed="rId7"/>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pic>
        <p:nvPicPr>
          <p:cNvPr id="5" name="图片 4" descr="14_副本"/>
          <p:cNvPicPr>
            <a:picLocks noChangeAspect="1"/>
          </p:cNvPicPr>
          <p:nvPr/>
        </p:nvPicPr>
        <p:blipFill>
          <a:blip r:embed="rId4"/>
          <a:stretch>
            <a:fillRect/>
          </a:stretch>
        </p:blipFill>
        <p:spPr>
          <a:xfrm>
            <a:off x="1231900" y="555625"/>
            <a:ext cx="6430010" cy="43002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6" name="圆角矩形 5"/>
          <p:cNvSpPr/>
          <p:nvPr/>
        </p:nvSpPr>
        <p:spPr>
          <a:xfrm>
            <a:off x="1691640" y="122555"/>
            <a:ext cx="5523865" cy="57658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gradFill>
              <a:gsLst>
                <a:gs pos="50000">
                  <a:schemeClr val="accent6"/>
                </a:gs>
                <a:gs pos="0">
                  <a:schemeClr val="accent6">
                    <a:lumMod val="25000"/>
                    <a:lumOff val="75000"/>
                  </a:schemeClr>
                </a:gs>
                <a:gs pos="100000">
                  <a:schemeClr val="accent6">
                    <a:lumMod val="85000"/>
                  </a:schemeClr>
                </a:gs>
              </a:gsLst>
              <a:lin ang="5400000" scaled="0"/>
            </a:gra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What is continuation writing?</a:t>
            </a:r>
            <a:endParaRPr lang="en-US" altLang="zh-CN" sz="28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323215" y="699135"/>
            <a:ext cx="7046595" cy="4061460"/>
          </a:xfrm>
          <a:prstGeom prst="rect">
            <a:avLst/>
          </a:prstGeom>
          <a:noFill/>
        </p:spPr>
        <p:txBody>
          <a:bodyPr wrap="square" rtlCol="0">
            <a:spAutoFit/>
          </a:bodyPr>
          <a:lstStyle/>
          <a:p>
            <a:pPr marL="0" marR="0" indent="0" algn="ctr" defTabSz="825500" rtl="0" fontAlgn="auto" latinLnBrk="0" hangingPunct="0">
              <a:lnSpc>
                <a:spcPct val="150000"/>
              </a:lnSpc>
              <a:spcBef>
                <a:spcPct val="0"/>
              </a:spcBef>
              <a:spcAft>
                <a:spcPct val="0"/>
              </a:spcAft>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   </a:t>
            </a:r>
            <a:r>
              <a:rPr lang="en-US" altLang="zh-CN" sz="2400">
                <a:ln w="22225">
                  <a:solidFill>
                    <a:schemeClr val="accent2"/>
                  </a:solidFill>
                  <a:prstDash val="solid"/>
                </a:ln>
                <a:solidFill>
                  <a:schemeClr val="accent2">
                    <a:lumMod val="40000"/>
                    <a:lumOff val="60000"/>
                  </a:schemeClr>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读后续写的题型要求：</a:t>
            </a:r>
            <a:endParaRPr lang="zh-CN" altLang="en-US" sz="280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0" marR="0" indent="0" algn="just" defTabSz="825500" rtl="0" fontAlgn="auto" latinLnBrk="0" hangingPunct="0">
              <a:lnSpc>
                <a:spcPct val="150000"/>
              </a:lnSpc>
              <a:spcBef>
                <a:spcPct val="0"/>
              </a:spcBef>
              <a:spcAft>
                <a:spcPct val="0"/>
              </a:spcAft>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rPr>
              <a:t> </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提供一段</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   </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以内的语言材料，以</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为主，故事情节</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、故事线索</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比较强。</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marL="0" marR="0" indent="0" algn="just" defTabSz="825500" rtl="0" fontAlgn="auto" latinLnBrk="0" hangingPunct="0">
              <a:lnSpc>
                <a:spcPct val="150000"/>
              </a:lnSpc>
              <a:spcBef>
                <a:spcPct val="0"/>
              </a:spcBef>
              <a:spcAft>
                <a:spcPct val="0"/>
              </a:spcAft>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rPr>
              <a:t> </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考生需依据</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         和所给</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进行续写</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高二高三</a:t>
            </a:r>
            <a:r>
              <a:rPr lang="en-US" altLang="zh-CN" sz="2400">
                <a:latin typeface="宋体" panose="02010600030101010101" pitchFamily="2" charset="-122"/>
                <a:ea typeface="宋体" panose="02010600030101010101" pitchFamily="2" charset="-122"/>
                <a:cs typeface="宋体" panose="02010600030101010101" pitchFamily="2" charset="-122"/>
              </a:rPr>
              <a:t>150</a:t>
            </a:r>
            <a:r>
              <a:rPr lang="zh-CN" altLang="en-US" sz="2400">
                <a:latin typeface="宋体" panose="02010600030101010101" pitchFamily="2" charset="-122"/>
                <a:ea typeface="宋体" panose="02010600030101010101" pitchFamily="2" charset="-122"/>
                <a:cs typeface="宋体" panose="02010600030101010101" pitchFamily="2" charset="-122"/>
              </a:rPr>
              <a:t>词左右</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高一</a:t>
            </a:r>
            <a:r>
              <a:rPr lang="en-US" altLang="zh-CN" sz="2400">
                <a:latin typeface="宋体" panose="02010600030101010101" pitchFamily="2" charset="-122"/>
                <a:ea typeface="宋体" panose="02010600030101010101" pitchFamily="2" charset="-122"/>
                <a:cs typeface="宋体" panose="02010600030101010101" pitchFamily="2" charset="-122"/>
              </a:rPr>
              <a:t>100</a:t>
            </a:r>
            <a:r>
              <a:rPr lang="zh-CN" altLang="en-US" sz="2400">
                <a:latin typeface="宋体" panose="02010600030101010101" pitchFamily="2" charset="-122"/>
                <a:ea typeface="宋体" panose="02010600030101010101" pitchFamily="2" charset="-122"/>
                <a:cs typeface="宋体" panose="02010600030101010101" pitchFamily="2" charset="-122"/>
              </a:rPr>
              <a:t>词左右</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，将其发展成一篇与</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给定材料</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和</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marL="0" marR="0" indent="0" algn="just" defTabSz="825500" rtl="0" fontAlgn="auto" latinLnBrk="0" hangingPunct="0">
              <a:lnSpc>
                <a:spcPct val="150000"/>
              </a:lnSpc>
              <a:spcBef>
                <a:spcPct val="0"/>
              </a:spcBef>
              <a:spcAft>
                <a:spcPct val="0"/>
              </a:spcAft>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的短文。</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2339975" y="1491615"/>
            <a:ext cx="953135" cy="460375"/>
          </a:xfrm>
          <a:prstGeom prst="rect">
            <a:avLst/>
          </a:prstGeom>
          <a:noFill/>
        </p:spPr>
        <p:txBody>
          <a:bodyPr wrap="square" rtlCol="0">
            <a:spAutoFit/>
          </a:bodyPr>
          <a:lstStyle/>
          <a:p>
            <a:r>
              <a:rPr lang="en-US" altLang="zh-CN" sz="2400">
                <a:latin typeface="宋体" panose="02010600030101010101" pitchFamily="2" charset="-122"/>
                <a:ea typeface="宋体" panose="02010600030101010101" pitchFamily="2" charset="-122"/>
                <a:cs typeface="宋体" panose="02010600030101010101" pitchFamily="2" charset="-122"/>
                <a:sym typeface="+mn-ea"/>
              </a:rPr>
              <a:t>350</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词</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5868035" y="1491615"/>
            <a:ext cx="1102995" cy="460375"/>
          </a:xfrm>
          <a:prstGeom prst="rect">
            <a:avLst/>
          </a:prstGeom>
          <a:noFill/>
        </p:spPr>
        <p:txBody>
          <a:bodyPr wrap="square" rtlCol="0">
            <a:spAutoFit/>
          </a:bodyPr>
          <a:lstStyle/>
          <a:p>
            <a:pPr lvl="0" algn="l">
              <a:buClrTx/>
              <a:buSzTx/>
              <a:buFontTx/>
            </a:pPr>
            <a:r>
              <a:rPr lang="en-US" altLang="zh-CN" sz="2400">
                <a:latin typeface="宋体" panose="02010600030101010101" pitchFamily="2" charset="-122"/>
                <a:ea typeface="宋体" panose="02010600030101010101" pitchFamily="2" charset="-122"/>
                <a:cs typeface="宋体" panose="02010600030101010101" pitchFamily="2" charset="-122"/>
                <a:sym typeface="+mn-ea"/>
              </a:rPr>
              <a:t>记叙文</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2123440" y="2038985"/>
            <a:ext cx="1454150" cy="460375"/>
          </a:xfrm>
          <a:prstGeom prst="rect">
            <a:avLst/>
          </a:prstGeom>
          <a:noFill/>
        </p:spPr>
        <p:txBody>
          <a:bodyPr wrap="square" rtlCol="0">
            <a:spAutoFit/>
          </a:bodyPr>
          <a:lstStyle/>
          <a:p>
            <a:pPr lvl="0" algn="l">
              <a:buClrTx/>
              <a:buSzTx/>
              <a:buFontTx/>
            </a:pPr>
            <a:r>
              <a:rPr lang="en-US" altLang="zh-CN" sz="2400">
                <a:latin typeface="宋体" panose="02010600030101010101" pitchFamily="2" charset="-122"/>
                <a:ea typeface="宋体" panose="02010600030101010101" pitchFamily="2" charset="-122"/>
                <a:cs typeface="宋体" panose="02010600030101010101" pitchFamily="2" charset="-122"/>
                <a:sym typeface="+mn-ea"/>
              </a:rPr>
              <a:t>曲折起伏</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1" name="文本框 10"/>
          <p:cNvSpPr txBox="1"/>
          <p:nvPr/>
        </p:nvSpPr>
        <p:spPr>
          <a:xfrm>
            <a:off x="4932045" y="2038985"/>
            <a:ext cx="1168400" cy="46037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cs typeface="宋体" panose="02010600030101010101" pitchFamily="2" charset="-122"/>
                <a:sym typeface="+mn-ea"/>
              </a:rPr>
              <a:t>逻辑性</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2" name="文本框 11"/>
          <p:cNvSpPr txBox="1"/>
          <p:nvPr/>
        </p:nvSpPr>
        <p:spPr>
          <a:xfrm>
            <a:off x="5219700" y="2586355"/>
            <a:ext cx="1407160" cy="460375"/>
          </a:xfrm>
          <a:prstGeom prst="rect">
            <a:avLst/>
          </a:prstGeom>
          <a:noFill/>
        </p:spPr>
        <p:txBody>
          <a:bodyPr wrap="square" rtlCol="0">
            <a:spAutoFit/>
            <a:scene3d>
              <a:camera prst="orthographicFront"/>
              <a:lightRig rig="threePt" dir="t"/>
            </a:scene3d>
          </a:bodyPr>
          <a:lstStyle/>
          <a:p>
            <a:r>
              <a:rPr lang="zh-CN" altLang="en-US" sz="2400">
                <a:latin typeface="宋体" panose="02010600030101010101" pitchFamily="2" charset="-122"/>
                <a:ea typeface="宋体" panose="02010600030101010101" pitchFamily="2" charset="-122"/>
                <a:cs typeface="宋体" panose="02010600030101010101" pitchFamily="2" charset="-122"/>
                <a:sym typeface="+mn-ea"/>
              </a:rPr>
              <a:t>材料内容</a:t>
            </a:r>
            <a:endParaRPr lang="zh-CN" altLang="en-US" sz="2400">
              <a:ln w="22225">
                <a:solidFill>
                  <a:schemeClr val="accent2"/>
                </a:solidFill>
                <a:prstDash val="solid"/>
              </a:ln>
              <a:solidFill>
                <a:schemeClr val="accent2">
                  <a:lumMod val="40000"/>
                  <a:lumOff val="60000"/>
                </a:schemeClr>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2627630" y="2586355"/>
            <a:ext cx="1742440" cy="460375"/>
          </a:xfrm>
          <a:prstGeom prst="rect">
            <a:avLst/>
          </a:prstGeom>
          <a:noFill/>
        </p:spPr>
        <p:txBody>
          <a:bodyPr wrap="square" rtlCol="0">
            <a:spAutoFit/>
            <a:scene3d>
              <a:camera prst="orthographicFront"/>
              <a:lightRig rig="threePt" dir="t"/>
            </a:scene3d>
          </a:bodyPr>
          <a:lstStyle/>
          <a:p>
            <a:pPr lvl="0" algn="l">
              <a:buClrTx/>
              <a:buSzTx/>
              <a:buFontTx/>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段落开头语</a:t>
            </a:r>
            <a:endParaRPr lang="zh-CN" altLang="en-US" sz="2400">
              <a:ln w="22225">
                <a:solidFill>
                  <a:schemeClr val="accent2"/>
                </a:solidFill>
                <a:prstDash val="solid"/>
              </a:ln>
              <a:no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6" name="文本框 15"/>
          <p:cNvSpPr txBox="1"/>
          <p:nvPr/>
        </p:nvSpPr>
        <p:spPr>
          <a:xfrm>
            <a:off x="3131820" y="3695065"/>
            <a:ext cx="1115060" cy="460375"/>
          </a:xfrm>
          <a:prstGeom prst="rect">
            <a:avLst/>
          </a:prstGeom>
          <a:noFill/>
        </p:spPr>
        <p:txBody>
          <a:bodyPr wrap="square" rtlCol="0">
            <a:spAutoFit/>
          </a:bodyPr>
          <a:lstStyle/>
          <a:p>
            <a:r>
              <a:rPr lang="zh-CN" altLang="en-US" sz="2400"/>
              <a:t>有衔接</a:t>
            </a:r>
            <a:endParaRPr lang="zh-CN" altLang="en-US" sz="2400"/>
          </a:p>
        </p:txBody>
      </p:sp>
      <p:sp>
        <p:nvSpPr>
          <p:cNvPr id="17" name="文本框 16"/>
          <p:cNvSpPr txBox="1"/>
          <p:nvPr/>
        </p:nvSpPr>
        <p:spPr>
          <a:xfrm>
            <a:off x="4355465" y="3706495"/>
            <a:ext cx="1725930" cy="46037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cs typeface="宋体" panose="02010600030101010101" pitchFamily="2" charset="-122"/>
                <a:sym typeface="+mn-ea"/>
              </a:rPr>
              <a:t>有合理情节</a:t>
            </a:r>
            <a:endParaRPr lang="zh-CN" altLang="en-US" sz="2400"/>
          </a:p>
        </p:txBody>
      </p:sp>
      <p:sp>
        <p:nvSpPr>
          <p:cNvPr id="18" name="文本框 17"/>
          <p:cNvSpPr txBox="1"/>
          <p:nvPr/>
        </p:nvSpPr>
        <p:spPr>
          <a:xfrm>
            <a:off x="395605" y="4227830"/>
            <a:ext cx="823595" cy="46037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cs typeface="宋体" panose="02010600030101010101" pitchFamily="2" charset="-122"/>
                <a:sym typeface="+mn-ea"/>
              </a:rPr>
              <a:t>完整</a:t>
            </a:r>
            <a:endParaRPr lang="zh-CN" altLang="en-US" sz="2400"/>
          </a:p>
        </p:txBody>
      </p:sp>
      <p:sp>
        <p:nvSpPr>
          <p:cNvPr id="19" name="文本框 18"/>
          <p:cNvSpPr txBox="1"/>
          <p:nvPr/>
        </p:nvSpPr>
        <p:spPr>
          <a:xfrm>
            <a:off x="6321425" y="3681095"/>
            <a:ext cx="830580" cy="46037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cs typeface="宋体" panose="02010600030101010101" pitchFamily="2" charset="-122"/>
                <a:sym typeface="+mn-ea"/>
              </a:rPr>
              <a:t>结构</a:t>
            </a:r>
            <a:endParaRPr lang="zh-CN" altLang="en-US" sz="2400"/>
          </a:p>
        </p:txBody>
      </p:sp>
      <p:sp>
        <p:nvSpPr>
          <p:cNvPr id="20" name="圆角矩形 19"/>
          <p:cNvSpPr/>
          <p:nvPr/>
        </p:nvSpPr>
        <p:spPr>
          <a:xfrm>
            <a:off x="323850" y="1347470"/>
            <a:ext cx="7128510" cy="1235075"/>
          </a:xfrm>
          <a:prstGeom prst="roundRect">
            <a:avLst/>
          </a:prstGeom>
          <a:noFill/>
          <a:ln w="3810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圆角矩形 20"/>
          <p:cNvSpPr/>
          <p:nvPr/>
        </p:nvSpPr>
        <p:spPr>
          <a:xfrm>
            <a:off x="323850" y="2564130"/>
            <a:ext cx="7158990" cy="2192020"/>
          </a:xfrm>
          <a:prstGeom prst="roundRect">
            <a:avLst/>
          </a:prstGeom>
          <a:noFill/>
          <a:ln w="38100">
            <a:solidFill>
              <a:srgbClr val="25F925"/>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2" name="图片 21" descr="Img395730289"/>
          <p:cNvPicPr>
            <a:picLocks noChangeAspect="1"/>
          </p:cNvPicPr>
          <p:nvPr/>
        </p:nvPicPr>
        <p:blipFill>
          <a:blip r:embed="rId4"/>
          <a:stretch>
            <a:fillRect/>
          </a:stretch>
        </p:blipFill>
        <p:spPr>
          <a:xfrm>
            <a:off x="-36195" y="-122555"/>
            <a:ext cx="1872615" cy="1536700"/>
          </a:xfrm>
          <a:prstGeom prst="rect">
            <a:avLst/>
          </a:prstGeom>
        </p:spPr>
      </p:pic>
      <p:grpSp>
        <p:nvGrpSpPr>
          <p:cNvPr id="26" name="组合 25"/>
          <p:cNvGrpSpPr/>
          <p:nvPr/>
        </p:nvGrpSpPr>
        <p:grpSpPr>
          <a:xfrm>
            <a:off x="7507605" y="1360805"/>
            <a:ext cx="1266825" cy="1225550"/>
            <a:chOff x="12035" y="1252"/>
            <a:chExt cx="1995" cy="1930"/>
          </a:xfrm>
        </p:grpSpPr>
        <p:sp>
          <p:nvSpPr>
            <p:cNvPr id="14" name="Freeform 6"/>
            <p:cNvSpPr>
              <a:spLocks noEditPoints="1"/>
            </p:cNvSpPr>
            <p:nvPr>
              <p:custDataLst>
                <p:tags r:id="rId5"/>
              </p:custDataLst>
            </p:nvPr>
          </p:nvSpPr>
          <p:spPr bwMode="auto">
            <a:xfrm>
              <a:off x="12035" y="1252"/>
              <a:ext cx="1995" cy="1930"/>
            </a:xfrm>
            <a:custGeom>
              <a:avLst/>
              <a:gdLst>
                <a:gd name="T0" fmla="*/ 245 w 489"/>
                <a:gd name="T1" fmla="*/ 0 h 490"/>
                <a:gd name="T2" fmla="*/ 489 w 489"/>
                <a:gd name="T3" fmla="*/ 245 h 490"/>
                <a:gd name="T4" fmla="*/ 245 w 489"/>
                <a:gd name="T5" fmla="*/ 490 h 490"/>
                <a:gd name="T6" fmla="*/ 0 w 489"/>
                <a:gd name="T7" fmla="*/ 245 h 490"/>
                <a:gd name="T8" fmla="*/ 245 w 489"/>
                <a:gd name="T9" fmla="*/ 0 h 490"/>
                <a:gd name="T10" fmla="*/ 245 w 489"/>
                <a:gd name="T11" fmla="*/ 87 h 490"/>
                <a:gd name="T12" fmla="*/ 87 w 489"/>
                <a:gd name="T13" fmla="*/ 245 h 490"/>
                <a:gd name="T14" fmla="*/ 245 w 489"/>
                <a:gd name="T15" fmla="*/ 403 h 490"/>
                <a:gd name="T16" fmla="*/ 403 w 489"/>
                <a:gd name="T17" fmla="*/ 245 h 490"/>
                <a:gd name="T18" fmla="*/ 245 w 489"/>
                <a:gd name="T19" fmla="*/ 8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 h="490">
                  <a:moveTo>
                    <a:pt x="245" y="0"/>
                  </a:moveTo>
                  <a:cubicBezTo>
                    <a:pt x="380" y="0"/>
                    <a:pt x="489" y="110"/>
                    <a:pt x="489" y="245"/>
                  </a:cubicBezTo>
                  <a:cubicBezTo>
                    <a:pt x="489" y="380"/>
                    <a:pt x="380" y="490"/>
                    <a:pt x="245" y="490"/>
                  </a:cubicBezTo>
                  <a:cubicBezTo>
                    <a:pt x="110" y="490"/>
                    <a:pt x="0" y="380"/>
                    <a:pt x="0" y="245"/>
                  </a:cubicBezTo>
                  <a:cubicBezTo>
                    <a:pt x="0" y="110"/>
                    <a:pt x="110" y="0"/>
                    <a:pt x="245" y="0"/>
                  </a:cubicBezTo>
                  <a:close/>
                  <a:moveTo>
                    <a:pt x="245" y="87"/>
                  </a:moveTo>
                  <a:cubicBezTo>
                    <a:pt x="158" y="87"/>
                    <a:pt x="87" y="158"/>
                    <a:pt x="87" y="245"/>
                  </a:cubicBezTo>
                  <a:cubicBezTo>
                    <a:pt x="87" y="332"/>
                    <a:pt x="158" y="403"/>
                    <a:pt x="245" y="403"/>
                  </a:cubicBezTo>
                  <a:cubicBezTo>
                    <a:pt x="332" y="403"/>
                    <a:pt x="403" y="332"/>
                    <a:pt x="403" y="245"/>
                  </a:cubicBezTo>
                  <a:cubicBezTo>
                    <a:pt x="403" y="158"/>
                    <a:pt x="332" y="87"/>
                    <a:pt x="245" y="87"/>
                  </a:cubicBezTo>
                  <a:close/>
                </a:path>
              </a:pathLst>
            </a:custGeom>
            <a:solidFill>
              <a:srgbClr val="FF0000"/>
            </a:solidFill>
            <a:ln>
              <a:solidFill>
                <a:srgbClr val="0A88E8"/>
              </a:solidFill>
            </a:ln>
          </p:spPr>
          <p:txBody>
            <a:bodyPr vert="horz" wrap="square" lIns="91440" tIns="45720" rIns="91440" bIns="45720" numCol="1" anchor="t" anchorCtr="0" compatLnSpc="1"/>
            <a:lstStyle/>
            <a:p>
              <a:endParaRPr lang="en-US">
                <a:cs typeface="+mn-ea"/>
                <a:sym typeface="+mn-lt"/>
              </a:endParaRPr>
            </a:p>
          </p:txBody>
        </p:sp>
        <p:sp>
          <p:nvSpPr>
            <p:cNvPr id="23" name="文本框 22"/>
            <p:cNvSpPr txBox="1"/>
            <p:nvPr/>
          </p:nvSpPr>
          <p:spPr>
            <a:xfrm>
              <a:off x="12260" y="1806"/>
              <a:ext cx="1546" cy="822"/>
            </a:xfrm>
            <a:prstGeom prst="rect">
              <a:avLst/>
            </a:prstGeom>
            <a:noFill/>
          </p:spPr>
          <p:txBody>
            <a:bodyPr wrap="square" rtlCol="0">
              <a:spAutoFit/>
              <a:scene3d>
                <a:camera prst="orthographicFront"/>
                <a:lightRig rig="threePt" dir="t"/>
              </a:scene3d>
            </a:bodyPr>
            <a:lstStyle/>
            <a:p>
              <a:r>
                <a:rPr lang="zh-CN" altLang="en-US" sz="28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阅读</a:t>
              </a:r>
              <a:endParaRPr lang="zh-CN" altLang="en-US" sz="28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grpSp>
      <p:grpSp>
        <p:nvGrpSpPr>
          <p:cNvPr id="27" name="组合 26"/>
          <p:cNvGrpSpPr/>
          <p:nvPr/>
        </p:nvGrpSpPr>
        <p:grpSpPr>
          <a:xfrm>
            <a:off x="7524115" y="3479165"/>
            <a:ext cx="1261745" cy="1209040"/>
            <a:chOff x="11849" y="5184"/>
            <a:chExt cx="2299" cy="2244"/>
          </a:xfrm>
        </p:grpSpPr>
        <p:sp>
          <p:nvSpPr>
            <p:cNvPr id="15" name="Freeform 6"/>
            <p:cNvSpPr>
              <a:spLocks noEditPoints="1"/>
            </p:cNvSpPr>
            <p:nvPr>
              <p:custDataLst>
                <p:tags r:id="rId6"/>
              </p:custDataLst>
            </p:nvPr>
          </p:nvSpPr>
          <p:spPr bwMode="auto">
            <a:xfrm>
              <a:off x="11849" y="5184"/>
              <a:ext cx="2299" cy="2244"/>
            </a:xfrm>
            <a:custGeom>
              <a:avLst/>
              <a:gdLst>
                <a:gd name="T0" fmla="*/ 245 w 489"/>
                <a:gd name="T1" fmla="*/ 0 h 490"/>
                <a:gd name="T2" fmla="*/ 489 w 489"/>
                <a:gd name="T3" fmla="*/ 245 h 490"/>
                <a:gd name="T4" fmla="*/ 245 w 489"/>
                <a:gd name="T5" fmla="*/ 490 h 490"/>
                <a:gd name="T6" fmla="*/ 0 w 489"/>
                <a:gd name="T7" fmla="*/ 245 h 490"/>
                <a:gd name="T8" fmla="*/ 245 w 489"/>
                <a:gd name="T9" fmla="*/ 0 h 490"/>
                <a:gd name="T10" fmla="*/ 245 w 489"/>
                <a:gd name="T11" fmla="*/ 87 h 490"/>
                <a:gd name="T12" fmla="*/ 87 w 489"/>
                <a:gd name="T13" fmla="*/ 245 h 490"/>
                <a:gd name="T14" fmla="*/ 245 w 489"/>
                <a:gd name="T15" fmla="*/ 403 h 490"/>
                <a:gd name="T16" fmla="*/ 403 w 489"/>
                <a:gd name="T17" fmla="*/ 245 h 490"/>
                <a:gd name="T18" fmla="*/ 245 w 489"/>
                <a:gd name="T19" fmla="*/ 8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 h="490">
                  <a:moveTo>
                    <a:pt x="245" y="0"/>
                  </a:moveTo>
                  <a:cubicBezTo>
                    <a:pt x="380" y="0"/>
                    <a:pt x="489" y="110"/>
                    <a:pt x="489" y="245"/>
                  </a:cubicBezTo>
                  <a:cubicBezTo>
                    <a:pt x="489" y="380"/>
                    <a:pt x="380" y="490"/>
                    <a:pt x="245" y="490"/>
                  </a:cubicBezTo>
                  <a:cubicBezTo>
                    <a:pt x="110" y="490"/>
                    <a:pt x="0" y="380"/>
                    <a:pt x="0" y="245"/>
                  </a:cubicBezTo>
                  <a:cubicBezTo>
                    <a:pt x="0" y="110"/>
                    <a:pt x="110" y="0"/>
                    <a:pt x="245" y="0"/>
                  </a:cubicBezTo>
                  <a:close/>
                  <a:moveTo>
                    <a:pt x="245" y="87"/>
                  </a:moveTo>
                  <a:cubicBezTo>
                    <a:pt x="158" y="87"/>
                    <a:pt x="87" y="158"/>
                    <a:pt x="87" y="245"/>
                  </a:cubicBezTo>
                  <a:cubicBezTo>
                    <a:pt x="87" y="332"/>
                    <a:pt x="158" y="403"/>
                    <a:pt x="245" y="403"/>
                  </a:cubicBezTo>
                  <a:cubicBezTo>
                    <a:pt x="332" y="403"/>
                    <a:pt x="403" y="332"/>
                    <a:pt x="403" y="245"/>
                  </a:cubicBezTo>
                  <a:cubicBezTo>
                    <a:pt x="403" y="158"/>
                    <a:pt x="332" y="87"/>
                    <a:pt x="245" y="87"/>
                  </a:cubicBezTo>
                  <a:close/>
                </a:path>
              </a:pathLst>
            </a:custGeom>
            <a:solidFill>
              <a:srgbClr val="25F925"/>
            </a:solidFill>
            <a:ln>
              <a:solidFill>
                <a:srgbClr val="0A88E8"/>
              </a:solidFill>
            </a:ln>
          </p:spPr>
          <p:txBody>
            <a:bodyPr vert="horz" wrap="square" lIns="91440" tIns="45720" rIns="91440" bIns="45720" numCol="1" anchor="t" anchorCtr="0" compatLnSpc="1"/>
            <a:lstStyle/>
            <a:p>
              <a:endParaRPr lang="en-US">
                <a:cs typeface="+mn-ea"/>
                <a:sym typeface="+mn-lt"/>
              </a:endParaRPr>
            </a:p>
          </p:txBody>
        </p:sp>
        <p:sp>
          <p:nvSpPr>
            <p:cNvPr id="24" name="文本框 23"/>
            <p:cNvSpPr txBox="1"/>
            <p:nvPr/>
          </p:nvSpPr>
          <p:spPr>
            <a:xfrm>
              <a:off x="12103" y="5822"/>
              <a:ext cx="1792" cy="969"/>
            </a:xfrm>
            <a:prstGeom prst="rect">
              <a:avLst/>
            </a:prstGeom>
            <a:noFill/>
          </p:spPr>
          <p:txBody>
            <a:bodyPr wrap="square" rtlCol="0">
              <a:spAutoFit/>
              <a:scene3d>
                <a:camera prst="orthographicFront"/>
                <a:lightRig rig="threePt" dir="t"/>
              </a:scene3d>
            </a:bodyPr>
            <a:lstStyle/>
            <a:p>
              <a:r>
                <a:rPr lang="zh-CN" altLang="en-US" sz="28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续写</a:t>
              </a:r>
              <a:endParaRPr lang="zh-CN" altLang="en-US" sz="28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grpSp>
      <p:pic>
        <p:nvPicPr>
          <p:cNvPr id="25" name="图片 24" descr="90"/>
          <p:cNvPicPr>
            <a:picLocks noChangeAspect="1"/>
          </p:cNvPicPr>
          <p:nvPr/>
        </p:nvPicPr>
        <p:blipFill>
          <a:blip r:embed="rId7"/>
          <a:stretch>
            <a:fillRect/>
          </a:stretch>
        </p:blipFill>
        <p:spPr>
          <a:xfrm rot="16200000">
            <a:off x="7599045" y="2334895"/>
            <a:ext cx="979805" cy="1308735"/>
          </a:xfrm>
          <a:prstGeom prst="rect">
            <a:avLst/>
          </a:prstGeom>
        </p:spPr>
      </p:pic>
      <p:grpSp>
        <p:nvGrpSpPr>
          <p:cNvPr id="34" name="组合 33"/>
          <p:cNvGrpSpPr/>
          <p:nvPr/>
        </p:nvGrpSpPr>
        <p:grpSpPr>
          <a:xfrm>
            <a:off x="7215505" y="1028700"/>
            <a:ext cx="1887220" cy="1927860"/>
            <a:chOff x="8221" y="4042"/>
            <a:chExt cx="2972" cy="3036"/>
          </a:xfrm>
        </p:grpSpPr>
        <p:pic>
          <p:nvPicPr>
            <p:cNvPr id="31" name="图片 30" descr="2281"/>
            <p:cNvPicPr>
              <a:picLocks noChangeAspect="1"/>
            </p:cNvPicPr>
            <p:nvPr/>
          </p:nvPicPr>
          <p:blipFill>
            <a:blip r:embed="rId8"/>
            <a:srcRect l="10590" t="18900" r="10054" b="12565"/>
            <a:stretch>
              <a:fillRect/>
            </a:stretch>
          </p:blipFill>
          <p:spPr>
            <a:xfrm>
              <a:off x="8221" y="4042"/>
              <a:ext cx="2973" cy="3036"/>
            </a:xfrm>
            <a:prstGeom prst="rect">
              <a:avLst/>
            </a:prstGeom>
          </p:spPr>
        </p:pic>
        <p:sp>
          <p:nvSpPr>
            <p:cNvPr id="33" name="椭圆 32"/>
            <p:cNvSpPr/>
            <p:nvPr/>
          </p:nvSpPr>
          <p:spPr>
            <a:xfrm>
              <a:off x="8674" y="4611"/>
              <a:ext cx="2018" cy="1676"/>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solidFill>
                    <a:schemeClr val="tx1"/>
                  </a:solidFill>
                  <a:latin typeface="楷体" panose="02010609060101010101" charset="-122"/>
                  <a:ea typeface="楷体" panose="02010609060101010101" charset="-122"/>
                </a:rPr>
                <a:t>输入</a:t>
              </a:r>
              <a:endParaRPr lang="zh-CN" altLang="en-US" sz="2800" b="1">
                <a:solidFill>
                  <a:schemeClr val="tx1"/>
                </a:solidFill>
                <a:latin typeface="楷体" panose="02010609060101010101" charset="-122"/>
                <a:ea typeface="楷体" panose="02010609060101010101" charset="-122"/>
              </a:endParaRPr>
            </a:p>
          </p:txBody>
        </p:sp>
      </p:grpSp>
      <p:grpSp>
        <p:nvGrpSpPr>
          <p:cNvPr id="36" name="组合 35"/>
          <p:cNvGrpSpPr/>
          <p:nvPr/>
        </p:nvGrpSpPr>
        <p:grpSpPr>
          <a:xfrm>
            <a:off x="7164070" y="3075940"/>
            <a:ext cx="1887220" cy="1927860"/>
            <a:chOff x="8221" y="4042"/>
            <a:chExt cx="2972" cy="3036"/>
          </a:xfrm>
        </p:grpSpPr>
        <p:pic>
          <p:nvPicPr>
            <p:cNvPr id="37" name="图片 36" descr="2281"/>
            <p:cNvPicPr>
              <a:picLocks noChangeAspect="1"/>
            </p:cNvPicPr>
            <p:nvPr/>
          </p:nvPicPr>
          <p:blipFill>
            <a:blip r:embed="rId8"/>
            <a:srcRect l="10590" t="18900" r="10054" b="12565"/>
            <a:stretch>
              <a:fillRect/>
            </a:stretch>
          </p:blipFill>
          <p:spPr>
            <a:xfrm>
              <a:off x="8221" y="4042"/>
              <a:ext cx="2973" cy="3036"/>
            </a:xfrm>
            <a:prstGeom prst="rect">
              <a:avLst/>
            </a:prstGeom>
          </p:spPr>
        </p:pic>
        <p:sp>
          <p:nvSpPr>
            <p:cNvPr id="38" name="椭圆 37"/>
            <p:cNvSpPr/>
            <p:nvPr/>
          </p:nvSpPr>
          <p:spPr>
            <a:xfrm>
              <a:off x="8674" y="4611"/>
              <a:ext cx="2018" cy="1676"/>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solidFill>
                    <a:schemeClr val="tx1"/>
                  </a:solidFill>
                  <a:latin typeface="楷体" panose="02010609060101010101" charset="-122"/>
                  <a:ea typeface="楷体" panose="02010609060101010101" charset="-122"/>
                </a:rPr>
                <a:t>输出</a:t>
              </a:r>
              <a:endParaRPr lang="zh-CN" altLang="en-US" sz="2800" b="1">
                <a:solidFill>
                  <a:schemeClr val="tx1"/>
                </a:solidFill>
                <a:latin typeface="楷体" panose="02010609060101010101" charset="-122"/>
                <a:ea typeface="楷体" panose="02010609060101010101" charset="-122"/>
              </a:endParaRPr>
            </a:p>
          </p:txBody>
        </p:sp>
      </p:grpSp>
      <p:pic>
        <p:nvPicPr>
          <p:cNvPr id="5124" name="图片 6" descr="logo横版 png"/>
          <p:cNvPicPr>
            <a:picLocks noChangeAspect="1"/>
          </p:cNvPicPr>
          <p:nvPr/>
        </p:nvPicPr>
        <p:blipFill>
          <a:blip r:embed="rId9"/>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
                                        </p:tgtEl>
                                        <p:attrNameLst>
                                          <p:attrName>r</p:attrName>
                                        </p:attrNameLst>
                                      </p:cBhvr>
                                    </p:animRot>
                                  </p:childTnLst>
                                </p:cTn>
                              </p:par>
                              <p:par>
                                <p:cTn id="7" presetID="3" presetClass="emph" presetSubtype="2" fill="hold" grpId="1" nodeType="withEffect">
                                  <p:stCondLst>
                                    <p:cond delay="0"/>
                                  </p:stCondLst>
                                  <p:childTnLst>
                                    <p:animClr clrSpc="rgb" dir="cw">
                                      <p:cBhvr override="childStyle">
                                        <p:cTn id="8" dur="2000" fill="hold"/>
                                        <p:tgtEl>
                                          <p:spTgt spid="5"/>
                                        </p:tgtEl>
                                        <p:attrNameLst>
                                          <p:attrName>style.color</p:attrName>
                                        </p:attrNameLst>
                                      </p:cBhvr>
                                      <p:to>
                                        <a:srgbClr val="FE4520"/>
                                      </p:to>
                                    </p:animClr>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0" nodeType="clickEffect">
                                  <p:stCondLst>
                                    <p:cond delay="0"/>
                                  </p:stCondLst>
                                  <p:childTnLst>
                                    <p:animRot by="21600000">
                                      <p:cBhvr>
                                        <p:cTn id="12" dur="2000" fill="hold"/>
                                        <p:tgtEl>
                                          <p:spTgt spid="8"/>
                                        </p:tgtEl>
                                        <p:attrNameLst>
                                          <p:attrName>r</p:attrName>
                                        </p:attrNameLst>
                                      </p:cBhvr>
                                    </p:animRot>
                                  </p:childTnLst>
                                </p:cTn>
                              </p:par>
                              <p:par>
                                <p:cTn id="13" presetID="3" presetClass="emph" presetSubtype="2" fill="hold" grpId="1" nodeType="withEffect">
                                  <p:stCondLst>
                                    <p:cond delay="0"/>
                                  </p:stCondLst>
                                  <p:childTnLst>
                                    <p:animClr clrSpc="rgb" dir="cw">
                                      <p:cBhvr override="childStyle">
                                        <p:cTn id="14" dur="2000" fill="hold"/>
                                        <p:tgtEl>
                                          <p:spTgt spid="8"/>
                                        </p:tgtEl>
                                        <p:attrNameLst>
                                          <p:attrName>style.color</p:attrName>
                                        </p:attrNameLst>
                                      </p:cBhvr>
                                      <p:to>
                                        <a:srgbClr val="F92557"/>
                                      </p:to>
                                    </p:animClr>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9"/>
                                        </p:tgtEl>
                                        <p:attrNameLst>
                                          <p:attrName>r</p:attrName>
                                        </p:attrNameLst>
                                      </p:cBhvr>
                                    </p:animRot>
                                  </p:childTnLst>
                                </p:cTn>
                              </p:par>
                              <p:par>
                                <p:cTn id="19" presetID="3" presetClass="emph" presetSubtype="2" fill="hold" grpId="1" nodeType="withEffect">
                                  <p:stCondLst>
                                    <p:cond delay="0"/>
                                  </p:stCondLst>
                                  <p:childTnLst>
                                    <p:animClr clrSpc="rgb" dir="cw">
                                      <p:cBhvr override="childStyle">
                                        <p:cTn id="20" dur="2000" fill="hold"/>
                                        <p:tgtEl>
                                          <p:spTgt spid="9"/>
                                        </p:tgtEl>
                                        <p:attrNameLst>
                                          <p:attrName>style.color</p:attrName>
                                        </p:attrNameLst>
                                      </p:cBhvr>
                                      <p:to>
                                        <a:srgbClr val="F92557"/>
                                      </p:to>
                                    </p:animClr>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grpId="0" nodeType="clickEffect">
                                  <p:stCondLst>
                                    <p:cond delay="0"/>
                                  </p:stCondLst>
                                  <p:childTnLst>
                                    <p:animRot by="21600000">
                                      <p:cBhvr>
                                        <p:cTn id="24" dur="2000" fill="hold"/>
                                        <p:tgtEl>
                                          <p:spTgt spid="11"/>
                                        </p:tgtEl>
                                        <p:attrNameLst>
                                          <p:attrName>r</p:attrName>
                                        </p:attrNameLst>
                                      </p:cBhvr>
                                    </p:animRot>
                                  </p:childTnLst>
                                </p:cTn>
                              </p:par>
                              <p:par>
                                <p:cTn id="25" presetID="3" presetClass="emph" presetSubtype="2" fill="hold" grpId="1" nodeType="withEffect">
                                  <p:stCondLst>
                                    <p:cond delay="0"/>
                                  </p:stCondLst>
                                  <p:childTnLst>
                                    <p:animClr clrSpc="rgb" dir="cw">
                                      <p:cBhvr override="childStyle">
                                        <p:cTn id="26" dur="2000" fill="hold"/>
                                        <p:tgtEl>
                                          <p:spTgt spid="11"/>
                                        </p:tgtEl>
                                        <p:attrNameLst>
                                          <p:attrName>style.color</p:attrName>
                                        </p:attrNameLst>
                                      </p:cBhvr>
                                      <p:to>
                                        <a:srgbClr val="F92557"/>
                                      </p:to>
                                    </p:animClr>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13"/>
                                        </p:tgtEl>
                                        <p:attrNameLst>
                                          <p:attrName>r</p:attrName>
                                        </p:attrNameLst>
                                      </p:cBhvr>
                                    </p:animRot>
                                  </p:childTnLst>
                                </p:cTn>
                              </p:par>
                              <p:par>
                                <p:cTn id="31" presetID="3" presetClass="emph" presetSubtype="2" fill="hold" grpId="1" nodeType="withEffect">
                                  <p:stCondLst>
                                    <p:cond delay="0"/>
                                  </p:stCondLst>
                                  <p:childTnLst>
                                    <p:animClr clrSpc="rgb" dir="cw">
                                      <p:cBhvr override="childStyle">
                                        <p:cTn id="32" dur="2000" fill="hold"/>
                                        <p:tgtEl>
                                          <p:spTgt spid="13"/>
                                        </p:tgtEl>
                                        <p:attrNameLst>
                                          <p:attrName>style.color</p:attrName>
                                        </p:attrNameLst>
                                      </p:cBhvr>
                                      <p:to>
                                        <a:srgbClr val="25F925"/>
                                      </p:to>
                                    </p:animClr>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0" nodeType="clickEffect">
                                  <p:stCondLst>
                                    <p:cond delay="0"/>
                                  </p:stCondLst>
                                  <p:childTnLst>
                                    <p:animRot by="21600000">
                                      <p:cBhvr>
                                        <p:cTn id="36" dur="2000" fill="hold"/>
                                        <p:tgtEl>
                                          <p:spTgt spid="12"/>
                                        </p:tgtEl>
                                        <p:attrNameLst>
                                          <p:attrName>r</p:attrName>
                                        </p:attrNameLst>
                                      </p:cBhvr>
                                    </p:animRot>
                                  </p:childTnLst>
                                </p:cTn>
                              </p:par>
                              <p:par>
                                <p:cTn id="37" presetID="3" presetClass="emph" presetSubtype="2" fill="hold" grpId="1" nodeType="withEffect">
                                  <p:stCondLst>
                                    <p:cond delay="0"/>
                                  </p:stCondLst>
                                  <p:childTnLst>
                                    <p:animClr clrSpc="rgb" dir="cw">
                                      <p:cBhvr override="childStyle">
                                        <p:cTn id="38" dur="2000" fill="hold"/>
                                        <p:tgtEl>
                                          <p:spTgt spid="12"/>
                                        </p:tgtEl>
                                        <p:attrNameLst>
                                          <p:attrName>style.color</p:attrName>
                                        </p:attrNameLst>
                                      </p:cBhvr>
                                      <p:to>
                                        <a:srgbClr val="25F925"/>
                                      </p:to>
                                    </p:animClr>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grpId="0" nodeType="clickEffect">
                                  <p:stCondLst>
                                    <p:cond delay="0"/>
                                  </p:stCondLst>
                                  <p:childTnLst>
                                    <p:animRot by="21600000">
                                      <p:cBhvr>
                                        <p:cTn id="42" dur="2000" fill="hold"/>
                                        <p:tgtEl>
                                          <p:spTgt spid="16"/>
                                        </p:tgtEl>
                                        <p:attrNameLst>
                                          <p:attrName>r</p:attrName>
                                        </p:attrNameLst>
                                      </p:cBhvr>
                                    </p:animRot>
                                  </p:childTnLst>
                                </p:cTn>
                              </p:par>
                              <p:par>
                                <p:cTn id="43" presetID="3" presetClass="emph" presetSubtype="2" fill="hold" grpId="1" nodeType="withEffect">
                                  <p:stCondLst>
                                    <p:cond delay="0"/>
                                  </p:stCondLst>
                                  <p:childTnLst>
                                    <p:animClr clrSpc="rgb" dir="cw">
                                      <p:cBhvr override="childStyle">
                                        <p:cTn id="44" dur="2000" fill="hold"/>
                                        <p:tgtEl>
                                          <p:spTgt spid="16"/>
                                        </p:tgtEl>
                                        <p:attrNameLst>
                                          <p:attrName>style.color</p:attrName>
                                        </p:attrNameLst>
                                      </p:cBhvr>
                                      <p:to>
                                        <a:srgbClr val="25F925"/>
                                      </p:to>
                                    </p:animClr>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grpId="0" nodeType="clickEffect">
                                  <p:stCondLst>
                                    <p:cond delay="0"/>
                                  </p:stCondLst>
                                  <p:childTnLst>
                                    <p:animRot by="21600000">
                                      <p:cBhvr>
                                        <p:cTn id="48" dur="2000" fill="hold"/>
                                        <p:tgtEl>
                                          <p:spTgt spid="17"/>
                                        </p:tgtEl>
                                        <p:attrNameLst>
                                          <p:attrName>r</p:attrName>
                                        </p:attrNameLst>
                                      </p:cBhvr>
                                    </p:animRot>
                                  </p:childTnLst>
                                </p:cTn>
                              </p:par>
                              <p:par>
                                <p:cTn id="49" presetID="3" presetClass="emph" presetSubtype="2" fill="hold" grpId="1" nodeType="withEffect">
                                  <p:stCondLst>
                                    <p:cond delay="0"/>
                                  </p:stCondLst>
                                  <p:childTnLst>
                                    <p:animClr clrSpc="rgb" dir="cw">
                                      <p:cBhvr override="childStyle">
                                        <p:cTn id="50" dur="2000" fill="hold"/>
                                        <p:tgtEl>
                                          <p:spTgt spid="17"/>
                                        </p:tgtEl>
                                        <p:attrNameLst>
                                          <p:attrName>style.color</p:attrName>
                                        </p:attrNameLst>
                                      </p:cBhvr>
                                      <p:to>
                                        <a:srgbClr val="25F925"/>
                                      </p:to>
                                    </p:animClr>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grpId="0" nodeType="clickEffect">
                                  <p:stCondLst>
                                    <p:cond delay="0"/>
                                  </p:stCondLst>
                                  <p:childTnLst>
                                    <p:animRot by="21600000">
                                      <p:cBhvr>
                                        <p:cTn id="54" dur="2000" fill="hold"/>
                                        <p:tgtEl>
                                          <p:spTgt spid="18"/>
                                        </p:tgtEl>
                                        <p:attrNameLst>
                                          <p:attrName>r</p:attrName>
                                        </p:attrNameLst>
                                      </p:cBhvr>
                                    </p:animRot>
                                  </p:childTnLst>
                                </p:cTn>
                              </p:par>
                              <p:par>
                                <p:cTn id="55" presetID="3" presetClass="emph" presetSubtype="2" fill="hold" grpId="1" nodeType="withEffect">
                                  <p:stCondLst>
                                    <p:cond delay="0"/>
                                  </p:stCondLst>
                                  <p:childTnLst>
                                    <p:animClr clrSpc="rgb" dir="cw">
                                      <p:cBhvr override="childStyle">
                                        <p:cTn id="56" dur="2000" fill="hold"/>
                                        <p:tgtEl>
                                          <p:spTgt spid="18"/>
                                        </p:tgtEl>
                                        <p:attrNameLst>
                                          <p:attrName>style.color</p:attrName>
                                        </p:attrNameLst>
                                      </p:cBhvr>
                                      <p:to>
                                        <a:srgbClr val="25F925"/>
                                      </p:to>
                                    </p:animClr>
                                  </p:childTnLst>
                                </p:cTn>
                              </p:par>
                              <p:par>
                                <p:cTn id="57" presetID="8" presetClass="emph" presetSubtype="0" fill="hold" grpId="0" nodeType="withEffect">
                                  <p:stCondLst>
                                    <p:cond delay="0"/>
                                  </p:stCondLst>
                                  <p:childTnLst>
                                    <p:animRot by="21600000">
                                      <p:cBhvr>
                                        <p:cTn id="58" dur="2000" fill="hold"/>
                                        <p:tgtEl>
                                          <p:spTgt spid="19"/>
                                        </p:tgtEl>
                                        <p:attrNameLst>
                                          <p:attrName>r</p:attrName>
                                        </p:attrNameLst>
                                      </p:cBhvr>
                                    </p:animRot>
                                  </p:childTnLst>
                                </p:cTn>
                              </p:par>
                              <p:par>
                                <p:cTn id="59" presetID="3" presetClass="emph" presetSubtype="2" fill="hold" grpId="1" nodeType="withEffect">
                                  <p:stCondLst>
                                    <p:cond delay="0"/>
                                  </p:stCondLst>
                                  <p:childTnLst>
                                    <p:animClr clrSpc="rgb" dir="cw">
                                      <p:cBhvr override="childStyle">
                                        <p:cTn id="60" dur="2000" fill="hold"/>
                                        <p:tgtEl>
                                          <p:spTgt spid="19"/>
                                        </p:tgtEl>
                                        <p:attrNameLst>
                                          <p:attrName>style.color</p:attrName>
                                        </p:attrNameLst>
                                      </p:cBhvr>
                                      <p:to>
                                        <a:srgbClr val="25F925"/>
                                      </p:to>
                                    </p:animClr>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68" dur="1000" fill="hold"/>
                                        <p:tgtEl>
                                          <p:spTgt spid="20"/>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linds(horizont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5" presetClass="entr" presetSubtype="0"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p:cTn id="94"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95"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96"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97" dur="1000" fill="hold"/>
                                        <p:tgtEl>
                                          <p:spTgt spid="21"/>
                                        </p:tgtEl>
                                        <p:attrNameLst>
                                          <p:attrName>ppt_h</p:attrName>
                                        </p:attrNameLst>
                                      </p:cBhvr>
                                      <p:tavLst>
                                        <p:tav tm="0">
                                          <p:val>
                                            <p:strVal val="#ppt_h"/>
                                          </p:val>
                                        </p:tav>
                                        <p:tav tm="100000">
                                          <p:val>
                                            <p:strVal val="#ppt_h"/>
                                          </p:val>
                                        </p:tav>
                                      </p:tavLst>
                                    </p:anim>
                                    <p:anim calcmode="lin" valueType="num">
                                      <p:cBhvr>
                                        <p:cTn id="98"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99"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100"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101" dur="1000" decel="50000">
                                          <p:stCondLst>
                                            <p:cond delay="0"/>
                                          </p:stCondLst>
                                        </p:cTn>
                                        <p:tgtEl>
                                          <p:spTgt spid="21"/>
                                        </p:tgtEl>
                                      </p:cBhvr>
                                    </p:animEffect>
                                  </p:childTnLst>
                                </p:cTn>
                              </p:par>
                            </p:childTnLst>
                          </p:cTn>
                        </p:par>
                      </p:childTnLst>
                    </p:cTn>
                  </p:par>
                  <p:par>
                    <p:cTn id="102" fill="hold">
                      <p:stCondLst>
                        <p:cond delay="indefinite"/>
                      </p:stCondLst>
                      <p:childTnLst>
                        <p:par>
                          <p:cTn id="103" fill="hold">
                            <p:stCondLst>
                              <p:cond delay="0"/>
                            </p:stCondLst>
                            <p:childTnLst>
                              <p:par>
                                <p:cTn id="104" presetID="25" presetClass="entr" presetSubtype="0" fill="hold" nodeType="click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109" dur="1000" fill="hold"/>
                                        <p:tgtEl>
                                          <p:spTgt spid="27"/>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27"/>
                                        </p:tgtEl>
                                      </p:cBhvr>
                                    </p:animEffect>
                                  </p:childTnLst>
                                </p:cTn>
                              </p:par>
                            </p:childTnLst>
                          </p:cTn>
                        </p:par>
                      </p:childTnLst>
                    </p:cTn>
                  </p:par>
                  <p:par>
                    <p:cTn id="114" fill="hold">
                      <p:stCondLst>
                        <p:cond delay="indefinite"/>
                      </p:stCondLst>
                      <p:childTnLst>
                        <p:par>
                          <p:cTn id="115" fill="hold">
                            <p:stCondLst>
                              <p:cond delay="0"/>
                            </p:stCondLst>
                            <p:childTnLst>
                              <p:par>
                                <p:cTn id="116" presetID="25" presetClass="entr" presetSubtype="0" fill="hold" nodeType="clickEffect">
                                  <p:stCondLst>
                                    <p:cond delay="0"/>
                                  </p:stCondLst>
                                  <p:childTnLst>
                                    <p:set>
                                      <p:cBhvr>
                                        <p:cTn id="117" dur="1" fill="hold">
                                          <p:stCondLst>
                                            <p:cond delay="0"/>
                                          </p:stCondLst>
                                        </p:cTn>
                                        <p:tgtEl>
                                          <p:spTgt spid="34"/>
                                        </p:tgtEl>
                                        <p:attrNameLst>
                                          <p:attrName>style.visibility</p:attrName>
                                        </p:attrNameLst>
                                      </p:cBhvr>
                                      <p:to>
                                        <p:strVal val="visible"/>
                                      </p:to>
                                    </p:set>
                                    <p:anim calcmode="lin" valueType="num">
                                      <p:cBhvr>
                                        <p:cTn id="118"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119"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120"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121" dur="1000" fill="hold"/>
                                        <p:tgtEl>
                                          <p:spTgt spid="34"/>
                                        </p:tgtEl>
                                        <p:attrNameLst>
                                          <p:attrName>ppt_h</p:attrName>
                                        </p:attrNameLst>
                                      </p:cBhvr>
                                      <p:tavLst>
                                        <p:tav tm="0">
                                          <p:val>
                                            <p:strVal val="#ppt_h"/>
                                          </p:val>
                                        </p:tav>
                                        <p:tav tm="100000">
                                          <p:val>
                                            <p:strVal val="#ppt_h"/>
                                          </p:val>
                                        </p:tav>
                                      </p:tavLst>
                                    </p:anim>
                                    <p:anim calcmode="lin" valueType="num">
                                      <p:cBhvr>
                                        <p:cTn id="122"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123"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124"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125" dur="1000" decel="50000">
                                          <p:stCondLst>
                                            <p:cond delay="0"/>
                                          </p:stCondLst>
                                        </p:cTn>
                                        <p:tgtEl>
                                          <p:spTgt spid="34"/>
                                        </p:tgtEl>
                                      </p:cBhvr>
                                    </p:animEffect>
                                  </p:childTnLst>
                                </p:cTn>
                              </p:par>
                            </p:childTnLst>
                          </p:cTn>
                        </p:par>
                      </p:childTnLst>
                    </p:cTn>
                  </p:par>
                  <p:par>
                    <p:cTn id="126" fill="hold">
                      <p:stCondLst>
                        <p:cond delay="indefinite"/>
                      </p:stCondLst>
                      <p:childTnLst>
                        <p:par>
                          <p:cTn id="127" fill="hold">
                            <p:stCondLst>
                              <p:cond delay="0"/>
                            </p:stCondLst>
                            <p:childTnLst>
                              <p:par>
                                <p:cTn id="128" presetID="25" presetClass="entr" presetSubtype="0" fill="hold" nodeType="clickEffect">
                                  <p:stCondLst>
                                    <p:cond delay="0"/>
                                  </p:stCondLst>
                                  <p:childTnLst>
                                    <p:set>
                                      <p:cBhvr>
                                        <p:cTn id="129" dur="1" fill="hold">
                                          <p:stCondLst>
                                            <p:cond delay="0"/>
                                          </p:stCondLst>
                                        </p:cTn>
                                        <p:tgtEl>
                                          <p:spTgt spid="36"/>
                                        </p:tgtEl>
                                        <p:attrNameLst>
                                          <p:attrName>style.visibility</p:attrName>
                                        </p:attrNameLst>
                                      </p:cBhvr>
                                      <p:to>
                                        <p:strVal val="visible"/>
                                      </p:to>
                                    </p:set>
                                    <p:anim calcmode="lin" valueType="num">
                                      <p:cBhvr>
                                        <p:cTn id="130"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131"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132"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133" dur="1000" fill="hold"/>
                                        <p:tgtEl>
                                          <p:spTgt spid="36"/>
                                        </p:tgtEl>
                                        <p:attrNameLst>
                                          <p:attrName>ppt_h</p:attrName>
                                        </p:attrNameLst>
                                      </p:cBhvr>
                                      <p:tavLst>
                                        <p:tav tm="0">
                                          <p:val>
                                            <p:strVal val="#ppt_h"/>
                                          </p:val>
                                        </p:tav>
                                        <p:tav tm="100000">
                                          <p:val>
                                            <p:strVal val="#ppt_h"/>
                                          </p:val>
                                        </p:tav>
                                      </p:tavLst>
                                    </p:anim>
                                    <p:anim calcmode="lin" valueType="num">
                                      <p:cBhvr>
                                        <p:cTn id="134"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135"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136"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137" dur="1000" decel="50000">
                                          <p:stCondLst>
                                            <p:cond delay="0"/>
                                          </p:stCondLst>
                                        </p:cTn>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9" grpId="0"/>
      <p:bldP spid="9" grpId="1"/>
      <p:bldP spid="11" grpId="0"/>
      <p:bldP spid="11" grpId="1"/>
      <p:bldP spid="12" grpId="0"/>
      <p:bldP spid="12" grpId="1"/>
      <p:bldP spid="13" grpId="0"/>
      <p:bldP spid="13" grpId="1"/>
      <p:bldP spid="16" grpId="0"/>
      <p:bldP spid="16" grpId="1"/>
      <p:bldP spid="17" grpId="0"/>
      <p:bldP spid="17" grpId="1"/>
      <p:bldP spid="18" grpId="0"/>
      <p:bldP spid="18" grpId="1"/>
      <p:bldP spid="19" grpId="0"/>
      <p:bldP spid="19" grpId="1"/>
      <p:bldP spid="20" grpId="0" animBg="1"/>
      <p:bldP spid="20" grpId="1" animBg="1"/>
      <p:bldP spid="21" grpId="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grpSp>
        <p:nvGrpSpPr>
          <p:cNvPr id="13" name="组合 12"/>
          <p:cNvGrpSpPr/>
          <p:nvPr/>
        </p:nvGrpSpPr>
        <p:grpSpPr>
          <a:xfrm>
            <a:off x="4033044" y="1723390"/>
            <a:ext cx="392906" cy="973455"/>
            <a:chOff x="2777744" y="2506338"/>
            <a:chExt cx="523882" cy="3302847"/>
          </a:xfrm>
        </p:grpSpPr>
        <p:sp>
          <p:nvSpPr>
            <p:cNvPr id="16" name="矩形 15"/>
            <p:cNvSpPr/>
            <p:nvPr>
              <p:custDataLst>
                <p:tags r:id="rId4"/>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椭圆 24"/>
            <p:cNvSpPr/>
            <p:nvPr>
              <p:custDataLst>
                <p:tags r:id="rId5"/>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椭圆 25"/>
            <p:cNvSpPr/>
            <p:nvPr>
              <p:custDataLst>
                <p:tags r:id="rId6"/>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7" name="组合 26"/>
          <p:cNvGrpSpPr/>
          <p:nvPr/>
        </p:nvGrpSpPr>
        <p:grpSpPr>
          <a:xfrm>
            <a:off x="4425474" y="1723390"/>
            <a:ext cx="392906" cy="973455"/>
            <a:chOff x="2777744" y="2506338"/>
            <a:chExt cx="523882" cy="3302847"/>
          </a:xfrm>
        </p:grpSpPr>
        <p:sp>
          <p:nvSpPr>
            <p:cNvPr id="28" name="矩形 27"/>
            <p:cNvSpPr/>
            <p:nvPr>
              <p:custDataLst>
                <p:tags r:id="rId7"/>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custDataLst>
                <p:tags r:id="rId8"/>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custDataLst>
                <p:tags r:id="rId9"/>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5" name="缺角矩形 54"/>
          <p:cNvSpPr/>
          <p:nvPr>
            <p:custDataLst>
              <p:tags r:id="rId10"/>
            </p:custDataLst>
          </p:nvPr>
        </p:nvSpPr>
        <p:spPr>
          <a:xfrm>
            <a:off x="2411730" y="1868170"/>
            <a:ext cx="4236720" cy="63944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11"/>
            </p:custDataLst>
          </p:nvPr>
        </p:nvSpPr>
        <p:spPr>
          <a:xfrm>
            <a:off x="2915285" y="1887855"/>
            <a:ext cx="3049905" cy="645160"/>
          </a:xfrm>
          <a:prstGeom prst="rect">
            <a:avLst/>
          </a:prstGeom>
          <a:noFill/>
        </p:spPr>
        <p:txBody>
          <a:bodyPr wrap="square" rtlCol="0">
            <a:spAutoFit/>
          </a:bodyPr>
          <a:lstStyle/>
          <a:p>
            <a:r>
              <a:rPr lang="zh-CN" altLang="en-US" sz="3600">
                <a:latin typeface="华文行楷" panose="02010800040101010101" charset="-122"/>
                <a:ea typeface="华文行楷" panose="02010800040101010101" charset="-122"/>
              </a:rPr>
              <a:t>写前注意事项</a:t>
            </a:r>
            <a:endParaRPr lang="zh-CN" altLang="en-US" sz="3600">
              <a:latin typeface="华文行楷" panose="02010800040101010101" charset="-122"/>
              <a:ea typeface="华文行楷" panose="02010800040101010101" charset="-122"/>
            </a:endParaRPr>
          </a:p>
        </p:txBody>
      </p:sp>
      <p:grpSp>
        <p:nvGrpSpPr>
          <p:cNvPr id="9" name="组合 8"/>
          <p:cNvGrpSpPr/>
          <p:nvPr/>
        </p:nvGrpSpPr>
        <p:grpSpPr>
          <a:xfrm>
            <a:off x="35560" y="51435"/>
            <a:ext cx="1871980" cy="1511935"/>
            <a:chOff x="56" y="81"/>
            <a:chExt cx="2948" cy="2381"/>
          </a:xfrm>
        </p:grpSpPr>
        <p:pic>
          <p:nvPicPr>
            <p:cNvPr id="7" name="图片 6" descr="true (1)"/>
            <p:cNvPicPr>
              <a:picLocks noChangeAspect="1"/>
            </p:cNvPicPr>
            <p:nvPr/>
          </p:nvPicPr>
          <p:blipFill>
            <a:blip r:embed="rId12"/>
            <a:srcRect l="6756" t="20148" r="5506" b="9304"/>
            <a:stretch>
              <a:fillRect/>
            </a:stretch>
          </p:blipFill>
          <p:spPr>
            <a:xfrm>
              <a:off x="56" y="81"/>
              <a:ext cx="2948" cy="2381"/>
            </a:xfrm>
            <a:prstGeom prst="rect">
              <a:avLst/>
            </a:prstGeom>
          </p:spPr>
        </p:pic>
        <p:sp>
          <p:nvSpPr>
            <p:cNvPr id="8" name="文本框 7"/>
            <p:cNvSpPr txBox="1"/>
            <p:nvPr/>
          </p:nvSpPr>
          <p:spPr>
            <a:xfrm>
              <a:off x="510" y="194"/>
              <a:ext cx="1752" cy="1598"/>
            </a:xfrm>
            <a:prstGeom prst="rect">
              <a:avLst/>
            </a:prstGeom>
            <a:noFill/>
          </p:spPr>
          <p:txBody>
            <a:bodyPr wrap="square" rtlCol="0">
              <a:spAutoFit/>
            </a:bodyPr>
            <a:lstStyle/>
            <a:p>
              <a:pPr algn="ctr"/>
              <a:r>
                <a:rPr lang="en-US" altLang="zh-CN" sz="6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宋体" panose="02010600030101010101" pitchFamily="2" charset="-122"/>
                  <a:ea typeface="宋体" panose="02010600030101010101" pitchFamily="2" charset="-122"/>
                </a:rPr>
                <a:t>0</a:t>
              </a:r>
              <a:endParaRPr lang="en-US" altLang="zh-CN" sz="6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宋体" panose="02010600030101010101" pitchFamily="2" charset="-122"/>
                <a:ea typeface="宋体" panose="02010600030101010101" pitchFamily="2" charset="-122"/>
              </a:endParaRPr>
            </a:p>
          </p:txBody>
        </p:sp>
      </p:grpSp>
      <p:pic>
        <p:nvPicPr>
          <p:cNvPr id="5" name="图片 4" descr="t01c28f929b4c7d8fc6"/>
          <p:cNvPicPr>
            <a:picLocks noChangeAspect="1"/>
          </p:cNvPicPr>
          <p:nvPr/>
        </p:nvPicPr>
        <p:blipFill>
          <a:blip r:embed="rId13"/>
          <a:stretch>
            <a:fillRect/>
          </a:stretch>
        </p:blipFill>
        <p:spPr>
          <a:xfrm>
            <a:off x="6706235" y="2419985"/>
            <a:ext cx="2326005" cy="2846070"/>
          </a:xfrm>
          <a:prstGeom prst="rect">
            <a:avLst/>
          </a:prstGeom>
        </p:spPr>
      </p:pic>
      <p:grpSp>
        <p:nvGrpSpPr>
          <p:cNvPr id="15" name="组合 14"/>
          <p:cNvGrpSpPr/>
          <p:nvPr/>
        </p:nvGrpSpPr>
        <p:grpSpPr>
          <a:xfrm>
            <a:off x="1979930" y="39370"/>
            <a:ext cx="7094220" cy="1562735"/>
            <a:chOff x="3118" y="62"/>
            <a:chExt cx="11172" cy="2461"/>
          </a:xfrm>
        </p:grpSpPr>
        <p:grpSp>
          <p:nvGrpSpPr>
            <p:cNvPr id="6" name="组合 5"/>
            <p:cNvGrpSpPr/>
            <p:nvPr/>
          </p:nvGrpSpPr>
          <p:grpSpPr>
            <a:xfrm>
              <a:off x="5951" y="62"/>
              <a:ext cx="8273" cy="1803"/>
              <a:chOff x="6656" y="543"/>
              <a:chExt cx="12544" cy="2938"/>
            </a:xfrm>
          </p:grpSpPr>
          <p:pic>
            <p:nvPicPr>
              <p:cNvPr id="10" name="图片 9"/>
              <p:cNvPicPr>
                <a:picLocks noChangeAspect="1"/>
              </p:cNvPicPr>
              <p:nvPr/>
            </p:nvPicPr>
            <p:blipFill rotWithShape="1">
              <a:blip r:embed="rId14" cstate="screen"/>
              <a:srcRect t="26516" r="11266"/>
              <a:stretch>
                <a:fillRect/>
              </a:stretch>
            </p:blipFill>
            <p:spPr>
              <a:xfrm>
                <a:off x="6656" y="543"/>
                <a:ext cx="12544" cy="2352"/>
              </a:xfrm>
              <a:prstGeom prst="rect">
                <a:avLst/>
              </a:prstGeom>
            </p:spPr>
          </p:pic>
          <p:pic>
            <p:nvPicPr>
              <p:cNvPr id="11" name="图片 10"/>
              <p:cNvPicPr>
                <a:picLocks noChangeAspect="1"/>
              </p:cNvPicPr>
              <p:nvPr/>
            </p:nvPicPr>
            <p:blipFill rotWithShape="1">
              <a:blip r:embed="rId14" cstate="screen"/>
              <a:srcRect t="26516" r="11266"/>
              <a:stretch>
                <a:fillRect/>
              </a:stretch>
            </p:blipFill>
            <p:spPr>
              <a:xfrm>
                <a:off x="6656" y="1129"/>
                <a:ext cx="12544" cy="2352"/>
              </a:xfrm>
              <a:prstGeom prst="rect">
                <a:avLst/>
              </a:prstGeom>
            </p:spPr>
          </p:pic>
        </p:grpSp>
        <p:pic>
          <p:nvPicPr>
            <p:cNvPr id="14" name="图片 13"/>
            <p:cNvPicPr>
              <a:picLocks noChangeAspect="1"/>
            </p:cNvPicPr>
            <p:nvPr/>
          </p:nvPicPr>
          <p:blipFill rotWithShape="1">
            <a:blip r:embed="rId14" cstate="screen"/>
            <a:srcRect t="26516" r="11266"/>
            <a:stretch>
              <a:fillRect/>
            </a:stretch>
          </p:blipFill>
          <p:spPr>
            <a:xfrm>
              <a:off x="3118" y="171"/>
              <a:ext cx="11172" cy="2352"/>
            </a:xfrm>
            <a:prstGeom prst="rect">
              <a:avLst/>
            </a:prstGeom>
          </p:spPr>
        </p:pic>
      </p:grpSp>
      <p:pic>
        <p:nvPicPr>
          <p:cNvPr id="5124" name="图片 6" descr="logo横版 png"/>
          <p:cNvPicPr>
            <a:picLocks noChangeAspect="1"/>
          </p:cNvPicPr>
          <p:nvPr/>
        </p:nvPicPr>
        <p:blipFill>
          <a:blip r:embed="rId1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13"/>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3.75E-6 -3.7037E-6 L 0.23881 0.00371 " pathEditMode="relative" rAng="0" ptsTypes="AA">
                                      <p:cBhvr>
                                        <p:cTn id="14" dur="2000" fill="hold"/>
                                        <p:tgtEl>
                                          <p:spTgt spid="27"/>
                                        </p:tgtEl>
                                        <p:attrNameLst>
                                          <p:attrName>ppt_x</p:attrName>
                                          <p:attrName>ppt_y</p:attrName>
                                        </p:attrNameLst>
                                      </p:cBhvr>
                                      <p:rCtr x="11940" y="185"/>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500" fill="hold"/>
                                        <p:tgtEl>
                                          <p:spTgt spid="55"/>
                                        </p:tgtEl>
                                        <p:attrNameLst>
                                          <p:attrName>ppt_w</p:attrName>
                                        </p:attrNameLst>
                                      </p:cBhvr>
                                      <p:tavLst>
                                        <p:tav tm="0">
                                          <p:val>
                                            <p:fltVal val="0"/>
                                          </p:val>
                                        </p:tav>
                                        <p:tav tm="100000">
                                          <p:val>
                                            <p:strVal val="#ppt_w"/>
                                          </p:val>
                                        </p:tav>
                                      </p:tavLst>
                                    </p:anim>
                                    <p:anim calcmode="lin" valueType="num">
                                      <p:cBhvr>
                                        <p:cTn id="20" dur="500" fill="hold"/>
                                        <p:tgtEl>
                                          <p:spTgt spid="55"/>
                                        </p:tgtEl>
                                        <p:attrNameLst>
                                          <p:attrName>ppt_h</p:attrName>
                                        </p:attrNameLst>
                                      </p:cBhvr>
                                      <p:tavLst>
                                        <p:tav tm="0">
                                          <p:val>
                                            <p:fltVal val="0"/>
                                          </p:val>
                                        </p:tav>
                                        <p:tav tm="100000">
                                          <p:val>
                                            <p:strVal val="#ppt_h"/>
                                          </p:val>
                                        </p:tav>
                                      </p:tavLst>
                                    </p:anim>
                                    <p:anim calcmode="lin" valueType="num">
                                      <p:cBhvr>
                                        <p:cTn id="21" dur="500" fill="hold"/>
                                        <p:tgtEl>
                                          <p:spTgt spid="55"/>
                                        </p:tgtEl>
                                        <p:attrNameLst>
                                          <p:attrName>style.rotation</p:attrName>
                                        </p:attrNameLst>
                                      </p:cBhvr>
                                      <p:tavLst>
                                        <p:tav tm="0">
                                          <p:val>
                                            <p:fltVal val="360"/>
                                          </p:val>
                                        </p:tav>
                                        <p:tav tm="100000">
                                          <p:val>
                                            <p:fltVal val="0"/>
                                          </p:val>
                                        </p:tav>
                                      </p:tavLst>
                                    </p:anim>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35560" y="0"/>
            <a:ext cx="9140825" cy="5142865"/>
          </a:xfrm>
          <a:prstGeom prst="rect">
            <a:avLst/>
          </a:prstGeom>
          <a:solidFill>
            <a:schemeClr val="accent2"/>
          </a:solidFill>
        </p:spPr>
      </p:pic>
      <p:grpSp>
        <p:nvGrpSpPr>
          <p:cNvPr id="32" name="组合 31"/>
          <p:cNvGrpSpPr/>
          <p:nvPr/>
        </p:nvGrpSpPr>
        <p:grpSpPr>
          <a:xfrm>
            <a:off x="3563620" y="1275080"/>
            <a:ext cx="1842770" cy="1842770"/>
            <a:chOff x="5612" y="2008"/>
            <a:chExt cx="2902" cy="2902"/>
          </a:xfrm>
        </p:grpSpPr>
        <p:pic>
          <p:nvPicPr>
            <p:cNvPr id="25" name="图片 24" descr="t015ea5a3f514136ca6 (1)"/>
            <p:cNvPicPr>
              <a:picLocks noChangeAspect="1"/>
            </p:cNvPicPr>
            <p:nvPr/>
          </p:nvPicPr>
          <p:blipFill>
            <a:blip r:embed="rId4"/>
            <a:stretch>
              <a:fillRect/>
            </a:stretch>
          </p:blipFill>
          <p:spPr>
            <a:xfrm>
              <a:off x="5612" y="2008"/>
              <a:ext cx="2903" cy="2903"/>
            </a:xfrm>
            <a:prstGeom prst="rect">
              <a:avLst/>
            </a:prstGeom>
          </p:spPr>
        </p:pic>
        <p:sp>
          <p:nvSpPr>
            <p:cNvPr id="27" name="矩形 26"/>
            <p:cNvSpPr/>
            <p:nvPr/>
          </p:nvSpPr>
          <p:spPr>
            <a:xfrm>
              <a:off x="6389" y="3256"/>
              <a:ext cx="1414" cy="822"/>
            </a:xfrm>
            <a:prstGeom prst="rect">
              <a:avLst/>
            </a:prstGeom>
            <a:noFill/>
            <a:ln>
              <a:noFill/>
            </a:ln>
          </p:spPr>
          <p:txBody>
            <a:bodyPr wrap="none" rtlCol="0" anchor="t">
              <a:spAutoFit/>
              <a:scene3d>
                <a:camera prst="orthographicFront"/>
                <a:lightRig rig="threePt" dir="t"/>
              </a:scene3d>
            </a:bodyPr>
            <a:lstStyle/>
            <a:p>
              <a:pPr algn="ctr"/>
              <a:r>
                <a:rPr lang="zh-CN" altLang="en-US" sz="2800" b="1">
                  <a:ln w="10160">
                    <a:solidFill>
                      <a:schemeClr val="accent5"/>
                    </a:solidFill>
                    <a:prstDash val="solid"/>
                  </a:ln>
                  <a:solidFill>
                    <a:schemeClr val="tx1"/>
                  </a:solidFill>
                  <a:effectLst>
                    <a:outerShdw blurRad="38100" dist="22860" dir="5400000" algn="tl" rotWithShape="0">
                      <a:srgbClr val="000000">
                        <a:alpha val="30000"/>
                      </a:srgbClr>
                    </a:outerShdw>
                  </a:effectLst>
                  <a:latin typeface="楷体" panose="02010609060101010101" charset="-122"/>
                  <a:ea typeface="楷体" panose="02010609060101010101" charset="-122"/>
                </a:rPr>
                <a:t>原文</a:t>
              </a:r>
              <a:endParaRPr lang="zh-CN" altLang="en-US" sz="2800" b="1">
                <a:ln w="10160">
                  <a:solidFill>
                    <a:schemeClr val="accent5"/>
                  </a:solidFill>
                  <a:prstDash val="solid"/>
                </a:ln>
                <a:solidFill>
                  <a:schemeClr val="tx1"/>
                </a:solidFill>
                <a:effectLst>
                  <a:outerShdw blurRad="38100" dist="22860" dir="5400000" algn="tl" rotWithShape="0">
                    <a:srgbClr val="000000">
                      <a:alpha val="30000"/>
                    </a:srgbClr>
                  </a:outerShdw>
                </a:effectLst>
                <a:latin typeface="楷体" panose="02010609060101010101" charset="-122"/>
                <a:ea typeface="楷体" panose="02010609060101010101" charset="-122"/>
              </a:endParaRPr>
            </a:p>
          </p:txBody>
        </p:sp>
      </p:grpSp>
      <p:sp>
        <p:nvSpPr>
          <p:cNvPr id="28" name="chenying0907出品 5"/>
          <p:cNvSpPr/>
          <p:nvPr/>
        </p:nvSpPr>
        <p:spPr>
          <a:xfrm rot="18719445">
            <a:off x="3635375" y="1632585"/>
            <a:ext cx="374015" cy="421640"/>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2400" b="1"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9" name="chenying0907出品 5"/>
          <p:cNvSpPr/>
          <p:nvPr/>
        </p:nvSpPr>
        <p:spPr>
          <a:xfrm rot="2459444">
            <a:off x="4963795" y="1617980"/>
            <a:ext cx="335280" cy="453390"/>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2400" b="1"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0" name="chenying0907出品 5"/>
          <p:cNvSpPr/>
          <p:nvPr/>
        </p:nvSpPr>
        <p:spPr>
          <a:xfrm rot="7739445">
            <a:off x="4961890" y="2445385"/>
            <a:ext cx="345440" cy="421640"/>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2400" b="1"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1" name="圆角矩形 30"/>
          <p:cNvSpPr/>
          <p:nvPr/>
        </p:nvSpPr>
        <p:spPr>
          <a:xfrm>
            <a:off x="2980055" y="122555"/>
            <a:ext cx="3735070" cy="57658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gradFill>
              <a:gsLst>
                <a:gs pos="50000">
                  <a:schemeClr val="accent6"/>
                </a:gs>
                <a:gs pos="0">
                  <a:schemeClr val="accent6">
                    <a:lumMod val="25000"/>
                    <a:lumOff val="75000"/>
                  </a:schemeClr>
                </a:gs>
                <a:gs pos="100000">
                  <a:schemeClr val="accent6">
                    <a:lumMod val="85000"/>
                  </a:schemeClr>
                </a:gs>
              </a:gsLst>
              <a:lin ang="5400000" scaled="0"/>
            </a:gra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200" b="1" noProof="0">
                <a:ln w="0"/>
                <a:solidFill>
                  <a:prstClr val="black"/>
                </a:solidFill>
                <a:effectLst>
                  <a:outerShdw blurRad="38100" dist="19050" dir="2700000" algn="tl" rotWithShape="0">
                    <a:prstClr val="black">
                      <a:alpha val="40000"/>
                    </a:prstClr>
                  </a:outerShdw>
                </a:effectLst>
                <a:uLnTx/>
                <a:uFillTx/>
                <a:latin typeface="华文行楷" panose="02010800040101010101" charset="-122"/>
                <a:ea typeface="华文行楷" panose="02010800040101010101" charset="-122"/>
                <a:sym typeface="+mn-ea"/>
              </a:rPr>
              <a:t>读后续写四大原则</a:t>
            </a:r>
            <a:endParaRPr lang="en-US" altLang="zh-CN" sz="32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33" name="chenying0907出品 7"/>
          <p:cNvSpPr/>
          <p:nvPr/>
        </p:nvSpPr>
        <p:spPr>
          <a:xfrm>
            <a:off x="2619622" y="771706"/>
            <a:ext cx="1998345" cy="1002030"/>
          </a:xfrm>
          <a:prstGeom prst="ellipse">
            <a:avLst/>
          </a:prstGeom>
          <a:gradFill>
            <a:gsLst>
              <a:gs pos="50000">
                <a:schemeClr val="accent2"/>
              </a:gs>
              <a:gs pos="0">
                <a:schemeClr val="accent2">
                  <a:lumMod val="25000"/>
                  <a:lumOff val="75000"/>
                </a:schemeClr>
              </a:gs>
              <a:gs pos="100000">
                <a:schemeClr val="accent2">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rPr>
              <a:t>与原文</a:t>
            </a:r>
            <a:endPar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endParaRPr>
          </a:p>
          <a:p>
            <a:pPr lvl="0" algn="ctr">
              <a:buClrTx/>
              <a:buSzTx/>
              <a:buFontTx/>
            </a:pPr>
            <a:r>
              <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rPr>
              <a:t>一致原则</a:t>
            </a:r>
            <a:endPar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endParaRPr>
          </a:p>
        </p:txBody>
      </p:sp>
      <p:sp>
        <p:nvSpPr>
          <p:cNvPr id="34" name="chenying0907出品 7"/>
          <p:cNvSpPr/>
          <p:nvPr/>
        </p:nvSpPr>
        <p:spPr>
          <a:xfrm>
            <a:off x="5076190" y="1038860"/>
            <a:ext cx="1998345" cy="948055"/>
          </a:xfrm>
          <a:prstGeom prst="ellipse">
            <a:avLst/>
          </a:prstGeom>
          <a:gradFill>
            <a:gsLst>
              <a:gs pos="50000">
                <a:schemeClr val="accent6"/>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rPr>
              <a:t>正能量</a:t>
            </a:r>
            <a:endPar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endParaRPr>
          </a:p>
          <a:p>
            <a:pPr lvl="0" algn="ctr">
              <a:buClrTx/>
              <a:buSzTx/>
              <a:buFontTx/>
            </a:pPr>
            <a:r>
              <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rPr>
              <a:t>原则</a:t>
            </a:r>
            <a:endPar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endParaRPr>
          </a:p>
        </p:txBody>
      </p:sp>
      <p:sp>
        <p:nvSpPr>
          <p:cNvPr id="35" name="chenying0907出品 7"/>
          <p:cNvSpPr/>
          <p:nvPr/>
        </p:nvSpPr>
        <p:spPr>
          <a:xfrm>
            <a:off x="5108822" y="2499541"/>
            <a:ext cx="1998345" cy="1002030"/>
          </a:xfrm>
          <a:prstGeom prst="ellipse">
            <a:avLst/>
          </a:prstGeom>
          <a:gradFill>
            <a:gsLst>
              <a:gs pos="50000">
                <a:schemeClr val="accent5"/>
              </a:gs>
              <a:gs pos="0">
                <a:schemeClr val="accent5">
                  <a:lumMod val="25000"/>
                  <a:lumOff val="75000"/>
                </a:schemeClr>
              </a:gs>
              <a:gs pos="100000">
                <a:schemeClr val="accent5">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None/>
            </a:pPr>
            <a:r>
              <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rPr>
              <a:t>曲折性</a:t>
            </a:r>
            <a:endPar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endParaRPr>
          </a:p>
          <a:p>
            <a:pPr algn="ctr">
              <a:buClrTx/>
              <a:buSzTx/>
              <a:buNone/>
            </a:pPr>
            <a:r>
              <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rPr>
              <a:t>原则</a:t>
            </a:r>
            <a:endPar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endParaRPr>
          </a:p>
        </p:txBody>
      </p:sp>
      <p:sp>
        <p:nvSpPr>
          <p:cNvPr id="43" name="上弧形箭头 42"/>
          <p:cNvSpPr/>
          <p:nvPr/>
        </p:nvSpPr>
        <p:spPr>
          <a:xfrm rot="1860000">
            <a:off x="4464050" y="861060"/>
            <a:ext cx="957580" cy="404495"/>
          </a:xfrm>
          <a:prstGeom prst="curvedDownArrow">
            <a:avLst/>
          </a:prstGeom>
          <a:solidFill>
            <a:srgbClr val="7030A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44" name="上弧形箭头 43"/>
          <p:cNvSpPr/>
          <p:nvPr/>
        </p:nvSpPr>
        <p:spPr>
          <a:xfrm rot="6240000">
            <a:off x="5307330" y="2112645"/>
            <a:ext cx="814070" cy="430530"/>
          </a:xfrm>
          <a:prstGeom prst="curvedDownArrow">
            <a:avLst/>
          </a:prstGeom>
          <a:solidFill>
            <a:srgbClr val="7030A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45" name="上弧形箭头 44"/>
          <p:cNvSpPr/>
          <p:nvPr/>
        </p:nvSpPr>
        <p:spPr>
          <a:xfrm rot="15900000">
            <a:off x="2744470" y="1994535"/>
            <a:ext cx="934720" cy="434975"/>
          </a:xfrm>
          <a:prstGeom prst="curvedDownArrow">
            <a:avLst/>
          </a:prstGeom>
          <a:solidFill>
            <a:srgbClr val="7030A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5" name="圆角矩形 4"/>
          <p:cNvSpPr/>
          <p:nvPr/>
        </p:nvSpPr>
        <p:spPr>
          <a:xfrm>
            <a:off x="201295" y="2267585"/>
            <a:ext cx="2345690" cy="77787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solidFill>
                  <a:schemeClr val="tx1"/>
                </a:solidFill>
                <a:latin typeface="楷体" panose="02010609060101010101" charset="-122"/>
                <a:ea typeface="楷体" panose="02010609060101010101" charset="-122"/>
                <a:sym typeface="+mn-ea"/>
              </a:rPr>
              <a:t>与原文情节发展保持一致</a:t>
            </a:r>
            <a:endParaRPr lang="zh-CN" altLang="en-US" sz="2400" b="1" dirty="0">
              <a:solidFill>
                <a:schemeClr val="tx1"/>
              </a:solidFill>
              <a:latin typeface="楷体" panose="02010609060101010101" charset="-122"/>
              <a:ea typeface="楷体" panose="02010609060101010101" charset="-122"/>
              <a:sym typeface="+mn-ea"/>
            </a:endParaRPr>
          </a:p>
        </p:txBody>
      </p:sp>
      <p:sp>
        <p:nvSpPr>
          <p:cNvPr id="6" name="圆角矩形 5"/>
          <p:cNvSpPr/>
          <p:nvPr/>
        </p:nvSpPr>
        <p:spPr>
          <a:xfrm>
            <a:off x="250825" y="3147695"/>
            <a:ext cx="2296160" cy="77787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solidFill>
                  <a:schemeClr val="tx1"/>
                </a:solidFill>
                <a:latin typeface="楷体" panose="02010609060101010101" charset="-122"/>
                <a:ea typeface="楷体" panose="02010609060101010101" charset="-122"/>
                <a:sym typeface="+mn-ea"/>
              </a:rPr>
              <a:t>与原文冲突</a:t>
            </a:r>
            <a:r>
              <a:rPr lang="en-US" altLang="zh-CN" sz="2400" b="1" dirty="0">
                <a:solidFill>
                  <a:schemeClr val="tx1"/>
                </a:solidFill>
                <a:latin typeface="楷体" panose="02010609060101010101" charset="-122"/>
                <a:ea typeface="楷体" panose="02010609060101010101" charset="-122"/>
                <a:sym typeface="+mn-ea"/>
              </a:rPr>
              <a:t>/</a:t>
            </a:r>
            <a:endParaRPr lang="en-US" altLang="zh-CN" sz="2400" b="1" dirty="0">
              <a:solidFill>
                <a:schemeClr val="tx1"/>
              </a:solidFill>
              <a:latin typeface="楷体" panose="02010609060101010101" charset="-122"/>
              <a:ea typeface="楷体" panose="02010609060101010101" charset="-122"/>
              <a:sym typeface="+mn-ea"/>
            </a:endParaRPr>
          </a:p>
          <a:p>
            <a:pPr lvl="0" algn="ctr">
              <a:buClrTx/>
              <a:buSzTx/>
              <a:buFontTx/>
            </a:pPr>
            <a:r>
              <a:rPr lang="zh-CN" altLang="en-US" sz="2400" b="1" dirty="0">
                <a:solidFill>
                  <a:schemeClr val="tx1"/>
                </a:solidFill>
                <a:latin typeface="楷体" panose="02010609060101010101" charset="-122"/>
                <a:ea typeface="楷体" panose="02010609060101010101" charset="-122"/>
                <a:sym typeface="+mn-ea"/>
              </a:rPr>
              <a:t>矛盾一致</a:t>
            </a:r>
            <a:endParaRPr lang="zh-CN" altLang="en-US" sz="2400" b="1" dirty="0">
              <a:solidFill>
                <a:schemeClr val="tx1"/>
              </a:solidFill>
              <a:latin typeface="楷体" panose="02010609060101010101" charset="-122"/>
              <a:ea typeface="楷体" panose="02010609060101010101" charset="-122"/>
              <a:sym typeface="+mn-ea"/>
            </a:endParaRPr>
          </a:p>
        </p:txBody>
      </p:sp>
      <p:sp>
        <p:nvSpPr>
          <p:cNvPr id="7" name="圆角矩形 6"/>
          <p:cNvSpPr/>
          <p:nvPr/>
        </p:nvSpPr>
        <p:spPr>
          <a:xfrm>
            <a:off x="201295" y="558165"/>
            <a:ext cx="2367915" cy="77787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solidFill>
                  <a:schemeClr val="tx1"/>
                </a:solidFill>
                <a:latin typeface="楷体" panose="02010609060101010101" charset="-122"/>
                <a:ea typeface="楷体" panose="02010609060101010101" charset="-122"/>
                <a:sym typeface="+mn-ea"/>
              </a:rPr>
              <a:t>与原文时态一致</a:t>
            </a:r>
            <a:endParaRPr lang="zh-CN" altLang="en-US" sz="2400" b="1" dirty="0">
              <a:solidFill>
                <a:schemeClr val="tx1"/>
              </a:solidFill>
              <a:latin typeface="楷体" panose="02010609060101010101" charset="-122"/>
              <a:ea typeface="楷体" panose="02010609060101010101" charset="-122"/>
              <a:sym typeface="+mn-ea"/>
            </a:endParaRPr>
          </a:p>
        </p:txBody>
      </p:sp>
      <p:sp>
        <p:nvSpPr>
          <p:cNvPr id="8" name="圆角矩形 7"/>
          <p:cNvSpPr/>
          <p:nvPr/>
        </p:nvSpPr>
        <p:spPr>
          <a:xfrm>
            <a:off x="191770" y="1419225"/>
            <a:ext cx="2378075" cy="77787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solidFill>
                  <a:schemeClr val="tx1"/>
                </a:solidFill>
                <a:latin typeface="楷体" panose="02010609060101010101" charset="-122"/>
                <a:ea typeface="楷体" panose="02010609060101010101" charset="-122"/>
                <a:sym typeface="+mn-ea"/>
              </a:rPr>
              <a:t>与原文语言风格一致</a:t>
            </a:r>
            <a:endParaRPr lang="zh-CN" altLang="en-US" sz="2400" b="1" dirty="0">
              <a:solidFill>
                <a:schemeClr val="tx1"/>
              </a:solidFill>
              <a:latin typeface="楷体" panose="02010609060101010101" charset="-122"/>
              <a:ea typeface="楷体" panose="02010609060101010101" charset="-122"/>
              <a:sym typeface="+mn-ea"/>
            </a:endParaRPr>
          </a:p>
        </p:txBody>
      </p:sp>
      <p:sp>
        <p:nvSpPr>
          <p:cNvPr id="9" name="圆角矩形 8"/>
          <p:cNvSpPr/>
          <p:nvPr/>
        </p:nvSpPr>
        <p:spPr>
          <a:xfrm>
            <a:off x="251460" y="4027805"/>
            <a:ext cx="2296160" cy="77787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solidFill>
                  <a:schemeClr val="tx1"/>
                </a:solidFill>
                <a:latin typeface="楷体" panose="02010609060101010101" charset="-122"/>
                <a:ea typeface="楷体" panose="02010609060101010101" charset="-122"/>
                <a:sym typeface="+mn-ea"/>
              </a:rPr>
              <a:t>与原文主题一致</a:t>
            </a:r>
            <a:endParaRPr lang="zh-CN" altLang="en-US" sz="2400" b="1" dirty="0">
              <a:solidFill>
                <a:schemeClr val="tx1"/>
              </a:solidFill>
              <a:latin typeface="楷体" panose="02010609060101010101" charset="-122"/>
              <a:ea typeface="楷体" panose="02010609060101010101" charset="-122"/>
              <a:sym typeface="+mn-ea"/>
            </a:endParaRPr>
          </a:p>
        </p:txBody>
      </p:sp>
      <p:sp>
        <p:nvSpPr>
          <p:cNvPr id="10" name="圆角矩形 9"/>
          <p:cNvSpPr/>
          <p:nvPr/>
        </p:nvSpPr>
        <p:spPr>
          <a:xfrm>
            <a:off x="7106920" y="420370"/>
            <a:ext cx="1736725" cy="187261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buNone/>
            </a:pPr>
            <a:r>
              <a:rPr lang="en-US" altLang="zh-CN" sz="2400" dirty="0" err="1">
                <a:ln w="28575">
                  <a:noFill/>
                </a:ln>
                <a:solidFill>
                  <a:schemeClr val="tx1"/>
                </a:solidFill>
                <a:latin typeface="楷体" panose="02010609060101010101" charset="-122"/>
                <a:ea typeface="楷体" panose="02010609060101010101" charset="-122"/>
                <a:cs typeface="文泉驿微米黑" panose="020B0606030804020204" charset="-122"/>
                <a:sym typeface="+mn-ea"/>
              </a:rPr>
              <a:t>要</a:t>
            </a:r>
            <a:r>
              <a:rPr lang="zh-CN" altLang="en-US" sz="2400" dirty="0" err="1">
                <a:ln w="28575">
                  <a:noFill/>
                </a:ln>
                <a:solidFill>
                  <a:schemeClr val="tx1"/>
                </a:solidFill>
                <a:latin typeface="楷体" panose="02010609060101010101" charset="-122"/>
                <a:ea typeface="楷体" panose="02010609060101010101" charset="-122"/>
                <a:cs typeface="文泉驿微米黑" panose="020B0606030804020204" charset="-122"/>
                <a:sym typeface="+mn-ea"/>
              </a:rPr>
              <a:t>体现</a:t>
            </a:r>
            <a:r>
              <a:rPr lang="en-US" altLang="zh-CN" sz="2400" dirty="0" err="1">
                <a:ln w="28575">
                  <a:noFill/>
                </a:ln>
                <a:solidFill>
                  <a:schemeClr val="tx1"/>
                </a:solidFill>
                <a:latin typeface="楷体" panose="02010609060101010101" charset="-122"/>
                <a:ea typeface="楷体" panose="02010609060101010101" charset="-122"/>
                <a:cs typeface="文泉驿微米黑" panose="020B0606030804020204" charset="-122"/>
                <a:sym typeface="+mn-ea"/>
              </a:rPr>
              <a:t>正能量，弘扬社会主义核心价值观</a:t>
            </a:r>
            <a:endParaRPr lang="zh-CN" altLang="en-US" sz="2400" b="1" dirty="0">
              <a:ln w="28575">
                <a:noFill/>
              </a:ln>
              <a:solidFill>
                <a:schemeClr val="tx1"/>
              </a:solidFill>
              <a:latin typeface="楷体" panose="02010609060101010101" charset="-122"/>
              <a:ea typeface="楷体" panose="02010609060101010101" charset="-122"/>
              <a:cs typeface="文泉驿微米黑" panose="020B0606030804020204" charset="-122"/>
              <a:sym typeface="+mn-ea"/>
            </a:endParaRPr>
          </a:p>
        </p:txBody>
      </p:sp>
      <p:sp>
        <p:nvSpPr>
          <p:cNvPr id="11" name="圆角矩形 10"/>
          <p:cNvSpPr/>
          <p:nvPr/>
        </p:nvSpPr>
        <p:spPr>
          <a:xfrm>
            <a:off x="4902835" y="3507740"/>
            <a:ext cx="4101465" cy="157226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400" b="1" dirty="0">
                <a:solidFill>
                  <a:schemeClr val="tx1"/>
                </a:solidFill>
                <a:latin typeface="楷体" panose="02010609060101010101" charset="-122"/>
                <a:ea typeface="楷体" panose="02010609060101010101" charset="-122"/>
                <a:sym typeface="+mn-ea"/>
              </a:rPr>
              <a:t>故事曲说：越是</a:t>
            </a:r>
            <a:r>
              <a:rPr lang="zh-CN" altLang="en-US" sz="2400" b="1" u="sng" dirty="0">
                <a:solidFill>
                  <a:schemeClr val="tx1"/>
                </a:solidFill>
                <a:latin typeface="楷体" panose="02010609060101010101" charset="-122"/>
                <a:ea typeface="楷体" panose="02010609060101010101" charset="-122"/>
                <a:sym typeface="+mn-ea"/>
              </a:rPr>
              <a:t>跌宕起伏</a:t>
            </a:r>
            <a:r>
              <a:rPr lang="zh-CN" altLang="en-US" sz="2400" b="1" dirty="0">
                <a:solidFill>
                  <a:schemeClr val="tx1"/>
                </a:solidFill>
                <a:latin typeface="楷体" panose="02010609060101010101" charset="-122"/>
                <a:ea typeface="楷体" panose="02010609060101010101" charset="-122"/>
                <a:sym typeface="+mn-ea"/>
              </a:rPr>
              <a:t>的故事，越能激发读者的兴趣。比如：悬念法、巧合法、欧亨利式等等</a:t>
            </a:r>
            <a:endParaRPr lang="zh-CN" altLang="en-US" sz="2400" b="1" dirty="0">
              <a:solidFill>
                <a:schemeClr val="tx1"/>
              </a:solidFill>
              <a:latin typeface="楷体" panose="02010609060101010101" charset="-122"/>
              <a:ea typeface="楷体" panose="02010609060101010101" charset="-122"/>
              <a:sym typeface="+mn-ea"/>
            </a:endParaRPr>
          </a:p>
        </p:txBody>
      </p:sp>
      <p:sp>
        <p:nvSpPr>
          <p:cNvPr id="12" name="chenying0907出品 7"/>
          <p:cNvSpPr/>
          <p:nvPr/>
        </p:nvSpPr>
        <p:spPr>
          <a:xfrm>
            <a:off x="2604770" y="2718435"/>
            <a:ext cx="1903730" cy="948055"/>
          </a:xfrm>
          <a:prstGeom prst="ellipse">
            <a:avLst/>
          </a:prstGeom>
          <a:solidFill>
            <a:srgbClr val="DFCA3F"/>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rPr>
              <a:t>两条线</a:t>
            </a:r>
            <a:endParaRPr lang="zh-CN" altLang="en-US" sz="2400" b="1" dirty="0">
              <a:solidFill>
                <a:schemeClr val="tx1"/>
              </a:solidFill>
              <a:latin typeface="楷体" panose="02010609060101010101" charset="-122"/>
              <a:ea typeface="楷体" panose="02010609060101010101" charset="-122"/>
              <a:sym typeface="思源黑体 CN Normal" panose="020B0400000000000000" pitchFamily="34" charset="-122"/>
            </a:endParaRPr>
          </a:p>
        </p:txBody>
      </p:sp>
      <p:sp>
        <p:nvSpPr>
          <p:cNvPr id="13" name="chenying0907出品 5"/>
          <p:cNvSpPr/>
          <p:nvPr/>
        </p:nvSpPr>
        <p:spPr>
          <a:xfrm rot="13559445">
            <a:off x="3688080" y="2489200"/>
            <a:ext cx="335280" cy="355600"/>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2400" b="1"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4" name="上弧形箭头 13"/>
          <p:cNvSpPr/>
          <p:nvPr/>
        </p:nvSpPr>
        <p:spPr>
          <a:xfrm rot="10440000">
            <a:off x="4303395" y="3009900"/>
            <a:ext cx="880110" cy="411480"/>
          </a:xfrm>
          <a:prstGeom prst="curvedDownArrow">
            <a:avLst/>
          </a:prstGeom>
          <a:solidFill>
            <a:srgbClr val="7030A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15" name="圆角矩形 14"/>
          <p:cNvSpPr/>
          <p:nvPr/>
        </p:nvSpPr>
        <p:spPr>
          <a:xfrm>
            <a:off x="2771775" y="3724910"/>
            <a:ext cx="1736725" cy="1068070"/>
          </a:xfrm>
          <a:prstGeom prst="roundRect">
            <a:avLst/>
          </a:prstGeom>
          <a:solidFill>
            <a:srgbClr val="DFCA3F"/>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solidFill>
                  <a:schemeClr val="tx1"/>
                </a:solidFill>
                <a:latin typeface="楷体" panose="02010609060101010101" charset="-122"/>
                <a:ea typeface="楷体" panose="02010609060101010101" charset="-122"/>
                <a:sym typeface="+mn-ea"/>
              </a:rPr>
              <a:t>情节线</a:t>
            </a:r>
            <a:endParaRPr lang="zh-CN" altLang="en-US" sz="2400" b="1" dirty="0">
              <a:solidFill>
                <a:schemeClr val="tx1"/>
              </a:solidFill>
              <a:latin typeface="楷体" panose="02010609060101010101" charset="-122"/>
              <a:ea typeface="楷体" panose="02010609060101010101" charset="-122"/>
              <a:sym typeface="+mn-ea"/>
            </a:endParaRPr>
          </a:p>
          <a:p>
            <a:pPr lvl="0" algn="ctr">
              <a:buClrTx/>
              <a:buSzTx/>
              <a:buFontTx/>
            </a:pPr>
            <a:r>
              <a:rPr lang="zh-CN" altLang="en-US" sz="2400" b="1" dirty="0">
                <a:solidFill>
                  <a:schemeClr val="tx1"/>
                </a:solidFill>
                <a:latin typeface="楷体" panose="02010609060101010101" charset="-122"/>
                <a:ea typeface="楷体" panose="02010609060101010101" charset="-122"/>
                <a:sym typeface="+mn-ea"/>
              </a:rPr>
              <a:t>情感线</a:t>
            </a:r>
            <a:endParaRPr lang="zh-CN" altLang="en-US" sz="2400" b="1" dirty="0">
              <a:solidFill>
                <a:schemeClr val="tx1"/>
              </a:solidFill>
              <a:latin typeface="楷体" panose="02010609060101010101" charset="-122"/>
              <a:ea typeface="楷体" panose="02010609060101010101" charset="-122"/>
              <a:sym typeface="+mn-ea"/>
            </a:endParaRPr>
          </a:p>
        </p:txBody>
      </p:sp>
      <p:pic>
        <p:nvPicPr>
          <p:cNvPr id="5124" name="图片 6" descr="logo横版 png"/>
          <p:cNvPicPr>
            <a:picLocks noChangeAspect="1"/>
          </p:cNvPicPr>
          <p:nvPr/>
        </p:nvPicPr>
        <p:blipFill>
          <a:blip r:embed="rId5"/>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0" dur="1000" fill="hold"/>
                                        <p:tgtEl>
                                          <p:spTgt spid="3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3"/>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20" dur="1000" fill="hold"/>
                                        <p:tgtEl>
                                          <p:spTgt spid="2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4" dur="1000" fill="hold"/>
                                        <p:tgtEl>
                                          <p:spTgt spid="8"/>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6" dur="1000" fill="hold"/>
                                        <p:tgtEl>
                                          <p:spTgt spid="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68" dur="1000" fill="hold"/>
                                        <p:tgtEl>
                                          <p:spTgt spid="6"/>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80" dur="1000" fill="hold"/>
                                        <p:tgtEl>
                                          <p:spTgt spid="9"/>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9"/>
                                        </p:tgtEl>
                                      </p:cBhvr>
                                    </p:animEffect>
                                  </p:childTnLst>
                                </p:cTn>
                              </p:par>
                            </p:childTnLst>
                          </p:cTn>
                        </p:par>
                      </p:childTnLst>
                    </p:cTn>
                  </p:par>
                  <p:par>
                    <p:cTn id="85" fill="hold">
                      <p:stCondLst>
                        <p:cond delay="indefinite"/>
                      </p:stCondLst>
                      <p:childTnLst>
                        <p:par>
                          <p:cTn id="86" fill="hold">
                            <p:stCondLst>
                              <p:cond delay="0"/>
                            </p:stCondLst>
                            <p:childTnLst>
                              <p:par>
                                <p:cTn id="87" presetID="25"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p:cTn id="89"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92" dur="1000" fill="hold"/>
                                        <p:tgtEl>
                                          <p:spTgt spid="34"/>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34"/>
                                        </p:tgtEl>
                                      </p:cBhvr>
                                    </p:animEffect>
                                  </p:childTnLst>
                                </p:cTn>
                              </p:par>
                              <p:par>
                                <p:cTn id="97" presetID="25" presetClass="entr" presetSubtype="0"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p:cTn id="99"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00"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01"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02" dur="1000" fill="hold"/>
                                        <p:tgtEl>
                                          <p:spTgt spid="29"/>
                                        </p:tgtEl>
                                        <p:attrNameLst>
                                          <p:attrName>ppt_h</p:attrName>
                                        </p:attrNameLst>
                                      </p:cBhvr>
                                      <p:tavLst>
                                        <p:tav tm="0">
                                          <p:val>
                                            <p:strVal val="#ppt_h"/>
                                          </p:val>
                                        </p:tav>
                                        <p:tav tm="100000">
                                          <p:val>
                                            <p:strVal val="#ppt_h"/>
                                          </p:val>
                                        </p:tav>
                                      </p:tavLst>
                                    </p:anim>
                                    <p:anim calcmode="lin" valueType="num">
                                      <p:cBhvr>
                                        <p:cTn id="103"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04"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05"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106" dur="1000" decel="50000">
                                          <p:stCondLst>
                                            <p:cond delay="0"/>
                                          </p:stCondLst>
                                        </p:cTn>
                                        <p:tgtEl>
                                          <p:spTgt spid="29"/>
                                        </p:tgtEl>
                                      </p:cBhvr>
                                    </p:animEffect>
                                  </p:childTnLst>
                                </p:cTn>
                              </p:par>
                            </p:childTnLst>
                          </p:cTn>
                        </p:par>
                      </p:childTnLst>
                    </p:cTn>
                  </p:par>
                  <p:par>
                    <p:cTn id="107" fill="hold">
                      <p:stCondLst>
                        <p:cond delay="indefinite"/>
                      </p:stCondLst>
                      <p:childTnLst>
                        <p:par>
                          <p:cTn id="108" fill="hold">
                            <p:stCondLst>
                              <p:cond delay="0"/>
                            </p:stCondLst>
                            <p:childTnLst>
                              <p:par>
                                <p:cTn id="109" presetID="25" presetClass="entr" presetSubtype="0"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p:cTn id="11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1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14" dur="1000" fill="hold"/>
                                        <p:tgtEl>
                                          <p:spTgt spid="10"/>
                                        </p:tgtEl>
                                        <p:attrNameLst>
                                          <p:attrName>ppt_h</p:attrName>
                                        </p:attrNameLst>
                                      </p:cBhvr>
                                      <p:tavLst>
                                        <p:tav tm="0">
                                          <p:val>
                                            <p:strVal val="#ppt_h"/>
                                          </p:val>
                                        </p:tav>
                                        <p:tav tm="100000">
                                          <p:val>
                                            <p:strVal val="#ppt_h"/>
                                          </p:val>
                                        </p:tav>
                                      </p:tavLst>
                                    </p:anim>
                                    <p:anim calcmode="lin" valueType="num">
                                      <p:cBhvr>
                                        <p:cTn id="11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1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1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18" dur="1000" decel="50000">
                                          <p:stCondLst>
                                            <p:cond delay="0"/>
                                          </p:stCondLst>
                                        </p:cTn>
                                        <p:tgtEl>
                                          <p:spTgt spid="10"/>
                                        </p:tgtEl>
                                      </p:cBhvr>
                                    </p:animEffect>
                                  </p:childTnLst>
                                </p:cTn>
                              </p:par>
                            </p:childTnLst>
                          </p:cTn>
                        </p:par>
                      </p:childTnLst>
                    </p:cTn>
                  </p:par>
                  <p:par>
                    <p:cTn id="119" fill="hold">
                      <p:stCondLst>
                        <p:cond delay="indefinite"/>
                      </p:stCondLst>
                      <p:childTnLst>
                        <p:par>
                          <p:cTn id="120" fill="hold">
                            <p:stCondLst>
                              <p:cond delay="0"/>
                            </p:stCondLst>
                            <p:childTnLst>
                              <p:par>
                                <p:cTn id="121" presetID="25"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 calcmode="lin" valueType="num">
                                      <p:cBhvr>
                                        <p:cTn id="123"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126" dur="1000" fill="hold"/>
                                        <p:tgtEl>
                                          <p:spTgt spid="35"/>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35"/>
                                        </p:tgtEl>
                                      </p:cBhvr>
                                    </p:animEffect>
                                  </p:childTnLst>
                                </p:cTn>
                              </p:par>
                              <p:par>
                                <p:cTn id="131" presetID="25" presetClass="entr" presetSubtype="0" fill="hold" grpId="0" nodeType="withEffect">
                                  <p:stCondLst>
                                    <p:cond delay="0"/>
                                  </p:stCondLst>
                                  <p:childTnLst>
                                    <p:set>
                                      <p:cBhvr>
                                        <p:cTn id="132" dur="1" fill="hold">
                                          <p:stCondLst>
                                            <p:cond delay="0"/>
                                          </p:stCondLst>
                                        </p:cTn>
                                        <p:tgtEl>
                                          <p:spTgt spid="30"/>
                                        </p:tgtEl>
                                        <p:attrNameLst>
                                          <p:attrName>style.visibility</p:attrName>
                                        </p:attrNameLst>
                                      </p:cBhvr>
                                      <p:to>
                                        <p:strVal val="visible"/>
                                      </p:to>
                                    </p:set>
                                    <p:anim calcmode="lin" valueType="num">
                                      <p:cBhvr>
                                        <p:cTn id="133"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134"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135"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136" dur="1000" fill="hold"/>
                                        <p:tgtEl>
                                          <p:spTgt spid="30"/>
                                        </p:tgtEl>
                                        <p:attrNameLst>
                                          <p:attrName>ppt_h</p:attrName>
                                        </p:attrNameLst>
                                      </p:cBhvr>
                                      <p:tavLst>
                                        <p:tav tm="0">
                                          <p:val>
                                            <p:strVal val="#ppt_h"/>
                                          </p:val>
                                        </p:tav>
                                        <p:tav tm="100000">
                                          <p:val>
                                            <p:strVal val="#ppt_h"/>
                                          </p:val>
                                        </p:tav>
                                      </p:tavLst>
                                    </p:anim>
                                    <p:anim calcmode="lin" valueType="num">
                                      <p:cBhvr>
                                        <p:cTn id="137"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138"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139"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140" dur="1000" decel="50000">
                                          <p:stCondLst>
                                            <p:cond delay="0"/>
                                          </p:stCondLst>
                                        </p:cTn>
                                        <p:tgtEl>
                                          <p:spTgt spid="30"/>
                                        </p:tgtEl>
                                      </p:cBhvr>
                                    </p:animEffect>
                                  </p:childTnLst>
                                </p:cTn>
                              </p:par>
                            </p:childTnLst>
                          </p:cTn>
                        </p:par>
                      </p:childTnLst>
                    </p:cTn>
                  </p:par>
                  <p:par>
                    <p:cTn id="141" fill="hold">
                      <p:stCondLst>
                        <p:cond delay="indefinite"/>
                      </p:stCondLst>
                      <p:childTnLst>
                        <p:par>
                          <p:cTn id="142" fill="hold">
                            <p:stCondLst>
                              <p:cond delay="0"/>
                            </p:stCondLst>
                            <p:childTnLst>
                              <p:par>
                                <p:cTn id="143" presetID="25" presetClass="entr" presetSubtype="0" fill="hold" grpId="0" nodeType="clickEffect">
                                  <p:stCondLst>
                                    <p:cond delay="0"/>
                                  </p:stCondLst>
                                  <p:childTnLst>
                                    <p:set>
                                      <p:cBhvr>
                                        <p:cTn id="144" dur="1" fill="hold">
                                          <p:stCondLst>
                                            <p:cond delay="0"/>
                                          </p:stCondLst>
                                        </p:cTn>
                                        <p:tgtEl>
                                          <p:spTgt spid="11"/>
                                        </p:tgtEl>
                                        <p:attrNameLst>
                                          <p:attrName>style.visibility</p:attrName>
                                        </p:attrNameLst>
                                      </p:cBhvr>
                                      <p:to>
                                        <p:strVal val="visible"/>
                                      </p:to>
                                    </p:set>
                                    <p:anim calcmode="lin" valueType="num">
                                      <p:cBhvr>
                                        <p:cTn id="145"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46"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47"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48" dur="1000" fill="hold"/>
                                        <p:tgtEl>
                                          <p:spTgt spid="11"/>
                                        </p:tgtEl>
                                        <p:attrNameLst>
                                          <p:attrName>ppt_h</p:attrName>
                                        </p:attrNameLst>
                                      </p:cBhvr>
                                      <p:tavLst>
                                        <p:tav tm="0">
                                          <p:val>
                                            <p:strVal val="#ppt_h"/>
                                          </p:val>
                                        </p:tav>
                                        <p:tav tm="100000">
                                          <p:val>
                                            <p:strVal val="#ppt_h"/>
                                          </p:val>
                                        </p:tav>
                                      </p:tavLst>
                                    </p:anim>
                                    <p:anim calcmode="lin" valueType="num">
                                      <p:cBhvr>
                                        <p:cTn id="149"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50"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51"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52" dur="1000" decel="50000">
                                          <p:stCondLst>
                                            <p:cond delay="0"/>
                                          </p:stCondLst>
                                        </p:cTn>
                                        <p:tgtEl>
                                          <p:spTgt spid="11"/>
                                        </p:tgtEl>
                                      </p:cBhvr>
                                    </p:animEffect>
                                  </p:childTnLst>
                                </p:cTn>
                              </p:par>
                            </p:childTnLst>
                          </p:cTn>
                        </p:par>
                      </p:childTnLst>
                    </p:cTn>
                  </p:par>
                  <p:par>
                    <p:cTn id="153" fill="hold">
                      <p:stCondLst>
                        <p:cond delay="indefinite"/>
                      </p:stCondLst>
                      <p:childTnLst>
                        <p:par>
                          <p:cTn id="154" fill="hold">
                            <p:stCondLst>
                              <p:cond delay="0"/>
                            </p:stCondLst>
                            <p:childTnLst>
                              <p:par>
                                <p:cTn id="155" presetID="25" presetClass="entr" presetSubtype="0" fill="hold" grpId="0" nodeType="clickEffect">
                                  <p:stCondLst>
                                    <p:cond delay="0"/>
                                  </p:stCondLst>
                                  <p:childTnLst>
                                    <p:set>
                                      <p:cBhvr>
                                        <p:cTn id="156" dur="1" fill="hold">
                                          <p:stCondLst>
                                            <p:cond delay="0"/>
                                          </p:stCondLst>
                                        </p:cTn>
                                        <p:tgtEl>
                                          <p:spTgt spid="12"/>
                                        </p:tgtEl>
                                        <p:attrNameLst>
                                          <p:attrName>style.visibility</p:attrName>
                                        </p:attrNameLst>
                                      </p:cBhvr>
                                      <p:to>
                                        <p:strVal val="visible"/>
                                      </p:to>
                                    </p:set>
                                    <p:anim calcmode="lin" valueType="num">
                                      <p:cBhvr>
                                        <p:cTn id="15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5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5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60" dur="1000" fill="hold"/>
                                        <p:tgtEl>
                                          <p:spTgt spid="12"/>
                                        </p:tgtEl>
                                        <p:attrNameLst>
                                          <p:attrName>ppt_h</p:attrName>
                                        </p:attrNameLst>
                                      </p:cBhvr>
                                      <p:tavLst>
                                        <p:tav tm="0">
                                          <p:val>
                                            <p:strVal val="#ppt_h"/>
                                          </p:val>
                                        </p:tav>
                                        <p:tav tm="100000">
                                          <p:val>
                                            <p:strVal val="#ppt_h"/>
                                          </p:val>
                                        </p:tav>
                                      </p:tavLst>
                                    </p:anim>
                                    <p:anim calcmode="lin" valueType="num">
                                      <p:cBhvr>
                                        <p:cTn id="16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6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6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64" dur="1000" decel="50000">
                                          <p:stCondLst>
                                            <p:cond delay="0"/>
                                          </p:stCondLst>
                                        </p:cTn>
                                        <p:tgtEl>
                                          <p:spTgt spid="12"/>
                                        </p:tgtEl>
                                      </p:cBhvr>
                                    </p:animEffect>
                                  </p:childTnLst>
                                </p:cTn>
                              </p:par>
                              <p:par>
                                <p:cTn id="165" presetID="25" presetClass="entr" presetSubtype="0" fill="hold" grpId="0" nodeType="withEffect">
                                  <p:stCondLst>
                                    <p:cond delay="0"/>
                                  </p:stCondLst>
                                  <p:childTnLst>
                                    <p:set>
                                      <p:cBhvr>
                                        <p:cTn id="166" dur="1" fill="hold">
                                          <p:stCondLst>
                                            <p:cond delay="0"/>
                                          </p:stCondLst>
                                        </p:cTn>
                                        <p:tgtEl>
                                          <p:spTgt spid="13"/>
                                        </p:tgtEl>
                                        <p:attrNameLst>
                                          <p:attrName>style.visibility</p:attrName>
                                        </p:attrNameLst>
                                      </p:cBhvr>
                                      <p:to>
                                        <p:strVal val="visible"/>
                                      </p:to>
                                    </p:set>
                                    <p:anim calcmode="lin" valueType="num">
                                      <p:cBhvr>
                                        <p:cTn id="16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6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6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70" dur="1000" fill="hold"/>
                                        <p:tgtEl>
                                          <p:spTgt spid="13"/>
                                        </p:tgtEl>
                                        <p:attrNameLst>
                                          <p:attrName>ppt_h</p:attrName>
                                        </p:attrNameLst>
                                      </p:cBhvr>
                                      <p:tavLst>
                                        <p:tav tm="0">
                                          <p:val>
                                            <p:strVal val="#ppt_h"/>
                                          </p:val>
                                        </p:tav>
                                        <p:tav tm="100000">
                                          <p:val>
                                            <p:strVal val="#ppt_h"/>
                                          </p:val>
                                        </p:tav>
                                      </p:tavLst>
                                    </p:anim>
                                    <p:anim calcmode="lin" valueType="num">
                                      <p:cBhvr>
                                        <p:cTn id="17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7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7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74" dur="1000" decel="50000">
                                          <p:stCondLst>
                                            <p:cond delay="0"/>
                                          </p:stCondLst>
                                        </p:cTn>
                                        <p:tgtEl>
                                          <p:spTgt spid="13"/>
                                        </p:tgtEl>
                                      </p:cBhvr>
                                    </p:animEffect>
                                  </p:childTnLst>
                                </p:cTn>
                              </p:par>
                            </p:childTnLst>
                          </p:cTn>
                        </p:par>
                      </p:childTnLst>
                    </p:cTn>
                  </p:par>
                  <p:par>
                    <p:cTn id="175" fill="hold">
                      <p:stCondLst>
                        <p:cond delay="indefinite"/>
                      </p:stCondLst>
                      <p:childTnLst>
                        <p:par>
                          <p:cTn id="176" fill="hold">
                            <p:stCondLst>
                              <p:cond delay="0"/>
                            </p:stCondLst>
                            <p:childTnLst>
                              <p:par>
                                <p:cTn id="177" presetID="25" presetClass="entr" presetSubtype="0" fill="hold" grpId="0" nodeType="clickEffect">
                                  <p:stCondLst>
                                    <p:cond delay="0"/>
                                  </p:stCondLst>
                                  <p:childTnLst>
                                    <p:set>
                                      <p:cBhvr>
                                        <p:cTn id="178" dur="1" fill="hold">
                                          <p:stCondLst>
                                            <p:cond delay="0"/>
                                          </p:stCondLst>
                                        </p:cTn>
                                        <p:tgtEl>
                                          <p:spTgt spid="15"/>
                                        </p:tgtEl>
                                        <p:attrNameLst>
                                          <p:attrName>style.visibility</p:attrName>
                                        </p:attrNameLst>
                                      </p:cBhvr>
                                      <p:to>
                                        <p:strVal val="visible"/>
                                      </p:to>
                                    </p:set>
                                    <p:anim calcmode="lin" valueType="num">
                                      <p:cBhvr>
                                        <p:cTn id="179"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80"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81"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82" dur="1000" fill="hold"/>
                                        <p:tgtEl>
                                          <p:spTgt spid="15"/>
                                        </p:tgtEl>
                                        <p:attrNameLst>
                                          <p:attrName>ppt_h</p:attrName>
                                        </p:attrNameLst>
                                      </p:cBhvr>
                                      <p:tavLst>
                                        <p:tav tm="0">
                                          <p:val>
                                            <p:strVal val="#ppt_h"/>
                                          </p:val>
                                        </p:tav>
                                        <p:tav tm="100000">
                                          <p:val>
                                            <p:strVal val="#ppt_h"/>
                                          </p:val>
                                        </p:tav>
                                      </p:tavLst>
                                    </p:anim>
                                    <p:anim calcmode="lin" valueType="num">
                                      <p:cBhvr>
                                        <p:cTn id="183"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84"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85"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86"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animBg="1"/>
      <p:bldP spid="29" grpId="0" bldLvl="0" animBg="1"/>
      <p:bldP spid="29" grpId="1" animBg="1"/>
      <p:bldP spid="30" grpId="0" bldLvl="0" animBg="1"/>
      <p:bldP spid="30" grpId="1" animBg="1"/>
      <p:bldP spid="33" grpId="0" animBg="1"/>
      <p:bldP spid="33" grpId="1" animBg="1"/>
      <p:bldP spid="34" grpId="0" bldLvl="0" animBg="1"/>
      <p:bldP spid="34" grpId="1" animBg="1"/>
      <p:bldP spid="35" grpId="0" bldLvl="0" animBg="1"/>
      <p:bldP spid="35" grpId="1" animBg="1"/>
      <p:bldP spid="5" grpId="0" bldLvl="0" animBg="1"/>
      <p:bldP spid="5" grpId="1" animBg="1"/>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5" grpId="0" bldLvl="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grpSp>
        <p:nvGrpSpPr>
          <p:cNvPr id="13" name="组合 12"/>
          <p:cNvGrpSpPr/>
          <p:nvPr/>
        </p:nvGrpSpPr>
        <p:grpSpPr>
          <a:xfrm>
            <a:off x="4033044" y="1723390"/>
            <a:ext cx="392906" cy="973455"/>
            <a:chOff x="2777744" y="2506338"/>
            <a:chExt cx="523882" cy="3302847"/>
          </a:xfrm>
        </p:grpSpPr>
        <p:sp>
          <p:nvSpPr>
            <p:cNvPr id="16" name="矩形 15"/>
            <p:cNvSpPr/>
            <p:nvPr>
              <p:custDataLst>
                <p:tags r:id="rId4"/>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椭圆 24"/>
            <p:cNvSpPr/>
            <p:nvPr>
              <p:custDataLst>
                <p:tags r:id="rId5"/>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椭圆 25"/>
            <p:cNvSpPr/>
            <p:nvPr>
              <p:custDataLst>
                <p:tags r:id="rId6"/>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7" name="组合 26"/>
          <p:cNvGrpSpPr/>
          <p:nvPr/>
        </p:nvGrpSpPr>
        <p:grpSpPr>
          <a:xfrm>
            <a:off x="4425474" y="1723390"/>
            <a:ext cx="392906" cy="973455"/>
            <a:chOff x="2777744" y="2506338"/>
            <a:chExt cx="523882" cy="3302847"/>
          </a:xfrm>
        </p:grpSpPr>
        <p:sp>
          <p:nvSpPr>
            <p:cNvPr id="28" name="矩形 27"/>
            <p:cNvSpPr/>
            <p:nvPr>
              <p:custDataLst>
                <p:tags r:id="rId7"/>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custDataLst>
                <p:tags r:id="rId8"/>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custDataLst>
                <p:tags r:id="rId9"/>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5" name="缺角矩形 54"/>
          <p:cNvSpPr/>
          <p:nvPr>
            <p:custDataLst>
              <p:tags r:id="rId10"/>
            </p:custDataLst>
          </p:nvPr>
        </p:nvSpPr>
        <p:spPr>
          <a:xfrm>
            <a:off x="2411730" y="1868170"/>
            <a:ext cx="4236720" cy="63944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2" name="文本框 11"/>
          <p:cNvSpPr txBox="1"/>
          <p:nvPr>
            <p:custDataLst>
              <p:tags r:id="rId11"/>
            </p:custDataLst>
          </p:nvPr>
        </p:nvSpPr>
        <p:spPr>
          <a:xfrm>
            <a:off x="3420110" y="1866900"/>
            <a:ext cx="2440305" cy="645160"/>
          </a:xfrm>
          <a:prstGeom prst="rect">
            <a:avLst/>
          </a:prstGeom>
          <a:noFill/>
        </p:spPr>
        <p:txBody>
          <a:bodyPr wrap="square" rtlCol="0">
            <a:spAutoFit/>
          </a:bodyPr>
          <a:lstStyle/>
          <a:p>
            <a:r>
              <a:rPr lang="zh-CN" altLang="en-US" sz="3600">
                <a:latin typeface="华文行楷" panose="02010800040101010101" charset="-122"/>
                <a:ea typeface="华文行楷" panose="02010800040101010101" charset="-122"/>
              </a:rPr>
              <a:t>文本解读</a:t>
            </a:r>
            <a:endParaRPr lang="zh-CN" altLang="en-US" sz="3600">
              <a:latin typeface="华文行楷" panose="02010800040101010101" charset="-122"/>
              <a:ea typeface="华文行楷" panose="02010800040101010101" charset="-122"/>
            </a:endParaRPr>
          </a:p>
        </p:txBody>
      </p:sp>
      <p:grpSp>
        <p:nvGrpSpPr>
          <p:cNvPr id="9" name="组合 8"/>
          <p:cNvGrpSpPr/>
          <p:nvPr/>
        </p:nvGrpSpPr>
        <p:grpSpPr>
          <a:xfrm>
            <a:off x="35560" y="51435"/>
            <a:ext cx="1871980" cy="1511300"/>
            <a:chOff x="56" y="81"/>
            <a:chExt cx="2948" cy="2380"/>
          </a:xfrm>
        </p:grpSpPr>
        <p:pic>
          <p:nvPicPr>
            <p:cNvPr id="7" name="图片 6" descr="true (1)"/>
            <p:cNvPicPr>
              <a:picLocks noChangeAspect="1"/>
            </p:cNvPicPr>
            <p:nvPr/>
          </p:nvPicPr>
          <p:blipFill>
            <a:blip r:embed="rId12"/>
            <a:srcRect l="6756" t="20148" r="5506" b="9304"/>
            <a:stretch>
              <a:fillRect/>
            </a:stretch>
          </p:blipFill>
          <p:spPr>
            <a:xfrm>
              <a:off x="56" y="81"/>
              <a:ext cx="2948" cy="2381"/>
            </a:xfrm>
            <a:prstGeom prst="rect">
              <a:avLst/>
            </a:prstGeom>
          </p:spPr>
        </p:pic>
        <p:sp>
          <p:nvSpPr>
            <p:cNvPr id="8" name="文本框 7"/>
            <p:cNvSpPr txBox="1"/>
            <p:nvPr/>
          </p:nvSpPr>
          <p:spPr>
            <a:xfrm>
              <a:off x="510" y="194"/>
              <a:ext cx="1752" cy="1598"/>
            </a:xfrm>
            <a:prstGeom prst="rect">
              <a:avLst/>
            </a:prstGeom>
            <a:noFill/>
          </p:spPr>
          <p:txBody>
            <a:bodyPr wrap="square" rtlCol="0">
              <a:spAutoFit/>
            </a:bodyPr>
            <a:lstStyle/>
            <a:p>
              <a:pPr algn="ctr"/>
              <a:r>
                <a:rPr lang="en-US" altLang="zh-CN" sz="6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宋体" panose="02010600030101010101" pitchFamily="2" charset="-122"/>
                  <a:ea typeface="宋体" panose="02010600030101010101" pitchFamily="2" charset="-122"/>
                </a:rPr>
                <a:t>1</a:t>
              </a:r>
              <a:endParaRPr lang="en-US" altLang="zh-CN" sz="6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宋体" panose="02010600030101010101" pitchFamily="2" charset="-122"/>
                <a:ea typeface="宋体" panose="02010600030101010101" pitchFamily="2" charset="-122"/>
              </a:endParaRPr>
            </a:p>
          </p:txBody>
        </p:sp>
      </p:grpSp>
      <p:pic>
        <p:nvPicPr>
          <p:cNvPr id="5" name="图片 4" descr="t01c28f929b4c7d8fc6"/>
          <p:cNvPicPr>
            <a:picLocks noChangeAspect="1"/>
          </p:cNvPicPr>
          <p:nvPr/>
        </p:nvPicPr>
        <p:blipFill>
          <a:blip r:embed="rId13"/>
          <a:stretch>
            <a:fillRect/>
          </a:stretch>
        </p:blipFill>
        <p:spPr>
          <a:xfrm>
            <a:off x="6706235" y="2419985"/>
            <a:ext cx="2326005" cy="2846070"/>
          </a:xfrm>
          <a:prstGeom prst="rect">
            <a:avLst/>
          </a:prstGeom>
        </p:spPr>
      </p:pic>
      <p:grpSp>
        <p:nvGrpSpPr>
          <p:cNvPr id="6" name="组合 5"/>
          <p:cNvGrpSpPr/>
          <p:nvPr/>
        </p:nvGrpSpPr>
        <p:grpSpPr>
          <a:xfrm>
            <a:off x="3778885" y="39370"/>
            <a:ext cx="5253355" cy="1144905"/>
            <a:chOff x="6656" y="543"/>
            <a:chExt cx="12544" cy="2938"/>
          </a:xfrm>
        </p:grpSpPr>
        <p:pic>
          <p:nvPicPr>
            <p:cNvPr id="10" name="图片 9"/>
            <p:cNvPicPr>
              <a:picLocks noChangeAspect="1"/>
            </p:cNvPicPr>
            <p:nvPr/>
          </p:nvPicPr>
          <p:blipFill rotWithShape="1">
            <a:blip r:embed="rId14" cstate="screen"/>
            <a:srcRect t="26516" r="11266"/>
            <a:stretch>
              <a:fillRect/>
            </a:stretch>
          </p:blipFill>
          <p:spPr>
            <a:xfrm>
              <a:off x="6656" y="543"/>
              <a:ext cx="12544" cy="2352"/>
            </a:xfrm>
            <a:prstGeom prst="rect">
              <a:avLst/>
            </a:prstGeom>
          </p:spPr>
        </p:pic>
        <p:pic>
          <p:nvPicPr>
            <p:cNvPr id="11" name="图片 10"/>
            <p:cNvPicPr>
              <a:picLocks noChangeAspect="1"/>
            </p:cNvPicPr>
            <p:nvPr/>
          </p:nvPicPr>
          <p:blipFill rotWithShape="1">
            <a:blip r:embed="rId14" cstate="screen"/>
            <a:srcRect t="26516" r="11266"/>
            <a:stretch>
              <a:fillRect/>
            </a:stretch>
          </p:blipFill>
          <p:spPr>
            <a:xfrm>
              <a:off x="6656" y="1129"/>
              <a:ext cx="12544" cy="2352"/>
            </a:xfrm>
            <a:prstGeom prst="rect">
              <a:avLst/>
            </a:prstGeom>
          </p:spPr>
        </p:pic>
      </p:grpSp>
      <p:grpSp>
        <p:nvGrpSpPr>
          <p:cNvPr id="15" name="组合 14"/>
          <p:cNvGrpSpPr/>
          <p:nvPr/>
        </p:nvGrpSpPr>
        <p:grpSpPr>
          <a:xfrm>
            <a:off x="1979930" y="39370"/>
            <a:ext cx="7094220" cy="1562735"/>
            <a:chOff x="3118" y="62"/>
            <a:chExt cx="11172" cy="2461"/>
          </a:xfrm>
        </p:grpSpPr>
        <p:grpSp>
          <p:nvGrpSpPr>
            <p:cNvPr id="14" name="组合 13"/>
            <p:cNvGrpSpPr/>
            <p:nvPr/>
          </p:nvGrpSpPr>
          <p:grpSpPr>
            <a:xfrm>
              <a:off x="5951" y="62"/>
              <a:ext cx="8273" cy="1803"/>
              <a:chOff x="6656" y="543"/>
              <a:chExt cx="12544" cy="2938"/>
            </a:xfrm>
          </p:grpSpPr>
          <p:pic>
            <p:nvPicPr>
              <p:cNvPr id="17" name="图片 16"/>
              <p:cNvPicPr>
                <a:picLocks noChangeAspect="1"/>
              </p:cNvPicPr>
              <p:nvPr/>
            </p:nvPicPr>
            <p:blipFill rotWithShape="1">
              <a:blip r:embed="rId14" cstate="screen"/>
              <a:srcRect t="26516" r="11266"/>
              <a:stretch>
                <a:fillRect/>
              </a:stretch>
            </p:blipFill>
            <p:spPr>
              <a:xfrm>
                <a:off x="6656" y="543"/>
                <a:ext cx="12544" cy="2352"/>
              </a:xfrm>
              <a:prstGeom prst="rect">
                <a:avLst/>
              </a:prstGeom>
            </p:spPr>
          </p:pic>
          <p:pic>
            <p:nvPicPr>
              <p:cNvPr id="18" name="图片 17"/>
              <p:cNvPicPr>
                <a:picLocks noChangeAspect="1"/>
              </p:cNvPicPr>
              <p:nvPr/>
            </p:nvPicPr>
            <p:blipFill rotWithShape="1">
              <a:blip r:embed="rId14" cstate="screen"/>
              <a:srcRect t="26516" r="11266"/>
              <a:stretch>
                <a:fillRect/>
              </a:stretch>
            </p:blipFill>
            <p:spPr>
              <a:xfrm>
                <a:off x="6656" y="1129"/>
                <a:ext cx="12544" cy="2352"/>
              </a:xfrm>
              <a:prstGeom prst="rect">
                <a:avLst/>
              </a:prstGeom>
            </p:spPr>
          </p:pic>
        </p:grpSp>
        <p:pic>
          <p:nvPicPr>
            <p:cNvPr id="19" name="图片 18"/>
            <p:cNvPicPr>
              <a:picLocks noChangeAspect="1"/>
            </p:cNvPicPr>
            <p:nvPr/>
          </p:nvPicPr>
          <p:blipFill rotWithShape="1">
            <a:blip r:embed="rId14" cstate="screen"/>
            <a:srcRect t="26516" r="11266"/>
            <a:stretch>
              <a:fillRect/>
            </a:stretch>
          </p:blipFill>
          <p:spPr>
            <a:xfrm>
              <a:off x="3118" y="171"/>
              <a:ext cx="11172" cy="2352"/>
            </a:xfrm>
            <a:prstGeom prst="rect">
              <a:avLst/>
            </a:prstGeom>
          </p:spPr>
        </p:pic>
      </p:grpSp>
      <p:grpSp>
        <p:nvGrpSpPr>
          <p:cNvPr id="32" name="组合 31"/>
          <p:cNvGrpSpPr/>
          <p:nvPr/>
        </p:nvGrpSpPr>
        <p:grpSpPr>
          <a:xfrm>
            <a:off x="322580" y="2246630"/>
            <a:ext cx="3161665" cy="2825750"/>
            <a:chOff x="509" y="3936"/>
            <a:chExt cx="4052" cy="3818"/>
          </a:xfrm>
        </p:grpSpPr>
        <p:pic>
          <p:nvPicPr>
            <p:cNvPr id="22" name="图片 21" descr="t03b4cabd3738b7a81c"/>
            <p:cNvPicPr>
              <a:picLocks noChangeAspect="1"/>
            </p:cNvPicPr>
            <p:nvPr/>
          </p:nvPicPr>
          <p:blipFill>
            <a:blip r:embed="rId15"/>
            <a:stretch>
              <a:fillRect/>
            </a:stretch>
          </p:blipFill>
          <p:spPr>
            <a:xfrm>
              <a:off x="509" y="3936"/>
              <a:ext cx="4052" cy="3818"/>
            </a:xfrm>
            <a:prstGeom prst="rect">
              <a:avLst/>
            </a:prstGeom>
          </p:spPr>
        </p:pic>
        <p:pic>
          <p:nvPicPr>
            <p:cNvPr id="31" name="图片 30" descr="260020627301466169"/>
            <p:cNvPicPr>
              <a:picLocks noChangeAspect="1"/>
            </p:cNvPicPr>
            <p:nvPr/>
          </p:nvPicPr>
          <p:blipFill>
            <a:blip r:embed="rId16"/>
            <a:stretch>
              <a:fillRect/>
            </a:stretch>
          </p:blipFill>
          <p:spPr>
            <a:xfrm rot="21180000">
              <a:off x="2336" y="5060"/>
              <a:ext cx="1700" cy="2214"/>
            </a:xfrm>
            <a:prstGeom prst="rect">
              <a:avLst/>
            </a:prstGeom>
          </p:spPr>
        </p:pic>
      </p:grpSp>
      <p:pic>
        <p:nvPicPr>
          <p:cNvPr id="5124" name="图片 6" descr="logo横版 png"/>
          <p:cNvPicPr>
            <a:picLocks noChangeAspect="1"/>
          </p:cNvPicPr>
          <p:nvPr/>
        </p:nvPicPr>
        <p:blipFill>
          <a:blip r:embed="rId17"/>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13"/>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3.75E-6 -3.7037E-6 L 0.23881 0.00371 " pathEditMode="relative" rAng="0" ptsTypes="AA">
                                      <p:cBhvr>
                                        <p:cTn id="14" dur="2000" fill="hold"/>
                                        <p:tgtEl>
                                          <p:spTgt spid="27"/>
                                        </p:tgtEl>
                                        <p:attrNameLst>
                                          <p:attrName>ppt_x</p:attrName>
                                          <p:attrName>ppt_y</p:attrName>
                                        </p:attrNameLst>
                                      </p:cBhvr>
                                      <p:rCtr x="11940" y="185"/>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500" fill="hold"/>
                                        <p:tgtEl>
                                          <p:spTgt spid="55"/>
                                        </p:tgtEl>
                                        <p:attrNameLst>
                                          <p:attrName>ppt_w</p:attrName>
                                        </p:attrNameLst>
                                      </p:cBhvr>
                                      <p:tavLst>
                                        <p:tav tm="0">
                                          <p:val>
                                            <p:fltVal val="0"/>
                                          </p:val>
                                        </p:tav>
                                        <p:tav tm="100000">
                                          <p:val>
                                            <p:strVal val="#ppt_w"/>
                                          </p:val>
                                        </p:tav>
                                      </p:tavLst>
                                    </p:anim>
                                    <p:anim calcmode="lin" valueType="num">
                                      <p:cBhvr>
                                        <p:cTn id="20" dur="500" fill="hold"/>
                                        <p:tgtEl>
                                          <p:spTgt spid="55"/>
                                        </p:tgtEl>
                                        <p:attrNameLst>
                                          <p:attrName>ppt_h</p:attrName>
                                        </p:attrNameLst>
                                      </p:cBhvr>
                                      <p:tavLst>
                                        <p:tav tm="0">
                                          <p:val>
                                            <p:fltVal val="0"/>
                                          </p:val>
                                        </p:tav>
                                        <p:tav tm="100000">
                                          <p:val>
                                            <p:strVal val="#ppt_h"/>
                                          </p:val>
                                        </p:tav>
                                      </p:tavLst>
                                    </p:anim>
                                    <p:anim calcmode="lin" valueType="num">
                                      <p:cBhvr>
                                        <p:cTn id="21" dur="500" fill="hold"/>
                                        <p:tgtEl>
                                          <p:spTgt spid="55"/>
                                        </p:tgtEl>
                                        <p:attrNameLst>
                                          <p:attrName>style.rotation</p:attrName>
                                        </p:attrNameLst>
                                      </p:cBhvr>
                                      <p:tavLst>
                                        <p:tav tm="0">
                                          <p:val>
                                            <p:fltVal val="360"/>
                                          </p:val>
                                        </p:tav>
                                        <p:tav tm="100000">
                                          <p:val>
                                            <p:fltVal val="0"/>
                                          </p:val>
                                        </p:tav>
                                      </p:tavLst>
                                    </p:anim>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5" name="文本框 4"/>
          <p:cNvSpPr txBox="1"/>
          <p:nvPr/>
        </p:nvSpPr>
        <p:spPr>
          <a:xfrm>
            <a:off x="157480" y="51435"/>
            <a:ext cx="8801100" cy="5015865"/>
          </a:xfrm>
          <a:prstGeom prst="rect">
            <a:avLst/>
          </a:prstGeom>
        </p:spPr>
        <p:txBody>
          <a:bodyPr wrap="square">
            <a:spAutoFit/>
          </a:bodyPr>
          <a:lstStyle/>
          <a:p>
            <a:pPr marL="0" indent="0" algn="just" defTabSz="266700">
              <a:spcBef>
                <a:spcPct val="0"/>
              </a:spcBef>
              <a:spcAft>
                <a:spcPct val="0"/>
              </a:spcAft>
            </a:pPr>
            <a:r>
              <a:rPr lang="zh-CN" altLang="en-US" sz="2000">
                <a:latin typeface="Times New Roman" panose="02020603050405020304"/>
                <a:ea typeface="宋体" panose="02010600030101010101" pitchFamily="2" charset="-122"/>
              </a:rPr>
              <a:t>第二节</a:t>
            </a:r>
            <a:r>
              <a:rPr lang="en-US" altLang="zh-CN" sz="2000">
                <a:latin typeface="Times New Roman" panose="02020603050405020304"/>
                <a:ea typeface="宋体" panose="02010600030101010101" pitchFamily="2" charset="-122"/>
              </a:rPr>
              <a:t> </a:t>
            </a:r>
            <a:r>
              <a:rPr lang="zh-CN" altLang="en-US" sz="2000">
                <a:latin typeface="Times New Roman" panose="02020603050405020304"/>
                <a:ea typeface="宋体" panose="02010600030101010101" pitchFamily="2" charset="-122"/>
              </a:rPr>
              <a:t>读后续写（满分</a:t>
            </a:r>
            <a:r>
              <a:rPr lang="en-US" altLang="zh-CN" sz="2000">
                <a:latin typeface="Times New Roman" panose="02020603050405020304"/>
                <a:ea typeface="宋体" panose="02010600030101010101" pitchFamily="2" charset="-122"/>
              </a:rPr>
              <a:t>15</a:t>
            </a:r>
            <a:r>
              <a:rPr lang="zh-CN" altLang="en-US" sz="2000">
                <a:latin typeface="Times New Roman" panose="02020603050405020304"/>
                <a:ea typeface="宋体" panose="02010600030101010101" pitchFamily="2" charset="-122"/>
              </a:rPr>
              <a:t>分）</a:t>
            </a:r>
            <a:r>
              <a:rPr lang="en-US" altLang="zh-CN" sz="2000">
                <a:latin typeface="Times New Roman" panose="02020603050405020304"/>
                <a:ea typeface="宋体" panose="02010600030101010101" pitchFamily="2" charset="-122"/>
              </a:rPr>
              <a:t>  </a:t>
            </a:r>
            <a:r>
              <a:rPr lang="zh-CN" altLang="en-US" sz="2000">
                <a:latin typeface="Times New Roman" panose="02020603050405020304"/>
                <a:ea typeface="宋体" panose="02010600030101010101" pitchFamily="2" charset="-122"/>
              </a:rPr>
              <a:t>阅读下面材料，根据其内容和所给段落开头语续写一段，使之构成一篇完整的短文。</a:t>
            </a:r>
            <a:endParaRPr lang="zh-CN" altLang="en-US" sz="2000">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Once upon a time, there was a girl named Sara. She had a passion for soccer that burned brighter than any other flame in her heart. However, Sara faced a big challenge—her legs were not as strong as her friends, requiring her to rely on crutches (</a:t>
            </a:r>
            <a:r>
              <a:rPr lang="zh-CN" altLang="en-US" sz="2000">
                <a:latin typeface="宋体" panose="02010600030101010101" pitchFamily="2" charset="-122"/>
                <a:ea typeface="宋体" panose="02010600030101010101" pitchFamily="2" charset="-122"/>
              </a:rPr>
              <a:t>拐杖</a:t>
            </a:r>
            <a:r>
              <a:rPr lang="en-US" altLang="zh-CN" sz="2000">
                <a:latin typeface="Times New Roman" panose="02020603050405020304"/>
                <a:ea typeface="宋体" panose="02010600030101010101" pitchFamily="2" charset="-122"/>
              </a:rPr>
              <a:t>) for support.</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Sara’s friends gathered on the soccer field every day, their laughter and shouts of excitement filling the air. She watched them with envy, longing to join in their games. But whenever she tried to play, the reality of her limitations would hit her hard, and she would feel a wave of disappointment. Despite this, Sara refused to let her dreams die. She loved soccer with all her heart, and she was determined not to give up.</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One day, the school announced an important soccer match. Sara’s heart skipped a beat when she heard the news. She wanted to participate more than anything, but she knew that many kids would doubt her abilities because of her legs. Instead of giving up to their doubts, Sara chose to accept them as a source of strength.</a:t>
            </a:r>
            <a:endParaRPr lang="en-US" altLang="zh-CN" sz="2000">
              <a:latin typeface="Times New Roman" panose="02020603050405020304"/>
              <a:ea typeface="宋体" panose="02010600030101010101" pitchFamily="2" charset="-122"/>
            </a:endParaRPr>
          </a:p>
        </p:txBody>
      </p:sp>
      <p:pic>
        <p:nvPicPr>
          <p:cNvPr id="5124" name="图片 6" descr="logo横版 png"/>
          <p:cNvPicPr>
            <a:picLocks noChangeAspect="1"/>
          </p:cNvPicPr>
          <p:nvPr/>
        </p:nvPicPr>
        <p:blipFill>
          <a:blip r:embed="rId4"/>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a:solidFill>
            <a:schemeClr val="accent2"/>
          </a:solidFill>
        </p:spPr>
      </p:pic>
      <p:sp>
        <p:nvSpPr>
          <p:cNvPr id="5" name="文本框 4"/>
          <p:cNvSpPr txBox="1"/>
          <p:nvPr/>
        </p:nvSpPr>
        <p:spPr>
          <a:xfrm>
            <a:off x="218440" y="123190"/>
            <a:ext cx="8705850" cy="4937125"/>
          </a:xfrm>
          <a:prstGeom prst="rect">
            <a:avLst/>
          </a:prstGeom>
        </p:spPr>
        <p:txBody>
          <a:bodyPr wrap="square">
            <a:noAutofit/>
          </a:bodyPr>
          <a:lstStyle/>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She began practising hard every day after school. Using her crutches, she kicked the ball with all her strength, gradually mastering the art of balancing herself. Sometimes, she would fall down, but each time, she would pick herself up with determination. Her face would be sweaty and dirty, but her eyes would shine with determination.</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Finally, the day arrived. Sara’s team had made it to the final match, and she had been given a chance to play. The crowd roared with excitement as she took her position on the field. Everyone cheered her on, their voices a mix of encouragement and admiration. Although Sara couldn’t run like the others, she used her skills and wisdom to pass the ball, her crutches becoming her secret weapon (</a:t>
            </a:r>
            <a:r>
              <a:rPr lang="zh-CN" altLang="en-US" sz="2000">
                <a:latin typeface="宋体" panose="02010600030101010101" pitchFamily="2" charset="-122"/>
                <a:ea typeface="宋体" panose="02010600030101010101" pitchFamily="2" charset="-122"/>
              </a:rPr>
              <a:t>武器</a:t>
            </a:r>
            <a:r>
              <a:rPr lang="en-US" altLang="zh-CN" sz="2000">
                <a:latin typeface="Times New Roman" panose="02020603050405020304"/>
                <a:ea typeface="宋体" panose="02010600030101010101" pitchFamily="2" charset="-122"/>
              </a:rPr>
              <a:t>) on the field.</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r>
              <a:rPr lang="zh-CN" altLang="en-US" sz="2000">
                <a:latin typeface="宋体" panose="02010600030101010101" pitchFamily="2" charset="-122"/>
                <a:ea typeface="宋体" panose="02010600030101010101" pitchFamily="2" charset="-122"/>
              </a:rPr>
              <a:t>注意：</a:t>
            </a:r>
            <a:endParaRPr lang="zh-CN" altLang="en-US" sz="2000">
              <a:latin typeface="宋体" panose="02010600030101010101" pitchFamily="2" charset="-122"/>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1. </a:t>
            </a:r>
            <a:r>
              <a:rPr lang="zh-CN" altLang="en-US" sz="2000">
                <a:latin typeface="宋体" panose="02010600030101010101" pitchFamily="2" charset="-122"/>
                <a:ea typeface="宋体" panose="02010600030101010101" pitchFamily="2" charset="-122"/>
              </a:rPr>
              <a:t>续写词数应为</a:t>
            </a:r>
            <a:r>
              <a:rPr lang="en-US" altLang="zh-CN" sz="2000">
                <a:latin typeface="Times New Roman" panose="02020603050405020304"/>
                <a:ea typeface="宋体" panose="02010600030101010101" pitchFamily="2" charset="-122"/>
              </a:rPr>
              <a:t>100</a:t>
            </a:r>
            <a:r>
              <a:rPr lang="zh-CN" altLang="en-US" sz="2000">
                <a:latin typeface="宋体" panose="02010600030101010101" pitchFamily="2" charset="-122"/>
                <a:ea typeface="宋体" panose="02010600030101010101" pitchFamily="2" charset="-122"/>
              </a:rPr>
              <a:t>左右；</a:t>
            </a:r>
            <a:r>
              <a:rPr lang="en-US" altLang="zh-CN" sz="2000">
                <a:latin typeface="宋体" panose="02010600030101010101" pitchFamily="2" charset="-122"/>
                <a:ea typeface="宋体" panose="02010600030101010101" pitchFamily="2" charset="-122"/>
              </a:rPr>
              <a:t>    </a:t>
            </a:r>
            <a:endParaRPr lang="en-US" altLang="zh-CN" sz="2000">
              <a:latin typeface="宋体" panose="02010600030101010101" pitchFamily="2" charset="-122"/>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2. </a:t>
            </a:r>
            <a:r>
              <a:rPr lang="zh-CN" altLang="en-US" sz="2000">
                <a:latin typeface="宋体" panose="02010600030101010101" pitchFamily="2" charset="-122"/>
                <a:ea typeface="宋体" panose="02010600030101010101" pitchFamily="2" charset="-122"/>
              </a:rPr>
              <a:t>请按如下格式在答题纸的相应位置作答</a:t>
            </a:r>
            <a:r>
              <a:rPr lang="en-US" altLang="zh-CN" sz="2000">
                <a:latin typeface="Times New Roman" panose="02020603050405020304"/>
                <a:ea typeface="宋体" panose="02010600030101010101" pitchFamily="2" charset="-122"/>
              </a:rPr>
              <a:t>.</a:t>
            </a:r>
            <a:endParaRPr lang="en-US" altLang="zh-CN" sz="2000">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000">
                <a:latin typeface="Times New Roman" panose="02020603050405020304"/>
                <a:ea typeface="宋体" panose="02010600030101010101" pitchFamily="2" charset="-122"/>
              </a:rPr>
              <a:t> </a:t>
            </a:r>
            <a:r>
              <a:rPr lang="en-US" altLang="zh-CN" sz="2400" b="1">
                <a:latin typeface="Times New Roman" panose="02020603050405020304"/>
                <a:ea typeface="宋体" panose="02010600030101010101" pitchFamily="2" charset="-122"/>
              </a:rPr>
              <a:t>   In the last moments, the ball came to Sara. _________________</a:t>
            </a:r>
            <a:endParaRPr lang="en-US" altLang="zh-CN" sz="2400" b="1">
              <a:latin typeface="Times New Roman" panose="02020603050405020304"/>
              <a:ea typeface="宋体" panose="02010600030101010101" pitchFamily="2" charset="-122"/>
            </a:endParaRPr>
          </a:p>
        </p:txBody>
      </p:sp>
      <p:pic>
        <p:nvPicPr>
          <p:cNvPr id="5124" name="图片 6" descr="logo横版 png"/>
          <p:cNvPicPr>
            <a:picLocks noChangeAspect="1"/>
          </p:cNvPicPr>
          <p:nvPr/>
        </p:nvPicPr>
        <p:blipFill>
          <a:blip r:embed="rId4"/>
          <a:stretch>
            <a:fillRect/>
          </a:stretch>
        </p:blipFill>
        <p:spPr>
          <a:xfrm>
            <a:off x="8369935" y="258445"/>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tags/tag1.xml><?xml version="1.0" encoding="utf-8"?>
<p:tagLst xmlns:p="http://schemas.openxmlformats.org/presentationml/2006/main">
  <p:tag name="AS_UNIQUEID" val="550"/>
</p:tagLst>
</file>

<file path=ppt/tags/tag10.xml><?xml version="1.0" encoding="utf-8"?>
<p:tagLst xmlns:p="http://schemas.openxmlformats.org/presentationml/2006/main">
  <p:tag name="KSO_WM_BEAUTIFY_FLAG" val=""/>
  <p:tag name="KSO_WM_DIAGRAM_VIRTUALLY_FRAME" val="{&quot;height&quot;:339.6,&quot;left&quot;:282.55,&quot;top&quot;:34.2,&quot;width&quot;:333.6}"/>
</p:tagLst>
</file>

<file path=ppt/tags/tag100.xml><?xml version="1.0" encoding="utf-8"?>
<p:tagLst xmlns:p="http://schemas.openxmlformats.org/presentationml/2006/main">
  <p:tag name="KSO_WM_DIAGRAM_VIRTUALLY_FRAME" val="{&quot;height&quot;:283.05,&quot;left&quot;:23.6,&quot;top&quot;:84.55,&quot;width&quot;:328.7}"/>
</p:tagLst>
</file>

<file path=ppt/tags/tag101.xml><?xml version="1.0" encoding="utf-8"?>
<p:tagLst xmlns:p="http://schemas.openxmlformats.org/presentationml/2006/main">
  <p:tag name="KSO_WM_DIAGRAM_VIRTUALLY_FRAME" val="{&quot;height&quot;:283.05,&quot;left&quot;:23.6,&quot;top&quot;:84.55,&quot;width&quot;:328.7}"/>
</p:tagLst>
</file>

<file path=ppt/tags/tag102.xml><?xml version="1.0" encoding="utf-8"?>
<p:tagLst xmlns:p="http://schemas.openxmlformats.org/presentationml/2006/main">
  <p:tag name="KSO_WM_DIAGRAM_VIRTUALLY_FRAME" val="{&quot;height&quot;:283.05,&quot;left&quot;:23.6,&quot;top&quot;:84.55,&quot;width&quot;:328.7}"/>
</p:tagLst>
</file>

<file path=ppt/tags/tag103.xml><?xml version="1.0" encoding="utf-8"?>
<p:tagLst xmlns:p="http://schemas.openxmlformats.org/presentationml/2006/main">
  <p:tag name="KSO_WM_DIAGRAM_VIRTUALLY_FRAME" val="{&quot;height&quot;:283.05,&quot;left&quot;:23.6,&quot;top&quot;:84.55,&quot;width&quot;:328.7}"/>
</p:tagLst>
</file>

<file path=ppt/tags/tag104.xml><?xml version="1.0" encoding="utf-8"?>
<p:tagLst xmlns:p="http://schemas.openxmlformats.org/presentationml/2006/main">
  <p:tag name="KSO_WM_DIAGRAM_VIRTUALLY_FRAME" val="{&quot;height&quot;:283.05,&quot;left&quot;:23.6,&quot;top&quot;:84.55,&quot;width&quot;:328.7}"/>
</p:tagLst>
</file>

<file path=ppt/tags/tag105.xml><?xml version="1.0" encoding="utf-8"?>
<p:tagLst xmlns:p="http://schemas.openxmlformats.org/presentationml/2006/main">
  <p:tag name="KSO_WM_DIAGRAM_VIRTUALLY_FRAME" val="{&quot;height&quot;:283.05,&quot;left&quot;:23.6,&quot;top&quot;:84.55,&quot;width&quot;:328.7}"/>
</p:tagLst>
</file>

<file path=ppt/tags/tag106.xml><?xml version="1.0" encoding="utf-8"?>
<p:tagLst xmlns:p="http://schemas.openxmlformats.org/presentationml/2006/main">
  <p:tag name="KSO_WM_DIAGRAM_VIRTUALLY_FRAME" val="{&quot;height&quot;:283.05,&quot;left&quot;:23.6,&quot;top&quot;:84.55,&quot;width&quot;:328.7}"/>
</p:tagLst>
</file>

<file path=ppt/tags/tag107.xml><?xml version="1.0" encoding="utf-8"?>
<p:tagLst xmlns:p="http://schemas.openxmlformats.org/presentationml/2006/main">
  <p:tag name="KSO_WM_DIAGRAM_VIRTUALLY_FRAME" val="{&quot;height&quot;:283.05,&quot;left&quot;:23.6,&quot;top&quot;:84.55,&quot;width&quot;:328.7}"/>
</p:tagLst>
</file>

<file path=ppt/tags/tag108.xml><?xml version="1.0" encoding="utf-8"?>
<p:tagLst xmlns:p="http://schemas.openxmlformats.org/presentationml/2006/main">
  <p:tag name="KSO_WM_DIAGRAM_VIRTUALLY_FRAME" val="{&quot;height&quot;:283.05,&quot;left&quot;:23.6,&quot;top&quot;:84.55,&quot;width&quot;:328.7}"/>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 name="KSO_WM_DIAGRAM_VIRTUALLY_FRAME" val="{&quot;height&quot;:339.6,&quot;left&quot;:282.55,&quot;top&quot;:34.2,&quot;width&quot;:333.6}"/>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DIAGRAM_VIRTUALLY_FRAME" val="{&quot;height&quot;:339.6,&quot;left&quot;:282.55,&quot;top&quot;:34.2,&quot;width&quot;:333.6}"/>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DIAGRAM_VIRTUALLY_FRAME" val="{&quot;height&quot;:155.88008323424492,&quot;left&quot;:2.8,&quot;top&quot;:55.05,&quot;width&quot;:161.25}"/>
</p:tagLst>
</file>

<file path=ppt/tags/tag118.xml><?xml version="1.0" encoding="utf-8"?>
<p:tagLst xmlns:p="http://schemas.openxmlformats.org/presentationml/2006/main">
  <p:tag name="KSO_WM_DIAGRAM_VIRTUALLY_FRAME" val="{&quot;height&quot;:155.88008323424492,&quot;left&quot;:2.8,&quot;top&quot;:55.05,&quot;width&quot;:161.25}"/>
</p:tagLst>
</file>

<file path=ppt/tags/tag119.xml><?xml version="1.0" encoding="utf-8"?>
<p:tagLst xmlns:p="http://schemas.openxmlformats.org/presentationml/2006/main">
  <p:tag name="KSO_WM_DIAGRAM_VIRTUALLY_FRAME" val="{&quot;height&quot;:155.88008323424492,&quot;left&quot;:2.8,&quot;top&quot;:55.05,&quot;width&quot;:161.25}"/>
</p:tagLst>
</file>

<file path=ppt/tags/tag12.xml><?xml version="1.0" encoding="utf-8"?>
<p:tagLst xmlns:p="http://schemas.openxmlformats.org/presentationml/2006/main">
  <p:tag name="KSO_WM_BEAUTIFY_FLAG" val=""/>
  <p:tag name="KSO_WM_DIAGRAM_VIRTUALLY_FRAME" val="{&quot;height&quot;:339.6,&quot;left&quot;:282.55,&quot;top&quot;:34.2,&quot;width&quot;:333.6}"/>
</p:tagLst>
</file>

<file path=ppt/tags/tag120.xml><?xml version="1.0" encoding="utf-8"?>
<p:tagLst xmlns:p="http://schemas.openxmlformats.org/presentationml/2006/main">
  <p:tag name="KSO_WM_DIAGRAM_VIRTUALLY_FRAME" val="{&quot;height&quot;:155.88008323424492,&quot;left&quot;:2.8,&quot;top&quot;:55.05,&quot;width&quot;:161.25}"/>
</p:tagLst>
</file>

<file path=ppt/tags/tag121.xml><?xml version="1.0" encoding="utf-8"?>
<p:tagLst xmlns:p="http://schemas.openxmlformats.org/presentationml/2006/main">
  <p:tag name="KSO_WM_DIAGRAM_VIRTUALLY_FRAME" val="{&quot;height&quot;:155.88008323424492,&quot;left&quot;:2.8,&quot;top&quot;:55.05,&quot;width&quot;:161.25}"/>
</p:tagLst>
</file>

<file path=ppt/tags/tag122.xml><?xml version="1.0" encoding="utf-8"?>
<p:tagLst xmlns:p="http://schemas.openxmlformats.org/presentationml/2006/main">
  <p:tag name="KSO_WM_DIAGRAM_VIRTUALLY_FRAME" val="{&quot;height&quot;:155.88008323424492,&quot;left&quot;:2.8,&quot;top&quot;:55.05,&quot;width&quot;:161.25}"/>
</p:tagLst>
</file>

<file path=ppt/tags/tag123.xml><?xml version="1.0" encoding="utf-8"?>
<p:tagLst xmlns:p="http://schemas.openxmlformats.org/presentationml/2006/main">
  <p:tag name="KSO_WM_DIAGRAM_VIRTUALLY_FRAME" val="{&quot;height&quot;:155.88008323424492,&quot;left&quot;:2.8,&quot;top&quot;:55.05,&quot;width&quot;:161.25}"/>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DIAGRAM_VIRTUALLY_FRAME" val="{&quot;height&quot;:155.88008323424492,&quot;left&quot;:2.8,&quot;top&quot;:55.05,&quot;width&quot;:161.25}"/>
</p:tagLst>
</file>

<file path=ppt/tags/tag126.xml><?xml version="1.0" encoding="utf-8"?>
<p:tagLst xmlns:p="http://schemas.openxmlformats.org/presentationml/2006/main">
  <p:tag name="KSO_WM_DIAGRAM_VIRTUALLY_FRAME" val="{&quot;height&quot;:155.88008323424492,&quot;left&quot;:2.8,&quot;top&quot;:55.05,&quot;width&quot;:161.25}"/>
</p:tagLst>
</file>

<file path=ppt/tags/tag127.xml><?xml version="1.0" encoding="utf-8"?>
<p:tagLst xmlns:p="http://schemas.openxmlformats.org/presentationml/2006/main">
  <p:tag name="KSO_WM_DIAGRAM_VIRTUALLY_FRAME" val="{&quot;height&quot;:155.88008323424492,&quot;left&quot;:2.8,&quot;top&quot;:55.05,&quot;width&quot;:161.25}"/>
</p:tagLst>
</file>

<file path=ppt/tags/tag128.xml><?xml version="1.0" encoding="utf-8"?>
<p:tagLst xmlns:p="http://schemas.openxmlformats.org/presentationml/2006/main">
  <p:tag name="KSO_WM_DIAGRAM_VIRTUALLY_FRAME" val="{&quot;height&quot;:155.88008323424492,&quot;left&quot;:2.8,&quot;top&quot;:55.05,&quot;width&quot;:161.25}"/>
</p:tagLst>
</file>

<file path=ppt/tags/tag129.xml><?xml version="1.0" encoding="utf-8"?>
<p:tagLst xmlns:p="http://schemas.openxmlformats.org/presentationml/2006/main">
  <p:tag name="KSO_WM_DIAGRAM_VIRTUALLY_FRAME" val="{&quot;height&quot;:155.88008323424492,&quot;left&quot;:2.8,&quot;top&quot;:55.05,&quot;width&quot;:161.25}"/>
</p:tagLst>
</file>

<file path=ppt/tags/tag13.xml><?xml version="1.0" encoding="utf-8"?>
<p:tagLst xmlns:p="http://schemas.openxmlformats.org/presentationml/2006/main">
  <p:tag name="KSO_WM_DIAGRAM_VIRTUALLY_FRAME" val="{&quot;height&quot;:339.6,&quot;left&quot;:282.55,&quot;top&quot;:34.2,&quot;width&quot;:333.6}"/>
</p:tagLst>
</file>

<file path=ppt/tags/tag130.xml><?xml version="1.0" encoding="utf-8"?>
<p:tagLst xmlns:p="http://schemas.openxmlformats.org/presentationml/2006/main">
  <p:tag name="KSO_WM_DIAGRAM_VIRTUALLY_FRAME" val="{&quot;height&quot;:155.88008323424492,&quot;left&quot;:2.8,&quot;top&quot;:55.05,&quot;width&quot;:161.25}"/>
</p:tagLst>
</file>

<file path=ppt/tags/tag131.xml><?xml version="1.0" encoding="utf-8"?>
<p:tagLst xmlns:p="http://schemas.openxmlformats.org/presentationml/2006/main">
  <p:tag name="KSO_WM_DIAGRAM_VIRTUALLY_FRAME" val="{&quot;height&quot;:155.88008323424492,&quot;left&quot;:2.8,&quot;top&quot;:55.05,&quot;width&quot;:161.25}"/>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DIAGRAM_VIRTUALLY_FRAME" val="{&quot;height&quot;:155.88008323424492,&quot;left&quot;:2.8,&quot;top&quot;:55.05,&quot;width&quot;:161.25}"/>
</p:tagLst>
</file>

<file path=ppt/tags/tag134.xml><?xml version="1.0" encoding="utf-8"?>
<p:tagLst xmlns:p="http://schemas.openxmlformats.org/presentationml/2006/main">
  <p:tag name="KSO_WM_DIAGRAM_VIRTUALLY_FRAME" val="{&quot;height&quot;:155.88008323424492,&quot;left&quot;:2.8,&quot;top&quot;:55.05,&quot;width&quot;:161.25}"/>
</p:tagLst>
</file>

<file path=ppt/tags/tag135.xml><?xml version="1.0" encoding="utf-8"?>
<p:tagLst xmlns:p="http://schemas.openxmlformats.org/presentationml/2006/main">
  <p:tag name="KSO_WM_DIAGRAM_VIRTUALLY_FRAME" val="{&quot;height&quot;:155.88008323424492,&quot;left&quot;:2.8,&quot;top&quot;:55.05,&quot;width&quot;:161.25}"/>
</p:tagLst>
</file>

<file path=ppt/tags/tag136.xml><?xml version="1.0" encoding="utf-8"?>
<p:tagLst xmlns:p="http://schemas.openxmlformats.org/presentationml/2006/main">
  <p:tag name="KSO_WM_DIAGRAM_VIRTUALLY_FRAME" val="{&quot;height&quot;:155.88008323424492,&quot;left&quot;:2.8,&quot;top&quot;:55.05,&quot;width&quot;:161.25}"/>
</p:tagLst>
</file>

<file path=ppt/tags/tag137.xml><?xml version="1.0" encoding="utf-8"?>
<p:tagLst xmlns:p="http://schemas.openxmlformats.org/presentationml/2006/main">
  <p:tag name="KSO_WM_DIAGRAM_VIRTUALLY_FRAME" val="{&quot;height&quot;:155.88008323424492,&quot;left&quot;:2.8,&quot;top&quot;:55.05,&quot;width&quot;:161.25}"/>
</p:tagLst>
</file>

<file path=ppt/tags/tag138.xml><?xml version="1.0" encoding="utf-8"?>
<p:tagLst xmlns:p="http://schemas.openxmlformats.org/presentationml/2006/main">
  <p:tag name="KSO_WM_DIAGRAM_VIRTUALLY_FRAME" val="{&quot;height&quot;:155.88008323424492,&quot;left&quot;:2.8,&quot;top&quot;:55.05,&quot;width&quot;:161.25}"/>
</p:tagLst>
</file>

<file path=ppt/tags/tag139.xml><?xml version="1.0" encoding="utf-8"?>
<p:tagLst xmlns:p="http://schemas.openxmlformats.org/presentationml/2006/main">
  <p:tag name="KSO_WM_DIAGRAM_VIRTUALLY_FRAME" val="{&quot;height&quot;:155.88008323424492,&quot;left&quot;:2.8,&quot;top&quot;:55.05,&quot;width&quot;:161.25}"/>
</p:tagLst>
</file>

<file path=ppt/tags/tag14.xml><?xml version="1.0" encoding="utf-8"?>
<p:tagLst xmlns:p="http://schemas.openxmlformats.org/presentationml/2006/main">
  <p:tag name="KSO_WM_BEAUTIFY_FLAG" val=""/>
  <p:tag name="KSO_WM_DIAGRAM_VIRTUALLY_FRAME" val="{&quot;height&quot;:339.6,&quot;left&quot;:282.55,&quot;top&quot;:34.2,&quot;width&quot;:333.6}"/>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DIAGRAM_VIRTUALLY_FRAME" val="{&quot;height&quot;:155.88008323424492,&quot;left&quot;:2.8,&quot;top&quot;:55.05,&quot;width&quot;:161.25}"/>
</p:tagLst>
</file>

<file path=ppt/tags/tag142.xml><?xml version="1.0" encoding="utf-8"?>
<p:tagLst xmlns:p="http://schemas.openxmlformats.org/presentationml/2006/main">
  <p:tag name="KSO_WM_DIAGRAM_VIRTUALLY_FRAME" val="{&quot;height&quot;:155.88008323424492,&quot;left&quot;:2.8,&quot;top&quot;:55.05,&quot;width&quot;:161.25}"/>
</p:tagLst>
</file>

<file path=ppt/tags/tag143.xml><?xml version="1.0" encoding="utf-8"?>
<p:tagLst xmlns:p="http://schemas.openxmlformats.org/presentationml/2006/main">
  <p:tag name="KSO_WM_DIAGRAM_VIRTUALLY_FRAME" val="{&quot;height&quot;:155.88008323424492,&quot;left&quot;:2.8,&quot;top&quot;:55.05,&quot;width&quot;:161.25}"/>
</p:tagLst>
</file>

<file path=ppt/tags/tag144.xml><?xml version="1.0" encoding="utf-8"?>
<p:tagLst xmlns:p="http://schemas.openxmlformats.org/presentationml/2006/main">
  <p:tag name="KSO_WM_DIAGRAM_VIRTUALLY_FRAME" val="{&quot;height&quot;:155.88008323424492,&quot;left&quot;:2.8,&quot;top&quot;:55.05,&quot;width&quot;:161.25}"/>
</p:tagLst>
</file>

<file path=ppt/tags/tag145.xml><?xml version="1.0" encoding="utf-8"?>
<p:tagLst xmlns:p="http://schemas.openxmlformats.org/presentationml/2006/main">
  <p:tag name="KSO_WM_DIAGRAM_VIRTUALLY_FRAME" val="{&quot;height&quot;:155.88008323424492,&quot;left&quot;:2.8,&quot;top&quot;:55.05,&quot;width&quot;:161.25}"/>
</p:tagLst>
</file>

<file path=ppt/tags/tag146.xml><?xml version="1.0" encoding="utf-8"?>
<p:tagLst xmlns:p="http://schemas.openxmlformats.org/presentationml/2006/main">
  <p:tag name="KSO_WM_DIAGRAM_VIRTUALLY_FRAME" val="{&quot;height&quot;:155.88008323424492,&quot;left&quot;:2.8,&quot;top&quot;:55.05,&quot;width&quot;:161.25}"/>
</p:tagLst>
</file>

<file path=ppt/tags/tag147.xml><?xml version="1.0" encoding="utf-8"?>
<p:tagLst xmlns:p="http://schemas.openxmlformats.org/presentationml/2006/main">
  <p:tag name="KSO_WM_DIAGRAM_VIRTUALLY_FRAME" val="{&quot;height&quot;:155.88008323424492,&quot;left&quot;:2.8,&quot;top&quot;:55.05,&quot;width&quot;:161.25}"/>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DIAGRAM_VIRTUALLY_FRAME" val="{&quot;height&quot;:155.88008323424492,&quot;left&quot;:2.8,&quot;top&quot;:55.05,&quot;width&quot;:161.25}"/>
</p:tagLst>
</file>

<file path=ppt/tags/tag15.xml><?xml version="1.0" encoding="utf-8"?>
<p:tagLst xmlns:p="http://schemas.openxmlformats.org/presentationml/2006/main">
  <p:tag name="KSO_WM_BEAUTIFY_FLAG" val=""/>
  <p:tag name="KSO_WM_DIAGRAM_VIRTUALLY_FRAME" val="{&quot;height&quot;:339.6,&quot;left&quot;:282.55,&quot;top&quot;:34.2,&quot;width&quot;:333.6}"/>
</p:tagLst>
</file>

<file path=ppt/tags/tag150.xml><?xml version="1.0" encoding="utf-8"?>
<p:tagLst xmlns:p="http://schemas.openxmlformats.org/presentationml/2006/main">
  <p:tag name="KSO_WM_DIAGRAM_VIRTUALLY_FRAME" val="{&quot;height&quot;:155.88008323424492,&quot;left&quot;:2.8,&quot;top&quot;:55.05,&quot;width&quot;:161.25}"/>
</p:tagLst>
</file>

<file path=ppt/tags/tag151.xml><?xml version="1.0" encoding="utf-8"?>
<p:tagLst xmlns:p="http://schemas.openxmlformats.org/presentationml/2006/main">
  <p:tag name="KSO_WM_DIAGRAM_VIRTUALLY_FRAME" val="{&quot;height&quot;:155.88008323424492,&quot;left&quot;:2.8,&quot;top&quot;:55.05,&quot;width&quot;:161.25}"/>
</p:tagLst>
</file>

<file path=ppt/tags/tag152.xml><?xml version="1.0" encoding="utf-8"?>
<p:tagLst xmlns:p="http://schemas.openxmlformats.org/presentationml/2006/main">
  <p:tag name="KSO_WM_DIAGRAM_VIRTUALLY_FRAME" val="{&quot;height&quot;:155.88008323424492,&quot;left&quot;:2.8,&quot;top&quot;:55.05,&quot;width&quot;:161.25}"/>
</p:tagLst>
</file>

<file path=ppt/tags/tag153.xml><?xml version="1.0" encoding="utf-8"?>
<p:tagLst xmlns:p="http://schemas.openxmlformats.org/presentationml/2006/main">
  <p:tag name="KSO_WM_DIAGRAM_VIRTUALLY_FRAME" val="{&quot;height&quot;:155.88008323424492,&quot;left&quot;:2.8,&quot;top&quot;:55.05,&quot;width&quot;:161.25}"/>
</p:tagLst>
</file>

<file path=ppt/tags/tag154.xml><?xml version="1.0" encoding="utf-8"?>
<p:tagLst xmlns:p="http://schemas.openxmlformats.org/presentationml/2006/main">
  <p:tag name="KSO_WM_DIAGRAM_VIRTUALLY_FRAME" val="{&quot;height&quot;:155.88008323424492,&quot;left&quot;:2.8,&quot;top&quot;:55.05,&quot;width&quot;:161.25}"/>
</p:tagLst>
</file>

<file path=ppt/tags/tag155.xml><?xml version="1.0" encoding="utf-8"?>
<p:tagLst xmlns:p="http://schemas.openxmlformats.org/presentationml/2006/main">
  <p:tag name="KSO_WM_DIAGRAM_VIRTUALLY_FRAME" val="{&quot;height&quot;:155.88008323424492,&quot;left&quot;:2.8,&quot;top&quot;:55.05,&quot;width&quot;:161.25}"/>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DIAGRAM_VIRTUALLY_FRAME" val="{&quot;height&quot;:155.88008323424492,&quot;left&quot;:2.8,&quot;top&quot;:55.05,&quot;width&quot;:161.25}"/>
</p:tagLst>
</file>

<file path=ppt/tags/tag158.xml><?xml version="1.0" encoding="utf-8"?>
<p:tagLst xmlns:p="http://schemas.openxmlformats.org/presentationml/2006/main">
  <p:tag name="KSO_WM_DIAGRAM_VIRTUALLY_FRAME" val="{&quot;height&quot;:155.88008323424492,&quot;left&quot;:2.8,&quot;top&quot;:55.05,&quot;width&quot;:161.25}"/>
</p:tagLst>
</file>

<file path=ppt/tags/tag159.xml><?xml version="1.0" encoding="utf-8"?>
<p:tagLst xmlns:p="http://schemas.openxmlformats.org/presentationml/2006/main">
  <p:tag name="KSO_WM_DIAGRAM_VIRTUALLY_FRAME" val="{&quot;height&quot;:155.88008323424492,&quot;left&quot;:2.8,&quot;top&quot;:55.05,&quot;width&quot;:161.25}"/>
</p:tagLst>
</file>

<file path=ppt/tags/tag16.xml><?xml version="1.0" encoding="utf-8"?>
<p:tagLst xmlns:p="http://schemas.openxmlformats.org/presentationml/2006/main">
  <p:tag name="KSO_WM_BEAUTIFY_FLAG" val=""/>
  <p:tag name="KSO_WM_DIAGRAM_VIRTUALLY_FRAME" val="{&quot;height&quot;:339.6,&quot;left&quot;:282.55,&quot;top&quot;:34.2,&quot;width&quot;:333.6}"/>
</p:tagLst>
</file>

<file path=ppt/tags/tag160.xml><?xml version="1.0" encoding="utf-8"?>
<p:tagLst xmlns:p="http://schemas.openxmlformats.org/presentationml/2006/main">
  <p:tag name="KSO_WM_DIAGRAM_VIRTUALLY_FRAME" val="{&quot;height&quot;:155.88008323424492,&quot;left&quot;:2.8,&quot;top&quot;:55.05,&quot;width&quot;:161.25}"/>
</p:tagLst>
</file>

<file path=ppt/tags/tag161.xml><?xml version="1.0" encoding="utf-8"?>
<p:tagLst xmlns:p="http://schemas.openxmlformats.org/presentationml/2006/main">
  <p:tag name="KSO_WM_DIAGRAM_VIRTUALLY_FRAME" val="{&quot;height&quot;:155.88008323424492,&quot;left&quot;:2.8,&quot;top&quot;:55.05,&quot;width&quot;:161.25}"/>
</p:tagLst>
</file>

<file path=ppt/tags/tag162.xml><?xml version="1.0" encoding="utf-8"?>
<p:tagLst xmlns:p="http://schemas.openxmlformats.org/presentationml/2006/main">
  <p:tag name="KSO_WM_DIAGRAM_VIRTUALLY_FRAME" val="{&quot;height&quot;:155.88008323424492,&quot;left&quot;:2.8,&quot;top&quot;:55.05,&quot;width&quot;:161.25}"/>
</p:tagLst>
</file>

<file path=ppt/tags/tag163.xml><?xml version="1.0" encoding="utf-8"?>
<p:tagLst xmlns:p="http://schemas.openxmlformats.org/presentationml/2006/main">
  <p:tag name="KSO_WM_DIAGRAM_VIRTUALLY_FRAME" val="{&quot;height&quot;:155.88008323424492,&quot;left&quot;:2.8,&quot;top&quot;:55.05,&quot;width&quot;:161.25}"/>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DIAGRAM_VIRTUALLY_FRAME" val="{&quot;height&quot;:155.88008323424492,&quot;left&quot;:2.8,&quot;top&quot;:55.05,&quot;width&quot;:161.25}"/>
</p:tagLst>
</file>

<file path=ppt/tags/tag166.xml><?xml version="1.0" encoding="utf-8"?>
<p:tagLst xmlns:p="http://schemas.openxmlformats.org/presentationml/2006/main">
  <p:tag name="KSO_WM_DIAGRAM_VIRTUALLY_FRAME" val="{&quot;height&quot;:155.88008323424492,&quot;left&quot;:2.8,&quot;top&quot;:55.05,&quot;width&quot;:161.25}"/>
</p:tagLst>
</file>

<file path=ppt/tags/tag167.xml><?xml version="1.0" encoding="utf-8"?>
<p:tagLst xmlns:p="http://schemas.openxmlformats.org/presentationml/2006/main">
  <p:tag name="KSO_WM_DIAGRAM_VIRTUALLY_FRAME" val="{&quot;height&quot;:155.88008323424492,&quot;left&quot;:2.8,&quot;top&quot;:55.05,&quot;width&quot;:161.25}"/>
</p:tagLst>
</file>

<file path=ppt/tags/tag168.xml><?xml version="1.0" encoding="utf-8"?>
<p:tagLst xmlns:p="http://schemas.openxmlformats.org/presentationml/2006/main">
  <p:tag name="KSO_WM_DIAGRAM_VIRTUALLY_FRAME" val="{&quot;height&quot;:155.88008323424492,&quot;left&quot;:2.8,&quot;top&quot;:55.05,&quot;width&quot;:161.25}"/>
</p:tagLst>
</file>

<file path=ppt/tags/tag169.xml><?xml version="1.0" encoding="utf-8"?>
<p:tagLst xmlns:p="http://schemas.openxmlformats.org/presentationml/2006/main">
  <p:tag name="KSO_WM_DIAGRAM_VIRTUALLY_FRAME" val="{&quot;height&quot;:155.88008323424492,&quot;left&quot;:2.8,&quot;top&quot;:55.05,&quot;width&quot;:161.25}"/>
</p:tagLst>
</file>

<file path=ppt/tags/tag17.xml><?xml version="1.0" encoding="utf-8"?>
<p:tagLst xmlns:p="http://schemas.openxmlformats.org/presentationml/2006/main">
  <p:tag name="KSO_WM_DIAGRAM_VIRTUALLY_FRAME" val="{&quot;height&quot;:339.6,&quot;left&quot;:282.55,&quot;top&quot;:34.2,&quot;width&quot;:333.6}"/>
</p:tagLst>
</file>

<file path=ppt/tags/tag170.xml><?xml version="1.0" encoding="utf-8"?>
<p:tagLst xmlns:p="http://schemas.openxmlformats.org/presentationml/2006/main">
  <p:tag name="KSO_WM_DIAGRAM_VIRTUALLY_FRAME" val="{&quot;height&quot;:155.88008323424492,&quot;left&quot;:2.8,&quot;top&quot;:55.05,&quot;width&quot;:161.25}"/>
</p:tagLst>
</file>

<file path=ppt/tags/tag171.xml><?xml version="1.0" encoding="utf-8"?>
<p:tagLst xmlns:p="http://schemas.openxmlformats.org/presentationml/2006/main">
  <p:tag name="KSO_WM_DIAGRAM_VIRTUALLY_FRAME" val="{&quot;height&quot;:155.88008323424492,&quot;left&quot;:2.8,&quot;top&quot;:55.05,&quot;width&quot;:161.25}"/>
</p:tagLst>
</file>

<file path=ppt/tags/tag172.xml><?xml version="1.0" encoding="utf-8"?>
<p:tagLst xmlns:p="http://schemas.openxmlformats.org/presentationml/2006/main">
  <p:tag name="KSO_WM_DIAGRAM_VIRTUALLY_FRAME" val="{&quot;height&quot;:155.88008323424492,&quot;left&quot;:2.8,&quot;top&quot;:55.05,&quot;width&quot;:161.25}"/>
</p:tagLst>
</file>

<file path=ppt/tags/tag173.xml><?xml version="1.0" encoding="utf-8"?>
<p:tagLst xmlns:p="http://schemas.openxmlformats.org/presentationml/2006/main">
  <p:tag name="KSO_WM_DIAGRAM_VIRTUALLY_FRAME" val="{&quot;height&quot;:155.88008323424492,&quot;left&quot;:2.8,&quot;top&quot;:55.05,&quot;width&quot;:161.25}"/>
</p:tagLst>
</file>

<file path=ppt/tags/tag174.xml><?xml version="1.0" encoding="utf-8"?>
<p:tagLst xmlns:p="http://schemas.openxmlformats.org/presentationml/2006/main">
  <p:tag name="KSO_WM_DIAGRAM_VIRTUALLY_FRAME" val="{&quot;height&quot;:155.88008323424492,&quot;left&quot;:2.8,&quot;top&quot;:55.05,&quot;width&quot;:161.25}"/>
</p:tagLst>
</file>

<file path=ppt/tags/tag175.xml><?xml version="1.0" encoding="utf-8"?>
<p:tagLst xmlns:p="http://schemas.openxmlformats.org/presentationml/2006/main">
  <p:tag name="KSO_WM_DIAGRAM_VIRTUALLY_FRAME" val="{&quot;height&quot;:155.88008323424492,&quot;left&quot;:2.8,&quot;top&quot;:55.05,&quot;width&quot;:161.25}"/>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DIAGRAM_VIRTUALLY_FRAME" val="{&quot;height&quot;:155.88008323424492,&quot;left&quot;:2.8,&quot;top&quot;:55.05,&quot;width&quot;:161.25}"/>
</p:tagLst>
</file>

<file path=ppt/tags/tag178.xml><?xml version="1.0" encoding="utf-8"?>
<p:tagLst xmlns:p="http://schemas.openxmlformats.org/presentationml/2006/main">
  <p:tag name="KSO_WM_DIAGRAM_VIRTUALLY_FRAME" val="{&quot;height&quot;:155.88008323424492,&quot;left&quot;:2.8,&quot;top&quot;:55.05,&quot;width&quot;:161.25}"/>
</p:tagLst>
</file>

<file path=ppt/tags/tag179.xml><?xml version="1.0" encoding="utf-8"?>
<p:tagLst xmlns:p="http://schemas.openxmlformats.org/presentationml/2006/main">
  <p:tag name="KSO_WM_DIAGRAM_VIRTUALLY_FRAME" val="{&quot;height&quot;:155.88008323424492,&quot;left&quot;:2.8,&quot;top&quot;:55.05,&quot;width&quot;:161.25}"/>
</p:tagLst>
</file>

<file path=ppt/tags/tag18.xml><?xml version="1.0" encoding="utf-8"?>
<p:tagLst xmlns:p="http://schemas.openxmlformats.org/presentationml/2006/main">
  <p:tag name="KSO_WM_BEAUTIFY_FLAG" val=""/>
  <p:tag name="KSO_WM_DIAGRAM_VIRTUALLY_FRAME" val="{&quot;height&quot;:339.6,&quot;left&quot;:282.55,&quot;top&quot;:34.2,&quot;width&quot;:333.6}"/>
</p:tagLst>
</file>

<file path=ppt/tags/tag180.xml><?xml version="1.0" encoding="utf-8"?>
<p:tagLst xmlns:p="http://schemas.openxmlformats.org/presentationml/2006/main">
  <p:tag name="KSO_WM_DIAGRAM_VIRTUALLY_FRAME" val="{&quot;height&quot;:155.88008323424492,&quot;left&quot;:2.8,&quot;top&quot;:55.05,&quot;width&quot;:161.25}"/>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DIAGRAM_VIRTUALLY_FRAME" val="{&quot;height&quot;:155.88008323424492,&quot;left&quot;:2.8,&quot;top&quot;:55.05,&quot;width&quot;:161.25}"/>
</p:tagLst>
</file>

<file path=ppt/tags/tag183.xml><?xml version="1.0" encoding="utf-8"?>
<p:tagLst xmlns:p="http://schemas.openxmlformats.org/presentationml/2006/main">
  <p:tag name="KSO_WM_DIAGRAM_VIRTUALLY_FRAME" val="{&quot;height&quot;:155.88008323424492,&quot;left&quot;:2.8,&quot;top&quot;:55.05,&quot;width&quot;:161.25}"/>
</p:tagLst>
</file>

<file path=ppt/tags/tag184.xml><?xml version="1.0" encoding="utf-8"?>
<p:tagLst xmlns:p="http://schemas.openxmlformats.org/presentationml/2006/main">
  <p:tag name="KSO_WM_DIAGRAM_VIRTUALLY_FRAME" val="{&quot;height&quot;:155.88008323424492,&quot;left&quot;:2.8,&quot;top&quot;:55.05,&quot;width&quot;:161.25}"/>
</p:tagLst>
</file>

<file path=ppt/tags/tag185.xml><?xml version="1.0" encoding="utf-8"?>
<p:tagLst xmlns:p="http://schemas.openxmlformats.org/presentationml/2006/main">
  <p:tag name="KSO_WM_DIAGRAM_VIRTUALLY_FRAME" val="{&quot;height&quot;:155.88008323424492,&quot;left&quot;:2.8,&quot;top&quot;:55.05,&quot;width&quot;:161.25}"/>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 name="KSO_WM_DIAGRAM_VIRTUALLY_FRAME" val="{&quot;height&quot;:339.6,&quot;left&quot;:282.55,&quot;top&quot;:34.2,&quot;width&quot;:333.6}"/>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DIAGRAM_VIRTUALLY_FRAME" val="{&quot;height&quot;:339.6,&quot;left&quot;:282.55,&quot;top&quot;:34.2,&quot;width&quot;:333.6}"/>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 name="KSO_WM_DIAGRAM_VIRTUALLY_FRAME" val="{&quot;height&quot;:339.6,&quot;left&quot;:282.55,&quot;top&quot;:34.2,&quot;width&quot;:333.6}"/>
</p:tagLst>
</file>

<file path=ppt/tags/tag21.xml><?xml version="1.0" encoding="utf-8"?>
<p:tagLst xmlns:p="http://schemas.openxmlformats.org/presentationml/2006/main">
  <p:tag name="KSO_WM_DIAGRAM_VIRTUALLY_FRAME" val="{&quot;height&quot;:339.6,&quot;left&quot;:282.55,&quot;top&quot;:34.2,&quot;width&quot;:333.6}"/>
</p:tagLst>
</file>

<file path=ppt/tags/tag22.xml><?xml version="1.0" encoding="utf-8"?>
<p:tagLst xmlns:p="http://schemas.openxmlformats.org/presentationml/2006/main">
  <p:tag name="KSO_WM_BEAUTIFY_FLAG" val=""/>
  <p:tag name="KSO_WM_DIAGRAM_VIRTUALLY_FRAME" val="{&quot;height&quot;:339.6,&quot;left&quot;:282.55,&quot;top&quot;:34.2,&quot;width&quot;:333.6}"/>
</p:tagLst>
</file>

<file path=ppt/tags/tag23.xml><?xml version="1.0" encoding="utf-8"?>
<p:tagLst xmlns:p="http://schemas.openxmlformats.org/presentationml/2006/main">
  <p:tag name="KSO_WM_BEAUTIFY_FLAG" val=""/>
  <p:tag name="KSO_WM_DIAGRAM_VIRTUALLY_FRAME" val="{&quot;height&quot;:339.6,&quot;left&quot;:282.55,&quot;top&quot;:34.2,&quot;width&quot;:333.6}"/>
</p:tagLst>
</file>

<file path=ppt/tags/tag24.xml><?xml version="1.0" encoding="utf-8"?>
<p:tagLst xmlns:p="http://schemas.openxmlformats.org/presentationml/2006/main">
  <p:tag name="KSO_WM_BEAUTIFY_FLAG" val=""/>
  <p:tag name="KSO_WM_DIAGRAM_VIRTUALLY_FRAME" val="{&quot;height&quot;:339.6,&quot;left&quot;:282.55,&quot;top&quot;:34.2,&quot;width&quot;:333.6}"/>
</p:tagLst>
</file>

<file path=ppt/tags/tag25.xml><?xml version="1.0" encoding="utf-8"?>
<p:tagLst xmlns:p="http://schemas.openxmlformats.org/presentationml/2006/main">
  <p:tag name="KSO_WM_DIAGRAM_VIRTUALLY_FRAME" val="{&quot;height&quot;:339.6,&quot;left&quot;:282.55,&quot;top&quot;:34.2,&quot;width&quot;:333.6}"/>
</p:tagLst>
</file>

<file path=ppt/tags/tag26.xml><?xml version="1.0" encoding="utf-8"?>
<p:tagLst xmlns:p="http://schemas.openxmlformats.org/presentationml/2006/main">
  <p:tag name="KSO_WM_BEAUTIFY_FLAG" val=""/>
  <p:tag name="KSO_WM_DIAGRAM_VIRTUALLY_FRAME" val="{&quot;height&quot;:339.6,&quot;left&quot;:282.55,&quot;top&quot;:34.2,&quot;width&quot;:333.6}"/>
</p:tagLst>
</file>

<file path=ppt/tags/tag27.xml><?xml version="1.0" encoding="utf-8"?>
<p:tagLst xmlns:p="http://schemas.openxmlformats.org/presentationml/2006/main">
  <p:tag name="KSO_WM_BEAUTIFY_FLAG" val=""/>
  <p:tag name="KSO_WM_DIAGRAM_VIRTUALLY_FRAME" val="{&quot;height&quot;:339.6,&quot;left&quot;:282.55,&quot;top&quot;:34.2,&quot;width&quot;:333.6}"/>
</p:tagLst>
</file>

<file path=ppt/tags/tag28.xml><?xml version="1.0" encoding="utf-8"?>
<p:tagLst xmlns:p="http://schemas.openxmlformats.org/presentationml/2006/main">
  <p:tag name="KSO_WM_BEAUTIFY_FLAG" val=""/>
  <p:tag name="KSO_WM_DIAGRAM_VIRTUALLY_FRAME" val="{&quot;height&quot;:339.6,&quot;left&quot;:282.55,&quot;top&quot;:34.2,&quot;width&quot;:333.6}"/>
</p:tagLst>
</file>

<file path=ppt/tags/tag29.xml><?xml version="1.0" encoding="utf-8"?>
<p:tagLst xmlns:p="http://schemas.openxmlformats.org/presentationml/2006/main">
  <p:tag name="KSO_WM_DIAGRAM_VIRTUALLY_FRAME" val="{&quot;height&quot;:339.6,&quot;left&quot;:282.55,&quot;top&quot;:34.2,&quot;width&quot;:333.6}"/>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VIRTUALLY_FRAME" val="{&quot;height&quot;:339.6,&quot;left&quot;:282.55,&quot;top&quot;:34.2,&quot;width&quot;:333.6}"/>
</p:tagLst>
</file>

<file path=ppt/tags/tag31.xml><?xml version="1.0" encoding="utf-8"?>
<p:tagLst xmlns:p="http://schemas.openxmlformats.org/presentationml/2006/main">
  <p:tag name="KSO_WM_BEAUTIFY_FLAG" val=""/>
  <p:tag name="KSO_WM_DIAGRAM_VIRTUALLY_FRAME" val="{&quot;height&quot;:339.6,&quot;left&quot;:282.55,&quot;top&quot;:34.2,&quot;width&quot;:333.6}"/>
</p:tagLst>
</file>

<file path=ppt/tags/tag32.xml><?xml version="1.0" encoding="utf-8"?>
<p:tagLst xmlns:p="http://schemas.openxmlformats.org/presentationml/2006/main">
  <p:tag name="KSO_WM_BEAUTIFY_FLAG" val=""/>
  <p:tag name="KSO_WM_DIAGRAM_VIRTUALLY_FRAME" val="{&quot;height&quot;:339.6,&quot;left&quot;:282.55,&quot;top&quot;:34.2,&quot;width&quot;:333.6}"/>
</p:tagLst>
</file>

<file path=ppt/tags/tag33.xml><?xml version="1.0" encoding="utf-8"?>
<p:tagLst xmlns:p="http://schemas.openxmlformats.org/presentationml/2006/main">
  <p:tag name="KSO_WM_DIAGRAM_VIRTUALLY_FRAME" val="{&quot;height&quot;:339.6,&quot;left&quot;:282.55,&quot;top&quot;:34.2,&quot;width&quot;:333.6}"/>
</p:tagLst>
</file>

<file path=ppt/tags/tag34.xml><?xml version="1.0" encoding="utf-8"?>
<p:tagLst xmlns:p="http://schemas.openxmlformats.org/presentationml/2006/main">
  <p:tag name="KSO_WM_BEAUTIFY_FLAG" val=""/>
  <p:tag name="KSO_WM_DIAGRAM_VIRTUALLY_FRAME" val="{&quot;height&quot;:339.6,&quot;left&quot;:282.55,&quot;top&quot;:34.2,&quot;width&quot;:333.6}"/>
</p:tagLst>
</file>

<file path=ppt/tags/tag35.xml><?xml version="1.0" encoding="utf-8"?>
<p:tagLst xmlns:p="http://schemas.openxmlformats.org/presentationml/2006/main">
  <p:tag name="KSO_WM_BEAUTIFY_FLAG" val=""/>
  <p:tag name="KSO_WM_DIAGRAM_VIRTUALLY_FRAME" val="{&quot;height&quot;:339.6,&quot;left&quot;:282.55,&quot;top&quot;:34.2,&quot;width&quot;:333.6}"/>
</p:tagLst>
</file>

<file path=ppt/tags/tag36.xml><?xml version="1.0" encoding="utf-8"?>
<p:tagLst xmlns:p="http://schemas.openxmlformats.org/presentationml/2006/main">
  <p:tag name="KSO_WM_BEAUTIFY_FLAG" val=""/>
  <p:tag name="KSO_WM_DIAGRAM_VIRTUALLY_FRAME" val="{&quot;height&quot;:339.6,&quot;left&quot;:282.55,&quot;top&quot;:34.2,&quot;width&quot;:333.6}"/>
</p:tagLst>
</file>

<file path=ppt/tags/tag37.xml><?xml version="1.0" encoding="utf-8"?>
<p:tagLst xmlns:p="http://schemas.openxmlformats.org/presentationml/2006/main">
  <p:tag name="KSO_WM_DIAGRAM_VIRTUALLY_FRAME" val="{&quot;height&quot;:339.6,&quot;left&quot;:282.55,&quot;top&quot;:34.2,&quot;width&quot;:333.6}"/>
</p:tagLst>
</file>

<file path=ppt/tags/tag38.xml><?xml version="1.0" encoding="utf-8"?>
<p:tagLst xmlns:p="http://schemas.openxmlformats.org/presentationml/2006/main">
  <p:tag name="KSO_WM_BEAUTIFY_FLAG" val=""/>
  <p:tag name="KSO_WM_DIAGRAM_VIRTUALLY_FRAME" val="{&quot;height&quot;:339.6,&quot;left&quot;:282.55,&quot;top&quot;:34.2,&quot;width&quot;:333.6}"/>
</p:tagLst>
</file>

<file path=ppt/tags/tag39.xml><?xml version="1.0" encoding="utf-8"?>
<p:tagLst xmlns:p="http://schemas.openxmlformats.org/presentationml/2006/main">
  <p:tag name="KSO_WM_DIAGRAM_VIRTUALLY_FRAME" val="{&quot;height&quot;:339.6,&quot;left&quot;:282.55,&quot;top&quot;:34.2,&quot;width&quot;:333.6}"/>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339.6,&quot;left&quot;:282.55,&quot;top&quot;:34.2,&quot;width&quot;:333.6}"/>
</p:tagLst>
</file>

<file path=ppt/tags/tag41.xml><?xml version="1.0" encoding="utf-8"?>
<p:tagLst xmlns:p="http://schemas.openxmlformats.org/presentationml/2006/main">
  <p:tag name="KSO_WM_BEAUTIFY_FLAG" val=""/>
  <p:tag name="KSO_WM_DIAGRAM_VIRTUALLY_FRAME" val="{&quot;height&quot;:339.6,&quot;left&quot;:282.55,&quot;top&quot;:34.2,&quot;width&quot;:333.6}"/>
</p:tagLst>
</file>

<file path=ppt/tags/tag42.xml><?xml version="1.0" encoding="utf-8"?>
<p:tagLst xmlns:p="http://schemas.openxmlformats.org/presentationml/2006/main">
  <p:tag name="KSO_WM_DIAGRAM_VIRTUALLY_FRAME" val="{&quot;height&quot;:339.6,&quot;left&quot;:282.55,&quot;top&quot;:34.2,&quot;width&quot;:333.6}"/>
</p:tagLst>
</file>

<file path=ppt/tags/tag43.xml><?xml version="1.0" encoding="utf-8"?>
<p:tagLst xmlns:p="http://schemas.openxmlformats.org/presentationml/2006/main">
  <p:tag name="KSO_WM_DIAGRAM_VIRTUALLY_FRAME" val="{&quot;height&quot;:339.6,&quot;left&quot;:282.55,&quot;top&quot;:34.2,&quot;width&quot;:333.6}"/>
</p:tagLst>
</file>

<file path=ppt/tags/tag44.xml><?xml version="1.0" encoding="utf-8"?>
<p:tagLst xmlns:p="http://schemas.openxmlformats.org/presentationml/2006/main">
  <p:tag name="KSO_WM_BEAUTIFY_FLAG" val=""/>
  <p:tag name="KSO_WM_DIAGRAM_VIRTUALLY_FRAME" val="{&quot;height&quot;:339.6,&quot;left&quot;:282.55,&quot;top&quot;:34.2,&quot;width&quot;:333.6}"/>
</p:tagLst>
</file>

<file path=ppt/tags/tag45.xml><?xml version="1.0" encoding="utf-8"?>
<p:tagLst xmlns:p="http://schemas.openxmlformats.org/presentationml/2006/main">
  <p:tag name="KSO_WM_DIAGRAM_VIRTUALLY_FRAME" val="{&quot;height&quot;:339.6,&quot;left&quot;:282.55,&quot;top&quot;:34.2,&quot;width&quot;:333.6}"/>
</p:tagLst>
</file>

<file path=ppt/tags/tag46.xml><?xml version="1.0" encoding="utf-8"?>
<p:tagLst xmlns:p="http://schemas.openxmlformats.org/presentationml/2006/main">
  <p:tag name="KSO_WM_DIAGRAM_VIRTUALLY_FRAME" val="{&quot;height&quot;:339.6,&quot;left&quot;:282.55,&quot;top&quot;:34.2,&quot;width&quot;:333.6}"/>
</p:tagLst>
</file>

<file path=ppt/tags/tag47.xml><?xml version="1.0" encoding="utf-8"?>
<p:tagLst xmlns:p="http://schemas.openxmlformats.org/presentationml/2006/main">
  <p:tag name="KSO_WM_BEAUTIFY_FLAG" val=""/>
  <p:tag name="KSO_WM_DIAGRAM_VIRTUALLY_FRAME" val="{&quot;height&quot;:339.6,&quot;left&quot;:282.55,&quot;top&quot;:34.2,&quot;width&quot;:333.6}"/>
</p:tagLst>
</file>

<file path=ppt/tags/tag48.xml><?xml version="1.0" encoding="utf-8"?>
<p:tagLst xmlns:p="http://schemas.openxmlformats.org/presentationml/2006/main">
  <p:tag name="KSO_WM_DIAGRAM_VIRTUALLY_FRAME" val="{&quot;height&quot;:339.6,&quot;left&quot;:282.55,&quot;top&quot;:34.2,&quot;width&quot;:333.6}"/>
</p:tagLst>
</file>

<file path=ppt/tags/tag49.xml><?xml version="1.0" encoding="utf-8"?>
<p:tagLst xmlns:p="http://schemas.openxmlformats.org/presentationml/2006/main">
  <p:tag name="KSO_WM_DIAGRAM_VIRTUALLY_FRAME" val="{&quot;height&quot;:386.76724409448815,&quot;left&quot;:99.32212598425197,&quot;top&quot;:83.4111811023622,&quot;width&quot;:760.7146456692914}"/>
</p:tagLst>
</file>

<file path=ppt/tags/tag5.xml><?xml version="1.0" encoding="utf-8"?>
<p:tagLst xmlns:p="http://schemas.openxmlformats.org/presentationml/2006/main">
  <p:tag name="KSO_WM_DIAGRAM_VIRTUALLY_FRAME" val="{&quot;height&quot;:339.6,&quot;left&quot;:282.55,&quot;top&quot;:34.2,&quot;width&quot;:333.6}"/>
</p:tagLst>
</file>

<file path=ppt/tags/tag50.xml><?xml version="1.0" encoding="utf-8"?>
<p:tagLst xmlns:p="http://schemas.openxmlformats.org/presentationml/2006/main">
  <p:tag name="KSO_WM_DIAGRAM_VIRTUALLY_FRAME" val="{&quot;height&quot;:386.76724409448815,&quot;left&quot;:99.32212598425197,&quot;top&quot;:83.4111811023622,&quot;width&quot;:760.7146456692914}"/>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DIAGRAM_VIRTUALLY_FRAME" val="{&quot;height&quot;:339.6,&quot;left&quot;:282.55,&quot;top&quot;:34.2,&quot;width&quot;:333.6}"/>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 name="KSO_WM_DIAGRAM_VIRTUALLY_FRAME" val="{&quot;height&quot;:339.6,&quot;left&quot;:282.55,&quot;top&quot;:34.2,&quot;width&quot;:333.6}"/>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DIAGRAM_VIRTUALLY_FRAME" val="{&quot;height&quot;:339.6,&quot;left&quot;:282.55,&quot;top&quot;:34.2,&quot;width&quot;:333.6}"/>
</p:tagLst>
</file>

<file path=ppt/tags/tag67.xml><?xml version="1.0" encoding="utf-8"?>
<p:tagLst xmlns:p="http://schemas.openxmlformats.org/presentationml/2006/main">
  <p:tag name="TABLE_ENDDRAG_ORIGIN_RECT" val="669*337"/>
  <p:tag name="TABLE_ENDDRAG_RECT" val="23*54*669*337"/>
</p:tagLst>
</file>

<file path=ppt/tags/tag68.xml><?xml version="1.0" encoding="utf-8"?>
<p:tagLst xmlns:p="http://schemas.openxmlformats.org/presentationml/2006/main">
  <p:tag name="TABLE_ENDDRAG_ORIGIN_RECT" val="669*337"/>
  <p:tag name="TABLE_ENDDRAG_RECT" val="23*54*669*337"/>
</p:tagLst>
</file>

<file path=ppt/tags/tag69.xml><?xml version="1.0" encoding="utf-8"?>
<p:tagLst xmlns:p="http://schemas.openxmlformats.org/presentationml/2006/main">
  <p:tag name="KSO_WM_UNIT_TABLE_BEAUTIFY" val="smartTable{f09aa145-7c8c-495a-a915-4ef0bd139faf}"/>
  <p:tag name="TABLE_ENDDRAG_ORIGIN_RECT" val="675*324"/>
  <p:tag name="TABLE_ENDDRAG_RECT" val="19*66*675*324"/>
</p:tagLst>
</file>

<file path=ppt/tags/tag7.xml><?xml version="1.0" encoding="utf-8"?>
<p:tagLst xmlns:p="http://schemas.openxmlformats.org/presentationml/2006/main">
  <p:tag name="KSO_WM_BEAUTIFY_FLAG" val=""/>
  <p:tag name="KSO_WM_DIAGRAM_VIRTUALLY_FRAME" val="{&quot;height&quot;:339.6,&quot;left&quot;:282.55,&quot;top&quot;:34.2,&quot;width&quot;:333.6}"/>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DIAGRAM_VIRTUALLY_FRAME" val="{&quot;height&quot;:339.6,&quot;left&quot;:282.55,&quot;top&quot;:34.2,&quot;width&quot;:333.6}"/>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AS_UNIQUEID" val="3845"/>
  <p:tag name="KSO_WM_DIAGRAM_VIRTUALLY_FRAME" val="{&quot;height&quot;:497.35173228346457,&quot;left&quot;:-1.4,&quot;top&quot;:13.975118110236235,&quot;width&quot;:960}"/>
</p:tagLst>
</file>

<file path=ppt/tags/tag8.xml><?xml version="1.0" encoding="utf-8"?>
<p:tagLst xmlns:p="http://schemas.openxmlformats.org/presentationml/2006/main">
  <p:tag name="KSO_WM_BEAUTIFY_FLAG" val=""/>
  <p:tag name="KSO_WM_DIAGRAM_VIRTUALLY_FRAME" val="{&quot;height&quot;:339.6,&quot;left&quot;:282.55,&quot;top&quot;:34.2,&quot;width&quot;:333.6}"/>
</p:tagLst>
</file>

<file path=ppt/tags/tag80.xml><?xml version="1.0" encoding="utf-8"?>
<p:tagLst xmlns:p="http://schemas.openxmlformats.org/presentationml/2006/main">
  <p:tag name="AS_UNIQUEID" val="3846"/>
  <p:tag name="KSO_WM_DIAGRAM_VIRTUALLY_FRAME" val="{&quot;height&quot;:497.35173228346457,&quot;left&quot;:-1.4,&quot;top&quot;:13.975118110236235,&quot;width&quot;:960}"/>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DIAGRAM_VIRTUALLY_FRAME" val="{&quot;height&quot;:283.05,&quot;left&quot;:23.6,&quot;top&quot;:84.55,&quot;width&quot;:328.7}"/>
</p:tagLst>
</file>

<file path=ppt/tags/tag84.xml><?xml version="1.0" encoding="utf-8"?>
<p:tagLst xmlns:p="http://schemas.openxmlformats.org/presentationml/2006/main">
  <p:tag name="KSO_WM_DIAGRAM_VIRTUALLY_FRAME" val="{&quot;height&quot;:283.05,&quot;left&quot;:23.6,&quot;top&quot;:84.55,&quot;width&quot;:328.7}"/>
</p:tagLst>
</file>

<file path=ppt/tags/tag85.xml><?xml version="1.0" encoding="utf-8"?>
<p:tagLst xmlns:p="http://schemas.openxmlformats.org/presentationml/2006/main">
  <p:tag name="KSO_WM_DIAGRAM_VIRTUALLY_FRAME" val="{&quot;height&quot;:283.05,&quot;left&quot;:23.6,&quot;top&quot;:84.55,&quot;width&quot;:328.7}"/>
</p:tagLst>
</file>

<file path=ppt/tags/tag86.xml><?xml version="1.0" encoding="utf-8"?>
<p:tagLst xmlns:p="http://schemas.openxmlformats.org/presentationml/2006/main">
  <p:tag name="KSO_WM_DIAGRAM_VIRTUALLY_FRAME" val="{&quot;height&quot;:283.05,&quot;left&quot;:23.6,&quot;top&quot;:84.55,&quot;width&quot;:328.7}"/>
</p:tagLst>
</file>

<file path=ppt/tags/tag87.xml><?xml version="1.0" encoding="utf-8"?>
<p:tagLst xmlns:p="http://schemas.openxmlformats.org/presentationml/2006/main">
  <p:tag name="KSO_WM_DIAGRAM_VIRTUALLY_FRAME" val="{&quot;height&quot;:283.05,&quot;left&quot;:23.6,&quot;top&quot;:84.55,&quot;width&quot;:328.7}"/>
</p:tagLst>
</file>

<file path=ppt/tags/tag88.xml><?xml version="1.0" encoding="utf-8"?>
<p:tagLst xmlns:p="http://schemas.openxmlformats.org/presentationml/2006/main">
  <p:tag name="KSO_WM_DIAGRAM_VIRTUALLY_FRAME" val="{&quot;height&quot;:283.05,&quot;left&quot;:23.6,&quot;top&quot;:84.55,&quot;width&quot;:328.7}"/>
</p:tagLst>
</file>

<file path=ppt/tags/tag89.xml><?xml version="1.0" encoding="utf-8"?>
<p:tagLst xmlns:p="http://schemas.openxmlformats.org/presentationml/2006/main">
  <p:tag name="KSO_WM_DIAGRAM_VIRTUALLY_FRAME" val="{&quot;height&quot;:283.05,&quot;left&quot;:23.6,&quot;top&quot;:84.55,&quot;width&quot;:328.7}"/>
</p:tagLst>
</file>

<file path=ppt/tags/tag9.xml><?xml version="1.0" encoding="utf-8"?>
<p:tagLst xmlns:p="http://schemas.openxmlformats.org/presentationml/2006/main">
  <p:tag name="KSO_WM_DIAGRAM_VIRTUALLY_FRAME" val="{&quot;height&quot;:339.6,&quot;left&quot;:282.55,&quot;top&quot;:34.2,&quot;width&quot;:333.6}"/>
</p:tagLst>
</file>

<file path=ppt/tags/tag90.xml><?xml version="1.0" encoding="utf-8"?>
<p:tagLst xmlns:p="http://schemas.openxmlformats.org/presentationml/2006/main">
  <p:tag name="KSO_WM_DIAGRAM_VIRTUALLY_FRAME" val="{&quot;height&quot;:283.05,&quot;left&quot;:23.6,&quot;top&quot;:84.55,&quot;width&quot;:328.7}"/>
</p:tagLst>
</file>

<file path=ppt/tags/tag91.xml><?xml version="1.0" encoding="utf-8"?>
<p:tagLst xmlns:p="http://schemas.openxmlformats.org/presentationml/2006/main">
  <p:tag name="KSO_WM_DIAGRAM_VIRTUALLY_FRAME" val="{&quot;height&quot;:283.05,&quot;left&quot;:23.6,&quot;top&quot;:84.55,&quot;width&quot;:328.7}"/>
</p:tagLst>
</file>

<file path=ppt/tags/tag92.xml><?xml version="1.0" encoding="utf-8"?>
<p:tagLst xmlns:p="http://schemas.openxmlformats.org/presentationml/2006/main">
  <p:tag name="KSO_WM_DIAGRAM_VIRTUALLY_FRAME" val="{&quot;height&quot;:283.05,&quot;left&quot;:23.6,&quot;top&quot;:84.55,&quot;width&quot;:328.7}"/>
</p:tagLst>
</file>

<file path=ppt/tags/tag93.xml><?xml version="1.0" encoding="utf-8"?>
<p:tagLst xmlns:p="http://schemas.openxmlformats.org/presentationml/2006/main">
  <p:tag name="KSO_WM_DIAGRAM_VIRTUALLY_FRAME" val="{&quot;height&quot;:283.05,&quot;left&quot;:23.6,&quot;top&quot;:84.55,&quot;width&quot;:328.7}"/>
</p:tagLst>
</file>

<file path=ppt/tags/tag94.xml><?xml version="1.0" encoding="utf-8"?>
<p:tagLst xmlns:p="http://schemas.openxmlformats.org/presentationml/2006/main">
  <p:tag name="KSO_WM_DIAGRAM_VIRTUALLY_FRAME" val="{&quot;height&quot;:283.05,&quot;left&quot;:23.6,&quot;top&quot;:84.55,&quot;width&quot;:328.7}"/>
</p:tagLst>
</file>

<file path=ppt/tags/tag95.xml><?xml version="1.0" encoding="utf-8"?>
<p:tagLst xmlns:p="http://schemas.openxmlformats.org/presentationml/2006/main">
  <p:tag name="KSO_WM_DIAGRAM_VIRTUALLY_FRAME" val="{&quot;height&quot;:283.05,&quot;left&quot;:23.6,&quot;top&quot;:84.55,&quot;width&quot;:328.7}"/>
</p:tagLst>
</file>

<file path=ppt/tags/tag96.xml><?xml version="1.0" encoding="utf-8"?>
<p:tagLst xmlns:p="http://schemas.openxmlformats.org/presentationml/2006/main">
  <p:tag name="KSO_WM_DIAGRAM_VIRTUALLY_FRAME" val="{&quot;height&quot;:283.05,&quot;left&quot;:23.6,&quot;top&quot;:84.55,&quot;width&quot;:328.7}"/>
</p:tagLst>
</file>

<file path=ppt/tags/tag97.xml><?xml version="1.0" encoding="utf-8"?>
<p:tagLst xmlns:p="http://schemas.openxmlformats.org/presentationml/2006/main">
  <p:tag name="KSO_WM_DIAGRAM_VIRTUALLY_FRAME" val="{&quot;height&quot;:283.05,&quot;left&quot;:23.6,&quot;top&quot;:84.55,&quot;width&quot;:328.7}"/>
</p:tagLst>
</file>

<file path=ppt/tags/tag98.xml><?xml version="1.0" encoding="utf-8"?>
<p:tagLst xmlns:p="http://schemas.openxmlformats.org/presentationml/2006/main">
  <p:tag name="KSO_WM_DIAGRAM_VIRTUALLY_FRAME" val="{&quot;height&quot;:283.05,&quot;left&quot;:23.6,&quot;top&quot;:84.55,&quot;width&quot;:328.7}"/>
</p:tagLst>
</file>

<file path=ppt/tags/tag99.xml><?xml version="1.0" encoding="utf-8"?>
<p:tagLst xmlns:p="http://schemas.openxmlformats.org/presentationml/2006/main">
  <p:tag name="KSO_WM_DIAGRAM_VIRTUALLY_FRAME" val="{&quot;height&quot;:283.05,&quot;left&quot;:23.6,&quot;top&quot;:84.55,&quot;width&quot;:328.7}"/>
</p:tagLst>
</file>

<file path=ppt/theme/theme1.xml><?xml version="1.0" encoding="utf-8"?>
<a:theme xmlns:a="http://schemas.openxmlformats.org/drawingml/2006/main" name="4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1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2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5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4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6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7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3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0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8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2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4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8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1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5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6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48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49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50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51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53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54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55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56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3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7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4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5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6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15919</Words>
  <Application>WPS 演示</Application>
  <PresentationFormat>全屏显示(16:9)</PresentationFormat>
  <Paragraphs>627</Paragraphs>
  <Slides>38</Slides>
  <Notes>0</Notes>
  <HiddenSlides>0</HiddenSlides>
  <MMClips>1</MMClips>
  <ScaleCrop>false</ScaleCrop>
  <HeadingPairs>
    <vt:vector size="6" baseType="variant">
      <vt:variant>
        <vt:lpstr>已用的字体</vt:lpstr>
      </vt:variant>
      <vt:variant>
        <vt:i4>19</vt:i4>
      </vt:variant>
      <vt:variant>
        <vt:lpstr>主题</vt:lpstr>
      </vt:variant>
      <vt:variant>
        <vt:i4>36</vt:i4>
      </vt:variant>
      <vt:variant>
        <vt:lpstr>幻灯片标题</vt:lpstr>
      </vt:variant>
      <vt:variant>
        <vt:i4>38</vt:i4>
      </vt:variant>
    </vt:vector>
  </HeadingPairs>
  <TitlesOfParts>
    <vt:vector size="93" baseType="lpstr">
      <vt:lpstr>Arial</vt:lpstr>
      <vt:lpstr>宋体</vt:lpstr>
      <vt:lpstr>Wingdings</vt:lpstr>
      <vt:lpstr>Times New Roman</vt:lpstr>
      <vt:lpstr>思源黑体 CN Bold</vt:lpstr>
      <vt:lpstr>思源黑体 CN Normal</vt:lpstr>
      <vt:lpstr>华文行楷</vt:lpstr>
      <vt:lpstr>仿宋</vt:lpstr>
      <vt:lpstr>微软雅黑</vt:lpstr>
      <vt:lpstr>楷体</vt:lpstr>
      <vt:lpstr>文泉驿微米黑</vt:lpstr>
      <vt:lpstr>Times New Roman</vt:lpstr>
      <vt:lpstr>Calibri</vt:lpstr>
      <vt:lpstr>Arial Unicode MS</vt:lpstr>
      <vt:lpstr>方正姚体</vt:lpstr>
      <vt:lpstr>黑体</vt:lpstr>
      <vt:lpstr>HelveticaNeue</vt:lpstr>
      <vt:lpstr>华文新魏</vt:lpstr>
      <vt:lpstr>Segoe Print</vt:lpstr>
      <vt:lpstr>4_unioffice Theme</vt:lpstr>
      <vt:lpstr>6_unioffice Theme</vt:lpstr>
      <vt:lpstr>9_unioffice Theme</vt:lpstr>
      <vt:lpstr>10_unioffice Theme</vt:lpstr>
      <vt:lpstr>12_unioffice Theme</vt:lpstr>
      <vt:lpstr>13_unioffice Theme</vt:lpstr>
      <vt:lpstr>14_unioffice Theme</vt:lpstr>
      <vt:lpstr>15_unioffice Theme</vt:lpstr>
      <vt:lpstr>16_unioffice Theme</vt:lpstr>
      <vt:lpstr>31_unioffice Theme</vt:lpstr>
      <vt:lpstr>32_unioffice Theme</vt:lpstr>
      <vt:lpstr>35_unioffice Theme</vt:lpstr>
      <vt:lpstr>34_unioffice Theme</vt:lpstr>
      <vt:lpstr>36_unioffice Theme</vt:lpstr>
      <vt:lpstr>37_unioffice Theme</vt:lpstr>
      <vt:lpstr>33_unioffice Theme</vt:lpstr>
      <vt:lpstr>40_unioffice Theme</vt:lpstr>
      <vt:lpstr>8_unioffice Theme</vt:lpstr>
      <vt:lpstr>42_unioffice Theme</vt:lpstr>
      <vt:lpstr>44_unioffice Theme</vt:lpstr>
      <vt:lpstr>38_unioffice Theme</vt:lpstr>
      <vt:lpstr>11_unioffice Theme</vt:lpstr>
      <vt:lpstr>2_unioffice Theme</vt:lpstr>
      <vt:lpstr>5_unioffice Theme</vt:lpstr>
      <vt:lpstr>46_unioffice Theme</vt:lpstr>
      <vt:lpstr>48_unioffice Theme</vt:lpstr>
      <vt:lpstr>49_unioffice Theme</vt:lpstr>
      <vt:lpstr>50_unioffice Theme</vt:lpstr>
      <vt:lpstr>51_unioffice Theme</vt:lpstr>
      <vt:lpstr>53_unioffice Theme</vt:lpstr>
      <vt:lpstr>54_unioffice Theme</vt:lpstr>
      <vt:lpstr>55_unioffice Theme</vt:lpstr>
      <vt:lpstr>56_unioffice Theme</vt:lpstr>
      <vt:lpstr>3_unioffice Theme</vt:lpstr>
      <vt:lpstr>7_unioffice Theme</vt:lpstr>
      <vt:lpstr>1_unioffice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FoxyUtils ehf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625</cp:revision>
  <dcterms:created xsi:type="dcterms:W3CDTF">2022-11-04T13:43:00Z</dcterms:created>
  <dcterms:modified xsi:type="dcterms:W3CDTF">2024-12-27T05:37:16Z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5BE45A8F4637478B86E9A1351F072B68</vt:lpwstr>
  </property>
  <property fmtid="{D5CDD505-2E9C-101B-9397-08002B2CF9AE}" pid="3" name="KSOProductBuildVer">
    <vt:lpwstr>2052-11.8.2.7978</vt:lpwstr>
  </property>
</Properties>
</file>