
<file path=[Content_Types].xml><?xml version="1.0" encoding="utf-8"?>
<Types xmlns="http://schemas.openxmlformats.org/package/2006/content-types">
  <Default Extension="xml" ContentType="application/xml"/>
  <Default Extension="jpeg" ContentType="image/jpeg"/>
  <Default Extension="png" ContentType="image/png"/>
  <Default Extension="tiff" ContentType="image/tiff"/>
  <Default Extension="emf" ContentType="image/x-emf"/>
  <Default Extension="rels" ContentType="application/vnd.openxmlformats-package.relationships+xml"/>
  <Override PartName="/customXml/itemProps15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56" r:id="rId4"/>
    <p:sldMasterId id="2147483677" r:id="rId5"/>
    <p:sldMasterId id="2147483686" r:id="rId6"/>
    <p:sldMasterId id="2147483697" r:id="rId7"/>
  </p:sldMasterIdLst>
  <p:notesMasterIdLst>
    <p:notesMasterId r:id="rId37"/>
  </p:notesMasterIdLst>
  <p:sldIdLst>
    <p:sldId id="790" r:id="rId8"/>
    <p:sldId id="256" r:id="rId9"/>
    <p:sldId id="597" r:id="rId10"/>
    <p:sldId id="277" r:id="rId11"/>
    <p:sldId id="287" r:id="rId12"/>
    <p:sldId id="505" r:id="rId13"/>
    <p:sldId id="506" r:id="rId14"/>
    <p:sldId id="701" r:id="rId15"/>
    <p:sldId id="702" r:id="rId16"/>
    <p:sldId id="703" r:id="rId17"/>
    <p:sldId id="704" r:id="rId18"/>
    <p:sldId id="705" r:id="rId19"/>
    <p:sldId id="706" r:id="rId20"/>
    <p:sldId id="707" r:id="rId21"/>
    <p:sldId id="708" r:id="rId22"/>
    <p:sldId id="709" r:id="rId23"/>
    <p:sldId id="710" r:id="rId24"/>
    <p:sldId id="711" r:id="rId25"/>
    <p:sldId id="712" r:id="rId26"/>
    <p:sldId id="713" r:id="rId27"/>
    <p:sldId id="714" r:id="rId28"/>
    <p:sldId id="715" r:id="rId29"/>
    <p:sldId id="720" r:id="rId30"/>
    <p:sldId id="721" r:id="rId31"/>
    <p:sldId id="722" r:id="rId32"/>
    <p:sldId id="723" r:id="rId33"/>
    <p:sldId id="724" r:id="rId34"/>
    <p:sldId id="725" r:id="rId35"/>
    <p:sldId id="726" r:id="rId36"/>
    <p:sldId id="727" r:id="rId38"/>
    <p:sldId id="728" r:id="rId39"/>
    <p:sldId id="729" r:id="rId40"/>
    <p:sldId id="730" r:id="rId41"/>
    <p:sldId id="731" r:id="rId42"/>
    <p:sldId id="732" r:id="rId43"/>
    <p:sldId id="733" r:id="rId44"/>
    <p:sldId id="734" r:id="rId45"/>
    <p:sldId id="735" r:id="rId46"/>
    <p:sldId id="508" r:id="rId47"/>
    <p:sldId id="507" r:id="rId48"/>
    <p:sldId id="509" r:id="rId49"/>
    <p:sldId id="510" r:id="rId50"/>
    <p:sldId id="511" r:id="rId51"/>
    <p:sldId id="512" r:id="rId52"/>
    <p:sldId id="519" r:id="rId53"/>
    <p:sldId id="520" r:id="rId54"/>
    <p:sldId id="521" r:id="rId55"/>
    <p:sldId id="523" r:id="rId56"/>
    <p:sldId id="526" r:id="rId57"/>
    <p:sldId id="525" r:id="rId58"/>
    <p:sldId id="693" r:id="rId59"/>
    <p:sldId id="694" r:id="rId60"/>
    <p:sldId id="528" r:id="rId61"/>
    <p:sldId id="530" r:id="rId62"/>
    <p:sldId id="529" r:id="rId63"/>
    <p:sldId id="522" r:id="rId64"/>
    <p:sldId id="697" r:id="rId65"/>
    <p:sldId id="698" r:id="rId66"/>
    <p:sldId id="699" r:id="rId67"/>
    <p:sldId id="700" r:id="rId68"/>
    <p:sldId id="279" r:id="rId69"/>
    <p:sldId id="504" r:id="rId70"/>
    <p:sldId id="280" r:id="rId71"/>
    <p:sldId id="319" r:id="rId72"/>
    <p:sldId id="289" r:id="rId73"/>
    <p:sldId id="423" r:id="rId74"/>
    <p:sldId id="426" r:id="rId75"/>
    <p:sldId id="427" r:id="rId76"/>
    <p:sldId id="428" r:id="rId77"/>
    <p:sldId id="429" r:id="rId78"/>
    <p:sldId id="430" r:id="rId79"/>
    <p:sldId id="431" r:id="rId80"/>
    <p:sldId id="432" r:id="rId81"/>
    <p:sldId id="433" r:id="rId82"/>
    <p:sldId id="434" r:id="rId83"/>
    <p:sldId id="435" r:id="rId84"/>
    <p:sldId id="439" r:id="rId85"/>
    <p:sldId id="440" r:id="rId86"/>
    <p:sldId id="441" r:id="rId87"/>
    <p:sldId id="442" r:id="rId88"/>
    <p:sldId id="585" r:id="rId89"/>
    <p:sldId id="586" r:id="rId90"/>
    <p:sldId id="416" r:id="rId91"/>
    <p:sldId id="580" r:id="rId92"/>
    <p:sldId id="321" r:id="rId93"/>
    <p:sldId id="581" r:id="rId94"/>
    <p:sldId id="582" r:id="rId95"/>
    <p:sldId id="583" r:id="rId96"/>
    <p:sldId id="584" r:id="rId97"/>
    <p:sldId id="406" r:id="rId98"/>
    <p:sldId id="286" r:id="rId9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0" clrIdx="0"/>
  <p:cmAuthor id="1" name="新用户" initials="新" lastIdx="0" clrIdx="0"/>
  <p:cmAuthor id="2" name="作者" initials="作" lastIdx="0" clrIdx="1"/>
  <p:cmAuthor id="3" name="ylmfeng" initials="y" lastIdx="0" clrIdx="1"/>
  <p:cmAuthor id="7" name="雨林木风" initials="雨" lastIdx="0" clrIdx="0"/>
  <p:cmAuthor id="8" name="未知用户1" initials="未" lastIdx="0" clrIdx="0"/>
  <p:cmAuthor id="4" name="lenovo" initials="l" lastIdx="0" clrIdx="3"/>
  <p:cmAuthor id="5" name="HP22" initials="H"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694" autoAdjust="0"/>
  </p:normalViewPr>
  <p:slideViewPr>
    <p:cSldViewPr snapToGrid="0">
      <p:cViewPr>
        <p:scale>
          <a:sx n="75" d="100"/>
          <a:sy n="75" d="100"/>
        </p:scale>
        <p:origin x="516" y="45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1.xml"/><Relationship Id="rId98" Type="http://schemas.openxmlformats.org/officeDocument/2006/relationships/slide" Target="slides/slide90.xml"/><Relationship Id="rId97" Type="http://schemas.openxmlformats.org/officeDocument/2006/relationships/slide" Target="slides/slide89.xml"/><Relationship Id="rId96" Type="http://schemas.openxmlformats.org/officeDocument/2006/relationships/slide" Target="slides/slide88.xml"/><Relationship Id="rId95" Type="http://schemas.openxmlformats.org/officeDocument/2006/relationships/slide" Target="slides/slide87.xml"/><Relationship Id="rId94" Type="http://schemas.openxmlformats.org/officeDocument/2006/relationships/slide" Target="slides/slide86.xml"/><Relationship Id="rId93" Type="http://schemas.openxmlformats.org/officeDocument/2006/relationships/slide" Target="slides/slide85.xml"/><Relationship Id="rId92" Type="http://schemas.openxmlformats.org/officeDocument/2006/relationships/slide" Target="slides/slide84.xml"/><Relationship Id="rId91" Type="http://schemas.openxmlformats.org/officeDocument/2006/relationships/slide" Target="slides/slide83.xml"/><Relationship Id="rId90" Type="http://schemas.openxmlformats.org/officeDocument/2006/relationships/slide" Target="slides/slide82.xml"/><Relationship Id="rId9" Type="http://schemas.openxmlformats.org/officeDocument/2006/relationships/slide" Target="slides/slide2.xml"/><Relationship Id="rId89" Type="http://schemas.openxmlformats.org/officeDocument/2006/relationships/slide" Target="slides/slide81.xml"/><Relationship Id="rId88" Type="http://schemas.openxmlformats.org/officeDocument/2006/relationships/slide" Target="slides/slide80.xml"/><Relationship Id="rId87" Type="http://schemas.openxmlformats.org/officeDocument/2006/relationships/slide" Target="slides/slide79.xml"/><Relationship Id="rId86" Type="http://schemas.openxmlformats.org/officeDocument/2006/relationships/slide" Target="slides/slide78.xml"/><Relationship Id="rId85" Type="http://schemas.openxmlformats.org/officeDocument/2006/relationships/slide" Target="slides/slide77.xml"/><Relationship Id="rId84" Type="http://schemas.openxmlformats.org/officeDocument/2006/relationships/slide" Target="slides/slide76.xml"/><Relationship Id="rId83" Type="http://schemas.openxmlformats.org/officeDocument/2006/relationships/slide" Target="slides/slide75.xml"/><Relationship Id="rId82" Type="http://schemas.openxmlformats.org/officeDocument/2006/relationships/slide" Target="slides/slide74.xml"/><Relationship Id="rId81" Type="http://schemas.openxmlformats.org/officeDocument/2006/relationships/slide" Target="slides/slide73.xml"/><Relationship Id="rId80" Type="http://schemas.openxmlformats.org/officeDocument/2006/relationships/slide" Target="slides/slide72.xml"/><Relationship Id="rId8" Type="http://schemas.openxmlformats.org/officeDocument/2006/relationships/slide" Target="slides/slide1.xml"/><Relationship Id="rId79" Type="http://schemas.openxmlformats.org/officeDocument/2006/relationships/slide" Target="slides/slide71.xml"/><Relationship Id="rId78" Type="http://schemas.openxmlformats.org/officeDocument/2006/relationships/slide" Target="slides/slide70.xml"/><Relationship Id="rId77" Type="http://schemas.openxmlformats.org/officeDocument/2006/relationships/slide" Target="slides/slide69.xml"/><Relationship Id="rId76" Type="http://schemas.openxmlformats.org/officeDocument/2006/relationships/slide" Target="slides/slide68.xml"/><Relationship Id="rId75" Type="http://schemas.openxmlformats.org/officeDocument/2006/relationships/slide" Target="slides/slide67.xml"/><Relationship Id="rId74" Type="http://schemas.openxmlformats.org/officeDocument/2006/relationships/slide" Target="slides/slide66.xml"/><Relationship Id="rId73" Type="http://schemas.openxmlformats.org/officeDocument/2006/relationships/slide" Target="slides/slide65.xml"/><Relationship Id="rId72" Type="http://schemas.openxmlformats.org/officeDocument/2006/relationships/slide" Target="slides/slide64.xml"/><Relationship Id="rId71" Type="http://schemas.openxmlformats.org/officeDocument/2006/relationships/slide" Target="slides/slide63.xml"/><Relationship Id="rId70" Type="http://schemas.openxmlformats.org/officeDocument/2006/relationships/slide" Target="slides/slide62.xml"/><Relationship Id="rId7" Type="http://schemas.openxmlformats.org/officeDocument/2006/relationships/slideMaster" Target="slideMasters/slideMaster6.xml"/><Relationship Id="rId69" Type="http://schemas.openxmlformats.org/officeDocument/2006/relationships/slide" Target="slides/slide61.xml"/><Relationship Id="rId68" Type="http://schemas.openxmlformats.org/officeDocument/2006/relationships/slide" Target="slides/slide60.xml"/><Relationship Id="rId67" Type="http://schemas.openxmlformats.org/officeDocument/2006/relationships/slide" Target="slides/slide59.xml"/><Relationship Id="rId66" Type="http://schemas.openxmlformats.org/officeDocument/2006/relationships/slide" Target="slides/slide58.xml"/><Relationship Id="rId65" Type="http://schemas.openxmlformats.org/officeDocument/2006/relationships/slide" Target="slides/slide57.xml"/><Relationship Id="rId64" Type="http://schemas.openxmlformats.org/officeDocument/2006/relationships/slide" Target="slides/slide56.xml"/><Relationship Id="rId63" Type="http://schemas.openxmlformats.org/officeDocument/2006/relationships/slide" Target="slides/slide55.xml"/><Relationship Id="rId62" Type="http://schemas.openxmlformats.org/officeDocument/2006/relationships/slide" Target="slides/slide54.xml"/><Relationship Id="rId61" Type="http://schemas.openxmlformats.org/officeDocument/2006/relationships/slide" Target="slides/slide53.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notesMaster" Target="notesMasters/notesMaster1.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5" Type="http://schemas.openxmlformats.org/officeDocument/2006/relationships/customXml" Target="../customXml/item1.xml"/><Relationship Id="rId104" Type="http://schemas.openxmlformats.org/officeDocument/2006/relationships/customXmlProps" Target="../customXml/itemProps154.xml"/><Relationship Id="rId103" Type="http://schemas.openxmlformats.org/officeDocument/2006/relationships/commentAuthors" Target="commentAuthors.xml"/><Relationship Id="rId102" Type="http://schemas.openxmlformats.org/officeDocument/2006/relationships/tableStyles" Target="tableStyles.xml"/><Relationship Id="rId101" Type="http://schemas.openxmlformats.org/officeDocument/2006/relationships/viewProps" Target="viewProps.xml"/><Relationship Id="rId100" Type="http://schemas.openxmlformats.org/officeDocument/2006/relationships/presProps" Target="presProps.xml"/><Relationship Id="rId10" Type="http://schemas.openxmlformats.org/officeDocument/2006/relationships/slide" Target="slides/slide3.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E15931E-1654-4B73-89B2-8E333D9C42E0}" type="doc">
      <dgm:prSet loTypeId="list" loCatId="list" qsTypeId="urn:microsoft.com/office/officeart/2005/8/quickstyle/simple1" qsCatId="simple" csTypeId="urn:microsoft.com/office/officeart/2005/8/colors/accent1_2" csCatId="accent1" phldr="0"/>
      <dgm:spPr/>
      <dgm:t>
        <a:bodyPr/>
        <a:p>
          <a:endParaRPr lang="zh-CN" altLang="en-US"/>
        </a:p>
      </dgm:t>
    </dgm:pt>
    <dgm:pt modelId="{90DDC401-903F-495B-A387-FFA8A45891F6}">
      <dgm:prSet phldrT="[文本]" phldr="0" custT="0"/>
      <dgm:spPr/>
      <dgm:t>
        <a:bodyPr vert="horz" wrap="square"/>
        <a:p>
          <a:pPr>
            <a:lnSpc>
              <a:spcPct val="100000"/>
            </a:lnSpc>
            <a:spcBef>
              <a:spcPct val="0"/>
            </a:spcBef>
            <a:spcAft>
              <a:spcPct val="35000"/>
            </a:spcAft>
          </a:pPr>
          <a:r>
            <a:rPr lang="en-US" altLang="zh-CN"/>
            <a:t>Part1</a:t>
          </a:r>
          <a:r>
            <a:rPr lang="en-US" altLang="zh-CN"/>
            <a:t/>
          </a:r>
          <a:endParaRPr lang="en-US" altLang="zh-CN"/>
        </a:p>
      </dgm:t>
    </dgm:pt>
    <dgm:pt modelId="{C8BB0B8A-C63A-4F83-B8DD-3A7CE259E4EE}" cxnId="{3894C413-9373-457F-949B-622D6E7FFA4C}" type="parTrans">
      <dgm:prSet/>
      <dgm:spPr/>
      <dgm:t>
        <a:bodyPr/>
        <a:p>
          <a:endParaRPr lang="zh-CN" altLang="en-US"/>
        </a:p>
      </dgm:t>
    </dgm:pt>
    <dgm:pt modelId="{35E5E878-0907-4014-9CFA-56AEFE6C22E5}" cxnId="{3894C413-9373-457F-949B-622D6E7FFA4C}" type="sibTrans">
      <dgm:prSet/>
      <dgm:spPr/>
      <dgm:t>
        <a:bodyPr/>
        <a:p>
          <a:endParaRPr lang="zh-CN" altLang="en-US"/>
        </a:p>
      </dgm:t>
    </dgm:pt>
    <dgm:pt modelId="{E08CEB0C-E37F-4DCA-A8EA-4B2CD3AD7754}">
      <dgm:prSet phldrT="[文本]" phldr="0" custT="0"/>
      <dgm:spPr/>
      <dgm:t>
        <a:bodyPr vert="horz" wrap="square"/>
        <a:p>
          <a:pPr>
            <a:lnSpc>
              <a:spcPct val="100000"/>
            </a:lnSpc>
            <a:spcBef>
              <a:spcPct val="0"/>
            </a:spcBef>
            <a:spcAft>
              <a:spcPct val="15000"/>
            </a:spcAft>
          </a:pPr>
          <a:r>
            <a:rPr lang="en-US" altLang="zh-CN"/>
            <a:t>P</a:t>
          </a:r>
          <a:r>
            <a:rPr lang="en-US" altLang="zh-CN"/>
            <a:t>ara</a:t>
          </a:r>
          <a:r>
            <a:rPr lang="en-US" altLang="zh-CN"/>
            <a:t>_______</a:t>
          </a:r>
          <a:r>
            <a:rPr lang="zh-CN" altLang="en-US"/>
            <a:t/>
          </a:r>
          <a:endParaRPr lang="zh-CN" altLang="en-US"/>
        </a:p>
      </dgm:t>
    </dgm:pt>
    <dgm:pt modelId="{FB4BCC77-44E9-4065-8A2F-90CD32DE34E3}" cxnId="{97C835C3-8D47-4FB6-AACA-5A65D3482041}" type="parTrans">
      <dgm:prSet/>
      <dgm:spPr/>
      <dgm:t>
        <a:bodyPr/>
        <a:p>
          <a:endParaRPr lang="zh-CN" altLang="en-US"/>
        </a:p>
      </dgm:t>
    </dgm:pt>
    <dgm:pt modelId="{41FED480-3E2E-47A2-B997-02D527BC8082}" cxnId="{97C835C3-8D47-4FB6-AACA-5A65D3482041}" type="sibTrans">
      <dgm:prSet/>
      <dgm:spPr/>
      <dgm:t>
        <a:bodyPr/>
        <a:p>
          <a:endParaRPr lang="zh-CN" altLang="en-US"/>
        </a:p>
      </dgm:t>
    </dgm:pt>
    <dgm:pt modelId="{A6685E83-BEEC-49B3-B40A-539E2C0D7A1A}">
      <dgm:prSet phldrT="[文本]" phldr="0" custT="0"/>
      <dgm:spPr/>
      <dgm:t>
        <a:bodyPr vert="horz" wrap="square"/>
        <a:p>
          <a:pPr>
            <a:lnSpc>
              <a:spcPct val="100000"/>
            </a:lnSpc>
            <a:spcBef>
              <a:spcPct val="0"/>
            </a:spcBef>
            <a:spcAft>
              <a:spcPct val="35000"/>
            </a:spcAft>
          </a:pPr>
          <a:r>
            <a:rPr lang="en-US" altLang="zh-CN"/>
            <a:t>Part 2</a:t>
          </a:r>
          <a:r>
            <a:rPr lang="en-US" altLang="zh-CN"/>
            <a:t/>
          </a:r>
          <a:endParaRPr lang="en-US" altLang="zh-CN"/>
        </a:p>
      </dgm:t>
    </dgm:pt>
    <dgm:pt modelId="{FECC43A3-D59E-4EE1-9557-8FBB90D5B362}" cxnId="{7F9BE43C-6FD0-4549-B2B8-86AA01F2945A}" type="parTrans">
      <dgm:prSet/>
      <dgm:spPr/>
      <dgm:t>
        <a:bodyPr/>
        <a:p>
          <a:endParaRPr lang="zh-CN" altLang="en-US"/>
        </a:p>
      </dgm:t>
    </dgm:pt>
    <dgm:pt modelId="{68BB6C9A-B7F0-43A0-955B-FC8C4D4009BF}" cxnId="{7F9BE43C-6FD0-4549-B2B8-86AA01F2945A}" type="sibTrans">
      <dgm:prSet/>
      <dgm:spPr/>
      <dgm:t>
        <a:bodyPr/>
        <a:p>
          <a:endParaRPr lang="zh-CN" altLang="en-US"/>
        </a:p>
      </dgm:t>
    </dgm:pt>
    <dgm:pt modelId="{CBA50553-63FA-4B5A-9888-EDDBA06CA593}">
      <dgm:prSet phldrT="[文本]" phldr="0" custT="0"/>
      <dgm:spPr/>
      <dgm:t>
        <a:bodyPr vert="horz" wrap="square"/>
        <a:p>
          <a:pPr>
            <a:lnSpc>
              <a:spcPct val="100000"/>
            </a:lnSpc>
            <a:spcBef>
              <a:spcPct val="0"/>
            </a:spcBef>
            <a:spcAft>
              <a:spcPct val="15000"/>
            </a:spcAft>
          </a:pPr>
          <a:r>
            <a:rPr lang="en-US" altLang="zh-CN"/>
            <a:t>Para________</a:t>
          </a:r>
          <a:r>
            <a:rPr lang="zh-CN" altLang="en-US"/>
            <a:t/>
          </a:r>
          <a:endParaRPr lang="zh-CN" altLang="en-US"/>
        </a:p>
      </dgm:t>
    </dgm:pt>
    <dgm:pt modelId="{73E2772F-165D-4B56-ACC2-969CBF53B0A8}" cxnId="{EFE0AB58-AC79-4579-AC8D-D01BD95734BA}" type="parTrans">
      <dgm:prSet/>
      <dgm:spPr/>
      <dgm:t>
        <a:bodyPr/>
        <a:p>
          <a:endParaRPr lang="zh-CN" altLang="en-US"/>
        </a:p>
      </dgm:t>
    </dgm:pt>
    <dgm:pt modelId="{7BFD1607-7356-4D3D-A829-75D002A3A4B0}" cxnId="{EFE0AB58-AC79-4579-AC8D-D01BD95734BA}" type="sibTrans">
      <dgm:prSet/>
      <dgm:spPr/>
      <dgm:t>
        <a:bodyPr/>
        <a:p>
          <a:endParaRPr lang="zh-CN" altLang="en-US"/>
        </a:p>
      </dgm:t>
    </dgm:pt>
    <dgm:pt modelId="{C8DDDFA1-AF37-4444-AAEB-D51CEE212719}">
      <dgm:prSet phldrT="[文本]" phldr="0" custT="0"/>
      <dgm:spPr/>
      <dgm:t>
        <a:bodyPr vert="horz" wrap="square"/>
        <a:p>
          <a:pPr>
            <a:lnSpc>
              <a:spcPct val="100000"/>
            </a:lnSpc>
            <a:spcBef>
              <a:spcPct val="0"/>
            </a:spcBef>
            <a:spcAft>
              <a:spcPct val="35000"/>
            </a:spcAft>
          </a:pPr>
          <a:r>
            <a:rPr lang="en-US" altLang="zh-CN"/>
            <a:t>Part 3</a:t>
          </a:r>
          <a:r>
            <a:rPr lang="en-US" altLang="zh-CN"/>
            <a:t/>
          </a:r>
          <a:endParaRPr lang="en-US" altLang="zh-CN"/>
        </a:p>
      </dgm:t>
    </dgm:pt>
    <dgm:pt modelId="{26EA520A-5891-4EBA-B2AD-1840663D8C07}" cxnId="{C768B3ED-8FA8-4AB2-ADFB-FB222A48D34A}" type="parTrans">
      <dgm:prSet/>
      <dgm:spPr/>
      <dgm:t>
        <a:bodyPr/>
        <a:p>
          <a:endParaRPr lang="zh-CN" altLang="en-US"/>
        </a:p>
      </dgm:t>
    </dgm:pt>
    <dgm:pt modelId="{CE2287C8-6424-4771-88FD-4DADE15C5A04}" cxnId="{C768B3ED-8FA8-4AB2-ADFB-FB222A48D34A}" type="sibTrans">
      <dgm:prSet/>
      <dgm:spPr/>
      <dgm:t>
        <a:bodyPr/>
        <a:p>
          <a:endParaRPr lang="zh-CN" altLang="en-US"/>
        </a:p>
      </dgm:t>
    </dgm:pt>
    <dgm:pt modelId="{5AA02751-379E-46DB-884A-F23ACBC498EE}">
      <dgm:prSet phldrT="[文本]" phldr="0" custT="0"/>
      <dgm:spPr/>
      <dgm:t>
        <a:bodyPr vert="horz" wrap="square"/>
        <a:p>
          <a:pPr>
            <a:lnSpc>
              <a:spcPct val="100000"/>
            </a:lnSpc>
            <a:spcBef>
              <a:spcPct val="0"/>
            </a:spcBef>
            <a:spcAft>
              <a:spcPct val="15000"/>
            </a:spcAft>
          </a:pPr>
          <a:r>
            <a:rPr lang="en-US" altLang="zh-CN">
              <a:sym typeface="+mn-ea"/>
            </a:rPr>
            <a:t>Para________</a:t>
          </a:r>
          <a:r>
            <a:rPr lang="zh-CN" altLang="en-US"/>
            <a:t/>
          </a:r>
          <a:endParaRPr lang="zh-CN" altLang="en-US"/>
        </a:p>
      </dgm:t>
    </dgm:pt>
    <dgm:pt modelId="{D0D77647-95BE-4607-B2F0-006D9CAB8F0E}" cxnId="{83A56001-0DBB-4909-8378-AFBD8D1AA5E7}" type="parTrans">
      <dgm:prSet/>
      <dgm:spPr/>
      <dgm:t>
        <a:bodyPr/>
        <a:p>
          <a:endParaRPr lang="zh-CN" altLang="en-US"/>
        </a:p>
      </dgm:t>
    </dgm:pt>
    <dgm:pt modelId="{3DBF6B9F-A188-4D67-ABE8-0633561FA9E5}" cxnId="{83A56001-0DBB-4909-8378-AFBD8D1AA5E7}" type="sibTrans">
      <dgm:prSet/>
      <dgm:spPr/>
      <dgm:t>
        <a:bodyPr/>
        <a:p>
          <a:endParaRPr lang="zh-CN" altLang="en-US"/>
        </a:p>
      </dgm:t>
    </dgm:pt>
    <dgm:pt modelId="{D5935282-3C7C-4F88-A1AE-C27DB8591514}" type="pres">
      <dgm:prSet presAssocID="{2E15931E-1654-4B73-89B2-8E333D9C42E0}" presName="Name0" presStyleCnt="0">
        <dgm:presLayoutVars>
          <dgm:dir/>
          <dgm:animLvl val="lvl"/>
          <dgm:resizeHandles val="exact"/>
        </dgm:presLayoutVars>
      </dgm:prSet>
      <dgm:spPr/>
    </dgm:pt>
    <dgm:pt modelId="{E61486FD-113E-4C87-8ADF-B1A8E2A84801}" type="pres">
      <dgm:prSet presAssocID="{90DDC401-903F-495B-A387-FFA8A45891F6}" presName="linNode" presStyleCnt="0"/>
      <dgm:spPr/>
    </dgm:pt>
    <dgm:pt modelId="{96BE2B31-D87C-43E1-BE64-4C27B13F4AA4}" type="pres">
      <dgm:prSet presAssocID="{90DDC401-903F-495B-A387-FFA8A45891F6}" presName="parentText" presStyleLbl="node1" presStyleIdx="0" presStyleCnt="3">
        <dgm:presLayoutVars>
          <dgm:chMax val="1"/>
          <dgm:bulletEnabled val="1"/>
        </dgm:presLayoutVars>
      </dgm:prSet>
      <dgm:spPr/>
    </dgm:pt>
    <dgm:pt modelId="{DD9406C3-FC80-4468-A55B-122D744D43F0}" type="pres">
      <dgm:prSet presAssocID="{90DDC401-903F-495B-A387-FFA8A45891F6}" presName="descendantText" presStyleLbl="alignAccFollowNode1" presStyleIdx="0" presStyleCnt="3" custLinFactNeighborX="347">
        <dgm:presLayoutVars>
          <dgm:bulletEnabled val="1"/>
        </dgm:presLayoutVars>
      </dgm:prSet>
      <dgm:spPr/>
    </dgm:pt>
    <dgm:pt modelId="{F1941F29-E51C-4282-956D-50CFAFAEB9B8}" type="pres">
      <dgm:prSet presAssocID="{35E5E878-0907-4014-9CFA-56AEFE6C22E5}" presName="sp" presStyleCnt="0"/>
      <dgm:spPr/>
    </dgm:pt>
    <dgm:pt modelId="{B589D1EC-5156-4FB2-BB1C-8E1290A868B9}" type="pres">
      <dgm:prSet presAssocID="{A6685E83-BEEC-49B3-B40A-539E2C0D7A1A}" presName="linNode" presStyleCnt="0"/>
      <dgm:spPr/>
    </dgm:pt>
    <dgm:pt modelId="{EBD335B5-8308-49CB-9630-99D852747B1F}" type="pres">
      <dgm:prSet presAssocID="{A6685E83-BEEC-49B3-B40A-539E2C0D7A1A}" presName="parentText" presStyleLbl="node1" presStyleIdx="1" presStyleCnt="3">
        <dgm:presLayoutVars>
          <dgm:chMax val="1"/>
          <dgm:bulletEnabled val="1"/>
        </dgm:presLayoutVars>
      </dgm:prSet>
      <dgm:spPr/>
    </dgm:pt>
    <dgm:pt modelId="{6EB2A58E-CA03-4F76-94B6-D8FE50231963}" type="pres">
      <dgm:prSet presAssocID="{A6685E83-BEEC-49B3-B40A-539E2C0D7A1A}" presName="descendantText" presStyleLbl="alignAccFollowNode1" presStyleIdx="1" presStyleCnt="3">
        <dgm:presLayoutVars>
          <dgm:bulletEnabled val="1"/>
        </dgm:presLayoutVars>
      </dgm:prSet>
      <dgm:spPr/>
    </dgm:pt>
    <dgm:pt modelId="{A76EE5BB-CBA4-4DD9-BFB7-3F3F246C9BF0}" type="pres">
      <dgm:prSet presAssocID="{68BB6C9A-B7F0-43A0-955B-FC8C4D4009BF}" presName="sp" presStyleCnt="0"/>
      <dgm:spPr/>
    </dgm:pt>
    <dgm:pt modelId="{2BB2A428-FB05-47E5-AC5F-C6A7936A9AC0}" type="pres">
      <dgm:prSet presAssocID="{C8DDDFA1-AF37-4444-AAEB-D51CEE212719}" presName="linNode" presStyleCnt="0"/>
      <dgm:spPr/>
    </dgm:pt>
    <dgm:pt modelId="{B093CE78-670B-40EB-95CF-315E334D550F}" type="pres">
      <dgm:prSet presAssocID="{C8DDDFA1-AF37-4444-AAEB-D51CEE212719}" presName="parentText" presStyleLbl="node1" presStyleIdx="2" presStyleCnt="3">
        <dgm:presLayoutVars>
          <dgm:chMax val="1"/>
          <dgm:bulletEnabled val="1"/>
        </dgm:presLayoutVars>
      </dgm:prSet>
      <dgm:spPr/>
    </dgm:pt>
    <dgm:pt modelId="{64028F0D-BE57-4642-92F7-303D4E45C524}" type="pres">
      <dgm:prSet presAssocID="{C8DDDFA1-AF37-4444-AAEB-D51CEE212719}" presName="descendantText" presStyleLbl="alignAccFollowNode1" presStyleIdx="2" presStyleCnt="3">
        <dgm:presLayoutVars>
          <dgm:bulletEnabled val="1"/>
        </dgm:presLayoutVars>
      </dgm:prSet>
      <dgm:spPr/>
    </dgm:pt>
  </dgm:ptLst>
  <dgm:cxnLst>
    <dgm:cxn modelId="{3894C413-9373-457F-949B-622D6E7FFA4C}" srcId="{2E15931E-1654-4B73-89B2-8E333D9C42E0}" destId="{90DDC401-903F-495B-A387-FFA8A45891F6}" srcOrd="0" destOrd="0" parTransId="{C8BB0B8A-C63A-4F83-B8DD-3A7CE259E4EE}" sibTransId="{35E5E878-0907-4014-9CFA-56AEFE6C22E5}"/>
    <dgm:cxn modelId="{97C835C3-8D47-4FB6-AACA-5A65D3482041}" srcId="{90DDC401-903F-495B-A387-FFA8A45891F6}" destId="{E08CEB0C-E37F-4DCA-A8EA-4B2CD3AD7754}" srcOrd="0" destOrd="0" parTransId="{FB4BCC77-44E9-4065-8A2F-90CD32DE34E3}" sibTransId="{41FED480-3E2E-47A2-B997-02D527BC8082}"/>
    <dgm:cxn modelId="{7F9BE43C-6FD0-4549-B2B8-86AA01F2945A}" srcId="{2E15931E-1654-4B73-89B2-8E333D9C42E0}" destId="{A6685E83-BEEC-49B3-B40A-539E2C0D7A1A}" srcOrd="1" destOrd="0" parTransId="{FECC43A3-D59E-4EE1-9557-8FBB90D5B362}" sibTransId="{68BB6C9A-B7F0-43A0-955B-FC8C4D4009BF}"/>
    <dgm:cxn modelId="{EFE0AB58-AC79-4579-AC8D-D01BD95734BA}" srcId="{A6685E83-BEEC-49B3-B40A-539E2C0D7A1A}" destId="{CBA50553-63FA-4B5A-9888-EDDBA06CA593}" srcOrd="0" destOrd="1" parTransId="{73E2772F-165D-4B56-ACC2-969CBF53B0A8}" sibTransId="{7BFD1607-7356-4D3D-A829-75D002A3A4B0}"/>
    <dgm:cxn modelId="{C768B3ED-8FA8-4AB2-ADFB-FB222A48D34A}" srcId="{2E15931E-1654-4B73-89B2-8E333D9C42E0}" destId="{C8DDDFA1-AF37-4444-AAEB-D51CEE212719}" srcOrd="2" destOrd="0" parTransId="{26EA520A-5891-4EBA-B2AD-1840663D8C07}" sibTransId="{CE2287C8-6424-4771-88FD-4DADE15C5A04}"/>
    <dgm:cxn modelId="{83A56001-0DBB-4909-8378-AFBD8D1AA5E7}" srcId="{C8DDDFA1-AF37-4444-AAEB-D51CEE212719}" destId="{5AA02751-379E-46DB-884A-F23ACBC498EE}" srcOrd="0" destOrd="2" parTransId="{D0D77647-95BE-4607-B2F0-006D9CAB8F0E}" sibTransId="{3DBF6B9F-A188-4D67-ABE8-0633561FA9E5}"/>
    <dgm:cxn modelId="{5CDCCAD7-623F-4081-B9ED-31D24C0017B3}" type="presOf" srcId="{2E15931E-1654-4B73-89B2-8E333D9C42E0}" destId="{D5935282-3C7C-4F88-A1AE-C27DB8591514}" srcOrd="0" destOrd="0" presId="urn:microsoft.com/office/officeart/2005/8/layout/vList5"/>
    <dgm:cxn modelId="{41EF2263-5187-4B8D-9A5E-495EBE4BB5D8}" type="presParOf" srcId="{D5935282-3C7C-4F88-A1AE-C27DB8591514}" destId="{E61486FD-113E-4C87-8ADF-B1A8E2A84801}" srcOrd="0" destOrd="0" presId="urn:microsoft.com/office/officeart/2005/8/layout/vList5"/>
    <dgm:cxn modelId="{45F8DA36-9032-42FD-BD8C-CE7FEEFE8A40}" type="presParOf" srcId="{E61486FD-113E-4C87-8ADF-B1A8E2A84801}" destId="{96BE2B31-D87C-43E1-BE64-4C27B13F4AA4}" srcOrd="0" destOrd="0" presId="urn:microsoft.com/office/officeart/2005/8/layout/vList5"/>
    <dgm:cxn modelId="{5BFACBBA-CB37-4EA3-89B3-8B92E36A63D6}" type="presOf" srcId="{90DDC401-903F-495B-A387-FFA8A45891F6}" destId="{96BE2B31-D87C-43E1-BE64-4C27B13F4AA4}" srcOrd="0" destOrd="0" presId="urn:microsoft.com/office/officeart/2005/8/layout/vList5"/>
    <dgm:cxn modelId="{9D3661E4-BE23-4FF3-9418-B70C6185BA4E}" type="presParOf" srcId="{E61486FD-113E-4C87-8ADF-B1A8E2A84801}" destId="{DD9406C3-FC80-4468-A55B-122D744D43F0}" srcOrd="1" destOrd="0" presId="urn:microsoft.com/office/officeart/2005/8/layout/vList5"/>
    <dgm:cxn modelId="{E686B68A-0490-4EB7-87E7-B156ABB9BB3E}" type="presOf" srcId="{E08CEB0C-E37F-4DCA-A8EA-4B2CD3AD7754}" destId="{DD9406C3-FC80-4468-A55B-122D744D43F0}" srcOrd="0" destOrd="0" presId="urn:microsoft.com/office/officeart/2005/8/layout/vList5"/>
    <dgm:cxn modelId="{FB701C36-C1D7-4227-9F8A-1B05D7621B5B}" type="presParOf" srcId="{D5935282-3C7C-4F88-A1AE-C27DB8591514}" destId="{F1941F29-E51C-4282-956D-50CFAFAEB9B8}" srcOrd="1" destOrd="0" presId="urn:microsoft.com/office/officeart/2005/8/layout/vList5"/>
    <dgm:cxn modelId="{F4BBF095-DC12-4ED9-8600-6BA10F723E32}" type="presParOf" srcId="{D5935282-3C7C-4F88-A1AE-C27DB8591514}" destId="{B589D1EC-5156-4FB2-BB1C-8E1290A868B9}" srcOrd="2" destOrd="0" presId="urn:microsoft.com/office/officeart/2005/8/layout/vList5"/>
    <dgm:cxn modelId="{BBF0C365-649D-497E-B0B0-1865BBDB5A67}" type="presParOf" srcId="{B589D1EC-5156-4FB2-BB1C-8E1290A868B9}" destId="{EBD335B5-8308-49CB-9630-99D852747B1F}" srcOrd="0" destOrd="2" presId="urn:microsoft.com/office/officeart/2005/8/layout/vList5"/>
    <dgm:cxn modelId="{5D080FA1-EC1F-4B25-87D9-31400441C0EB}" type="presOf" srcId="{A6685E83-BEEC-49B3-B40A-539E2C0D7A1A}" destId="{EBD335B5-8308-49CB-9630-99D852747B1F}" srcOrd="0" destOrd="0" presId="urn:microsoft.com/office/officeart/2005/8/layout/vList5"/>
    <dgm:cxn modelId="{891C849C-B3F6-415B-B14B-0E64FBB394FC}" type="presParOf" srcId="{B589D1EC-5156-4FB2-BB1C-8E1290A868B9}" destId="{6EB2A58E-CA03-4F76-94B6-D8FE50231963}" srcOrd="1" destOrd="2" presId="urn:microsoft.com/office/officeart/2005/8/layout/vList5"/>
    <dgm:cxn modelId="{59BCE9D6-B871-4735-A170-8BBC9A83F923}" type="presOf" srcId="{CBA50553-63FA-4B5A-9888-EDDBA06CA593}" destId="{6EB2A58E-CA03-4F76-94B6-D8FE50231963}" srcOrd="0" destOrd="0" presId="urn:microsoft.com/office/officeart/2005/8/layout/vList5"/>
    <dgm:cxn modelId="{F5AD15C7-5BE5-4244-9C8B-36084B57331F}" type="presParOf" srcId="{D5935282-3C7C-4F88-A1AE-C27DB8591514}" destId="{A76EE5BB-CBA4-4DD9-BFB7-3F3F246C9BF0}" srcOrd="3" destOrd="0" presId="urn:microsoft.com/office/officeart/2005/8/layout/vList5"/>
    <dgm:cxn modelId="{DAE8CB45-960A-4CDF-B6FD-A78856CC9DE5}" type="presParOf" srcId="{D5935282-3C7C-4F88-A1AE-C27DB8591514}" destId="{2BB2A428-FB05-47E5-AC5F-C6A7936A9AC0}" srcOrd="4" destOrd="0" presId="urn:microsoft.com/office/officeart/2005/8/layout/vList5"/>
    <dgm:cxn modelId="{0F87879E-6877-4F9B-860E-DB91DC0852BC}" type="presParOf" srcId="{2BB2A428-FB05-47E5-AC5F-C6A7936A9AC0}" destId="{B093CE78-670B-40EB-95CF-315E334D550F}" srcOrd="0" destOrd="4" presId="urn:microsoft.com/office/officeart/2005/8/layout/vList5"/>
    <dgm:cxn modelId="{BE20F318-20D5-4EFA-B4D1-051D998E6AB7}" type="presOf" srcId="{C8DDDFA1-AF37-4444-AAEB-D51CEE212719}" destId="{B093CE78-670B-40EB-95CF-315E334D550F}" srcOrd="0" destOrd="0" presId="urn:microsoft.com/office/officeart/2005/8/layout/vList5"/>
    <dgm:cxn modelId="{A90AEE82-88C1-4D59-9C44-7A1668DCCA8B}" type="presParOf" srcId="{2BB2A428-FB05-47E5-AC5F-C6A7936A9AC0}" destId="{64028F0D-BE57-4642-92F7-303D4E45C524}" srcOrd="1" destOrd="4" presId="urn:microsoft.com/office/officeart/2005/8/layout/vList5"/>
    <dgm:cxn modelId="{A160C58E-FCCA-431E-931B-4E08C36F4871}" type="presOf" srcId="{5AA02751-379E-46DB-884A-F23ACBC498EE}" destId="{64028F0D-BE57-4642-92F7-303D4E45C524}" srcOrd="0"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DD9406C3-FC80-4468-A55B-122D744D43F0}">
      <dsp:nvSpPr>
        <dsp:cNvPr id="4" name="同侧圆角矩形 3"/>
        <dsp:cNvSpPr/>
      </dsp:nvSpPr>
      <dsp:spPr bwMode="white">
        <a:xfrm rot="5400000">
          <a:off x="4827885" y="-1727016"/>
          <a:ext cx="1398311" cy="5201920"/>
        </a:xfrm>
        <a:prstGeom prst="round2Same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vert="horz" wrap="square" lIns="220979" tIns="110489" rIns="220979" bIns="110489" anchor="ctr"/>
        <a:lstStyle>
          <a:lvl1pPr algn="l">
            <a:defRPr sz="5800"/>
          </a:lvl1pPr>
          <a:lvl2pPr marL="285750" indent="-285750" algn="l">
            <a:defRPr sz="5800"/>
          </a:lvl2pPr>
          <a:lvl3pPr marL="571500" indent="-285750" algn="l">
            <a:defRPr sz="5800"/>
          </a:lvl3pPr>
          <a:lvl4pPr marL="857250" indent="-285750" algn="l">
            <a:defRPr sz="5800"/>
          </a:lvl4pPr>
          <a:lvl5pPr marL="1143000" indent="-285750" algn="l">
            <a:defRPr sz="5800"/>
          </a:lvl5pPr>
          <a:lvl6pPr marL="1428750" indent="-285750" algn="l">
            <a:defRPr sz="5800"/>
          </a:lvl6pPr>
          <a:lvl7pPr marL="1714500" indent="-285750" algn="l">
            <a:defRPr sz="5800"/>
          </a:lvl7pPr>
          <a:lvl8pPr marL="2000250" indent="-285750" algn="l">
            <a:defRPr sz="5800"/>
          </a:lvl8pPr>
          <a:lvl9pPr marL="2286000" indent="-285750" algn="l">
            <a:defRPr sz="5800"/>
          </a:lvl9pPr>
        </a:lstStyle>
        <a:p>
          <a:pPr lvl="1">
            <a:lnSpc>
              <a:spcPct val="100000"/>
            </a:lnSpc>
            <a:spcBef>
              <a:spcPct val="0"/>
            </a:spcBef>
            <a:spcAft>
              <a:spcPct val="15000"/>
            </a:spcAft>
            <a:buChar char="•"/>
          </a:pPr>
          <a:r>
            <a:rPr lang="en-US" altLang="zh-CN">
              <a:solidFill>
                <a:schemeClr val="dk1"/>
              </a:solidFill>
            </a:rPr>
            <a:t>P</a:t>
          </a:r>
          <a:r>
            <a:rPr lang="en-US" altLang="zh-CN">
              <a:solidFill>
                <a:schemeClr val="dk1"/>
              </a:solidFill>
            </a:rPr>
            <a:t>ara</a:t>
          </a:r>
          <a:r>
            <a:rPr lang="en-US" altLang="zh-CN">
              <a:solidFill>
                <a:schemeClr val="dk1"/>
              </a:solidFill>
            </a:rPr>
            <a:t>_______</a:t>
          </a:r>
          <a:endParaRPr lang="zh-CN" altLang="en-US">
            <a:solidFill>
              <a:schemeClr val="dk1"/>
            </a:solidFill>
          </a:endParaRPr>
        </a:p>
      </dsp:txBody>
      <dsp:txXfrm rot="5400000">
        <a:off x="4827885" y="-1727016"/>
        <a:ext cx="1398311" cy="5201920"/>
      </dsp:txXfrm>
    </dsp:sp>
    <dsp:sp modelId="{96BE2B31-D87C-43E1-BE64-4C27B13F4AA4}">
      <dsp:nvSpPr>
        <dsp:cNvPr id="3" name="圆角矩形 2"/>
        <dsp:cNvSpPr/>
      </dsp:nvSpPr>
      <dsp:spPr bwMode="white">
        <a:xfrm>
          <a:off x="0" y="0"/>
          <a:ext cx="2926080" cy="1747889"/>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47650" tIns="123825" rIns="247650" bIns="12382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a:t>Part1</a:t>
          </a:r>
          <a:endParaRPr lang="en-US" altLang="zh-CN"/>
        </a:p>
      </dsp:txBody>
      <dsp:txXfrm>
        <a:off x="0" y="0"/>
        <a:ext cx="2926080" cy="1747889"/>
      </dsp:txXfrm>
    </dsp:sp>
    <dsp:sp modelId="{6EB2A58E-CA03-4F76-94B6-D8FE50231963}">
      <dsp:nvSpPr>
        <dsp:cNvPr id="6" name="同侧圆角矩形 5"/>
        <dsp:cNvSpPr/>
      </dsp:nvSpPr>
      <dsp:spPr bwMode="white">
        <a:xfrm rot="5400000">
          <a:off x="4827885" y="108268"/>
          <a:ext cx="1398311" cy="5201920"/>
        </a:xfrm>
        <a:prstGeom prst="round2Same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vert="horz" wrap="square" lIns="220979" tIns="110489" rIns="220979" bIns="110489" anchor="ctr"/>
        <a:lstStyle>
          <a:lvl1pPr algn="l">
            <a:defRPr sz="5800"/>
          </a:lvl1pPr>
          <a:lvl2pPr marL="285750" indent="-285750" algn="l">
            <a:defRPr sz="5800"/>
          </a:lvl2pPr>
          <a:lvl3pPr marL="571500" indent="-285750" algn="l">
            <a:defRPr sz="5800"/>
          </a:lvl3pPr>
          <a:lvl4pPr marL="857250" indent="-285750" algn="l">
            <a:defRPr sz="5800"/>
          </a:lvl4pPr>
          <a:lvl5pPr marL="1143000" indent="-285750" algn="l">
            <a:defRPr sz="5800"/>
          </a:lvl5pPr>
          <a:lvl6pPr marL="1428750" indent="-285750" algn="l">
            <a:defRPr sz="5800"/>
          </a:lvl6pPr>
          <a:lvl7pPr marL="1714500" indent="-285750" algn="l">
            <a:defRPr sz="5800"/>
          </a:lvl7pPr>
          <a:lvl8pPr marL="2000250" indent="-285750" algn="l">
            <a:defRPr sz="5800"/>
          </a:lvl8pPr>
          <a:lvl9pPr marL="2286000" indent="-285750" algn="l">
            <a:defRPr sz="5800"/>
          </a:lvl9pPr>
        </a:lstStyle>
        <a:p>
          <a:pPr lvl="1">
            <a:lnSpc>
              <a:spcPct val="100000"/>
            </a:lnSpc>
            <a:spcBef>
              <a:spcPct val="0"/>
            </a:spcBef>
            <a:spcAft>
              <a:spcPct val="15000"/>
            </a:spcAft>
            <a:buChar char="•"/>
          </a:pPr>
          <a:r>
            <a:rPr lang="en-US" altLang="zh-CN">
              <a:solidFill>
                <a:schemeClr val="dk1"/>
              </a:solidFill>
            </a:rPr>
            <a:t>Para________</a:t>
          </a:r>
          <a:endParaRPr lang="zh-CN" altLang="en-US">
            <a:solidFill>
              <a:schemeClr val="dk1"/>
            </a:solidFill>
          </a:endParaRPr>
        </a:p>
      </dsp:txBody>
      <dsp:txXfrm rot="5400000">
        <a:off x="4827885" y="108268"/>
        <a:ext cx="1398311" cy="5201920"/>
      </dsp:txXfrm>
    </dsp:sp>
    <dsp:sp modelId="{EBD335B5-8308-49CB-9630-99D852747B1F}">
      <dsp:nvSpPr>
        <dsp:cNvPr id="5" name="圆角矩形 4"/>
        <dsp:cNvSpPr/>
      </dsp:nvSpPr>
      <dsp:spPr bwMode="white">
        <a:xfrm>
          <a:off x="0" y="1835283"/>
          <a:ext cx="2926080" cy="1747889"/>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47650" tIns="123825" rIns="247650" bIns="12382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a:t>Part 2</a:t>
          </a:r>
          <a:endParaRPr lang="en-US" altLang="zh-CN"/>
        </a:p>
      </dsp:txBody>
      <dsp:txXfrm>
        <a:off x="0" y="1835283"/>
        <a:ext cx="2926080" cy="1747889"/>
      </dsp:txXfrm>
    </dsp:sp>
    <dsp:sp modelId="{64028F0D-BE57-4642-92F7-303D4E45C524}">
      <dsp:nvSpPr>
        <dsp:cNvPr id="8" name="同侧圆角矩形 7"/>
        <dsp:cNvSpPr/>
      </dsp:nvSpPr>
      <dsp:spPr bwMode="white">
        <a:xfrm rot="5400000">
          <a:off x="4827885" y="1943551"/>
          <a:ext cx="1398311" cy="5201920"/>
        </a:xfrm>
        <a:prstGeom prst="round2Same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vert="horz" wrap="square" lIns="220979" tIns="110489" rIns="220979" bIns="110489" anchor="ctr"/>
        <a:lstStyle>
          <a:lvl1pPr algn="l">
            <a:defRPr sz="5800"/>
          </a:lvl1pPr>
          <a:lvl2pPr marL="285750" indent="-285750" algn="l">
            <a:defRPr sz="5800"/>
          </a:lvl2pPr>
          <a:lvl3pPr marL="571500" indent="-285750" algn="l">
            <a:defRPr sz="5800"/>
          </a:lvl3pPr>
          <a:lvl4pPr marL="857250" indent="-285750" algn="l">
            <a:defRPr sz="5800"/>
          </a:lvl4pPr>
          <a:lvl5pPr marL="1143000" indent="-285750" algn="l">
            <a:defRPr sz="5800"/>
          </a:lvl5pPr>
          <a:lvl6pPr marL="1428750" indent="-285750" algn="l">
            <a:defRPr sz="5800"/>
          </a:lvl6pPr>
          <a:lvl7pPr marL="1714500" indent="-285750" algn="l">
            <a:defRPr sz="5800"/>
          </a:lvl7pPr>
          <a:lvl8pPr marL="2000250" indent="-285750" algn="l">
            <a:defRPr sz="5800"/>
          </a:lvl8pPr>
          <a:lvl9pPr marL="2286000" indent="-285750" algn="l">
            <a:defRPr sz="5800"/>
          </a:lvl9pPr>
        </a:lstStyle>
        <a:p>
          <a:pPr lvl="1">
            <a:lnSpc>
              <a:spcPct val="100000"/>
            </a:lnSpc>
            <a:spcBef>
              <a:spcPct val="0"/>
            </a:spcBef>
            <a:spcAft>
              <a:spcPct val="15000"/>
            </a:spcAft>
            <a:buChar char="•"/>
          </a:pPr>
          <a:r>
            <a:rPr lang="en-US" altLang="zh-CN">
              <a:solidFill>
                <a:schemeClr val="dk1"/>
              </a:solidFill>
              <a:sym typeface="+mn-ea"/>
            </a:rPr>
            <a:t>Para________</a:t>
          </a:r>
          <a:endParaRPr lang="zh-CN" altLang="en-US">
            <a:solidFill>
              <a:schemeClr val="dk1"/>
            </a:solidFill>
          </a:endParaRPr>
        </a:p>
      </dsp:txBody>
      <dsp:txXfrm rot="5400000">
        <a:off x="4827885" y="1943551"/>
        <a:ext cx="1398311" cy="5201920"/>
      </dsp:txXfrm>
    </dsp:sp>
    <dsp:sp modelId="{B093CE78-670B-40EB-95CF-315E334D550F}">
      <dsp:nvSpPr>
        <dsp:cNvPr id="7" name="圆角矩形 6"/>
        <dsp:cNvSpPr/>
      </dsp:nvSpPr>
      <dsp:spPr bwMode="white">
        <a:xfrm>
          <a:off x="0" y="3670566"/>
          <a:ext cx="2926080" cy="1747889"/>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47650" tIns="123825" rIns="247650" bIns="12382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a:t>Part 3</a:t>
          </a:r>
          <a:endParaRPr lang="en-US" altLang="zh-CN"/>
        </a:p>
      </dsp:txBody>
      <dsp:txXfrm>
        <a:off x="0" y="3670566"/>
        <a:ext cx="2926080" cy="174788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BB1522-D8B8-4EE2-937D-B0D68622BD2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E29FB3-4EFF-4B7A-BE6D-D14B822199A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E29FB3-4EFF-4B7A-BE6D-D14B822199A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1.tiff"/><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5.jpeg"/><Relationship Id="rId2" Type="http://schemas.openxmlformats.org/officeDocument/2006/relationships/tags" Target="../tags/tag11.xm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image" Target="../media/image5.jpeg"/><Relationship Id="rId2" Type="http://schemas.openxmlformats.org/officeDocument/2006/relationships/tags" Target="../tags/tag16.xml"/><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5.jpeg"/><Relationship Id="rId3" Type="http://schemas.openxmlformats.org/officeDocument/2006/relationships/tags" Target="../tags/tag21.xml"/><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5.jpeg"/><Relationship Id="rId2" Type="http://schemas.openxmlformats.org/officeDocument/2006/relationships/tags" Target="../tags/tag26.xml"/><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5.jpeg"/><Relationship Id="rId2" Type="http://schemas.openxmlformats.org/officeDocument/2006/relationships/tags" Target="../tags/tag31.xm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image" Target="../media/image5.jpeg"/><Relationship Id="rId2" Type="http://schemas.openxmlformats.org/officeDocument/2006/relationships/tags" Target="../tags/tag36.xml"/><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EB89C5D7-498B-439A-A72E-AA6A27276EEB}"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
        <p:nvSpPr>
          <p:cNvPr id="7" name="标题 1"/>
          <p:cNvSpPr txBox="1"/>
          <p:nvPr/>
        </p:nvSpPr>
        <p:spPr>
          <a:xfrm>
            <a:off x="839788" y="355600"/>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endParaRPr lang="zh-CN" altLang="en-US"/>
          </a:p>
        </p:txBody>
      </p:sp>
      <p:sp>
        <p:nvSpPr>
          <p:cNvPr id="9"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endParaRPr lang="zh-CN" altLang="en-US"/>
          </a:p>
        </p:txBody>
      </p:sp>
      <p:sp>
        <p:nvSpPr>
          <p:cNvPr id="10"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zh-CN" altLang="en-US"/>
          </a:p>
        </p:txBody>
      </p:sp>
      <p:sp>
        <p:nvSpPr>
          <p:cNvPr id="11" name="内容占位符 5"/>
          <p:cNvSpPr>
            <a:spLocks noGrp="1"/>
          </p:cNvSpPr>
          <p:nvPr>
            <p:ph sz="quarter" idx="4" hasCustomPrompt="1"/>
          </p:nvPr>
        </p:nvSpPr>
        <p:spPr>
          <a:xfrm>
            <a:off x="6172200" y="2505075"/>
            <a:ext cx="5183188" cy="3684588"/>
          </a:xfrm>
        </p:spPr>
        <p:txBody>
          <a:bodyPr/>
          <a:lstStyle/>
          <a:p>
            <a:pPr lvl="0"/>
            <a:endParaRPr lang="zh-CN" altLang="en-US"/>
          </a:p>
        </p:txBody>
      </p:sp>
      <p:sp>
        <p:nvSpPr>
          <p:cNvPr id="12" name="页脚占位符 7"/>
          <p:cNvSpPr>
            <a:spLocks noGrp="1"/>
          </p:cNvSpPr>
          <p:nvPr>
            <p:ph type="ftr" sz="quarter" idx="11"/>
          </p:nvPr>
        </p:nvSpPr>
        <p:spPr>
          <a:xfrm>
            <a:off x="4038600" y="6356350"/>
            <a:ext cx="4114800" cy="365125"/>
          </a:xfrm>
        </p:spPr>
        <p:txBody>
          <a:bodyPr/>
          <a:lstStyle/>
          <a:p>
            <a:endParaRPr lang="zh-CN" altLang="en-US"/>
          </a:p>
        </p:txBody>
      </p:sp>
      <p:sp>
        <p:nvSpPr>
          <p:cNvPr id="13"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fld>
            <a:endParaRPr lang="zh-CN" altLang="en-US"/>
          </a:p>
        </p:txBody>
      </p:sp>
    </p:spTree>
  </p:cSld>
  <p:clrMapOvr>
    <a:masterClrMapping/>
  </p:clrMapOvr>
  <p:transition/>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p:spPr>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0"/>
            <a:ext cx="2895600" cy="365125"/>
          </a:xfrm>
        </p:spPr>
        <p:txBody>
          <a:bodyPr/>
          <a:lstStyle/>
          <a:p>
            <a:endParaRPr lang="en-US"/>
          </a:p>
        </p:txBody>
      </p:sp>
      <p:sp>
        <p:nvSpPr>
          <p:cNvPr id="9" name="Slide Number Placeholder 8"/>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0"/>
            <a:ext cx="2895600" cy="365125"/>
          </a:xfrm>
        </p:spPr>
        <p:txBody>
          <a:bodyPr/>
          <a:lstStyle/>
          <a:p>
            <a:endParaRPr lang="en-US"/>
          </a:p>
        </p:txBody>
      </p:sp>
      <p:sp>
        <p:nvSpPr>
          <p:cNvPr id="5" name="Slide Number Placeholder 4"/>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0"/>
            <a:ext cx="2895600" cy="365125"/>
          </a:xfrm>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p:spPr>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p:spPr>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p:spPr>
        <p:txBody>
          <a:bodyPr/>
          <a:lstStyle/>
          <a:p>
            <a:endParaRPr lang="en-US"/>
          </a:p>
        </p:txBody>
      </p:sp>
      <p:sp>
        <p:nvSpPr>
          <p:cNvPr id="6" name="Slide Number Placeholder 5"/>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p:spPr>
        <p:txBody>
          <a:bodyPr/>
          <a:lstStyle/>
          <a:p>
            <a:endParaRPr lang="en-US"/>
          </a:p>
        </p:txBody>
      </p:sp>
      <p:sp>
        <p:nvSpPr>
          <p:cNvPr id="6" name="Slide Number Placeholder 5"/>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25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hf sldNum="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609600" y="6245225"/>
            <a:ext cx="2844800" cy="476250"/>
          </a:xfrm>
        </p:spPr>
        <p:txBody>
          <a:bodyPr/>
          <a:p>
            <a:pPr fontAlgn="base"/>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fld>
            <a:endParaRPr lang="zh-CN" altLang="en-US" strike="noStrike" noProof="1"/>
          </a:p>
        </p:txBody>
      </p:sp>
      <p:sp>
        <p:nvSpPr>
          <p:cNvPr id="4" name="页脚占位符 3"/>
          <p:cNvSpPr>
            <a:spLocks noGrp="1"/>
          </p:cNvSpPr>
          <p:nvPr>
            <p:ph type="ftr" sz="quarter" idx="11"/>
          </p:nvPr>
        </p:nvSpPr>
        <p:spPr>
          <a:xfrm>
            <a:off x="4165600" y="6245225"/>
            <a:ext cx="3860800" cy="476250"/>
          </a:xfrm>
        </p:spPr>
        <p:txBody>
          <a:bodyPr/>
          <a:p>
            <a:pPr fontAlgn="base"/>
            <a:endParaRPr lang="zh-CN" altLang="en-US" strike="noStrike" noProof="1" dirty="0"/>
          </a:p>
        </p:txBody>
      </p:sp>
      <p:sp>
        <p:nvSpPr>
          <p:cNvPr id="5" name="灯片编号占位符 4"/>
          <p:cNvSpPr>
            <a:spLocks noGrp="1"/>
          </p:cNvSpPr>
          <p:nvPr>
            <p:ph type="sldNum" sz="quarter" idx="12"/>
          </p:nvPr>
        </p:nvSpPr>
        <p:spPr>
          <a:xfrm>
            <a:off x="8737600" y="6245225"/>
            <a:ext cx="2844800" cy="476250"/>
          </a:xfrm>
        </p:spPr>
        <p:txBody>
          <a:bodyPr/>
          <a:p>
            <a:pPr fontAlgn="base"/>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fld>
            <a:endParaRPr lang="zh-CN" altLang="en-US" strike="noStrike" noProof="1" dirty="0"/>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auto"/>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609600" y="6245225"/>
            <a:ext cx="2844800" cy="476250"/>
          </a:xfrm>
        </p:spPr>
        <p:txBody>
          <a:bodyPr/>
          <a:p>
            <a:pPr fontAlgn="base"/>
            <a:fld id="{760FBDFE-C587-4B4C-A407-44438C67B59E}" type="datetimeFigureOut">
              <a:rPr lang="zh-CN" altLang="en-US" strike="noStrike" noProof="1" smtClean="0">
                <a:latin typeface="Arial" panose="020B0604020202020204" pitchFamily="34" charset="0"/>
                <a:ea typeface="微软雅黑" panose="020B0503020204020204" pitchFamily="34" charset="-122"/>
                <a:cs typeface="+mn-cs"/>
              </a:rPr>
            </a:fld>
            <a:endParaRPr lang="zh-CN" altLang="en-US" strike="noStrike" noProof="1"/>
          </a:p>
        </p:txBody>
      </p:sp>
      <p:sp>
        <p:nvSpPr>
          <p:cNvPr id="4" name="页脚占位符 3"/>
          <p:cNvSpPr>
            <a:spLocks noGrp="1"/>
          </p:cNvSpPr>
          <p:nvPr>
            <p:ph type="ftr" sz="quarter" idx="11"/>
          </p:nvPr>
        </p:nvSpPr>
        <p:spPr>
          <a:xfrm>
            <a:off x="4165600" y="6245225"/>
            <a:ext cx="3860800" cy="476250"/>
          </a:xfrm>
        </p:spPr>
        <p:txBody>
          <a:bodyPr/>
          <a:p>
            <a:pPr fontAlgn="base"/>
            <a:endParaRPr lang="zh-CN" altLang="en-US" strike="noStrike" noProof="1" dirty="0"/>
          </a:p>
        </p:txBody>
      </p:sp>
      <p:sp>
        <p:nvSpPr>
          <p:cNvPr id="5" name="灯片编号占位符 4"/>
          <p:cNvSpPr>
            <a:spLocks noGrp="1"/>
          </p:cNvSpPr>
          <p:nvPr>
            <p:ph type="sldNum" sz="quarter" idx="12"/>
          </p:nvPr>
        </p:nvSpPr>
        <p:spPr>
          <a:xfrm>
            <a:off x="8737600" y="6245225"/>
            <a:ext cx="2844800" cy="476250"/>
          </a:xfrm>
        </p:spPr>
        <p:txBody>
          <a:bodyPr/>
          <a:p>
            <a:pPr fontAlgn="base"/>
            <a:fld id="{49AE70B2-8BF9-45C0-BB95-33D1B9D3A854}" type="slidenum">
              <a:rPr lang="zh-CN" altLang="en-US" strike="noStrike" noProof="1" smtClean="0">
                <a:latin typeface="Arial" panose="020B0604020202020204" pitchFamily="34" charset="0"/>
                <a:ea typeface="微软雅黑" panose="020B0503020204020204" pitchFamily="34" charset="-122"/>
                <a:cs typeface="+mn-cs"/>
              </a:rPr>
            </a:fld>
            <a:endParaRPr lang="zh-CN" altLang="en-US" strike="noStrike" noProof="1"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charset="0"/>
              <a:ea typeface="宋体" panose="02010600030101010101" pitchFamily="2" charset="-122"/>
              <a:cs typeface="+mn-cs"/>
            </a:endParaRPr>
          </a:p>
        </p:txBody>
      </p:sp>
      <p:sp>
        <p:nvSpPr>
          <p:cNvPr id="8"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charset="0"/>
              <a:ea typeface="宋体" panose="02010600030101010101" pitchFamily="2" charset="-122"/>
              <a:cs typeface="+mn-cs"/>
            </a:endParaRPr>
          </a:p>
        </p:txBody>
      </p:sp>
      <p:sp>
        <p:nvSpPr>
          <p:cNvPr id="9"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buNone/>
            </a:pPr>
            <a:fld id="{9A0DB2DC-4C9A-4742-B13C-FB6460FD3503}" type="slidenum">
              <a:rPr lang="zh-CN" altLang="en-US" dirty="0"/>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bg>
      <p:bgPr>
        <a:solidFill>
          <a:schemeClr val="bg1">
            <a:lumMod val="95000"/>
          </a:schemeClr>
        </a:solidFill>
        <a:effectLst/>
      </p:bgPr>
    </p:bg>
    <p:spTree>
      <p:nvGrpSpPr>
        <p:cNvPr id="1" name=""/>
        <p:cNvGrpSpPr/>
        <p:nvPr/>
      </p:nvGrpSpPr>
      <p:grpSpPr>
        <a:xfrm>
          <a:off x="0" y="0"/>
          <a:ext cx="0" cy="0"/>
          <a:chOff x="0" y="0"/>
          <a:chExt cx="0" cy="0"/>
        </a:xfrm>
      </p:grpSpPr>
      <p:grpSp>
        <p:nvGrpSpPr>
          <p:cNvPr id="13315" name="组合 7"/>
          <p:cNvGrpSpPr/>
          <p:nvPr userDrawn="1"/>
        </p:nvGrpSpPr>
        <p:grpSpPr>
          <a:xfrm>
            <a:off x="815975" y="836613"/>
            <a:ext cx="10560050" cy="60325"/>
            <a:chOff x="3060700" y="4724400"/>
            <a:chExt cx="5955507" cy="31432"/>
          </a:xfrm>
        </p:grpSpPr>
        <p:cxnSp>
          <p:nvCxnSpPr>
            <p:cNvPr id="9" name="直接连接符 8"/>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316" name="图片 10" descr="图标.png"/>
          <p:cNvPicPr>
            <a:picLocks noChangeAspect="1"/>
          </p:cNvPicPr>
          <p:nvPr userDrawn="1"/>
        </p:nvPicPr>
        <p:blipFill>
          <a:blip r:embed="rId2"/>
          <a:stretch>
            <a:fillRect/>
          </a:stretch>
        </p:blipFill>
        <p:spPr>
          <a:xfrm>
            <a:off x="200025" y="0"/>
            <a:ext cx="835025" cy="836613"/>
          </a:xfrm>
          <a:prstGeom prst="rect">
            <a:avLst/>
          </a:prstGeom>
          <a:noFill/>
          <a:ln w="9525">
            <a:noFill/>
          </a:ln>
        </p:spPr>
      </p:pic>
      <p:sp>
        <p:nvSpPr>
          <p:cNvPr id="2" name="日期占位符 1"/>
          <p:cNvSpPr>
            <a:spLocks noGrp="1"/>
          </p:cNvSpPr>
          <p:nvPr>
            <p:ph type="dt" sz="half" idx="10"/>
          </p:nvPr>
        </p:nvSpPr>
        <p:spPr>
          <a:xfrm>
            <a:off x="609600" y="6356350"/>
            <a:ext cx="2844800" cy="365125"/>
          </a:xfrm>
        </p:spPr>
        <p:txBody>
          <a:bodyPr/>
          <a:p>
            <a:pPr marL="0" marR="0" lvl="0" indent="0" algn="l" defTabSz="914400" rtl="0" eaLnBrk="1" fontAlgn="base" latinLnBrk="0" hangingPunct="1">
              <a:lnSpc>
                <a:spcPct val="100000"/>
              </a:lnSpc>
              <a:spcBef>
                <a:spcPct val="0"/>
              </a:spcBef>
              <a:spcAft>
                <a:spcPct val="0"/>
              </a:spcAft>
              <a:buClrTx/>
              <a:buSzTx/>
              <a:buFontTx/>
              <a:buNone/>
              <a:defRPr/>
            </a:pPr>
            <a:fld id="{4ABE1158-B495-465E-9594-D7D26AA197C7}" type="datetimeFigureOut">
              <a:rPr kumimoji="0" lang="zh-CN" altLang="en-US" sz="1600" b="0" i="0" u="none" strike="noStrike" kern="1200" cap="none" spc="0" normalizeH="0" baseline="0" noProof="1">
                <a:ln>
                  <a:noFill/>
                </a:ln>
                <a:solidFill>
                  <a:schemeClr val="tx1">
                    <a:tint val="75000"/>
                  </a:schemeClr>
                </a:solidFill>
                <a:effectLst/>
                <a:uLnTx/>
                <a:uFillTx/>
                <a:latin typeface="Times New Roman" panose="02020603050405020304" charset="0"/>
                <a:ea typeface="宋体" panose="02010600030101010101" pitchFamily="2" charset="-122"/>
                <a:cs typeface="+mn-cs"/>
              </a:rPr>
            </a:fld>
            <a:endParaRPr kumimoji="0" lang="zh-CN" altLang="en-US" sz="1600" b="0" i="0" u="none" strike="noStrike" kern="1200" cap="none" spc="0" normalizeH="0" baseline="0" noProof="1">
              <a:ln>
                <a:noFill/>
              </a:ln>
              <a:solidFill>
                <a:schemeClr val="tx1">
                  <a:tint val="75000"/>
                </a:schemeClr>
              </a:solidFill>
              <a:effectLst/>
              <a:uLnTx/>
              <a:uFillTx/>
              <a:latin typeface="Times New Roman" panose="02020603050405020304" charset="0"/>
              <a:ea typeface="宋体" panose="02010600030101010101" pitchFamily="2" charset="-122"/>
              <a:cs typeface="+mn-cs"/>
            </a:endParaRPr>
          </a:p>
        </p:txBody>
      </p:sp>
      <p:sp>
        <p:nvSpPr>
          <p:cNvPr id="3" name="页脚占位符 2"/>
          <p:cNvSpPr>
            <a:spLocks noGrp="1"/>
          </p:cNvSpPr>
          <p:nvPr>
            <p:ph type="ftr" sz="quarter" idx="11"/>
          </p:nvPr>
        </p:nvSpPr>
        <p:spPr>
          <a:xfrm>
            <a:off x="4165600" y="6356350"/>
            <a:ext cx="3860800" cy="365125"/>
          </a:xfrm>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tx1">
                  <a:tint val="75000"/>
                </a:schemeClr>
              </a:solidFill>
              <a:effectLst/>
              <a:uLnTx/>
              <a:uFillTx/>
              <a:latin typeface="Times New Roman" panose="02020603050405020304" charset="0"/>
              <a:ea typeface="宋体" panose="02010600030101010101" pitchFamily="2" charset="-122"/>
              <a:cs typeface="+mn-cs"/>
            </a:endParaRPr>
          </a:p>
        </p:txBody>
      </p:sp>
      <p:sp>
        <p:nvSpPr>
          <p:cNvPr id="4" name="灯片编号占位符 3"/>
          <p:cNvSpPr>
            <a:spLocks noGrp="1"/>
          </p:cNvSpPr>
          <p:nvPr>
            <p:ph type="sldNum" sz="quarter" idx="12"/>
          </p:nvPr>
        </p:nvSpPr>
        <p:spPr>
          <a:xfrm>
            <a:off x="8737600" y="6356350"/>
            <a:ext cx="2844800" cy="365125"/>
          </a:xfrm>
        </p:spPr>
        <p:txBody>
          <a:bodyPr/>
          <a:p>
            <a:pPr marL="0" marR="0" lvl="0" indent="0" algn="r" defTabSz="914400" rtl="0" eaLnBrk="1" fontAlgn="base" latinLnBrk="0" hangingPunct="1">
              <a:lnSpc>
                <a:spcPct val="100000"/>
              </a:lnSpc>
              <a:spcBef>
                <a:spcPct val="0"/>
              </a:spcBef>
              <a:spcAft>
                <a:spcPct val="0"/>
              </a:spcAft>
              <a:buClrTx/>
              <a:buSzTx/>
              <a:buFontTx/>
              <a:buNone/>
              <a:defRPr/>
            </a:pPr>
            <a:fld id="{809085D8-8603-4E86-A95A-59FBE1960584}" type="slidenum">
              <a:rPr kumimoji="0" altLang="en-US" sz="1600" b="0" i="0" u="none" strike="noStrike" kern="1200" cap="none" spc="0" normalizeH="0" baseline="0" noProof="1" smtClean="0">
                <a:ln>
                  <a:noFill/>
                </a:ln>
                <a:solidFill>
                  <a:srgbClr val="898989"/>
                </a:solidFill>
                <a:effectLst/>
                <a:uLnTx/>
                <a:uFillTx/>
                <a:latin typeface="Times New Roman" panose="02020603050405020304" charset="0"/>
                <a:ea typeface="宋体" panose="02010600030101010101" pitchFamily="2" charset="-122"/>
                <a:cs typeface="+mn-cs"/>
              </a:rPr>
            </a:fld>
            <a:endParaRPr kumimoji="0" lang="zh-CN" altLang="en-US" sz="1600" b="0" i="0" u="none" strike="noStrike" kern="1200" cap="none" spc="0" normalizeH="0" baseline="0" noProof="1" smtClean="0">
              <a:ln>
                <a:noFill/>
              </a:ln>
              <a:solidFill>
                <a:srgbClr val="898989"/>
              </a:solidFill>
              <a:effectLst/>
              <a:uLnTx/>
              <a:uFillTx/>
              <a:latin typeface="Times New Roman" panose="02020603050405020304" charset="0"/>
              <a:ea typeface="宋体" panose="02010600030101010101" pitchFamily="2" charset="-122"/>
              <a:cs typeface="+mn-cs"/>
            </a:endParaRPr>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8" name="图片 7" descr="5画板 21"/>
          <p:cNvPicPr>
            <a:picLocks noChangeAspect="1"/>
          </p:cNvPicPr>
          <p:nvPr userDrawn="1"/>
        </p:nvPicPr>
        <p:blipFill>
          <a:blip r:embed="rId2"/>
          <a:stretch>
            <a:fillRect/>
          </a:stretch>
        </p:blipFill>
        <p:spPr>
          <a:xfrm>
            <a:off x="0" y="0"/>
            <a:ext cx="12190095" cy="6858000"/>
          </a:xfrm>
          <a:prstGeom prst="rect">
            <a:avLst/>
          </a:prstGeom>
        </p:spPr>
      </p:pic>
      <p:pic>
        <p:nvPicPr>
          <p:cNvPr id="10" name="图片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13187"/>
            <a:ext cx="12192000" cy="6833713"/>
          </a:xfrm>
          <a:prstGeom prst="rect">
            <a:avLst/>
          </a:prstGeom>
        </p:spPr>
      </p:pic>
      <p:sp>
        <p:nvSpPr>
          <p:cNvPr id="3" name="文本占位符 2"/>
          <p:cNvSpPr>
            <a:spLocks noGrp="1"/>
          </p:cNvSpPr>
          <p:nvPr>
            <p:ph type="body" sz="quarter" idx="10"/>
          </p:nvPr>
        </p:nvSpPr>
        <p:spPr>
          <a:xfrm>
            <a:off x="210000" y="1571612"/>
            <a:ext cx="11772000" cy="738664"/>
          </a:xfrm>
          <a:prstGeom prst="rect">
            <a:avLst/>
          </a:prstGeom>
        </p:spPr>
        <p:txBody>
          <a:bodyPr>
            <a:spAutoFit/>
          </a:bodyPr>
          <a:lstStyle>
            <a:lvl1pPr marL="0" indent="0" algn="just">
              <a:lnSpc>
                <a:spcPct val="150000"/>
              </a:lnSpc>
              <a:spcBef>
                <a:spcPts val="0"/>
              </a:spcBef>
              <a:buFontTx/>
              <a:buNone/>
              <a:defRPr sz="2800" b="0">
                <a:latin typeface="Times New Roman" panose="02020603050405020304" charset="0"/>
                <a:ea typeface="宋体" panose="02010600030101010101" pitchFamily="2" charset="-122"/>
                <a:cs typeface="Times New Roman" panose="02020603050405020304" charset="0"/>
              </a:defRPr>
            </a:lvl1pPr>
          </a:lstStyle>
          <a:p>
            <a:pPr lvl="0"/>
            <a:r>
              <a:rPr lang="zh-CN" altLang="en-US" dirty="0" smtClean="0"/>
              <a:t>单击此处编辑母版文本样式</a:t>
            </a:r>
            <a:endParaRPr lang="zh-CN" altLang="en-US" dirty="0" smtClean="0"/>
          </a:p>
        </p:txBody>
      </p:sp>
      <p:pic>
        <p:nvPicPr>
          <p:cNvPr id="13" name="图片 12"/>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4000" y="15324"/>
            <a:ext cx="2448600" cy="380151"/>
          </a:xfrm>
          <a:prstGeom prst="rect">
            <a:avLst/>
          </a:prstGeom>
        </p:spPr>
      </p:pic>
      <p:sp>
        <p:nvSpPr>
          <p:cNvPr id="14" name="文本框 13"/>
          <p:cNvSpPr txBox="1"/>
          <p:nvPr userDrawn="1"/>
        </p:nvSpPr>
        <p:spPr>
          <a:xfrm>
            <a:off x="624000" y="-27000"/>
            <a:ext cx="2448600" cy="40011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solidFill>
                  <a:schemeClr val="bg1"/>
                </a:solidFill>
                <a:latin typeface="黑体" panose="02010609060101010101" charset="-122"/>
                <a:ea typeface="黑体" panose="02010609060101010101" charset="-122"/>
                <a:cs typeface="Times New Roman" panose="02020603050405020304" charset="0"/>
              </a:rPr>
              <a:t>二 轮 专 题 复 习</a:t>
            </a:r>
            <a:endParaRPr lang="zh-CN" altLang="en-US" sz="2000" b="1" dirty="0" smtClean="0">
              <a:solidFill>
                <a:schemeClr val="bg1"/>
              </a:solidFill>
              <a:latin typeface="黑体" panose="02010609060101010101" charset="-122"/>
              <a:ea typeface="黑体" panose="02010609060101010101" charset="-122"/>
              <a:cs typeface="Times New Roman" panose="02020603050405020304" charset="0"/>
            </a:endParaRPr>
          </a:p>
        </p:txBody>
      </p:sp>
    </p:spTree>
  </p:cSld>
  <p:clrMapOvr>
    <a:masterClrMapping/>
  </p:clrMapOvr>
  <p:transition spd="med">
    <p:split orient="vert"/>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2" name="image 201"/>
          <p:cNvPicPr>
            <a:picLocks noChangeAspect="1"/>
          </p:cNvPicPr>
          <p:nvPr userDrawn="1"/>
        </p:nvPicPr>
        <p:blipFill>
          <a:blip r:embed="rId2"/>
          <a:srcRect/>
          <a:stretch>
            <a:fillRect/>
          </a:stretch>
        </p:blipFill>
        <p:spPr>
          <a:xfrm>
            <a:off x="-28161" y="0"/>
            <a:ext cx="12264073" cy="6858000"/>
          </a:xfrm>
          <a:prstGeom prst="rect">
            <a:avLst/>
          </a:prstGeom>
        </p:spPr>
      </p:pic>
      <p:sp>
        <p:nvSpPr>
          <p:cNvPr id="4" name="任意多边形 3"/>
          <p:cNvSpPr/>
          <p:nvPr userDrawn="1"/>
        </p:nvSpPr>
        <p:spPr>
          <a:xfrm>
            <a:off x="-23151" y="265503"/>
            <a:ext cx="736772" cy="515280"/>
          </a:xfrm>
          <a:custGeom>
            <a:avLst/>
            <a:gdLst>
              <a:gd name="connsiteX0" fmla="*/ 0 w 6617498"/>
              <a:gd name="connsiteY0" fmla="*/ 0 h 6643688"/>
              <a:gd name="connsiteX1" fmla="*/ 4956576 w 6617498"/>
              <a:gd name="connsiteY1" fmla="*/ 0 h 6643688"/>
              <a:gd name="connsiteX2" fmla="*/ 6617498 w 6617498"/>
              <a:gd name="connsiteY2" fmla="*/ 6643688 h 6643688"/>
              <a:gd name="connsiteX3" fmla="*/ 0 w 6617498"/>
              <a:gd name="connsiteY3" fmla="*/ 6643688 h 6643688"/>
            </a:gdLst>
            <a:ahLst/>
            <a:cxnLst>
              <a:cxn ang="0">
                <a:pos x="connsiteX0" y="connsiteY0"/>
              </a:cxn>
              <a:cxn ang="0">
                <a:pos x="connsiteX1" y="connsiteY1"/>
              </a:cxn>
              <a:cxn ang="0">
                <a:pos x="connsiteX2" y="connsiteY2"/>
              </a:cxn>
              <a:cxn ang="0">
                <a:pos x="connsiteX3" y="connsiteY3"/>
              </a:cxn>
            </a:cxnLst>
            <a:rect l="l" t="t" r="r" b="b"/>
            <a:pathLst>
              <a:path w="6617498" h="6643688">
                <a:moveTo>
                  <a:pt x="0" y="0"/>
                </a:moveTo>
                <a:lnTo>
                  <a:pt x="4956576" y="0"/>
                </a:lnTo>
                <a:lnTo>
                  <a:pt x="6617498" y="6643688"/>
                </a:lnTo>
                <a:lnTo>
                  <a:pt x="0" y="6643688"/>
                </a:lnTo>
                <a:close/>
              </a:path>
            </a:pathLst>
          </a:custGeom>
          <a:solidFill>
            <a:srgbClr val="DAD7DB"/>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sp>
        <p:nvSpPr>
          <p:cNvPr id="5" name="平行四边形 4"/>
          <p:cNvSpPr/>
          <p:nvPr userDrawn="1"/>
        </p:nvSpPr>
        <p:spPr>
          <a:xfrm flipH="1">
            <a:off x="293574" y="474406"/>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9600" y="1600200"/>
            <a:ext cx="109728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609600" y="6245225"/>
            <a:ext cx="2844800" cy="476250"/>
          </a:xfrm>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custDataLst>
              <p:tags r:id="rId5"/>
            </p:custDataLst>
          </p:nvPr>
        </p:nvSpPr>
        <p:spPr>
          <a:xfrm>
            <a:off x="4165600" y="6245225"/>
            <a:ext cx="3860800" cy="476250"/>
          </a:xfrm>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custDataLst>
              <p:tags r:id="rId6"/>
            </p:custDataLst>
          </p:nvPr>
        </p:nvSpPr>
        <p:spPr>
          <a:xfrm>
            <a:off x="8737600" y="6245225"/>
            <a:ext cx="2844800" cy="476250"/>
          </a:xfrm>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pic>
        <p:nvPicPr>
          <p:cNvPr id="20" name="图片 19" descr="形状&#10;&#10;低可信度描述已自动生成"/>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custDataLst>
                <p:tags r:id="rId4"/>
              </p:custDataLst>
            </p:nvPr>
          </p:nvSpPr>
          <p:spPr>
            <a:xfrm>
              <a:off x="4150972" y="4048947"/>
              <a:ext cx="343932" cy="368203"/>
            </a:xfrm>
            <a:prstGeom prst="rect">
              <a:avLst/>
            </a:prstGeom>
            <a:noFill/>
          </p:spPr>
          <p:txBody>
            <a:bodyPr wrap="square" rtlCol="0">
              <a:spAutoFit/>
            </a:bodyPr>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custDataLst>
                <p:tags r:id="rId5"/>
              </p:custDataLst>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custDataLst>
              <p:tags r:id="rId6"/>
            </p:custDataLst>
          </p:nvPr>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p>
            <a:pPr algn="ctr"/>
            <a:endParaRPr lang="zh-CN" altLang="en-US"/>
          </a:p>
        </p:txBody>
      </p:sp>
      <p:pic>
        <p:nvPicPr>
          <p:cNvPr id="14" name="图片 13" descr="卡通人物&#10;&#10;描述已自动生成"/>
          <p:cNvPicPr>
            <a:picLocks noChangeAspect="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节标题">
    <p:bg>
      <p:bgPr>
        <a:solidFill>
          <a:schemeClr val="bg1">
            <a:lumMod val="95000"/>
          </a:schemeClr>
        </a:solidFill>
        <a:effectLst/>
      </p:bgPr>
    </p:bg>
    <p:spTree>
      <p:nvGrpSpPr>
        <p:cNvPr id="1" name=""/>
        <p:cNvGrpSpPr/>
        <p:nvPr/>
      </p:nvGrpSpPr>
      <p:grpSpPr>
        <a:xfrm>
          <a:off x="0" y="0"/>
          <a:ext cx="0" cy="0"/>
          <a:chOff x="0" y="0"/>
          <a:chExt cx="0" cy="0"/>
        </a:xfrm>
      </p:grpSpPr>
      <p:grpSp>
        <p:nvGrpSpPr>
          <p:cNvPr id="13315" name="组合 7"/>
          <p:cNvGrpSpPr/>
          <p:nvPr userDrawn="1"/>
        </p:nvGrpSpPr>
        <p:grpSpPr>
          <a:xfrm>
            <a:off x="815975" y="836613"/>
            <a:ext cx="10560050" cy="60325"/>
            <a:chOff x="3060700" y="4724400"/>
            <a:chExt cx="5955507" cy="31432"/>
          </a:xfrm>
        </p:grpSpPr>
        <p:cxnSp>
          <p:nvCxnSpPr>
            <p:cNvPr id="9" name="直接连接符 8"/>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316" name="图片 10" descr="图标.png"/>
          <p:cNvPicPr>
            <a:picLocks noChangeAspect="1"/>
          </p:cNvPicPr>
          <p:nvPr userDrawn="1"/>
        </p:nvPicPr>
        <p:blipFill>
          <a:blip r:embed="rId2"/>
          <a:stretch>
            <a:fillRect/>
          </a:stretch>
        </p:blipFill>
        <p:spPr>
          <a:xfrm>
            <a:off x="200025" y="0"/>
            <a:ext cx="835025" cy="836613"/>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4ABE1158-B495-465E-9594-D7D26AA197C7}" type="datetimeFigureOut">
              <a:rPr kumimoji="0" lang="zh-CN" altLang="en-US" sz="1600" b="0" i="0" u="none" strike="noStrike" kern="1200" cap="none" spc="0" normalizeH="0" baseline="0" noProof="1">
                <a:ln>
                  <a:noFill/>
                </a:ln>
                <a:solidFill>
                  <a:schemeClr val="tx1">
                    <a:tint val="75000"/>
                  </a:schemeClr>
                </a:solidFill>
                <a:effectLst/>
                <a:uLnTx/>
                <a:uFillTx/>
                <a:latin typeface="Times New Roman" panose="02020603050405020304" charset="0"/>
                <a:ea typeface="宋体" panose="02010600030101010101" pitchFamily="2" charset="-122"/>
                <a:cs typeface="+mn-cs"/>
              </a:rPr>
            </a:fld>
            <a:endParaRPr kumimoji="0" lang="zh-CN" altLang="en-US" sz="1600" b="0" i="0" u="none" strike="noStrike" kern="1200" cap="none" spc="0" normalizeH="0" baseline="0" noProof="1">
              <a:ln>
                <a:noFill/>
              </a:ln>
              <a:solidFill>
                <a:schemeClr val="tx1">
                  <a:tint val="75000"/>
                </a:schemeClr>
              </a:solidFill>
              <a:effectLst/>
              <a:uLnTx/>
              <a:uFillTx/>
              <a:latin typeface="Times New Roman" panose="0202060305040502030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1">
              <a:ln>
                <a:noFill/>
              </a:ln>
              <a:solidFill>
                <a:schemeClr val="tx1">
                  <a:tint val="75000"/>
                </a:schemeClr>
              </a:solidFill>
              <a:effectLst/>
              <a:uLnTx/>
              <a:uFillTx/>
              <a:latin typeface="Times New Roman" panose="0202060305040502030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809085D8-8603-4E86-A95A-59FBE1960584}" type="slidenum">
              <a:rPr kumimoji="0" altLang="en-US" sz="1600" b="0" i="0" u="none" strike="noStrike" kern="1200" cap="none" spc="0" normalizeH="0" baseline="0" noProof="1" smtClean="0">
                <a:ln>
                  <a:noFill/>
                </a:ln>
                <a:solidFill>
                  <a:srgbClr val="898989"/>
                </a:solidFill>
                <a:effectLst/>
                <a:uLnTx/>
                <a:uFillTx/>
                <a:latin typeface="Times New Roman" panose="02020603050405020304" charset="0"/>
                <a:ea typeface="宋体" panose="02010600030101010101" pitchFamily="2" charset="-122"/>
                <a:cs typeface="+mn-cs"/>
              </a:rPr>
            </a:fld>
            <a:endParaRPr kumimoji="0" lang="zh-CN" altLang="en-US" sz="1600" b="0" i="0" u="none" strike="noStrike" kern="1200" cap="none" spc="0" normalizeH="0" baseline="0" noProof="1" smtClean="0">
              <a:ln>
                <a:noFill/>
              </a:ln>
              <a:solidFill>
                <a:srgbClr val="898989"/>
              </a:solidFill>
              <a:effectLst/>
              <a:uLnTx/>
              <a:uFillTx/>
              <a:latin typeface="Times New Roman" panose="02020603050405020304" charset="0"/>
              <a:ea typeface="宋体" panose="02010600030101010101" pitchFamily="2" charset="-122"/>
              <a:cs typeface="+mn-cs"/>
            </a:endParaRPr>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custDataLst>
                <p:tags r:id="rId4"/>
              </p:custDataLst>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custDataLst>
                <p:tags r:id="rId5"/>
              </p:custDataLst>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custDataLst>
              <p:tags r:id="rId6"/>
            </p:custDataLst>
          </p:nvPr>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2" name="image 201"/>
          <p:cNvPicPr>
            <a:picLocks noChangeAspect="1"/>
          </p:cNvPicPr>
          <p:nvPr userDrawn="1"/>
        </p:nvPicPr>
        <p:blipFill>
          <a:blip r:embed="rId2"/>
          <a:srcRect/>
          <a:stretch>
            <a:fillRect/>
          </a:stretch>
        </p:blipFill>
        <p:spPr>
          <a:xfrm>
            <a:off x="-28161" y="0"/>
            <a:ext cx="12264073" cy="6858000"/>
          </a:xfrm>
          <a:prstGeom prst="rect">
            <a:avLst/>
          </a:prstGeom>
        </p:spPr>
      </p:pic>
      <p:sp>
        <p:nvSpPr>
          <p:cNvPr id="4" name="任意多边形 3"/>
          <p:cNvSpPr/>
          <p:nvPr userDrawn="1"/>
        </p:nvSpPr>
        <p:spPr>
          <a:xfrm>
            <a:off x="-23151" y="265503"/>
            <a:ext cx="736772" cy="515280"/>
          </a:xfrm>
          <a:custGeom>
            <a:avLst/>
            <a:gdLst>
              <a:gd name="connsiteX0" fmla="*/ 0 w 6617498"/>
              <a:gd name="connsiteY0" fmla="*/ 0 h 6643688"/>
              <a:gd name="connsiteX1" fmla="*/ 4956576 w 6617498"/>
              <a:gd name="connsiteY1" fmla="*/ 0 h 6643688"/>
              <a:gd name="connsiteX2" fmla="*/ 6617498 w 6617498"/>
              <a:gd name="connsiteY2" fmla="*/ 6643688 h 6643688"/>
              <a:gd name="connsiteX3" fmla="*/ 0 w 6617498"/>
              <a:gd name="connsiteY3" fmla="*/ 6643688 h 6643688"/>
            </a:gdLst>
            <a:ahLst/>
            <a:cxnLst>
              <a:cxn ang="0">
                <a:pos x="connsiteX0" y="connsiteY0"/>
              </a:cxn>
              <a:cxn ang="0">
                <a:pos x="connsiteX1" y="connsiteY1"/>
              </a:cxn>
              <a:cxn ang="0">
                <a:pos x="connsiteX2" y="connsiteY2"/>
              </a:cxn>
              <a:cxn ang="0">
                <a:pos x="connsiteX3" y="connsiteY3"/>
              </a:cxn>
            </a:cxnLst>
            <a:rect l="l" t="t" r="r" b="b"/>
            <a:pathLst>
              <a:path w="6617498" h="6643688">
                <a:moveTo>
                  <a:pt x="0" y="0"/>
                </a:moveTo>
                <a:lnTo>
                  <a:pt x="4956576" y="0"/>
                </a:lnTo>
                <a:lnTo>
                  <a:pt x="6617498" y="6643688"/>
                </a:lnTo>
                <a:lnTo>
                  <a:pt x="0" y="6643688"/>
                </a:lnTo>
                <a:close/>
              </a:path>
            </a:pathLst>
          </a:custGeom>
          <a:solidFill>
            <a:srgbClr val="DAD7DB"/>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sp>
        <p:nvSpPr>
          <p:cNvPr id="5" name="平行四边形 4"/>
          <p:cNvSpPr/>
          <p:nvPr userDrawn="1"/>
        </p:nvSpPr>
        <p:spPr>
          <a:xfrm flipH="1">
            <a:off x="293574" y="474406"/>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20" name="图片 19" descr="形状&#10;&#10;低可信度描述已自动生成"/>
          <p:cNvPicPr>
            <a:picLocks noChangeAspect="1"/>
          </p:cNvPicPr>
          <p:nvPr userDrawn="1">
            <p:custDataLst>
              <p:tags r:id="rId3"/>
            </p:custDataLst>
          </p:nvPr>
        </p:nvPicPr>
        <p:blipFill rotWithShape="1">
          <a:blip r:embed="rId4">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custDataLst>
                <p:tags r:id="rId5"/>
              </p:custDataLst>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custDataLst>
                <p:tags r:id="rId6"/>
              </p:custDataLst>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custDataLst>
              <p:tags r:id="rId7"/>
            </p:custDataLst>
          </p:nvPr>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a:xfrm>
            <a:off x="838200" y="6356350"/>
            <a:ext cx="2743200" cy="365125"/>
          </a:xfrm>
        </p:spPr>
        <p:txBody>
          <a:bodyPr/>
          <a:lstStyle/>
          <a:p>
            <a:fld id="{E506A817-9927-6A45-95FF-E68422402819}"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776E6C7-D2DD-3447-BEAD-2BEB5987D735}" type="slidenum">
              <a:rPr kumimoji="1" lang="zh-CN" altLang="en-US" smtClean="0"/>
            </a:fld>
            <a:endParaRPr kumimoji="1" lang="zh-CN" altLang="en-US"/>
          </a:p>
        </p:txBody>
      </p:sp>
      <p:pic>
        <p:nvPicPr>
          <p:cNvPr id="20" name="图片 19" descr="形状&#10;&#10;低可信度描述已自动生成"/>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custDataLst>
                <p:tags r:id="rId4"/>
              </p:custDataLst>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custDataLst>
                <p:tags r:id="rId5"/>
              </p:custDataLst>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custDataLst>
              <p:tags r:id="rId6"/>
            </p:custDataLst>
          </p:nvPr>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838200" y="1825625"/>
            <a:ext cx="10515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p:spPr>
        <p:txBody>
          <a:bodyPr/>
          <a:lstStyle/>
          <a:p>
            <a:fld id="{E506A817-9927-6A45-95FF-E68422402819}"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776E6C7-D2DD-3447-BEAD-2BEB5987D735}" type="slidenum">
              <a:rPr kumimoji="1" lang="zh-CN" altLang="en-US" smtClean="0"/>
            </a:fld>
            <a:endParaRPr kumimoji="1" lang="zh-CN" altLang="en-US"/>
          </a:p>
        </p:txBody>
      </p:sp>
      <p:pic>
        <p:nvPicPr>
          <p:cNvPr id="20" name="图片 19" descr="形状&#10;&#10;低可信度描述已自动生成"/>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custDataLst>
                <p:tags r:id="rId4"/>
              </p:custDataLst>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custDataLst>
                <p:tags r:id="rId5"/>
              </p:custDataLst>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custDataLst>
              <p:tags r:id="rId6"/>
            </p:custDataLst>
          </p:nvPr>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和内容">
    <p:bg>
      <p:bgPr>
        <a:solidFill>
          <a:schemeClr val="bg1"/>
        </a:solidFill>
        <a:effectLst/>
      </p:bgPr>
    </p:bg>
    <p:spTree>
      <p:nvGrpSpPr>
        <p:cNvPr id="1" name=""/>
        <p:cNvGrpSpPr/>
        <p:nvPr/>
      </p:nvGrpSpPr>
      <p:grpSpPr>
        <a:xfrm>
          <a:off x="0" y="0"/>
          <a:ext cx="0" cy="0"/>
          <a:chOff x="0" y="0"/>
          <a:chExt cx="0" cy="0"/>
        </a:xfrm>
      </p:grpSpPr>
      <p:pic>
        <p:nvPicPr>
          <p:cNvPr id="20" name="图片 19" descr="形状&#10;&#10;低可信度描述已自动生成"/>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custDataLst>
                <p:tags r:id="rId4"/>
              </p:custDataLst>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custDataLst>
                <p:tags r:id="rId5"/>
              </p:custDataLst>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custDataLst>
              <p:tags r:id="rId6"/>
            </p:custDataLst>
          </p:nvPr>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Ovr>
    <a:masterClrMapping/>
  </p:clrMapOvr>
  <p:transition spd="slow"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fld>
            <a:endParaRPr lang="zh-CN" alt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3" name="直接连接符 2"/>
          <p:cNvCxnSpPr/>
          <p:nvPr userDrawn="1"/>
        </p:nvCxnSpPr>
        <p:spPr>
          <a:xfrm>
            <a:off x="687009" y="832152"/>
            <a:ext cx="4256863" cy="698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7248128" y="839135"/>
            <a:ext cx="4352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80F42DC0-2E3F-F440-A3AA-64F0AA1F84F2}" type="datetime1">
              <a:rPr lang="zh-CN" altLang="en-US"/>
            </a:fld>
            <a:endParaRPr lang="zh-CN" altLang="en-US" sz="140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p:spPr>
        <p:txBody>
          <a:bodyPr/>
          <a:lstStyle>
            <a:lvl1pPr>
              <a:defRPr/>
            </a:lvl1pPr>
          </a:lstStyle>
          <a:p>
            <a:fld id="{C5FC99A0-26D8-5E4B-82FB-70809BCEE9F6}" type="slidenum">
              <a:rPr lang="zh-CN" altLang="en-US"/>
            </a:fld>
            <a:endParaRPr lang="zh-CN" altLang="en-US" sz="1400">
              <a:solidFill>
                <a:schemeClr val="tx1"/>
              </a:solidFill>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0F0F0"/>
        </a:solidFill>
        <a:effectLst/>
      </p:bgPr>
    </p:bg>
    <p:spTree>
      <p:nvGrpSpPr>
        <p:cNvPr id="1" name=""/>
        <p:cNvGrpSpPr/>
        <p:nvPr/>
      </p:nvGrpSpPr>
      <p:grpSpPr>
        <a:xfrm>
          <a:off x="0" y="0"/>
          <a:ext cx="0" cy="0"/>
          <a:chOff x="0" y="0"/>
          <a:chExt cx="0" cy="0"/>
        </a:xfrm>
      </p:grpSpPr>
      <p:grpSp>
        <p:nvGrpSpPr>
          <p:cNvPr id="181" name="组合 180"/>
          <p:cNvGrpSpPr/>
          <p:nvPr userDrawn="1"/>
        </p:nvGrpSpPr>
        <p:grpSpPr>
          <a:xfrm>
            <a:off x="815414" y="836713"/>
            <a:ext cx="10561173" cy="60959"/>
            <a:chOff x="3060700" y="4724400"/>
            <a:chExt cx="5955507" cy="31432"/>
          </a:xfrm>
        </p:grpSpPr>
        <p:cxnSp>
          <p:nvCxnSpPr>
            <p:cNvPr id="182" name="直接连接符 181"/>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4" descr="图标.png"/>
          <p:cNvPicPr>
            <a:picLocks noChangeAspect="1"/>
          </p:cNvPicPr>
          <p:nvPr userDrawn="1"/>
        </p:nvPicPr>
        <p:blipFill>
          <a:blip r:embed="rId2" cstate="print"/>
          <a:stretch>
            <a:fillRect/>
          </a:stretch>
        </p:blipFill>
        <p:spPr>
          <a:xfrm>
            <a:off x="199289" y="1"/>
            <a:ext cx="836023" cy="8360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0-#ppt_w/2"/>
                                          </p:val>
                                        </p:tav>
                                        <p:tav tm="100000">
                                          <p:val>
                                            <p:strVal val="#ppt_x"/>
                                          </p:val>
                                        </p:tav>
                                      </p:tavLst>
                                    </p:anim>
                                    <p:anim calcmode="lin" valueType="num">
                                      <p:cBhvr additive="base">
                                        <p:cTn id="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文本框 6"/>
          <p:cNvSpPr txBox="1"/>
          <p:nvPr userDrawn="1"/>
        </p:nvSpPr>
        <p:spPr>
          <a:xfrm>
            <a:off x="9295130" y="3658870"/>
            <a:ext cx="4064000" cy="368300"/>
          </a:xfrm>
          <a:prstGeom prst="rect">
            <a:avLst/>
          </a:prstGeom>
          <a:noFill/>
        </p:spPr>
        <p:txBody>
          <a:bodyPr wrap="square" rtlCol="0">
            <a:spAutoFit/>
          </a:bodyPr>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p:spPr>
        <p:txBody>
          <a:bodyPr/>
          <a:lstStyle/>
          <a:p>
            <a:endParaRPr lang="en-US"/>
          </a:p>
        </p:txBody>
      </p:sp>
      <p:sp>
        <p:nvSpPr>
          <p:cNvPr id="6" name="Slide Number Placeholder 5"/>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0"/>
            <a:ext cx="2133600" cy="365125"/>
          </a:xfr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p:spPr>
        <p:txBody>
          <a:bodyPr/>
          <a:lstStyle/>
          <a:p>
            <a:endParaRPr lang="en-US"/>
          </a:p>
        </p:txBody>
      </p:sp>
      <p:sp>
        <p:nvSpPr>
          <p:cNvPr id="6" name="Slide Number Placeholder 5"/>
          <p:cNvSpPr>
            <a:spLocks noGrp="1"/>
          </p:cNvSpPr>
          <p:nvPr>
            <p:ph type="sldNum" sz="quarter" idx="12"/>
          </p:nvPr>
        </p:nvSpPr>
        <p:spPr>
          <a:xfrm>
            <a:off x="6553200" y="6356350"/>
            <a:ext cx="2133600" cy="365125"/>
          </a:xfrm>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8" Type="http://schemas.openxmlformats.org/officeDocument/2006/relationships/theme" Target="../theme/theme3.xml"/><Relationship Id="rId27" Type="http://schemas.openxmlformats.org/officeDocument/2006/relationships/image" Target="../media/image6.png"/><Relationship Id="rId26" Type="http://schemas.openxmlformats.org/officeDocument/2006/relationships/image" Target="../media/image5.jpeg"/><Relationship Id="rId25" Type="http://schemas.openxmlformats.org/officeDocument/2006/relationships/tags" Target="../tags/tag5.xml"/><Relationship Id="rId24" Type="http://schemas.openxmlformats.org/officeDocument/2006/relationships/tags" Target="../tags/tag4.xml"/><Relationship Id="rId23" Type="http://schemas.openxmlformats.org/officeDocument/2006/relationships/tags" Target="../tags/tag3.xml"/><Relationship Id="rId22" Type="http://schemas.openxmlformats.org/officeDocument/2006/relationships/tags" Target="../tags/tag2.xml"/><Relationship Id="rId21" Type="http://schemas.openxmlformats.org/officeDocument/2006/relationships/tags" Target="../tags/tag1.xml"/><Relationship Id="rId20" Type="http://schemas.openxmlformats.org/officeDocument/2006/relationships/slideLayout" Target="../slideLayouts/slideLayout26.xml"/><Relationship Id="rId2" Type="http://schemas.openxmlformats.org/officeDocument/2006/relationships/slideLayout" Target="../slideLayouts/slideLayout8.xml"/><Relationship Id="rId19" Type="http://schemas.openxmlformats.org/officeDocument/2006/relationships/slideLayout" Target="../slideLayouts/slideLayout25.xml"/><Relationship Id="rId18" Type="http://schemas.openxmlformats.org/officeDocument/2006/relationships/slideLayout" Target="../slideLayouts/slideLayout24.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1" Type="http://schemas.openxmlformats.org/officeDocument/2006/relationships/theme" Target="../theme/theme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9" Type="http://schemas.openxmlformats.org/officeDocument/2006/relationships/theme" Target="../theme/theme6.xml"/><Relationship Id="rId18" Type="http://schemas.openxmlformats.org/officeDocument/2006/relationships/image" Target="../media/image3.png"/><Relationship Id="rId17" Type="http://schemas.openxmlformats.org/officeDocument/2006/relationships/image" Target="../media/image8.jpeg"/><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3"/>
          <p:cNvSpPr/>
          <p:nvPr userDrawn="1">
            <p:custDataLst>
              <p:tags r:id="rId21"/>
            </p:custDataLst>
          </p:nvPr>
        </p:nvSpPr>
        <p:spPr>
          <a:xfrm>
            <a:off x="0" y="0"/>
            <a:ext cx="6096000" cy="6858000"/>
          </a:xfrm>
          <a:custGeom>
            <a:avLst/>
            <a:gdLst>
              <a:gd name="connsiteX0" fmla="*/ 0 w 6096000"/>
              <a:gd name="connsiteY0" fmla="*/ 6857999 h 6858000"/>
              <a:gd name="connsiteX1" fmla="*/ 6096000 w 6096000"/>
              <a:gd name="connsiteY1" fmla="*/ 6857999 h 6858000"/>
              <a:gd name="connsiteX2" fmla="*/ 6096000 w 6096000"/>
              <a:gd name="connsiteY2" fmla="*/ 0 h 6858000"/>
              <a:gd name="connsiteX3" fmla="*/ 0 w 6096000"/>
              <a:gd name="connsiteY3" fmla="*/ 0 h 6858000"/>
              <a:gd name="connsiteX4" fmla="*/ 0 w 6096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096000" h="6858000">
                <a:moveTo>
                  <a:pt x="0" y="6857999"/>
                </a:moveTo>
                <a:lnTo>
                  <a:pt x="6096000" y="6857999"/>
                </a:lnTo>
                <a:lnTo>
                  <a:pt x="6096000" y="0"/>
                </a:lnTo>
                <a:lnTo>
                  <a:pt x="0" y="0"/>
                </a:lnTo>
                <a:lnTo>
                  <a:pt x="0" y="6857999"/>
                </a:lnTo>
              </a:path>
            </a:pathLst>
          </a:custGeom>
          <a:solidFill>
            <a:srgbClr val="CE6176"/>
          </a:solidFill>
          <a:ln w="12700">
            <a:solidFill>
              <a:srgbClr val="0288CE">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ea typeface="微软雅黑" panose="020B0503020204020204" pitchFamily="34" charset="-122"/>
              <a:sym typeface="Times New Roman" panose="02020603050405020304" charset="0"/>
            </a:endParaRPr>
          </a:p>
        </p:txBody>
      </p:sp>
      <p:sp>
        <p:nvSpPr>
          <p:cNvPr id="8" name="Freeform 3"/>
          <p:cNvSpPr/>
          <p:nvPr userDrawn="1">
            <p:custDataLst>
              <p:tags r:id="rId22"/>
            </p:custDataLst>
          </p:nvPr>
        </p:nvSpPr>
        <p:spPr>
          <a:xfrm>
            <a:off x="6096000" y="0"/>
            <a:ext cx="6096000" cy="6858000"/>
          </a:xfrm>
          <a:custGeom>
            <a:avLst/>
            <a:gdLst>
              <a:gd name="connsiteX0" fmla="*/ 0 w 6096000"/>
              <a:gd name="connsiteY0" fmla="*/ 6857999 h 6858000"/>
              <a:gd name="connsiteX1" fmla="*/ 6096000 w 6096000"/>
              <a:gd name="connsiteY1" fmla="*/ 6857999 h 6858000"/>
              <a:gd name="connsiteX2" fmla="*/ 6096000 w 6096000"/>
              <a:gd name="connsiteY2" fmla="*/ 0 h 6858000"/>
              <a:gd name="connsiteX3" fmla="*/ 0 w 6096000"/>
              <a:gd name="connsiteY3" fmla="*/ 0 h 6858000"/>
              <a:gd name="connsiteX4" fmla="*/ 0 w 6096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096000" h="6858000">
                <a:moveTo>
                  <a:pt x="0" y="6857999"/>
                </a:moveTo>
                <a:lnTo>
                  <a:pt x="6096000" y="6857999"/>
                </a:lnTo>
                <a:lnTo>
                  <a:pt x="6096000" y="0"/>
                </a:lnTo>
                <a:lnTo>
                  <a:pt x="0" y="0"/>
                </a:lnTo>
                <a:lnTo>
                  <a:pt x="0" y="6857999"/>
                </a:lnTo>
              </a:path>
            </a:pathLst>
          </a:custGeom>
          <a:solidFill>
            <a:srgbClr val="CE6176"/>
          </a:solidFill>
          <a:ln w="12700">
            <a:solidFill>
              <a:srgbClr val="00B05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ea typeface="微软雅黑" panose="020B0503020204020204" pitchFamily="34" charset="-122"/>
              <a:sym typeface="Times New Roman" panose="02020603050405020304" charset="0"/>
            </a:endParaRPr>
          </a:p>
        </p:txBody>
      </p:sp>
      <p:sp>
        <p:nvSpPr>
          <p:cNvPr id="9" name="Freeform 3"/>
          <p:cNvSpPr/>
          <p:nvPr userDrawn="1">
            <p:custDataLst>
              <p:tags r:id="rId23"/>
            </p:custDataLst>
          </p:nvPr>
        </p:nvSpPr>
        <p:spPr>
          <a:xfrm>
            <a:off x="76200" y="76200"/>
            <a:ext cx="12002770" cy="6680200"/>
          </a:xfrm>
          <a:custGeom>
            <a:avLst/>
            <a:gdLst>
              <a:gd name="connsiteX0" fmla="*/ 0 w 12003023"/>
              <a:gd name="connsiteY0" fmla="*/ 6751319 h 6751319"/>
              <a:gd name="connsiteX1" fmla="*/ 12003023 w 12003023"/>
              <a:gd name="connsiteY1" fmla="*/ 6751319 h 6751319"/>
              <a:gd name="connsiteX2" fmla="*/ 12003023 w 12003023"/>
              <a:gd name="connsiteY2" fmla="*/ 0 h 6751319"/>
              <a:gd name="connsiteX3" fmla="*/ 0 w 12003023"/>
              <a:gd name="connsiteY3" fmla="*/ 0 h 6751319"/>
              <a:gd name="connsiteX4" fmla="*/ 0 w 12003023"/>
              <a:gd name="connsiteY4" fmla="*/ 6751319 h 675131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2003023" h="6751319">
                <a:moveTo>
                  <a:pt x="0" y="6751319"/>
                </a:moveTo>
                <a:lnTo>
                  <a:pt x="12003023" y="6751319"/>
                </a:lnTo>
                <a:lnTo>
                  <a:pt x="12003023" y="0"/>
                </a:lnTo>
                <a:lnTo>
                  <a:pt x="0" y="0"/>
                </a:lnTo>
                <a:lnTo>
                  <a:pt x="0" y="675131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ea typeface="微软雅黑" panose="020B0503020204020204" pitchFamily="34" charset="-122"/>
              <a:sym typeface="Times New Roman" panose="02020603050405020304" charset="0"/>
            </a:endParaRPr>
          </a:p>
        </p:txBody>
      </p:sp>
      <p:sp>
        <p:nvSpPr>
          <p:cNvPr id="10" name="Freeform 3"/>
          <p:cNvSpPr/>
          <p:nvPr userDrawn="1">
            <p:custDataLst>
              <p:tags r:id="rId24"/>
            </p:custDataLst>
          </p:nvPr>
        </p:nvSpPr>
        <p:spPr>
          <a:xfrm>
            <a:off x="41275" y="25400"/>
            <a:ext cx="4269105" cy="396240"/>
          </a:xfrm>
          <a:custGeom>
            <a:avLst/>
            <a:gdLst>
              <a:gd name="connsiteX0" fmla="*/ 0 w 2205228"/>
              <a:gd name="connsiteY0" fmla="*/ 396239 h 396239"/>
              <a:gd name="connsiteX1" fmla="*/ 2205228 w 2205228"/>
              <a:gd name="connsiteY1" fmla="*/ 396239 h 396239"/>
              <a:gd name="connsiteX2" fmla="*/ 2205228 w 2205228"/>
              <a:gd name="connsiteY2" fmla="*/ 0 h 396239"/>
              <a:gd name="connsiteX3" fmla="*/ 0 w 2205228"/>
              <a:gd name="connsiteY3" fmla="*/ 0 h 396239"/>
              <a:gd name="connsiteX4" fmla="*/ 0 w 2205228"/>
              <a:gd name="connsiteY4" fmla="*/ 396239 h 3962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05228" h="396239">
                <a:moveTo>
                  <a:pt x="0" y="396239"/>
                </a:moveTo>
                <a:lnTo>
                  <a:pt x="2205228" y="396239"/>
                </a:lnTo>
                <a:lnTo>
                  <a:pt x="2205228" y="0"/>
                </a:lnTo>
                <a:lnTo>
                  <a:pt x="0" y="0"/>
                </a:lnTo>
                <a:lnTo>
                  <a:pt x="0" y="396239"/>
                </a:lnTo>
              </a:path>
            </a:pathLst>
          </a:custGeom>
          <a:solidFill>
            <a:schemeClr val="accent6"/>
          </a:solidFill>
          <a:ln w="12700">
            <a:solidFill>
              <a:srgbClr val="D19269">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ea typeface="微软雅黑" panose="020B0503020204020204" pitchFamily="34" charset="-122"/>
              <a:sym typeface="Times New Roman" panose="02020603050405020304" charset="0"/>
            </a:endParaRPr>
          </a:p>
        </p:txBody>
      </p:sp>
      <p:sp>
        <p:nvSpPr>
          <p:cNvPr id="17" name="Freeform 3"/>
          <p:cNvSpPr/>
          <p:nvPr userDrawn="1">
            <p:custDataLst>
              <p:tags r:id="rId25"/>
            </p:custDataLst>
          </p:nvPr>
        </p:nvSpPr>
        <p:spPr>
          <a:xfrm>
            <a:off x="4229353" y="25400"/>
            <a:ext cx="851916" cy="396239"/>
          </a:xfrm>
          <a:custGeom>
            <a:avLst/>
            <a:gdLst>
              <a:gd name="connsiteX0" fmla="*/ 0 w 851916"/>
              <a:gd name="connsiteY0" fmla="*/ 396239 h 396239"/>
              <a:gd name="connsiteX1" fmla="*/ 851916 w 851916"/>
              <a:gd name="connsiteY1" fmla="*/ 396239 h 396239"/>
              <a:gd name="connsiteX2" fmla="*/ 851916 w 851916"/>
              <a:gd name="connsiteY2" fmla="*/ 0 h 396239"/>
              <a:gd name="connsiteX3" fmla="*/ 0 w 851916"/>
              <a:gd name="connsiteY3" fmla="*/ 0 h 396239"/>
              <a:gd name="connsiteX4" fmla="*/ 0 w 851916"/>
              <a:gd name="connsiteY4" fmla="*/ 396239 h 39623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51916" h="396239">
                <a:moveTo>
                  <a:pt x="0" y="396239"/>
                </a:moveTo>
                <a:lnTo>
                  <a:pt x="851916" y="396239"/>
                </a:lnTo>
                <a:lnTo>
                  <a:pt x="851916" y="0"/>
                </a:lnTo>
                <a:lnTo>
                  <a:pt x="0" y="0"/>
                </a:lnTo>
                <a:lnTo>
                  <a:pt x="0" y="396239"/>
                </a:lnTo>
              </a:path>
            </a:pathLst>
          </a:custGeom>
          <a:solidFill>
            <a:srgbClr val="00B05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latin typeface="Dubai" panose="020B0503030403030204" charset="0"/>
                <a:ea typeface="微软雅黑" panose="020B0503020204020204" pitchFamily="34" charset="-122"/>
                <a:cs typeface="Dubai" panose="020B0503030403030204" charset="0"/>
                <a:sym typeface="Times New Roman" panose="02020603050405020304" charset="0"/>
              </a:rPr>
              <a:t>Unit5</a:t>
            </a:r>
            <a:endParaRPr lang="en-US" altLang="zh-CN" b="1">
              <a:latin typeface="Dubai" panose="020B0503030403030204" charset="0"/>
              <a:ea typeface="微软雅黑" panose="020B0503020204020204" pitchFamily="34" charset="-122"/>
              <a:cs typeface="Dubai" panose="020B0503030403030204" charset="0"/>
              <a:sym typeface="Times New Roman" panose="02020603050405020304" charset="0"/>
            </a:endParaRPr>
          </a:p>
        </p:txBody>
      </p:sp>
      <p:pic>
        <p:nvPicPr>
          <p:cNvPr id="20" name="图片 19" descr="形状&#10;&#10;低可信度描述已自动生成"/>
          <p:cNvPicPr>
            <a:picLocks noChangeAspect="1"/>
          </p:cNvPicPr>
          <p:nvPr userDrawn="1"/>
        </p:nvPicPr>
        <p:blipFill rotWithShape="1">
          <a:blip r:embed="rId26">
            <a:extLst>
              <a:ext uri="{28A0092B-C50C-407E-A947-70E740481C1C}">
                <a14:useLocalDpi xmlns:a14="http://schemas.microsoft.com/office/drawing/2010/main" val="0"/>
              </a:ext>
            </a:extLst>
          </a:blip>
          <a:srcRect l="7870" r="7870"/>
          <a:stretch>
            <a:fillRect/>
          </a:stretch>
        </p:blipFill>
        <p:spPr>
          <a:xfrm>
            <a:off x="1" y="-1"/>
            <a:ext cx="12191999" cy="6858001"/>
          </a:xfrm>
          <a:prstGeom prst="rect">
            <a:avLst/>
          </a:prstGeom>
        </p:spPr>
      </p:pic>
      <p:grpSp>
        <p:nvGrpSpPr>
          <p:cNvPr id="21" name="组合 20"/>
          <p:cNvGrpSpPr/>
          <p:nvPr userDrawn="1"/>
        </p:nvGrpSpPr>
        <p:grpSpPr>
          <a:xfrm>
            <a:off x="205272" y="74644"/>
            <a:ext cx="11793895" cy="6708710"/>
            <a:chOff x="410308" y="330221"/>
            <a:chExt cx="11175021" cy="6207369"/>
          </a:xfrm>
        </p:grpSpPr>
        <p:sp>
          <p:nvSpPr>
            <p:cNvPr id="22" name="TextBox 10"/>
            <p:cNvSpPr txBox="1"/>
            <p:nvPr/>
          </p:nvSpPr>
          <p:spPr>
            <a:xfrm>
              <a:off x="4150972" y="4048947"/>
              <a:ext cx="343932" cy="36820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B. </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圆角 58"/>
            <p:cNvSpPr/>
            <p:nvPr/>
          </p:nvSpPr>
          <p:spPr>
            <a:xfrm>
              <a:off x="410308" y="330221"/>
              <a:ext cx="11175021" cy="6207369"/>
            </a:xfrm>
            <a:prstGeom prst="roundRect">
              <a:avLst>
                <a:gd name="adj" fmla="val 5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4" name="平行四边形 23"/>
          <p:cNvSpPr/>
          <p:nvPr userDrawn="1"/>
        </p:nvSpPr>
        <p:spPr>
          <a:xfrm flipH="1">
            <a:off x="272390" y="325047"/>
            <a:ext cx="430308" cy="343782"/>
          </a:xfrm>
          <a:prstGeom prst="parallelogram">
            <a:avLst>
              <a:gd name="adj" fmla="val 32940"/>
            </a:avLst>
          </a:prstGeom>
          <a:solidFill>
            <a:srgbClr val="63CCB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zh-CN" altLang="en-US"/>
          </a:p>
        </p:txBody>
      </p:sp>
      <p:pic>
        <p:nvPicPr>
          <p:cNvPr id="14" name="图片 13" descr="卡通人物&#10;&#10;描述已自动生成"/>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365162" y="4890797"/>
            <a:ext cx="2103063" cy="2103063"/>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Times New Roman" panose="02020603050405020304" charset="0"/>
              </a:defRPr>
            </a:lvl1pPr>
          </a:lstStyle>
          <a:p>
            <a:fld id="{421E9E4D-0BE1-4AAA-A57B-DA425863F4AF}" type="datetimeFigureOut">
              <a:rPr lang="zh-CN" altLang="en-US" smtClean="0"/>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Times New Roman" panose="02020603050405020304" charset="0"/>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Times New Roman" panose="02020603050405020304" charset="0"/>
              </a:defRPr>
            </a:lvl1pPr>
          </a:lstStyle>
          <a:p>
            <a:fld id="{E1BEBC7A-FD02-486B-81B5-A845787C689C}" type="slidenum">
              <a:rPr lang="zh-CN" altLang="en-US" smtClean="0"/>
            </a:fld>
            <a:endParaRPr lang="zh-CN" altLang="en-US" dirty="0"/>
          </a:p>
        </p:txBody>
      </p:sp>
      <p:pic>
        <p:nvPicPr>
          <p:cNvPr id="7" name="图片 6" descr="图标.png"/>
          <p:cNvPicPr>
            <a:picLocks noChangeAspect="1"/>
          </p:cNvPicPr>
          <p:nvPr/>
        </p:nvPicPr>
        <p:blipFill>
          <a:blip r:embed="rId18" cstate="print"/>
          <a:stretch>
            <a:fillRect/>
          </a:stretch>
        </p:blipFill>
        <p:spPr>
          <a:xfrm>
            <a:off x="199288" y="0"/>
            <a:ext cx="836023" cy="836023"/>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ransition>
    <p:fade/>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Times New Roman" panose="02020603050405020304" charset="0"/>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Times New Roman" panose="02020603050405020304" charset="0"/>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Times New Roman" panose="02020603050405020304" charset="0"/>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Times New Roman" panose="02020603050405020304" charset="0"/>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0" Type="http://schemas.openxmlformats.org/officeDocument/2006/relationships/slideLayout" Target="../slideLayouts/slideLayout27.xml"/><Relationship Id="rId2" Type="http://schemas.openxmlformats.org/officeDocument/2006/relationships/tags" Target="../tags/tag56.xml"/><Relationship Id="rId19" Type="http://schemas.openxmlformats.org/officeDocument/2006/relationships/image" Target="../media/image10.jpeg"/><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73.xml"/><Relationship Id="rId2" Type="http://schemas.openxmlformats.org/officeDocument/2006/relationships/image" Target="../media/image17.pn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10.jpe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74.xml"/><Relationship Id="rId2" Type="http://schemas.openxmlformats.org/officeDocument/2006/relationships/image" Target="../media/image17.png"/><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75.xml"/><Relationship Id="rId2" Type="http://schemas.openxmlformats.org/officeDocument/2006/relationships/image" Target="../media/image17.png"/><Relationship Id="rId1" Type="http://schemas.openxmlformats.org/officeDocument/2006/relationships/image" Target="../media/image12.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28.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image" Target="../media/image20.png"/><Relationship Id="rId3" Type="http://schemas.openxmlformats.org/officeDocument/2006/relationships/tags" Target="../tags/tag77.xml"/><Relationship Id="rId2" Type="http://schemas.openxmlformats.org/officeDocument/2006/relationships/image" Target="../media/image19.png"/><Relationship Id="rId18" Type="http://schemas.openxmlformats.org/officeDocument/2006/relationships/slideLayout" Target="../slideLayouts/slideLayout46.xml"/><Relationship Id="rId17" Type="http://schemas.openxmlformats.org/officeDocument/2006/relationships/image" Target="../media/image10.jpeg"/><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6.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51.xml"/><Relationship Id="rId7" Type="http://schemas.openxmlformats.org/officeDocument/2006/relationships/image" Target="../media/image10.jpeg"/><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21.png"/><Relationship Id="rId1" Type="http://schemas.openxmlformats.org/officeDocument/2006/relationships/tags" Target="../tags/tag90.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image" Target="../media/image12.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95.xml"/><Relationship Id="rId2" Type="http://schemas.openxmlformats.org/officeDocument/2006/relationships/image" Target="../media/image17.png"/><Relationship Id="rId1" Type="http://schemas.openxmlformats.org/officeDocument/2006/relationships/image" Target="../media/image12.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96.xml"/><Relationship Id="rId2" Type="http://schemas.openxmlformats.org/officeDocument/2006/relationships/image" Target="../media/image17.png"/><Relationship Id="rId1"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6.xml"/><Relationship Id="rId1" Type="http://schemas.openxmlformats.org/officeDocument/2006/relationships/image" Target="../media/image10.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22.jpeg"/><Relationship Id="rId2" Type="http://schemas.openxmlformats.org/officeDocument/2006/relationships/image" Target="../media/image13.png"/><Relationship Id="rId1" Type="http://schemas.openxmlformats.org/officeDocument/2006/relationships/image" Target="../media/image12.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image" Target="../media/image12.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image" Target="../media/image12.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image" Target="../media/image12.jpe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99.xml"/><Relationship Id="rId4" Type="http://schemas.openxmlformats.org/officeDocument/2006/relationships/image" Target="../media/image10.jpeg"/><Relationship Id="rId3" Type="http://schemas.openxmlformats.org/officeDocument/2006/relationships/tags" Target="../tags/tag98.xml"/><Relationship Id="rId2" Type="http://schemas.openxmlformats.org/officeDocument/2006/relationships/image" Target="../media/image24.jpeg"/><Relationship Id="rId1" Type="http://schemas.openxmlformats.org/officeDocument/2006/relationships/tags" Target="../tags/tag97.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106.xml"/><Relationship Id="rId7" Type="http://schemas.openxmlformats.org/officeDocument/2006/relationships/image" Target="../media/image10.jpeg"/><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42.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slideLayout" Target="../slideLayouts/slideLayout13.xml"/><Relationship Id="rId11" Type="http://schemas.openxmlformats.org/officeDocument/2006/relationships/tags" Target="../tags/tag110.xml"/><Relationship Id="rId10" Type="http://schemas.openxmlformats.org/officeDocument/2006/relationships/image" Target="../media/image10.jpeg"/><Relationship Id="rId1"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11.xml"/><Relationship Id="rId2" Type="http://schemas.openxmlformats.org/officeDocument/2006/relationships/image" Target="../media/image10.jpeg"/><Relationship Id="rId1" Type="http://schemas.openxmlformats.org/officeDocument/2006/relationships/image" Target="../media/image25.png"/></Relationships>
</file>

<file path=ppt/slides/_rels/slide44.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8" Type="http://schemas.openxmlformats.org/officeDocument/2006/relationships/slideLayout" Target="../slideLayouts/slideLayout13.xml"/><Relationship Id="rId17" Type="http://schemas.openxmlformats.org/officeDocument/2006/relationships/tags" Target="../tags/tag127.xml"/><Relationship Id="rId16" Type="http://schemas.openxmlformats.org/officeDocument/2006/relationships/image" Target="../media/image10.jpeg"/><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41.xml"/><Relationship Id="rId2" Type="http://schemas.openxmlformats.org/officeDocument/2006/relationships/image" Target="../media/image14.png"/><Relationship Id="rId1" Type="http://schemas.openxmlformats.org/officeDocument/2006/relationships/image" Target="../media/image12.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image" Target="../media/image12.jpeg"/></Relationships>
</file>

<file path=ppt/slides/_rels/slide55.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5" Type="http://schemas.openxmlformats.org/officeDocument/2006/relationships/slideLayout" Target="../slideLayouts/slideLayout27.xml"/><Relationship Id="rId24" Type="http://schemas.openxmlformats.org/officeDocument/2006/relationships/image" Target="../media/image10.jpeg"/><Relationship Id="rId23" Type="http://schemas.openxmlformats.org/officeDocument/2006/relationships/tags" Target="../tags/tag150.xml"/><Relationship Id="rId22" Type="http://schemas.openxmlformats.org/officeDocument/2006/relationships/tags" Target="../tags/tag149.xml"/><Relationship Id="rId21" Type="http://schemas.openxmlformats.org/officeDocument/2006/relationships/tags" Target="../tags/tag148.xml"/><Relationship Id="rId20" Type="http://schemas.openxmlformats.org/officeDocument/2006/relationships/tags" Target="../tags/tag147.xml"/><Relationship Id="rId2" Type="http://schemas.openxmlformats.org/officeDocument/2006/relationships/tags" Target="../tags/tag129.xml"/><Relationship Id="rId19" Type="http://schemas.openxmlformats.org/officeDocument/2006/relationships/tags" Target="../tags/tag146.xml"/><Relationship Id="rId18" Type="http://schemas.openxmlformats.org/officeDocument/2006/relationships/tags" Target="../tags/tag145.xml"/><Relationship Id="rId17" Type="http://schemas.openxmlformats.org/officeDocument/2006/relationships/tags" Target="../tags/tag144.xml"/><Relationship Id="rId16" Type="http://schemas.openxmlformats.org/officeDocument/2006/relationships/tags" Target="../tags/tag143.xml"/><Relationship Id="rId15" Type="http://schemas.openxmlformats.org/officeDocument/2006/relationships/tags" Target="../tags/tag142.xml"/><Relationship Id="rId14" Type="http://schemas.openxmlformats.org/officeDocument/2006/relationships/tags" Target="../tags/tag141.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28.xml"/></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151.xml"/><Relationship Id="rId2" Type="http://schemas.openxmlformats.org/officeDocument/2006/relationships/image" Target="../media/image17.png"/><Relationship Id="rId1" Type="http://schemas.openxmlformats.org/officeDocument/2006/relationships/image" Target="../media/image12.jpe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image" Target="../media/image12.jpe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152.xml"/><Relationship Id="rId2" Type="http://schemas.openxmlformats.org/officeDocument/2006/relationships/image" Target="../media/image17.png"/><Relationship Id="rId1" Type="http://schemas.openxmlformats.org/officeDocument/2006/relationships/image" Target="../media/image12.jpe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42.xml"/><Relationship Id="rId2" Type="http://schemas.openxmlformats.org/officeDocument/2006/relationships/image" Target="../media/image14.png"/><Relationship Id="rId1" Type="http://schemas.openxmlformats.org/officeDocument/2006/relationships/image" Target="../media/image12.jpe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7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image" Target="../media/image12.jpeg"/></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3.png"/><Relationship Id="rId1" Type="http://schemas.openxmlformats.org/officeDocument/2006/relationships/image" Target="../media/image12.jpeg"/></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image" Target="../media/image12.jpeg"/></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image" Target="../media/image12.jpeg"/></Relationships>
</file>

<file path=ppt/slides/_rels/slide8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29.emf"/><Relationship Id="rId2" Type="http://schemas.openxmlformats.org/officeDocument/2006/relationships/image" Target="../media/image17.png"/><Relationship Id="rId1" Type="http://schemas.openxmlformats.org/officeDocument/2006/relationships/image" Target="../media/image12.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15.jpeg"/><Relationship Id="rId16" Type="http://schemas.openxmlformats.org/officeDocument/2006/relationships/slideLayout" Target="../slideLayouts/slideLayout27.xml"/><Relationship Id="rId15" Type="http://schemas.openxmlformats.org/officeDocument/2006/relationships/image" Target="../media/image10.jpeg"/><Relationship Id="rId14" Type="http://schemas.openxmlformats.org/officeDocument/2006/relationships/image" Target="../media/image16.jpeg"/><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3.xml"/></Relationships>
</file>

<file path=ppt/slides/_rels/slide9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tags" Target="../tags/tag153.xml"/><Relationship Id="rId2" Type="http://schemas.openxmlformats.org/officeDocument/2006/relationships/image" Target="../media/image17.png"/><Relationship Id="rId1" Type="http://schemas.openxmlformats.org/officeDocument/2006/relationships/image" Target="../media/image12.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3"/>
          </p:nvPr>
        </p:nvSpPr>
        <p:spPr/>
        <p:txBody>
          <a:bodyPr/>
          <a:p>
            <a:endParaRPr lang="zh-CN" altLang="en-US"/>
          </a:p>
        </p:txBody>
      </p:sp>
      <p:sp>
        <p:nvSpPr>
          <p:cNvPr id="3" name="内容占位符 2"/>
          <p:cNvSpPr>
            <a:spLocks noGrp="1"/>
          </p:cNvSpPr>
          <p:nvPr>
            <p:ph sz="quarter" idx="4"/>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16280" y="229235"/>
            <a:ext cx="6452235" cy="553720"/>
          </a:xfrm>
          <a:prstGeom prst="rect">
            <a:avLst/>
          </a:prstGeom>
          <a:noFill/>
        </p:spPr>
        <p:txBody>
          <a:bodyPr wrap="square" lIns="0" tIns="0" rIns="0" bIns="0" rtlCol="0">
            <a:spAutoFit/>
          </a:bodyPr>
          <a:lstStyle/>
          <a:p>
            <a:pPr lvl="0" algn="l">
              <a:buClrTx/>
              <a:buSzTx/>
              <a:buFontTx/>
            </a:pPr>
            <a:r>
              <a:rPr lang="en-US" altLang="zh-CN" sz="3600" b="1" dirty="0">
                <a:gradFill>
                  <a:gsLst>
                    <a:gs pos="0">
                      <a:srgbClr val="3B8BF1"/>
                    </a:gs>
                    <a:gs pos="100000">
                      <a:schemeClr val="accent1"/>
                    </a:gs>
                  </a:gsLst>
                  <a:lin ang="2700000" scaled="0"/>
                </a:gradFill>
                <a:latin typeface="Times New Roman" panose="02020603050405020304" charset="0"/>
                <a:ea typeface="思源黑体 CN Bold" panose="020B0800000000000000" pitchFamily="34" charset="-122"/>
                <a:cs typeface="Times New Roman" panose="02020603050405020304" charset="0"/>
                <a:sym typeface="+mn-ea"/>
              </a:rPr>
              <a:t>Analyze t</a:t>
            </a:r>
            <a:r>
              <a:rPr lang="zh-CN" altLang="en-US" sz="3600" b="1" dirty="0">
                <a:gradFill>
                  <a:gsLst>
                    <a:gs pos="0">
                      <a:srgbClr val="3B8BF1"/>
                    </a:gs>
                    <a:gs pos="100000">
                      <a:schemeClr val="accent1"/>
                    </a:gs>
                  </a:gsLst>
                  <a:lin ang="2700000" scaled="0"/>
                </a:gradFill>
                <a:latin typeface="Times New Roman" panose="02020603050405020304" charset="0"/>
                <a:ea typeface="思源黑体 CN Bold" panose="020B0800000000000000" pitchFamily="34" charset="-122"/>
                <a:cs typeface="Times New Roman" panose="02020603050405020304" charset="0"/>
                <a:sym typeface="+mn-ea"/>
              </a:rPr>
              <a:t>he structure </a:t>
            </a:r>
            <a:endParaRPr lang="zh-CN" altLang="en-US" sz="3600" b="1" dirty="0">
              <a:gradFill>
                <a:gsLst>
                  <a:gs pos="0">
                    <a:srgbClr val="3B8BF1"/>
                  </a:gs>
                  <a:gs pos="100000">
                    <a:schemeClr val="accent1"/>
                  </a:gs>
                </a:gsLst>
                <a:lin ang="2700000" scaled="0"/>
              </a:gradFill>
              <a:latin typeface="Times New Roman" panose="02020603050405020304" charset="0"/>
              <a:ea typeface="思源黑体 CN Bold" panose="020B0800000000000000" pitchFamily="34" charset="-122"/>
              <a:cs typeface="Times New Roman" panose="02020603050405020304" charset="0"/>
              <a:sym typeface="+mn-ea"/>
            </a:endParaRPr>
          </a:p>
        </p:txBody>
      </p:sp>
      <p:grpSp>
        <p:nvGrpSpPr>
          <p:cNvPr id="3" name="组合 2"/>
          <p:cNvGrpSpPr/>
          <p:nvPr/>
        </p:nvGrpSpPr>
        <p:grpSpPr>
          <a:xfrm>
            <a:off x="281940" y="1028065"/>
            <a:ext cx="11583035" cy="5505450"/>
            <a:chOff x="2420" y="2325"/>
            <a:chExt cx="13763" cy="7124"/>
          </a:xfrm>
        </p:grpSpPr>
        <p:sp>
          <p:nvSpPr>
            <p:cNvPr id="45058" name="文本框 1"/>
            <p:cNvSpPr txBox="1"/>
            <p:nvPr>
              <p:custDataLst>
                <p:tags r:id="rId1"/>
              </p:custDataLst>
            </p:nvPr>
          </p:nvSpPr>
          <p:spPr>
            <a:xfrm>
              <a:off x="2420" y="4938"/>
              <a:ext cx="2390" cy="1671"/>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t" anchorCtr="0">
              <a:spAutoFit/>
            </a:bodyPr>
            <a:p>
              <a:pPr algn="ctr"/>
              <a:r>
                <a:rPr lang="en-US" altLang="zh-CN" sz="2600" b="1">
                  <a:solidFill>
                    <a:schemeClr val="tx1">
                      <a:lumMod val="75000"/>
                      <a:lumOff val="25000"/>
                    </a:schemeClr>
                  </a:solidFill>
                  <a:latin typeface="Times New Roman" panose="02020603050405020304" charset="0"/>
                  <a:ea typeface="思源黑体 CN Bold" panose="020B0800000000000000" pitchFamily="34" charset="-122"/>
                </a:rPr>
                <a:t>My amazing Naadam Experience</a:t>
              </a:r>
              <a:endParaRPr lang="en-US" altLang="zh-CN" sz="2600" b="1">
                <a:solidFill>
                  <a:schemeClr val="tx1">
                    <a:lumMod val="75000"/>
                    <a:lumOff val="25000"/>
                  </a:schemeClr>
                </a:solidFill>
                <a:latin typeface="Times New Roman" panose="02020603050405020304" charset="0"/>
                <a:ea typeface="思源黑体 CN Bold" panose="020B0800000000000000" pitchFamily="34" charset="-122"/>
              </a:endParaRPr>
            </a:p>
          </p:txBody>
        </p:sp>
        <p:sp>
          <p:nvSpPr>
            <p:cNvPr id="4" name="左大括号 3"/>
            <p:cNvSpPr/>
            <p:nvPr>
              <p:custDataLst>
                <p:tags r:id="rId2"/>
              </p:custDataLst>
            </p:nvPr>
          </p:nvSpPr>
          <p:spPr>
            <a:xfrm>
              <a:off x="4955" y="2693"/>
              <a:ext cx="435" cy="6318"/>
            </a:xfrm>
            <a:prstGeom prst="leftBrace">
              <a:avLst/>
            </a:prstGeom>
            <a:ln w="28575" cmpd="sng">
              <a:solidFill>
                <a:srgbClr val="FFC000"/>
              </a:solidFill>
              <a:prstDash val="solid"/>
            </a:ln>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600" b="1" i="0" baseline="0" noProof="1">
                <a:ln>
                  <a:noFill/>
                </a:ln>
                <a:solidFill>
                  <a:schemeClr val="tx1">
                    <a:lumMod val="75000"/>
                    <a:lumOff val="25000"/>
                  </a:schemeClr>
                </a:solidFill>
                <a:effectLst/>
                <a:uLnTx/>
                <a:uFillTx/>
                <a:latin typeface="+mn-lt"/>
                <a:ea typeface="思源黑体 CN Bold" panose="020B0800000000000000" pitchFamily="34" charset="-122"/>
                <a:cs typeface="+mn-cs"/>
              </a:endParaRPr>
            </a:p>
          </p:txBody>
        </p:sp>
        <p:sp>
          <p:nvSpPr>
            <p:cNvPr id="5" name="文本框 4"/>
            <p:cNvSpPr txBox="1"/>
            <p:nvPr>
              <p:custDataLst>
                <p:tags r:id="rId3"/>
              </p:custDataLst>
            </p:nvPr>
          </p:nvSpPr>
          <p:spPr>
            <a:xfrm>
              <a:off x="5528" y="2458"/>
              <a:ext cx="1955" cy="636"/>
            </a:xfrm>
            <a:prstGeom prst="rect">
              <a:avLst/>
            </a:prstGeom>
            <a:solidFill>
              <a:schemeClr val="accent4">
                <a:lumMod val="60000"/>
                <a:lumOff val="40000"/>
              </a:schemeClr>
            </a:solidFill>
          </p:spPr>
          <p:txBody>
            <a:bodyPr>
              <a:spAutoFit/>
            </a:bodyPr>
            <a:p>
              <a:pPr marR="0" defTabSz="914400">
                <a:buClrTx/>
                <a:buSzTx/>
                <a:buFontTx/>
                <a:buNone/>
                <a:defRPr/>
              </a:pPr>
              <a:r>
                <a:rPr kumimoji="0" lang="en-US" altLang="zh-CN" sz="2600" b="1" baseline="0" noProof="1">
                  <a:solidFill>
                    <a:schemeClr val="bg1"/>
                  </a:solidFill>
                  <a:latin typeface="Times New Roman" panose="02020603050405020304" charset="0"/>
                  <a:ea typeface="思源黑体 CN Bold" panose="020B0800000000000000" pitchFamily="34" charset="-122"/>
                  <a:cs typeface="Times New Roman" panose="02020603050405020304" charset="0"/>
                </a:rPr>
                <a:t>Opening</a:t>
              </a:r>
              <a:endParaRPr kumimoji="0" lang="en-US" altLang="zh-CN" sz="2600" b="1" baseline="0" noProof="1">
                <a:solidFill>
                  <a:schemeClr val="bg1"/>
                </a:solidFill>
                <a:latin typeface="Times New Roman" panose="02020603050405020304" charset="0"/>
                <a:ea typeface="思源黑体 CN Bold" panose="020B0800000000000000" pitchFamily="34" charset="-122"/>
                <a:cs typeface="Times New Roman" panose="02020603050405020304" charset="0"/>
              </a:endParaRPr>
            </a:p>
          </p:txBody>
        </p:sp>
        <p:sp>
          <p:nvSpPr>
            <p:cNvPr id="6" name="文本框 5"/>
            <p:cNvSpPr txBox="1"/>
            <p:nvPr>
              <p:custDataLst>
                <p:tags r:id="rId4"/>
              </p:custDataLst>
            </p:nvPr>
          </p:nvSpPr>
          <p:spPr>
            <a:xfrm>
              <a:off x="13635" y="2325"/>
              <a:ext cx="2548" cy="1671"/>
            </a:xfrm>
            <a:prstGeom prst="rect">
              <a:avLst/>
            </a:prstGeom>
          </p:spPr>
          <p:style>
            <a:lnRef idx="2">
              <a:schemeClr val="accent3"/>
            </a:lnRef>
            <a:fillRef idx="1">
              <a:schemeClr val="lt1"/>
            </a:fillRef>
            <a:effectRef idx="0">
              <a:schemeClr val="accent3"/>
            </a:effectRef>
            <a:fontRef idx="minor">
              <a:schemeClr val="dk1"/>
            </a:fontRef>
          </p:style>
          <p:txBody>
            <a:bodyPr anchor="t" anchorCtr="0">
              <a:spAutoFit/>
            </a:bodyPr>
            <a:p>
              <a:pPr algn="ctr"/>
              <a:r>
                <a:rPr lang="en-US" altLang="zh-CN" sz="2600" b="1">
                  <a:solidFill>
                    <a:schemeClr val="tx1">
                      <a:lumMod val="75000"/>
                      <a:lumOff val="25000"/>
                    </a:schemeClr>
                  </a:solidFill>
                  <a:latin typeface="Times New Roman" panose="02020603050405020304" charset="0"/>
                  <a:ea typeface="思源黑体 CN Bold" panose="020B0800000000000000" pitchFamily="34" charset="-122"/>
                </a:rPr>
                <a:t>Before the Naadam Festival</a:t>
              </a:r>
              <a:endParaRPr lang="en-US" altLang="zh-CN" sz="2600" b="1">
                <a:solidFill>
                  <a:schemeClr val="tx1">
                    <a:lumMod val="75000"/>
                    <a:lumOff val="25000"/>
                  </a:schemeClr>
                </a:solidFill>
                <a:latin typeface="Times New Roman" panose="02020603050405020304" charset="0"/>
                <a:ea typeface="思源黑体 CN Bold" panose="020B0800000000000000" pitchFamily="34" charset="-122"/>
              </a:endParaRPr>
            </a:p>
          </p:txBody>
        </p:sp>
        <p:sp>
          <p:nvSpPr>
            <p:cNvPr id="7" name="文本框 6"/>
            <p:cNvSpPr txBox="1"/>
            <p:nvPr>
              <p:custDataLst>
                <p:tags r:id="rId5"/>
              </p:custDataLst>
            </p:nvPr>
          </p:nvSpPr>
          <p:spPr>
            <a:xfrm>
              <a:off x="8038" y="2325"/>
              <a:ext cx="5168" cy="1154"/>
            </a:xfrm>
            <a:prstGeom prst="rect">
              <a:avLst/>
            </a:prstGeom>
          </p:spPr>
          <p:style>
            <a:lnRef idx="2">
              <a:schemeClr val="dk1"/>
            </a:lnRef>
            <a:fillRef idx="1">
              <a:schemeClr val="lt1"/>
            </a:fillRef>
            <a:effectRef idx="0">
              <a:schemeClr val="dk1"/>
            </a:effectRef>
            <a:fontRef idx="minor">
              <a:schemeClr val="dk1"/>
            </a:fontRef>
          </p:style>
          <p:txBody>
            <a:bodyPr>
              <a:spAutoFit/>
            </a:bodyPr>
            <a:p>
              <a:pPr marR="0" algn="just" defTabSz="914400">
                <a:buClrTx/>
                <a:buSzTx/>
                <a:buFontTx/>
                <a:buNone/>
                <a:defRPr/>
              </a:pPr>
              <a:r>
                <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rPr>
                <a:t>para1. Brief introduction of Naadam Festival</a:t>
              </a:r>
              <a:endPar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endParaRPr>
            </a:p>
          </p:txBody>
        </p:sp>
        <p:sp>
          <p:nvSpPr>
            <p:cNvPr id="8" name="文本框 7"/>
            <p:cNvSpPr txBox="1"/>
            <p:nvPr>
              <p:custDataLst>
                <p:tags r:id="rId6"/>
              </p:custDataLst>
            </p:nvPr>
          </p:nvSpPr>
          <p:spPr>
            <a:xfrm>
              <a:off x="5390" y="5290"/>
              <a:ext cx="2183" cy="636"/>
            </a:xfrm>
            <a:prstGeom prst="rect">
              <a:avLst/>
            </a:prstGeom>
            <a:solidFill>
              <a:schemeClr val="accent4">
                <a:lumMod val="60000"/>
                <a:lumOff val="40000"/>
              </a:schemeClr>
            </a:solidFill>
          </p:spPr>
          <p:txBody>
            <a:bodyPr>
              <a:spAutoFit/>
            </a:bodyPr>
            <a:p>
              <a:pPr lvl="0" algn="l">
                <a:buClrTx/>
                <a:buSzTx/>
                <a:buFontTx/>
                <a:defRPr/>
              </a:pPr>
              <a:r>
                <a:rPr lang="en-US" altLang="zh-CN" sz="2600" b="1">
                  <a:solidFill>
                    <a:schemeClr val="bg1"/>
                  </a:solidFill>
                  <a:latin typeface="Times New Roman" panose="02020603050405020304" charset="0"/>
                  <a:ea typeface="思源黑体 CN Bold" panose="020B0800000000000000" pitchFamily="34" charset="-122"/>
                  <a:cs typeface="Times New Roman" panose="02020603050405020304" charset="0"/>
                  <a:sym typeface="+mn-ea"/>
                </a:rPr>
                <a:t>Body</a:t>
              </a:r>
              <a:endParaRPr lang="en-US" altLang="zh-CN" sz="2600" b="1">
                <a:solidFill>
                  <a:schemeClr val="bg1"/>
                </a:solidFill>
                <a:latin typeface="Times New Roman" panose="02020603050405020304" charset="0"/>
                <a:ea typeface="思源黑体 CN Bold" panose="020B0800000000000000" pitchFamily="34" charset="-122"/>
                <a:cs typeface="Times New Roman" panose="02020603050405020304" charset="0"/>
                <a:sym typeface="+mn-ea"/>
              </a:endParaRPr>
            </a:p>
          </p:txBody>
        </p:sp>
        <p:sp>
          <p:nvSpPr>
            <p:cNvPr id="9" name="文本框 8"/>
            <p:cNvSpPr txBox="1"/>
            <p:nvPr>
              <p:custDataLst>
                <p:tags r:id="rId7"/>
              </p:custDataLst>
            </p:nvPr>
          </p:nvSpPr>
          <p:spPr>
            <a:xfrm>
              <a:off x="13705" y="5293"/>
              <a:ext cx="2478" cy="1671"/>
            </a:xfrm>
            <a:prstGeom prst="rect">
              <a:avLst/>
            </a:prstGeom>
          </p:spPr>
          <p:style>
            <a:lnRef idx="2">
              <a:schemeClr val="accent3"/>
            </a:lnRef>
            <a:fillRef idx="1">
              <a:schemeClr val="lt1"/>
            </a:fillRef>
            <a:effectRef idx="0">
              <a:schemeClr val="accent3"/>
            </a:effectRef>
            <a:fontRef idx="minor">
              <a:schemeClr val="dk1"/>
            </a:fontRef>
          </p:style>
          <p:txBody>
            <a:bodyPr anchor="t" anchorCtr="0">
              <a:spAutoFit/>
            </a:bodyPr>
            <a:p>
              <a:pPr algn="ctr"/>
              <a:r>
                <a:rPr lang="en-US" altLang="zh-CN" sz="2600" b="1">
                  <a:solidFill>
                    <a:schemeClr val="tx1">
                      <a:lumMod val="75000"/>
                      <a:lumOff val="25000"/>
                    </a:schemeClr>
                  </a:solidFill>
                  <a:latin typeface="Times New Roman" panose="02020603050405020304" charset="0"/>
                  <a:ea typeface="思源黑体 CN Bold" panose="020B0800000000000000" pitchFamily="34" charset="-122"/>
                </a:rPr>
                <a:t>During the Naadam Festival</a:t>
              </a:r>
              <a:endParaRPr lang="en-US" altLang="zh-CN" sz="2600" b="1">
                <a:solidFill>
                  <a:schemeClr val="tx1">
                    <a:lumMod val="75000"/>
                    <a:lumOff val="25000"/>
                  </a:schemeClr>
                </a:solidFill>
                <a:latin typeface="Times New Roman" panose="02020603050405020304" charset="0"/>
                <a:ea typeface="思源黑体 CN Bold" panose="020B0800000000000000" pitchFamily="34" charset="-122"/>
              </a:endParaRPr>
            </a:p>
          </p:txBody>
        </p:sp>
        <p:sp>
          <p:nvSpPr>
            <p:cNvPr id="10" name="文本框 9"/>
            <p:cNvSpPr txBox="1"/>
            <p:nvPr>
              <p:custDataLst>
                <p:tags r:id="rId8"/>
              </p:custDataLst>
            </p:nvPr>
          </p:nvSpPr>
          <p:spPr>
            <a:xfrm>
              <a:off x="8048" y="3913"/>
              <a:ext cx="5160" cy="1671"/>
            </a:xfrm>
            <a:prstGeom prst="rect">
              <a:avLst/>
            </a:prstGeom>
          </p:spPr>
          <p:style>
            <a:lnRef idx="2">
              <a:schemeClr val="dk1"/>
            </a:lnRef>
            <a:fillRef idx="1">
              <a:schemeClr val="lt1"/>
            </a:fillRef>
            <a:effectRef idx="0">
              <a:schemeClr val="dk1"/>
            </a:effectRef>
            <a:fontRef idx="minor">
              <a:schemeClr val="dk1"/>
            </a:fontRef>
          </p:style>
          <p:txBody>
            <a:bodyPr>
              <a:spAutoFit/>
            </a:bodyPr>
            <a:p>
              <a:pPr marR="0" algn="just" defTabSz="914400">
                <a:buClrTx/>
                <a:buSzTx/>
                <a:buFontTx/>
                <a:buNone/>
                <a:defRPr/>
              </a:pPr>
              <a:r>
                <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rPr>
                <a:t>para2.What the author saw before the opening ceremony</a:t>
              </a:r>
              <a:endPar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endParaRPr>
            </a:p>
          </p:txBody>
        </p:sp>
        <p:sp>
          <p:nvSpPr>
            <p:cNvPr id="11" name="文本框 10"/>
            <p:cNvSpPr txBox="1"/>
            <p:nvPr>
              <p:custDataLst>
                <p:tags r:id="rId9"/>
              </p:custDataLst>
            </p:nvPr>
          </p:nvSpPr>
          <p:spPr>
            <a:xfrm>
              <a:off x="8060" y="5583"/>
              <a:ext cx="5158" cy="1671"/>
            </a:xfrm>
            <a:prstGeom prst="rect">
              <a:avLst/>
            </a:prstGeom>
          </p:spPr>
          <p:style>
            <a:lnRef idx="2">
              <a:schemeClr val="dk1"/>
            </a:lnRef>
            <a:fillRef idx="1">
              <a:schemeClr val="lt1"/>
            </a:fillRef>
            <a:effectRef idx="0">
              <a:schemeClr val="dk1"/>
            </a:effectRef>
            <a:fontRef idx="minor">
              <a:schemeClr val="dk1"/>
            </a:fontRef>
          </p:style>
          <p:txBody>
            <a:bodyPr>
              <a:spAutoFit/>
            </a:bodyPr>
            <a:p>
              <a:pPr marR="0" algn="just" defTabSz="914400">
                <a:buClrTx/>
                <a:buSzTx/>
                <a:buFontTx/>
                <a:buNone/>
                <a:defRPr/>
              </a:pPr>
              <a:r>
                <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rPr>
                <a:t>para3.The wrestling competition and rules about it</a:t>
              </a:r>
              <a:endPar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endParaRPr>
            </a:p>
          </p:txBody>
        </p:sp>
        <p:sp>
          <p:nvSpPr>
            <p:cNvPr id="12" name="文本框 11"/>
            <p:cNvSpPr txBox="1"/>
            <p:nvPr>
              <p:custDataLst>
                <p:tags r:id="rId10"/>
              </p:custDataLst>
            </p:nvPr>
          </p:nvSpPr>
          <p:spPr>
            <a:xfrm>
              <a:off x="8063" y="7253"/>
              <a:ext cx="5158" cy="636"/>
            </a:xfrm>
            <a:prstGeom prst="rect">
              <a:avLst/>
            </a:prstGeom>
          </p:spPr>
          <p:style>
            <a:lnRef idx="2">
              <a:schemeClr val="dk1"/>
            </a:lnRef>
            <a:fillRef idx="1">
              <a:schemeClr val="lt1"/>
            </a:fillRef>
            <a:effectRef idx="0">
              <a:schemeClr val="dk1"/>
            </a:effectRef>
            <a:fontRef idx="minor">
              <a:schemeClr val="dk1"/>
            </a:fontRef>
          </p:style>
          <p:txBody>
            <a:bodyPr>
              <a:spAutoFit/>
            </a:bodyPr>
            <a:p>
              <a:pPr marR="0" algn="just" defTabSz="914400">
                <a:buClrTx/>
                <a:buSzTx/>
                <a:buFontTx/>
                <a:buNone/>
                <a:defRPr/>
              </a:pPr>
              <a:r>
                <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rPr>
                <a:t>para4.The horse race</a:t>
              </a:r>
              <a:endPar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endParaRPr>
            </a:p>
          </p:txBody>
        </p:sp>
        <p:sp>
          <p:nvSpPr>
            <p:cNvPr id="13" name="文本框 12"/>
            <p:cNvSpPr txBox="1"/>
            <p:nvPr>
              <p:custDataLst>
                <p:tags r:id="rId11"/>
              </p:custDataLst>
            </p:nvPr>
          </p:nvSpPr>
          <p:spPr>
            <a:xfrm>
              <a:off x="5528" y="8150"/>
              <a:ext cx="2045" cy="636"/>
            </a:xfrm>
            <a:prstGeom prst="rect">
              <a:avLst/>
            </a:prstGeom>
            <a:solidFill>
              <a:schemeClr val="accent4">
                <a:lumMod val="60000"/>
                <a:lumOff val="40000"/>
              </a:schemeClr>
            </a:solidFill>
          </p:spPr>
          <p:txBody>
            <a:bodyPr>
              <a:spAutoFit/>
            </a:bodyPr>
            <a:p>
              <a:pPr lvl="0" algn="l">
                <a:buClrTx/>
                <a:buSzTx/>
                <a:buFontTx/>
                <a:defRPr/>
              </a:pPr>
              <a:r>
                <a:rPr lang="en-US" altLang="zh-CN" sz="2600" b="1">
                  <a:solidFill>
                    <a:schemeClr val="bg1"/>
                  </a:solidFill>
                  <a:latin typeface="Times New Roman" panose="02020603050405020304" charset="0"/>
                  <a:ea typeface="思源黑体 CN Bold" panose="020B0800000000000000" pitchFamily="34" charset="-122"/>
                  <a:cs typeface="Times New Roman" panose="02020603050405020304" charset="0"/>
                  <a:sym typeface="+mn-ea"/>
                </a:rPr>
                <a:t>Closing</a:t>
              </a:r>
              <a:endParaRPr lang="en-US" altLang="zh-CN" sz="2600" b="1">
                <a:solidFill>
                  <a:schemeClr val="bg1"/>
                </a:solidFill>
                <a:latin typeface="Times New Roman" panose="02020603050405020304" charset="0"/>
                <a:ea typeface="思源黑体 CN Bold" panose="020B0800000000000000" pitchFamily="34" charset="-122"/>
                <a:cs typeface="Times New Roman" panose="02020603050405020304" charset="0"/>
                <a:sym typeface="+mn-ea"/>
              </a:endParaRPr>
            </a:p>
          </p:txBody>
        </p:sp>
        <p:sp>
          <p:nvSpPr>
            <p:cNvPr id="14" name="文本框 13"/>
            <p:cNvSpPr txBox="1"/>
            <p:nvPr>
              <p:custDataLst>
                <p:tags r:id="rId12"/>
              </p:custDataLst>
            </p:nvPr>
          </p:nvSpPr>
          <p:spPr>
            <a:xfrm>
              <a:off x="13753" y="7778"/>
              <a:ext cx="2427" cy="1671"/>
            </a:xfrm>
            <a:prstGeom prst="rect">
              <a:avLst/>
            </a:prstGeom>
          </p:spPr>
          <p:style>
            <a:lnRef idx="2">
              <a:schemeClr val="accent3"/>
            </a:lnRef>
            <a:fillRef idx="1">
              <a:schemeClr val="lt1"/>
            </a:fillRef>
            <a:effectRef idx="0">
              <a:schemeClr val="accent3"/>
            </a:effectRef>
            <a:fontRef idx="minor">
              <a:schemeClr val="dk1"/>
            </a:fontRef>
          </p:style>
          <p:txBody>
            <a:bodyPr wrap="square" anchor="t" anchorCtr="0">
              <a:spAutoFit/>
            </a:bodyPr>
            <a:p>
              <a:pPr algn="ctr"/>
              <a:r>
                <a:rPr lang="en-US" altLang="zh-CN" sz="2600" b="1">
                  <a:solidFill>
                    <a:schemeClr val="tx1">
                      <a:lumMod val="75000"/>
                      <a:lumOff val="25000"/>
                    </a:schemeClr>
                  </a:solidFill>
                  <a:latin typeface="Times New Roman" panose="02020603050405020304" charset="0"/>
                  <a:ea typeface="思源黑体 CN Bold" panose="020B0800000000000000" pitchFamily="34" charset="-122"/>
                </a:rPr>
                <a:t>After the Naadam Festival</a:t>
              </a:r>
              <a:endParaRPr lang="en-US" altLang="zh-CN" sz="2600" b="1">
                <a:solidFill>
                  <a:schemeClr val="tx1">
                    <a:lumMod val="75000"/>
                    <a:lumOff val="25000"/>
                  </a:schemeClr>
                </a:solidFill>
                <a:latin typeface="Times New Roman" panose="02020603050405020304" charset="0"/>
                <a:ea typeface="思源黑体 CN Bold" panose="020B0800000000000000" pitchFamily="34" charset="-122"/>
              </a:endParaRPr>
            </a:p>
          </p:txBody>
        </p:sp>
        <p:sp>
          <p:nvSpPr>
            <p:cNvPr id="16" name="右箭头 15"/>
            <p:cNvSpPr/>
            <p:nvPr>
              <p:custDataLst>
                <p:tags r:id="rId13"/>
              </p:custDataLst>
            </p:nvPr>
          </p:nvSpPr>
          <p:spPr>
            <a:xfrm>
              <a:off x="13196" y="2871"/>
              <a:ext cx="338" cy="120"/>
            </a:xfrm>
            <a:prstGeom prst="rightArrow">
              <a:avLst/>
            </a:prstGeom>
            <a:gradFill>
              <a:gsLst>
                <a:gs pos="0">
                  <a:srgbClr val="14CD68"/>
                </a:gs>
                <a:gs pos="100000">
                  <a:srgbClr val="0B6E38"/>
                </a:gs>
              </a:gsLst>
              <a:lin ang="5400000" scaled="0"/>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600" b="1" i="0" baseline="0" noProof="1">
                <a:ln>
                  <a:noFill/>
                </a:ln>
                <a:solidFill>
                  <a:schemeClr val="tx1">
                    <a:lumMod val="75000"/>
                    <a:lumOff val="25000"/>
                  </a:schemeClr>
                </a:solidFill>
                <a:effectLst/>
                <a:uLnTx/>
                <a:uFillTx/>
                <a:latin typeface="+mn-lt"/>
                <a:ea typeface="思源黑体 CN Bold" panose="020B0800000000000000" pitchFamily="34" charset="-122"/>
                <a:cs typeface="+mn-cs"/>
              </a:endParaRPr>
            </a:p>
          </p:txBody>
        </p:sp>
        <p:sp>
          <p:nvSpPr>
            <p:cNvPr id="17" name="右箭头 16"/>
            <p:cNvSpPr/>
            <p:nvPr>
              <p:custDataLst>
                <p:tags r:id="rId14"/>
              </p:custDataLst>
            </p:nvPr>
          </p:nvSpPr>
          <p:spPr>
            <a:xfrm>
              <a:off x="13218" y="5919"/>
              <a:ext cx="338" cy="120"/>
            </a:xfrm>
            <a:prstGeom prst="rightArrow">
              <a:avLst/>
            </a:prstGeom>
            <a:gradFill>
              <a:gsLst>
                <a:gs pos="0">
                  <a:srgbClr val="14CD68"/>
                </a:gs>
                <a:gs pos="100000">
                  <a:srgbClr val="0B6E38"/>
                </a:gs>
              </a:gsLst>
              <a:lin ang="5400000" scaled="0"/>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600" b="1" i="0" baseline="0" noProof="1">
                <a:ln>
                  <a:noFill/>
                </a:ln>
                <a:solidFill>
                  <a:schemeClr val="tx1">
                    <a:lumMod val="75000"/>
                    <a:lumOff val="25000"/>
                  </a:schemeClr>
                </a:solidFill>
                <a:effectLst/>
                <a:uLnTx/>
                <a:uFillTx/>
                <a:latin typeface="+mn-lt"/>
                <a:ea typeface="思源黑体 CN Bold" panose="020B0800000000000000" pitchFamily="34" charset="-122"/>
                <a:cs typeface="+mn-cs"/>
              </a:endParaRPr>
            </a:p>
          </p:txBody>
        </p:sp>
        <p:sp>
          <p:nvSpPr>
            <p:cNvPr id="18" name="右箭头 17"/>
            <p:cNvSpPr/>
            <p:nvPr>
              <p:custDataLst>
                <p:tags r:id="rId15"/>
              </p:custDataLst>
            </p:nvPr>
          </p:nvSpPr>
          <p:spPr>
            <a:xfrm>
              <a:off x="13085" y="8568"/>
              <a:ext cx="338" cy="120"/>
            </a:xfrm>
            <a:prstGeom prst="rightArrow">
              <a:avLst/>
            </a:prstGeom>
            <a:gradFill>
              <a:gsLst>
                <a:gs pos="0">
                  <a:srgbClr val="14CD68"/>
                </a:gs>
                <a:gs pos="100000">
                  <a:srgbClr val="0B6E38"/>
                </a:gs>
              </a:gsLst>
              <a:lin ang="5400000" scaled="0"/>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600" b="1" i="0" baseline="0" noProof="1">
                <a:ln>
                  <a:noFill/>
                </a:ln>
                <a:solidFill>
                  <a:schemeClr val="tx1">
                    <a:lumMod val="75000"/>
                    <a:lumOff val="25000"/>
                  </a:schemeClr>
                </a:solidFill>
                <a:effectLst/>
                <a:uLnTx/>
                <a:uFillTx/>
                <a:latin typeface="+mn-lt"/>
                <a:ea typeface="思源黑体 CN Bold" panose="020B0800000000000000" pitchFamily="34" charset="-122"/>
                <a:cs typeface="+mn-cs"/>
              </a:endParaRPr>
            </a:p>
          </p:txBody>
        </p:sp>
        <p:sp>
          <p:nvSpPr>
            <p:cNvPr id="21" name="左大括号 20"/>
            <p:cNvSpPr/>
            <p:nvPr>
              <p:custDataLst>
                <p:tags r:id="rId16"/>
              </p:custDataLst>
            </p:nvPr>
          </p:nvSpPr>
          <p:spPr>
            <a:xfrm>
              <a:off x="7915" y="4770"/>
              <a:ext cx="88" cy="2803"/>
            </a:xfrm>
            <a:prstGeom prst="leftBrace">
              <a:avLst/>
            </a:prstGeom>
            <a:ln w="28575" cmpd="sng">
              <a:solidFill>
                <a:srgbClr val="00B050"/>
              </a:solidFill>
              <a:prstDash val="solid"/>
            </a:ln>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600" b="1" i="0" baseline="0" noProof="1">
                <a:ln>
                  <a:noFill/>
                </a:ln>
                <a:solidFill>
                  <a:schemeClr val="tx1">
                    <a:lumMod val="75000"/>
                    <a:lumOff val="25000"/>
                  </a:schemeClr>
                </a:solidFill>
                <a:effectLst/>
                <a:uLnTx/>
                <a:uFillTx/>
                <a:latin typeface="+mn-lt"/>
                <a:ea typeface="思源黑体 CN Bold" panose="020B0800000000000000" pitchFamily="34" charset="-122"/>
                <a:cs typeface="+mn-cs"/>
              </a:endParaRPr>
            </a:p>
          </p:txBody>
        </p:sp>
        <p:sp>
          <p:nvSpPr>
            <p:cNvPr id="15" name="右箭头 14"/>
            <p:cNvSpPr/>
            <p:nvPr>
              <p:custDataLst>
                <p:tags r:id="rId17"/>
              </p:custDataLst>
            </p:nvPr>
          </p:nvSpPr>
          <p:spPr>
            <a:xfrm>
              <a:off x="11218" y="8525"/>
              <a:ext cx="380" cy="90"/>
            </a:xfrm>
            <a:prstGeom prst="rightArrow">
              <a:avLst/>
            </a:prstGeom>
            <a:gradFill>
              <a:gsLst>
                <a:gs pos="0">
                  <a:srgbClr val="14CD68"/>
                </a:gs>
                <a:gs pos="100000">
                  <a:srgbClr val="0B6E38"/>
                </a:gs>
              </a:gsLst>
              <a:lin ang="5400000" scaled="0"/>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600" b="1" i="0" baseline="0" noProof="1">
                <a:ln>
                  <a:noFill/>
                </a:ln>
                <a:solidFill>
                  <a:schemeClr val="tx1">
                    <a:lumMod val="75000"/>
                    <a:lumOff val="25000"/>
                  </a:schemeClr>
                </a:solidFill>
                <a:effectLst/>
                <a:uLnTx/>
                <a:uFillTx/>
                <a:latin typeface="+mn-lt"/>
                <a:ea typeface="思源黑体 CN Bold" panose="020B0800000000000000" pitchFamily="34" charset="-122"/>
                <a:cs typeface="+mn-cs"/>
              </a:endParaRPr>
            </a:p>
          </p:txBody>
        </p:sp>
        <p:sp>
          <p:nvSpPr>
            <p:cNvPr id="20" name="文本框 19"/>
            <p:cNvSpPr txBox="1"/>
            <p:nvPr>
              <p:custDataLst>
                <p:tags r:id="rId18"/>
              </p:custDataLst>
            </p:nvPr>
          </p:nvSpPr>
          <p:spPr>
            <a:xfrm>
              <a:off x="8068" y="8293"/>
              <a:ext cx="5170" cy="1154"/>
            </a:xfrm>
            <a:prstGeom prst="rect">
              <a:avLst/>
            </a:prstGeom>
          </p:spPr>
          <p:style>
            <a:lnRef idx="2">
              <a:schemeClr val="dk1"/>
            </a:lnRef>
            <a:fillRef idx="1">
              <a:schemeClr val="lt1"/>
            </a:fillRef>
            <a:effectRef idx="0">
              <a:schemeClr val="dk1"/>
            </a:effectRef>
            <a:fontRef idx="minor">
              <a:schemeClr val="dk1"/>
            </a:fontRef>
          </p:style>
          <p:txBody>
            <a:bodyPr>
              <a:spAutoFit/>
            </a:bodyPr>
            <a:p>
              <a:pPr marR="0" algn="ctr" defTabSz="914400">
                <a:buClrTx/>
                <a:buSzTx/>
                <a:buFontTx/>
                <a:buNone/>
                <a:defRPr/>
              </a:pPr>
              <a:r>
                <a:rPr lang="en-US" altLang="zh-CN" sz="2600" b="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sym typeface="+mn-ea"/>
                </a:rPr>
                <a:t>para5 </a:t>
              </a:r>
              <a:r>
                <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rPr>
                <a:t>Brief summary of Naadam Festival</a:t>
              </a:r>
              <a:endParaRPr kumimoji="0" lang="en-US" altLang="zh-CN" sz="2600" b="1" baseline="0" noProof="1">
                <a:solidFill>
                  <a:schemeClr val="tx1">
                    <a:lumMod val="75000"/>
                    <a:lumOff val="25000"/>
                  </a:schemeClr>
                </a:solidFill>
                <a:latin typeface="Times New Roman" panose="02020603050405020304" charset="0"/>
                <a:ea typeface="思源黑体 CN Bold" panose="020B0800000000000000" pitchFamily="34" charset="-122"/>
                <a:cs typeface="Times New Roman" panose="02020603050405020304" charset="0"/>
              </a:endParaRPr>
            </a:p>
          </p:txBody>
        </p:sp>
      </p:grpSp>
      <p:pic>
        <p:nvPicPr>
          <p:cNvPr id="5124" name="图片 6" descr="logo横版 png"/>
          <p:cNvPicPr>
            <a:picLocks noChangeAspect="1"/>
          </p:cNvPicPr>
          <p:nvPr/>
        </p:nvPicPr>
        <p:blipFill>
          <a:blip r:embed="rId19"/>
          <a:stretch>
            <a:fillRect/>
          </a:stretch>
        </p:blipFill>
        <p:spPr>
          <a:xfrm>
            <a:off x="11477625" y="82550"/>
            <a:ext cx="608013" cy="642938"/>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8" name="文本框 57"/>
          <p:cNvSpPr txBox="1"/>
          <p:nvPr/>
        </p:nvSpPr>
        <p:spPr>
          <a:xfrm>
            <a:off x="790575" y="204470"/>
            <a:ext cx="9639935" cy="5073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1 Review the important phrases and translate.</a:t>
            </a:r>
            <a:endPar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graphicFrame>
        <p:nvGraphicFramePr>
          <p:cNvPr id="5" name="表格 4"/>
          <p:cNvGraphicFramePr/>
          <p:nvPr>
            <p:custDataLst>
              <p:tags r:id="rId3"/>
            </p:custDataLst>
          </p:nvPr>
        </p:nvGraphicFramePr>
        <p:xfrm>
          <a:off x="218440" y="737235"/>
          <a:ext cx="11754485" cy="5950585"/>
        </p:xfrm>
        <a:graphic>
          <a:graphicData uri="http://schemas.openxmlformats.org/drawingml/2006/table">
            <a:tbl>
              <a:tblPr/>
              <a:tblGrid>
                <a:gridCol w="6136005"/>
                <a:gridCol w="5618480"/>
              </a:tblGrid>
              <a:tr h="1097280">
                <a:tc>
                  <a:txBody>
                    <a:bodyPr/>
                    <a:p>
                      <a:pPr marL="0" indent="0" algn="l">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1.The festival </a:t>
                      </a:r>
                      <a:r>
                        <a:rPr lang="en-US" altLang="zh-CN" sz="2400" b="1">
                          <a:latin typeface="Times New Roman" panose="02020603050405020304" charset="0"/>
                          <a:ea typeface="Times New Roman" panose="02020603050405020304"/>
                          <a:cs typeface="Times New Roman" panose="02020603050405020304" charset="0"/>
                        </a:rPr>
                        <a:t>falls on</a:t>
                      </a:r>
                      <a:r>
                        <a:rPr lang="en-US" altLang="zh-CN" sz="2400">
                          <a:latin typeface="Times New Roman" panose="02020603050405020304" charset="0"/>
                          <a:ea typeface="Times New Roman" panose="02020603050405020304"/>
                          <a:cs typeface="Times New Roman" panose="02020603050405020304" charset="0"/>
                        </a:rPr>
                        <a:t> the fourth day of the six month of the lunar calendar, usually lasting for three days.</a:t>
                      </a:r>
                      <a:endParaRPr lang="en-US" altLang="zh-CN" sz="2400">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charset="0"/>
                          <a:ea typeface="宋体" panose="02010600030101010101" pitchFamily="2" charset="-122"/>
                          <a:cs typeface="Times New Roman" panose="02020603050405020304" charset="0"/>
                        </a:rPr>
                        <a:t> </a:t>
                      </a:r>
                      <a:r>
                        <a:rPr lang="zh-CN" altLang="en-US" sz="2400">
                          <a:latin typeface="Times New Roman" panose="02020603050405020304" charset="0"/>
                          <a:ea typeface="宋体" panose="02010600030101010101" pitchFamily="2" charset="-122"/>
                          <a:cs typeface="Times New Roman" panose="02020603050405020304" charset="0"/>
                        </a:rPr>
                        <a:t>这个节日在农历六个月的第四天，通常持续三天。</a:t>
                      </a:r>
                      <a:endParaRPr lang="zh-CN" altLang="en-US" sz="24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98780">
                <a:tc>
                  <a:txBody>
                    <a:bodyPr/>
                    <a:p>
                      <a:pPr marL="0" indent="0" algn="l">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2.wear fancy Mongolian robes</a:t>
                      </a:r>
                      <a:endParaRPr lang="en-US" altLang="zh-CN" sz="2400">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charset="0"/>
                          <a:ea typeface="宋体" panose="02010600030101010101" pitchFamily="2" charset="-122"/>
                          <a:cs typeface="Times New Roman" panose="02020603050405020304" charset="0"/>
                        </a:rPr>
                        <a:t> </a:t>
                      </a:r>
                      <a:r>
                        <a:rPr lang="zh-CN" altLang="en-US" sz="2400">
                          <a:latin typeface="Times New Roman" panose="02020603050405020304" charset="0"/>
                          <a:ea typeface="宋体" panose="02010600030101010101" pitchFamily="2" charset="-122"/>
                          <a:cs typeface="Times New Roman" panose="02020603050405020304" charset="0"/>
                        </a:rPr>
                        <a:t>穿奇装异服</a:t>
                      </a:r>
                      <a:endParaRPr lang="zh-CN" altLang="en-US" sz="24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97280">
                <a:tc>
                  <a:txBody>
                    <a:bodyPr/>
                    <a:p>
                      <a:pPr marL="0" indent="0" algn="l">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3.</a:t>
                      </a:r>
                      <a:r>
                        <a:rPr lang="en-US" altLang="zh-CN" sz="2400">
                          <a:latin typeface="Times New Roman" panose="02020603050405020304" charset="0"/>
                          <a:ea typeface="宋体" panose="02010600030101010101" pitchFamily="2" charset="-122"/>
                          <a:cs typeface="Times New Roman" panose="02020603050405020304" charset="0"/>
                        </a:rPr>
                        <a:t>Some others were feeding their horses, some were practising archery, and others were chatting or taking photographs.</a:t>
                      </a:r>
                      <a:endParaRPr lang="en-US" altLang="zh-CN" sz="24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charset="0"/>
                          <a:ea typeface="宋体" panose="02010600030101010101" pitchFamily="2" charset="-122"/>
                          <a:cs typeface="Times New Roman" panose="02020603050405020304" charset="0"/>
                        </a:rPr>
                        <a:t> </a:t>
                      </a:r>
                      <a:r>
                        <a:rPr lang="zh-CN" altLang="en-US" sz="2400">
                          <a:latin typeface="Times New Roman" panose="02020603050405020304" charset="0"/>
                          <a:ea typeface="宋体" panose="02010600030101010101" pitchFamily="2" charset="-122"/>
                          <a:cs typeface="Times New Roman" panose="02020603050405020304" charset="0"/>
                        </a:rPr>
                        <a:t>一些人在喂马，一些人在练习射箭，还有一些人在聊天或拍照。</a:t>
                      </a:r>
                      <a:endParaRPr lang="zh-CN" altLang="en-US" sz="24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97280">
                <a:tc>
                  <a:txBody>
                    <a:bodyPr/>
                    <a:p>
                      <a:pPr marL="0" indent="0" algn="just">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4.After the opening ceremony and some amazing performances, the wrestling competition began.</a:t>
                      </a:r>
                      <a:endParaRPr lang="en-US" altLang="zh-CN" sz="2400">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charset="0"/>
                          <a:ea typeface="宋体" panose="02010600030101010101" pitchFamily="2" charset="-122"/>
                          <a:cs typeface="Times New Roman" panose="02020603050405020304" charset="0"/>
                        </a:rPr>
                        <a:t> </a:t>
                      </a:r>
                      <a:r>
                        <a:rPr lang="zh-CN" altLang="en-US" sz="2400">
                          <a:latin typeface="Times New Roman" panose="02020603050405020304" charset="0"/>
                          <a:ea typeface="宋体" panose="02010600030101010101" pitchFamily="2" charset="-122"/>
                          <a:cs typeface="Times New Roman" panose="02020603050405020304" charset="0"/>
                        </a:rPr>
                        <a:t>在开幕式和一些精彩的表演之后，摔跤比赛开始了。</a:t>
                      </a:r>
                      <a:endParaRPr lang="zh-CN" altLang="en-US" sz="24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97280">
                <a:tc>
                  <a:txBody>
                    <a:bodyPr/>
                    <a:p>
                      <a:pPr marL="0" indent="0" algn="l">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5.After singing some songs, the competitors danced onto the green field, waving their arms in the air as if they were eagles.</a:t>
                      </a:r>
                      <a:endParaRPr lang="en-US" altLang="zh-CN" sz="2400">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charset="0"/>
                          <a:ea typeface="宋体" panose="02010600030101010101" pitchFamily="2" charset="-122"/>
                          <a:cs typeface="Times New Roman" panose="02020603050405020304" charset="0"/>
                        </a:rPr>
                        <a:t> </a:t>
                      </a:r>
                      <a:r>
                        <a:rPr lang="zh-CN" altLang="en-US" sz="2400">
                          <a:latin typeface="Times New Roman" panose="02020603050405020304" charset="0"/>
                          <a:ea typeface="宋体" panose="02010600030101010101" pitchFamily="2" charset="-122"/>
                          <a:cs typeface="Times New Roman" panose="02020603050405020304" charset="0"/>
                        </a:rPr>
                        <a:t>唱了几首歌后，选手们在绿色的场地上跳舞，像老鹰一样在空中挥舞着手臂。</a:t>
                      </a:r>
                      <a:endParaRPr lang="zh-CN" altLang="en-US" sz="24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62685">
                <a:tc>
                  <a:txBody>
                    <a:bodyPr/>
                    <a:p>
                      <a:pPr marL="0" indent="0" algn="l">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6.I</a:t>
                      </a:r>
                      <a:r>
                        <a:rPr lang="en-US" altLang="zh-CN" sz="2400">
                          <a:latin typeface="Times New Roman" panose="02020603050405020304" charset="0"/>
                          <a:ea typeface="宋体" panose="02010600030101010101" pitchFamily="2" charset="-122"/>
                          <a:cs typeface="Times New Roman" panose="02020603050405020304" charset="0"/>
                        </a:rPr>
                        <a:t>’</a:t>
                      </a:r>
                      <a:r>
                        <a:rPr lang="en-US" altLang="zh-CN" sz="2400">
                          <a:latin typeface="Times New Roman" panose="02020603050405020304" charset="0"/>
                          <a:ea typeface="Times New Roman" panose="02020603050405020304"/>
                          <a:cs typeface="Times New Roman" panose="02020603050405020304" charset="0"/>
                        </a:rPr>
                        <a:t>m finally back home now, feeling really tired, but celebrating Naadam with my friend was totally worth it.</a:t>
                      </a:r>
                      <a:endParaRPr lang="en-US" altLang="zh-CN" sz="2400">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l">
                        <a:spcBef>
                          <a:spcPct val="0"/>
                        </a:spcBef>
                        <a:spcAft>
                          <a:spcPct val="0"/>
                        </a:spcAft>
                      </a:pPr>
                      <a:r>
                        <a:rPr lang="zh-CN" altLang="en-US" sz="2400">
                          <a:latin typeface="Times New Roman" panose="02020603050405020304" charset="0"/>
                          <a:ea typeface="宋体" panose="02010600030101010101" pitchFamily="2" charset="-122"/>
                          <a:cs typeface="Times New Roman" panose="02020603050405020304" charset="0"/>
                        </a:rPr>
                        <a:t>我现在终于回家了，感觉真的很累，但和朋友一起庆祝那达慕是完全值得的。</a:t>
                      </a:r>
                      <a:endParaRPr lang="zh-CN" altLang="en-US" sz="24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1009650"/>
            <a:ext cx="12192000" cy="6858000"/>
          </a:xfrm>
          <a:prstGeom prst="rect">
            <a:avLst/>
          </a:prstGeom>
        </p:spPr>
      </p:pic>
      <p:sp>
        <p:nvSpPr>
          <p:cNvPr id="11" name="文本框 10"/>
          <p:cNvSpPr txBox="1"/>
          <p:nvPr/>
        </p:nvSpPr>
        <p:spPr>
          <a:xfrm>
            <a:off x="2177415" y="1217295"/>
            <a:ext cx="7602855" cy="156845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高考真题链接</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2017</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年浙江卷</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应用文写作（满分</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15</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分）</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假定你是李华，得知外教</a:t>
            </a:r>
            <a:r>
              <a:rPr lang="en-US" altLang="zh-CN" sz="3200">
                <a:latin typeface="Times New Roman" panose="02020603050405020304" charset="0"/>
                <a:cs typeface="Times New Roman" panose="02020603050405020304" charset="0"/>
              </a:rPr>
              <a:t>Mr.Hall</a:t>
            </a:r>
            <a:r>
              <a:rPr lang="zh-CN" altLang="en-US" sz="3200">
                <a:latin typeface="Times New Roman" panose="02020603050405020304" charset="0"/>
                <a:cs typeface="Times New Roman" panose="02020603050405020304" charset="0"/>
              </a:rPr>
              <a:t>寒假不回国，想邀请他到你家过春节。请给他写一封信，内容包括：</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．时间；</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．一同过节的家人；</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3</a:t>
            </a:r>
            <a:r>
              <a:rPr lang="zh-CN" altLang="en-US" sz="3200">
                <a:latin typeface="Times New Roman" panose="02020603050405020304" charset="0"/>
                <a:cs typeface="Times New Roman" panose="02020603050405020304" charset="0"/>
              </a:rPr>
              <a:t>．活动。</a:t>
            </a:r>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注意：</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．词数</a:t>
            </a:r>
            <a:r>
              <a:rPr lang="en-US" altLang="zh-CN" sz="3200">
                <a:latin typeface="Times New Roman" panose="02020603050405020304" charset="0"/>
                <a:cs typeface="Times New Roman" panose="02020603050405020304" charset="0"/>
              </a:rPr>
              <a:t>80</a:t>
            </a:r>
            <a:r>
              <a:rPr lang="zh-CN" altLang="en-US" sz="3200">
                <a:latin typeface="Times New Roman" panose="02020603050405020304" charset="0"/>
                <a:cs typeface="Times New Roman" panose="02020603050405020304" charset="0"/>
              </a:rPr>
              <a:t>左右；</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．可以适当增加细节，以使行文连贯。</a:t>
            </a:r>
            <a:endParaRPr lang="zh-CN" altLang="en-US"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语篇结构模仿</a:t>
            </a:r>
            <a:r>
              <a:rPr lang="en-US" altLang="zh-CN" sz="3200">
                <a:latin typeface="Times New Roman" panose="02020603050405020304" charset="0"/>
                <a:cs typeface="Times New Roman" panose="02020603050405020304" charset="0"/>
              </a:rPr>
              <a:t>:</a:t>
            </a:r>
            <a:endParaRPr lang="en-US" altLang="zh-CN"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春节前：贴春联、贴福字、放烟花；</a:t>
            </a:r>
            <a:endParaRPr lang="zh-CN" altLang="en-US"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除夕夜：全家人围在一起包饺子、吃大餐、看春晚、穿新衣</a:t>
            </a:r>
            <a:endParaRPr lang="zh-CN" altLang="en-US"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春节后：拜年、发红包、给小孩压岁钱、在街上看舞龙舞狮表演。</a:t>
            </a:r>
            <a:endParaRPr lang="zh-CN" altLang="en-US" sz="3200">
              <a:latin typeface="Times New Roman" panose="02020603050405020304" charset="0"/>
              <a:cs typeface="Times New Roman" panose="02020603050405020304" charset="0"/>
            </a:endParaRPr>
          </a:p>
        </p:txBody>
      </p:sp>
      <p:sp>
        <p:nvSpPr>
          <p:cNvPr id="3" name="文本框 2"/>
          <p:cNvSpPr txBox="1"/>
          <p:nvPr/>
        </p:nvSpPr>
        <p:spPr>
          <a:xfrm>
            <a:off x="353695" y="1534795"/>
            <a:ext cx="11715115" cy="59118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sym typeface="+mn-ea"/>
              </a:rPr>
              <a:t>paste spring couplets/paste the charcter of Fu/set off fireworks</a:t>
            </a:r>
            <a:endParaRPr lang="en-US" altLang="zh-CN" sz="28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353695" y="2853055"/>
            <a:ext cx="11715115" cy="143573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sym typeface="+mn-ea"/>
              </a:rPr>
              <a:t>On the eve of the day, the whole family will get together, making dunplings, enjoying the family reunion dinner, watching the Spring Festival Gala and wearing new fancy clothes.</a:t>
            </a:r>
            <a:endParaRPr lang="en-US" altLang="zh-CN" sz="2800" b="1" dirty="0">
              <a:solidFill>
                <a:schemeClr val="tx1"/>
              </a:solidFill>
              <a:latin typeface="Times New Roman" panose="02020603050405020304" charset="0"/>
              <a:cs typeface="Times New Roman" panose="02020603050405020304" charset="0"/>
              <a:sym typeface="+mn-ea"/>
            </a:endParaRPr>
          </a:p>
          <a:p>
            <a:endParaRPr lang="en-US" altLang="zh-CN" sz="2800" b="1" dirty="0">
              <a:solidFill>
                <a:schemeClr val="tx1"/>
              </a:solidFill>
              <a:latin typeface="Times New Roman" panose="02020603050405020304" charset="0"/>
              <a:cs typeface="Times New Roman" panose="02020603050405020304" charset="0"/>
              <a:sym typeface="+mn-ea"/>
            </a:endParaRPr>
          </a:p>
        </p:txBody>
      </p:sp>
      <p:sp>
        <p:nvSpPr>
          <p:cNvPr id="7" name="文本框 6"/>
          <p:cNvSpPr txBox="1"/>
          <p:nvPr/>
        </p:nvSpPr>
        <p:spPr>
          <a:xfrm>
            <a:off x="353695" y="4801870"/>
            <a:ext cx="11715115" cy="1435735"/>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en-US" altLang="zh-CN" sz="2800" b="1" dirty="0">
                <a:solidFill>
                  <a:schemeClr val="tx1"/>
                </a:solidFill>
                <a:latin typeface="Times New Roman" panose="02020603050405020304" charset="0"/>
                <a:cs typeface="Times New Roman" panose="02020603050405020304" charset="0"/>
                <a:sym typeface="+mn-ea"/>
              </a:rPr>
              <a:t>give New Year’s greetings/give red envelope with money /hand out lucky money to children/</a:t>
            </a:r>
            <a:r>
              <a:rPr lang="en-US" altLang="zh-CN" sz="2800" b="1" dirty="0">
                <a:latin typeface="Times New Roman" panose="02020603050405020304" charset="0"/>
                <a:cs typeface="Times New Roman" panose="02020603050405020304" charset="0"/>
                <a:sym typeface="+mn-ea"/>
              </a:rPr>
              <a:t>watch performances of dragon and lion dancing on the street</a:t>
            </a:r>
            <a:endParaRPr lang="en-US" altLang="zh-CN" sz="2800" b="1"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203835"/>
            <a:ext cx="11662410" cy="6450330"/>
          </a:xfrm>
          <a:prstGeom prst="rect">
            <a:avLst/>
          </a:prstGeom>
          <a:noFill/>
        </p:spPr>
        <p:txBody>
          <a:bodyPr wrap="square" rtlCol="0">
            <a:noAutofit/>
          </a:bodyPr>
          <a:p>
            <a:pPr indent="0" algn="just" fontAlgn="auto"/>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课文典句摘抄</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（阅读课文文本并翻译句子）</a:t>
            </a:r>
            <a:endParaRPr lang="zh-CN" altLang="en-US" sz="3200">
              <a:latin typeface="Times New Roman" panose="02020603050405020304" charset="0"/>
              <a:cs typeface="Times New Roman" panose="02020603050405020304" charset="0"/>
            </a:endParaRPr>
          </a:p>
          <a:p>
            <a:pPr indent="0" algn="just" fontAlgn="auto"/>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这个节日在农历六个月的第四天，通常持续三天。</a:t>
            </a:r>
            <a:endParaRPr lang="zh-CN" altLang="en-US" sz="3200">
              <a:latin typeface="Times New Roman" panose="02020603050405020304" charset="0"/>
              <a:cs typeface="Times New Roman" panose="02020603050405020304" charset="0"/>
            </a:endParaRPr>
          </a:p>
          <a:p>
            <a:pPr indent="0" algn="just" fontAlgn="auto"/>
            <a:endParaRPr lang="zh-CN" altLang="en-US" sz="3200">
              <a:latin typeface="Times New Roman" panose="02020603050405020304" charset="0"/>
              <a:cs typeface="Times New Roman" panose="02020603050405020304" charset="0"/>
            </a:endParaRPr>
          </a:p>
          <a:p>
            <a:pPr indent="0" algn="just" fontAlgn="auto"/>
            <a:endParaRPr lang="zh-CN" altLang="en-US" sz="3200">
              <a:latin typeface="Times New Roman" panose="02020603050405020304" charset="0"/>
              <a:cs typeface="Times New Roman" panose="02020603050405020304" charset="0"/>
            </a:endParaRPr>
          </a:p>
          <a:p>
            <a:pPr indent="0" algn="just" fontAlgn="auto"/>
            <a:endParaRPr lang="zh-CN" altLang="en-US" sz="3200">
              <a:latin typeface="Times New Roman" panose="02020603050405020304" charset="0"/>
              <a:cs typeface="Times New Roman" panose="02020603050405020304" charset="0"/>
            </a:endParaRPr>
          </a:p>
          <a:p>
            <a:pPr indent="0" algn="just" fontAlgn="auto"/>
            <a:r>
              <a:rPr lang="zh-CN" altLang="en-US" sz="3200">
                <a:latin typeface="Times New Roman" panose="02020603050405020304" charset="0"/>
                <a:cs typeface="Times New Roman" panose="02020603050405020304" charset="0"/>
              </a:rPr>
              <a:t>仿写：春节在农历</a:t>
            </a:r>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月</a:t>
            </a:r>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号</a:t>
            </a:r>
            <a:endParaRPr lang="zh-CN" altLang="en-US" sz="3200">
              <a:latin typeface="Times New Roman" panose="02020603050405020304" charset="0"/>
              <a:cs typeface="Times New Roman" panose="02020603050405020304" charset="0"/>
            </a:endParaRPr>
          </a:p>
          <a:p>
            <a:pPr indent="0" algn="just" fontAlgn="auto"/>
            <a:endParaRPr lang="en-US" altLang="zh-CN" sz="3200">
              <a:latin typeface="Times New Roman" panose="02020603050405020304" charset="0"/>
              <a:cs typeface="Times New Roman" panose="02020603050405020304" charset="0"/>
            </a:endParaRPr>
          </a:p>
          <a:p>
            <a:pPr indent="0" algn="just" fontAlgn="auto"/>
            <a:endParaRPr lang="en-US" altLang="zh-CN" sz="3200">
              <a:latin typeface="Times New Roman" panose="02020603050405020304" charset="0"/>
              <a:cs typeface="Times New Roman" panose="02020603050405020304" charset="0"/>
            </a:endParaRPr>
          </a:p>
          <a:p>
            <a:pPr indent="0" algn="just" fontAlgn="auto"/>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258445" y="1562735"/>
            <a:ext cx="11715115" cy="102933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sym typeface="+mn-ea"/>
              </a:rPr>
              <a:t>The festival falls on the fourth day of the six month of the lunar calendar, usually lasting for three days.</a:t>
            </a:r>
            <a:endParaRPr lang="en-US" altLang="zh-CN" sz="28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353695" y="3347085"/>
            <a:ext cx="11715115" cy="60134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sym typeface="+mn-ea"/>
              </a:rPr>
              <a:t>Spring Festival falls on the first day of the first month of the lunar calendar</a:t>
            </a:r>
            <a:endParaRPr lang="en-US" altLang="zh-CN" sz="2800" b="1"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2.</a:t>
            </a:r>
            <a:r>
              <a:rPr lang="zh-CN" altLang="en-US" sz="3200">
                <a:latin typeface="Times New Roman" panose="02020603050405020304" charset="0"/>
                <a:cs typeface="Times New Roman" panose="02020603050405020304" charset="0"/>
              </a:rPr>
              <a:t>一些人在喂马，一些人在练习射箭，还有一些人在聊天或拍照。</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________________________________________________________</a:t>
            </a:r>
            <a:endParaRPr lang="zh-CN" altLang="en-US"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仿写：春节前一天，一些人贴春联、一些人贴福字，还有一些人放烟花。</a:t>
            </a:r>
            <a:endParaRPr lang="zh-CN" altLang="en-US"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218440" y="1435735"/>
            <a:ext cx="11850370" cy="138176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sym typeface="+mn-ea"/>
              </a:rPr>
              <a:t>     Some others were feeding their horses, some were practising archery, and others were chatting or taking photographs.</a:t>
            </a:r>
            <a:endParaRPr lang="en-US" altLang="zh-CN" sz="28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341630" y="4350385"/>
            <a:ext cx="11850370" cy="138176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sym typeface="+mn-ea"/>
              </a:rPr>
              <a:t>     On the day before the Spring Festival, some people will paste spring couplets, some people will paste the charcter of Fu and others will set off fireworks.</a:t>
            </a:r>
            <a:endParaRPr lang="en-US" altLang="zh-CN" sz="2800" b="1" dirty="0">
              <a:solidFill>
                <a:schemeClr val="tx1"/>
              </a:solidFill>
              <a:latin typeface="Times New Roman" panose="02020603050405020304" charset="0"/>
              <a:cs typeface="Times New Roman" panose="02020603050405020304" charset="0"/>
              <a:sym typeface="+mn-ea"/>
            </a:endParaRPr>
          </a:p>
          <a:p>
            <a:endParaRPr lang="en-US" altLang="zh-CN" sz="2800" b="1"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3.</a:t>
            </a:r>
            <a:r>
              <a:rPr lang="zh-CN" altLang="en-US" sz="3200">
                <a:latin typeface="Times New Roman" panose="02020603050405020304" charset="0"/>
                <a:cs typeface="Times New Roman" panose="02020603050405020304" charset="0"/>
              </a:rPr>
              <a:t>我现在终于回家了，感觉真的很累，但和朋友一起庆祝那达慕是完全值得的。</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______________________________________________________________________________________________________</a:t>
            </a:r>
            <a:endParaRPr lang="en-US" altLang="zh-CN"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仿写：和我的家人一起过春节是完全值得的。</a:t>
            </a:r>
            <a:endParaRPr lang="zh-CN" altLang="en-US"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353695" y="1435735"/>
            <a:ext cx="11715115" cy="86487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sym typeface="+mn-ea"/>
              </a:rPr>
              <a:t>I’m finally back home now, feeling really tired, but celebrating Naadam with my friend was totally worth it.</a:t>
            </a:r>
            <a:endParaRPr lang="en-US" altLang="zh-CN" sz="28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353695" y="2928620"/>
            <a:ext cx="11715115" cy="86487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sym typeface="+mn-ea"/>
              </a:rPr>
              <a:t>Celebrating the Spring Festival with my family is totally worth it.</a:t>
            </a:r>
            <a:endParaRPr lang="en-US" altLang="zh-CN" sz="2800" b="1"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267335"/>
            <a:ext cx="9274175" cy="6946900"/>
          </a:xfrm>
          <a:prstGeom prst="rect">
            <a:avLst/>
          </a:prstGeom>
          <a:noFill/>
          <a:ln w="28575">
            <a:solidFill>
              <a:schemeClr val="tx1"/>
            </a:solidFill>
          </a:ln>
        </p:spPr>
        <p:txBody>
          <a:bodyPr wrap="square" rtlCol="0">
            <a:noAutofit/>
          </a:bodyPr>
          <a:p>
            <a:pPr indent="0" algn="just" fontAlgn="auto"/>
            <a:r>
              <a:rPr lang="en-US" altLang="zh-CN" sz="2400">
                <a:latin typeface="Times New Roman" panose="02020603050405020304" charset="0"/>
                <a:cs typeface="Times New Roman" panose="02020603050405020304" charset="0"/>
              </a:rPr>
              <a:t>Dear Mr.Hall,</a:t>
            </a:r>
            <a:endParaRPr lang="en-US" altLang="zh-CN" sz="2400">
              <a:latin typeface="Times New Roman" panose="02020603050405020304" charset="0"/>
              <a:cs typeface="Times New Roman" panose="02020603050405020304" charset="0"/>
            </a:endParaRPr>
          </a:p>
          <a:p>
            <a:pPr indent="0" algn="just" fontAlgn="auto"/>
            <a:r>
              <a:rPr lang="en-US" altLang="zh-CN" sz="2400">
                <a:latin typeface="Times New Roman" panose="02020603050405020304" charset="0"/>
                <a:cs typeface="Times New Roman" panose="02020603050405020304" charset="0"/>
              </a:rPr>
              <a:t>      Knowing you will not go home and that you're interested in traditional Chinese culture, I'm sincerely writing to invite you to celebrate the Spring Festival with myfamily.</a:t>
            </a:r>
            <a:endParaRPr lang="en-US" altLang="zh-CN" sz="2400">
              <a:latin typeface="Times New Roman" panose="02020603050405020304" charset="0"/>
              <a:cs typeface="Times New Roman" panose="02020603050405020304" charset="0"/>
            </a:endParaRPr>
          </a:p>
          <a:p>
            <a:pPr indent="0" algn="just" fontAlgn="auto"/>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Falling on the first day of the first lunar month</a:t>
            </a:r>
            <a:r>
              <a:rPr lang="en-US" altLang="zh-CN" sz="2400">
                <a:latin typeface="Times New Roman" panose="02020603050405020304" charset="0"/>
                <a:cs typeface="Times New Roman" panose="02020603050405020304" charset="0"/>
              </a:rPr>
              <a:t>,the Spring Festival is </a:t>
            </a:r>
            <a:r>
              <a:rPr lang="en-US" altLang="zh-CN" sz="2400" u="sng">
                <a:latin typeface="Times New Roman" panose="02020603050405020304" charset="0"/>
                <a:cs typeface="Times New Roman" panose="02020603050405020304" charset="0"/>
              </a:rPr>
              <a:t>when all my family members get together</a:t>
            </a:r>
            <a:r>
              <a:rPr lang="en-US" altLang="zh-CN" sz="2400">
                <a:latin typeface="Times New Roman" panose="02020603050405020304" charset="0"/>
                <a:cs typeface="Times New Roman" panose="02020603050405020304" charset="0"/>
              </a:rPr>
              <a:t>. On the day before the Spring Festival, some of us will paste spring couplets, some will paste the charcter of Fu and others will set off fireworks. On the eve of the day, my whole family will get together, making dunplings, enjoying the family reunion dinner, watching the Spring Festival Gala and wearing new fancy clothes. After that, on the morning of the Sring Festival, we will give  friends and relatives New Year’s greetings, hand out lucky money to children andwatch performances of dragon and lion dancing on the street. I'm convinced you can have a better understandingof the traditional festival through the activities.</a:t>
            </a:r>
            <a:endParaRPr lang="en-US" altLang="zh-CN" sz="2400">
              <a:latin typeface="Times New Roman" panose="02020603050405020304" charset="0"/>
              <a:cs typeface="Times New Roman" panose="02020603050405020304" charset="0"/>
            </a:endParaRPr>
          </a:p>
          <a:p>
            <a:pPr indent="0" algn="just" fontAlgn="auto"/>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I'd appreciate it if you could </a:t>
            </a:r>
            <a:r>
              <a:rPr lang="en-US" altLang="zh-CN" sz="2400">
                <a:latin typeface="Times New Roman" panose="02020603050405020304" charset="0"/>
                <a:cs typeface="Times New Roman" panose="02020603050405020304" charset="0"/>
              </a:rPr>
              <a:t>confirm your coming at your earliest convenience.Hopefully,you’ll accept my invitation.</a:t>
            </a:r>
            <a:endParaRPr lang="zh-CN" altLang="en-US" sz="2400">
              <a:latin typeface="Times New Roman" panose="02020603050405020304" charset="0"/>
              <a:cs typeface="Times New Roman" panose="02020603050405020304" charset="0"/>
            </a:endParaRPr>
          </a:p>
          <a:p>
            <a:pPr indent="0" algn="r" fontAlgn="auto"/>
            <a:r>
              <a:rPr lang="en-US" altLang="zh-CN" sz="2400">
                <a:latin typeface="Times New Roman" panose="02020603050405020304" charset="0"/>
                <a:cs typeface="Times New Roman" panose="02020603050405020304" charset="0"/>
              </a:rPr>
              <a:t>Yours,</a:t>
            </a:r>
            <a:endParaRPr lang="en-US" altLang="zh-CN" sz="2400">
              <a:latin typeface="Times New Roman" panose="02020603050405020304" charset="0"/>
              <a:cs typeface="Times New Roman" panose="02020603050405020304" charset="0"/>
            </a:endParaRPr>
          </a:p>
          <a:p>
            <a:pPr indent="0" algn="r" fontAlgn="auto"/>
            <a:r>
              <a:rPr lang="en-US" altLang="zh-CN" sz="2400">
                <a:latin typeface="Times New Roman" panose="02020603050405020304" charset="0"/>
                <a:cs typeface="Times New Roman" panose="02020603050405020304" charset="0"/>
              </a:rPr>
              <a:t>Li Hua</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9729470" y="546735"/>
            <a:ext cx="2278380" cy="115062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altLang="en-US" sz="2800" b="1" dirty="0">
                <a:solidFill>
                  <a:schemeClr val="tx1"/>
                </a:solidFill>
                <a:latin typeface="Times New Roman" panose="02020603050405020304" charset="0"/>
                <a:cs typeface="Times New Roman" panose="02020603050405020304" charset="0"/>
              </a:rPr>
              <a:t>写信目的</a:t>
            </a:r>
            <a:endParaRPr lang="zh-CN" altLang="en-US" sz="2800" b="1" dirty="0">
              <a:solidFill>
                <a:schemeClr val="tx1"/>
              </a:solidFill>
              <a:latin typeface="Times New Roman" panose="02020603050405020304" charset="0"/>
              <a:cs typeface="Times New Roman" panose="02020603050405020304" charset="0"/>
            </a:endParaRPr>
          </a:p>
          <a:p>
            <a:r>
              <a:rPr lang="zh-CN" altLang="en-US" sz="2800" b="1">
                <a:latin typeface="Times New Roman" panose="02020603050405020304" charset="0"/>
                <a:cs typeface="Times New Roman" panose="02020603050405020304" charset="0"/>
                <a:sym typeface="+mn-ea"/>
              </a:rPr>
              <a:t>提出邀请</a:t>
            </a:r>
            <a:endParaRPr lang="zh-CN" altLang="en-US" sz="28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9786620" y="2419350"/>
            <a:ext cx="2278380" cy="2517775"/>
          </a:xfrm>
          <a:prstGeom prst="rect">
            <a:avLst/>
          </a:prstGeom>
          <a:solidFill>
            <a:srgbClr val="00B0F0"/>
          </a:solidFill>
          <a:ln>
            <a:solidFill>
              <a:schemeClr val="accent1">
                <a:lumMod val="20000"/>
                <a:lumOff val="80000"/>
              </a:schemeClr>
            </a:solidFill>
          </a:ln>
        </p:spPr>
        <p:txBody>
          <a:bodyPr wrap="square" rtlCol="0">
            <a:noAutofit/>
          </a:bodyPr>
          <a:p>
            <a:r>
              <a:rPr lang="zh-CN" altLang="en-US" sz="2800" b="1" dirty="0">
                <a:solidFill>
                  <a:schemeClr val="tx1"/>
                </a:solidFill>
                <a:latin typeface="Times New Roman" panose="02020603050405020304" charset="0"/>
                <a:cs typeface="Times New Roman" panose="02020603050405020304" charset="0"/>
              </a:rPr>
              <a:t>2.介绍活动内容和活动益处</a:t>
            </a:r>
            <a:endParaRPr lang="zh-CN" altLang="en-US" sz="28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29470" y="5876925"/>
            <a:ext cx="2221230" cy="981075"/>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800" b="1" dirty="0">
                <a:solidFill>
                  <a:schemeClr val="tx1"/>
                </a:solidFill>
                <a:latin typeface="Times New Roman" panose="02020603050405020304" charset="0"/>
                <a:cs typeface="Times New Roman" panose="02020603050405020304" charset="0"/>
              </a:rPr>
              <a:t>3.表达邀请的愿望</a:t>
            </a:r>
            <a:endParaRPr lang="zh-CN" altLang="en-US"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1976755" y="2336800"/>
            <a:ext cx="8711565" cy="1753235"/>
          </a:xfrm>
          <a:prstGeom prst="rect">
            <a:avLst/>
          </a:prstGeom>
          <a:noFill/>
        </p:spPr>
        <p:txBody>
          <a:bodyPr wrap="square" rtlCol="0">
            <a:spAutoFit/>
          </a:bodyPr>
          <a:lstStyle/>
          <a:p>
            <a:pPr algn="ctr"/>
            <a:r>
              <a:rPr lang="zh-CN" altLang="en-US"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语篇二选择性必修</a:t>
            </a:r>
            <a:r>
              <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3</a:t>
            </a:r>
            <a:endPar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U1Reading—Using language	</a:t>
            </a:r>
            <a:endPar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Ancient Chinese Art on Show</a:t>
            </a:r>
            <a:endPar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095500" y="2195195"/>
            <a:ext cx="8000365" cy="2584450"/>
          </a:xfrm>
          <a:prstGeom prst="rect">
            <a:avLst/>
          </a:prstGeom>
          <a:noFill/>
        </p:spPr>
        <p:txBody>
          <a:bodyPr wrap="square" rtlCol="0">
            <a:spAutoFit/>
          </a:bodyPr>
          <a:lstStyle/>
          <a:p>
            <a:pPr algn="ctr"/>
            <a:r>
              <a:rPr lang="zh-CN" sz="54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教材群文阅读突破</a:t>
            </a:r>
            <a:endParaRPr lang="zh-CN" sz="54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endParaRPr>
          </a:p>
          <a:p>
            <a:pPr algn="ctr"/>
            <a:r>
              <a:rPr lang="zh-CN" sz="54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中国传统文化主题</a:t>
            </a:r>
            <a:endPar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sp>
        <p:nvSpPr>
          <p:cNvPr id="13" name="剪去对角的矩形 12"/>
          <p:cNvSpPr/>
          <p:nvPr/>
        </p:nvSpPr>
        <p:spPr>
          <a:xfrm>
            <a:off x="3777615" y="5547995"/>
            <a:ext cx="3709035" cy="288290"/>
          </a:xfrm>
          <a:prstGeom prst="snip2DiagRect">
            <a:avLst>
              <a:gd name="adj1" fmla="val 50000"/>
              <a:gd name="adj2" fmla="val 50000"/>
            </a:avLst>
          </a:prstGeom>
          <a:gradFill>
            <a:gsLst>
              <a:gs pos="31000">
                <a:srgbClr val="C49A99"/>
              </a:gs>
              <a:gs pos="100000">
                <a:srgbClr val="A97A7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587115" y="5547995"/>
            <a:ext cx="3898900" cy="429895"/>
          </a:xfrm>
          <a:prstGeom prst="rect">
            <a:avLst/>
          </a:prstGeom>
          <a:noFill/>
        </p:spPr>
        <p:txBody>
          <a:bodyPr wrap="square" rtlCol="0">
            <a:no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华南师范大学附属惠阳学校：</a:t>
            </a:r>
            <a:r>
              <a:rPr lang="zh-CN" sz="1400" b="1" dirty="0">
                <a:solidFill>
                  <a:schemeClr val="bg1"/>
                </a:solidFill>
                <a:latin typeface="微软雅黑" panose="020B0503020204020204" pitchFamily="34" charset="-122"/>
                <a:ea typeface="微软雅黑" panose="020B0503020204020204" pitchFamily="34" charset="-122"/>
              </a:rPr>
              <a:t>梁晓林</a:t>
            </a:r>
            <a:endParaRPr lang="zh-CN" sz="1400" b="1" dirty="0">
              <a:solidFill>
                <a:schemeClr val="bg1"/>
              </a:solidFill>
              <a:latin typeface="微软雅黑" panose="020B0503020204020204" pitchFamily="34" charset="-122"/>
              <a:ea typeface="微软雅黑" panose="020B0503020204020204" pitchFamily="34"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147310" y="589915"/>
            <a:ext cx="7044690" cy="6036310"/>
          </a:xfrm>
          <a:prstGeom prst="rect">
            <a:avLst/>
          </a:prstGeom>
          <a:noFill/>
          <a:ln w="9525">
            <a:noFill/>
          </a:ln>
        </p:spPr>
      </p:pic>
      <p:sp>
        <p:nvSpPr>
          <p:cNvPr id="5" name="云形 4"/>
          <p:cNvSpPr/>
          <p:nvPr/>
        </p:nvSpPr>
        <p:spPr>
          <a:xfrm>
            <a:off x="773430" y="536575"/>
            <a:ext cx="3874135" cy="96456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rPr>
              <a:t>General information: theme of the exhibition</a:t>
            </a:r>
            <a:endParaRPr lang="en-US" altLang="zh-CN"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endParaRPr>
          </a:p>
        </p:txBody>
      </p:sp>
      <p:cxnSp>
        <p:nvCxnSpPr>
          <p:cNvPr id="7" name="直接箭头连接符 6"/>
          <p:cNvCxnSpPr>
            <a:stCxn id="5" idx="0"/>
          </p:cNvCxnSpPr>
          <p:nvPr/>
        </p:nvCxnSpPr>
        <p:spPr>
          <a:xfrm>
            <a:off x="4644106" y="1018862"/>
            <a:ext cx="1909445" cy="310515"/>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12" name="云形 11"/>
          <p:cNvSpPr/>
          <p:nvPr/>
        </p:nvSpPr>
        <p:spPr>
          <a:xfrm>
            <a:off x="584200" y="1690370"/>
            <a:ext cx="3343275" cy="64516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rPr>
              <a:t>Highlight 1</a:t>
            </a:r>
            <a:endPar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endParaRPr>
          </a:p>
        </p:txBody>
      </p:sp>
      <p:cxnSp>
        <p:nvCxnSpPr>
          <p:cNvPr id="13" name="直接箭头连接符 12"/>
          <p:cNvCxnSpPr/>
          <p:nvPr/>
        </p:nvCxnSpPr>
        <p:spPr>
          <a:xfrm>
            <a:off x="3840099" y="1997639"/>
            <a:ext cx="2828290" cy="51435"/>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15" name="云形 14"/>
          <p:cNvSpPr/>
          <p:nvPr/>
        </p:nvSpPr>
        <p:spPr>
          <a:xfrm>
            <a:off x="686435" y="2620010"/>
            <a:ext cx="3241675" cy="80835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rPr>
              <a:t>Highlight 2</a:t>
            </a:r>
            <a:endPar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endParaRPr>
          </a:p>
        </p:txBody>
      </p:sp>
      <p:cxnSp>
        <p:nvCxnSpPr>
          <p:cNvPr id="16" name="直接箭头连接符 15"/>
          <p:cNvCxnSpPr/>
          <p:nvPr/>
        </p:nvCxnSpPr>
        <p:spPr>
          <a:xfrm>
            <a:off x="3927601" y="3064514"/>
            <a:ext cx="3124200" cy="67945"/>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17" name="云形 16"/>
          <p:cNvSpPr/>
          <p:nvPr/>
        </p:nvSpPr>
        <p:spPr>
          <a:xfrm>
            <a:off x="903605" y="3653790"/>
            <a:ext cx="3114675" cy="85153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rPr>
              <a:t>Highlight 3</a:t>
            </a:r>
            <a:endPar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endParaRPr>
          </a:p>
        </p:txBody>
      </p:sp>
      <p:cxnSp>
        <p:nvCxnSpPr>
          <p:cNvPr id="18" name="直接箭头连接符 17"/>
          <p:cNvCxnSpPr/>
          <p:nvPr/>
        </p:nvCxnSpPr>
        <p:spPr>
          <a:xfrm flipV="1">
            <a:off x="4033520" y="4062408"/>
            <a:ext cx="1828800" cy="6223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23" name="云形 22"/>
          <p:cNvSpPr/>
          <p:nvPr/>
        </p:nvSpPr>
        <p:spPr>
          <a:xfrm>
            <a:off x="903605" y="4738370"/>
            <a:ext cx="3246755" cy="74041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rPr>
              <a:t>Significance </a:t>
            </a:r>
            <a:endParaRPr lang="zh-CN" altLang="en-US" sz="2800" dirty="0">
              <a:solidFill>
                <a:srgbClr val="FF0000"/>
              </a:solidFill>
              <a:latin typeface="Times New Roman" panose="02020603050405020304" charset="0"/>
              <a:cs typeface="Times New Roman" panose="02020603050405020304" charset="0"/>
            </a:endParaRPr>
          </a:p>
        </p:txBody>
      </p:sp>
      <p:cxnSp>
        <p:nvCxnSpPr>
          <p:cNvPr id="26" name="直接箭头连接符 25"/>
          <p:cNvCxnSpPr/>
          <p:nvPr/>
        </p:nvCxnSpPr>
        <p:spPr>
          <a:xfrm flipV="1">
            <a:off x="4033520" y="5021406"/>
            <a:ext cx="1908175" cy="137795"/>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28" name="云形 27"/>
          <p:cNvSpPr/>
          <p:nvPr/>
        </p:nvSpPr>
        <p:spPr>
          <a:xfrm>
            <a:off x="778510" y="5704205"/>
            <a:ext cx="3490595" cy="8045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rPr>
              <a:t>Details about the exhibition </a:t>
            </a:r>
            <a:endParaRPr lang="en-US" altLang="zh-CN" sz="2000" b="1" kern="100" dirty="0">
              <a:solidFill>
                <a:schemeClr val="tx1">
                  <a:lumMod val="65000"/>
                  <a:lumOff val="35000"/>
                </a:schemeClr>
              </a:solidFill>
              <a:effectLst/>
              <a:highlight>
                <a:srgbClr val="000000">
                  <a:alpha val="0"/>
                </a:srgbClr>
              </a:highlight>
              <a:latin typeface="Times New Roman" panose="02020603050405020304" charset="0"/>
              <a:ea typeface="宋体" panose="02010600030101010101" pitchFamily="2" charset="-122"/>
              <a:cs typeface="Times New Roman" panose="02020603050405020304" charset="0"/>
            </a:endParaRPr>
          </a:p>
        </p:txBody>
      </p:sp>
      <p:cxnSp>
        <p:nvCxnSpPr>
          <p:cNvPr id="29" name="直接箭头连接符 28"/>
          <p:cNvCxnSpPr/>
          <p:nvPr/>
        </p:nvCxnSpPr>
        <p:spPr>
          <a:xfrm flipV="1">
            <a:off x="4091176" y="5791952"/>
            <a:ext cx="1490980" cy="361950"/>
          </a:xfrm>
          <a:prstGeom prst="straightConnector1">
            <a:avLst/>
          </a:prstGeom>
          <a:ln>
            <a:tailEnd type="triangle" w="med" len="med"/>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0" y="0"/>
            <a:ext cx="4556125" cy="537210"/>
          </a:xfrm>
          <a:prstGeom prst="rect">
            <a:avLst/>
          </a:prstGeom>
          <a:solidFill>
            <a:sysClr val="window" lastClr="FFFFFF"/>
          </a:solidFill>
          <a:ln w="12700" cap="flat" cmpd="sng" algn="ctr">
            <a:solidFill>
              <a:srgbClr val="ED7D31"/>
            </a:solidFill>
            <a:prstDash val="solid"/>
            <a:miter lim="800000"/>
          </a:ln>
          <a:effectLst/>
        </p:spPr>
        <p:txBody>
          <a:bodyPr wrap="square" rtlCol="0" anchor="t">
            <a:noAutofit/>
          </a:bodyPr>
          <a:p>
            <a:pPr lvl="0"/>
            <a:r>
              <a:rPr lang="en-US" altLang="zh-CN" sz="28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Task 1 Analyze the structure</a:t>
            </a:r>
            <a:endParaRPr lang="en-US" altLang="zh-CN" sz="28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endParaRPr>
          </a:p>
          <a:p>
            <a:pPr lvl="0"/>
            <a:endParaRPr lang="zh-CN" altLang="en-US"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endParaRPr>
          </a:p>
        </p:txBody>
      </p:sp>
      <p:sp>
        <p:nvSpPr>
          <p:cNvPr id="2" name="左大括号 1"/>
          <p:cNvSpPr/>
          <p:nvPr/>
        </p:nvSpPr>
        <p:spPr>
          <a:xfrm>
            <a:off x="5601970" y="5411470"/>
            <a:ext cx="160020" cy="1169670"/>
          </a:xfrm>
          <a:prstGeom prst="leftBrace">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 calcmode="lin" valueType="num">
                                      <p:cBhvr additive="base">
                                        <p:cTn id="4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2" grpId="0" bldLvl="0" animBg="1"/>
      <p:bldP spid="15" grpId="0" bldLvl="0" animBg="1"/>
      <p:bldP spid="23" grpId="0" bldLvl="0" animBg="1"/>
      <p:bldP spid="2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8" name="文本框 57"/>
          <p:cNvSpPr txBox="1"/>
          <p:nvPr/>
        </p:nvSpPr>
        <p:spPr>
          <a:xfrm>
            <a:off x="790575" y="204470"/>
            <a:ext cx="9639935" cy="5073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2Review the important phrases and translate.</a:t>
            </a:r>
            <a:endPar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graphicFrame>
        <p:nvGraphicFramePr>
          <p:cNvPr id="3" name="表格 2"/>
          <p:cNvGraphicFramePr/>
          <p:nvPr>
            <p:custDataLst>
              <p:tags r:id="rId3"/>
            </p:custDataLst>
          </p:nvPr>
        </p:nvGraphicFramePr>
        <p:xfrm>
          <a:off x="348615" y="786130"/>
          <a:ext cx="11624945" cy="5913120"/>
        </p:xfrm>
        <a:graphic>
          <a:graphicData uri="http://schemas.openxmlformats.org/drawingml/2006/table">
            <a:tbl>
              <a:tblPr/>
              <a:tblGrid>
                <a:gridCol w="7132955"/>
                <a:gridCol w="4491990"/>
              </a:tblGrid>
              <a:tr h="426720">
                <a:tc>
                  <a:txBody>
                    <a:bodyPr/>
                    <a:p>
                      <a:pPr marL="0" indent="0" algn="just">
                        <a:spcBef>
                          <a:spcPct val="0"/>
                        </a:spcBef>
                        <a:spcAft>
                          <a:spcPct val="0"/>
                        </a:spcAft>
                      </a:pPr>
                      <a:r>
                        <a:rPr lang="en-US" altLang="zh-CN" sz="2400">
                          <a:latin typeface="Times New Roman" panose="02020603050405020304"/>
                          <a:ea typeface="Times New Roman" panose="02020603050405020304"/>
                        </a:rPr>
                        <a:t>1.</a:t>
                      </a:r>
                      <a:r>
                        <a:rPr lang="en-US" altLang="zh-CN" sz="2400">
                          <a:latin typeface="Times New Roman" panose="02020603050405020304"/>
                          <a:ea typeface="宋体" panose="02010600030101010101" pitchFamily="2" charset="-122"/>
                        </a:rPr>
                        <a:t>“From Shang to Qing: Chinese Art Through the Ages.”</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从商代到清代：中国艺术的千年传承</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90575">
                <a:tc>
                  <a:txBody>
                    <a:bodyPr/>
                    <a:p>
                      <a:pPr marL="0" indent="0" algn="just">
                        <a:spcBef>
                          <a:spcPct val="0"/>
                        </a:spcBef>
                        <a:spcAft>
                          <a:spcPct val="0"/>
                        </a:spcAft>
                      </a:pPr>
                      <a:r>
                        <a:rPr lang="en-US" altLang="zh-CN" sz="2400">
                          <a:latin typeface="Times New Roman" panose="02020603050405020304"/>
                          <a:ea typeface="Times New Roman" panose="02020603050405020304"/>
                        </a:rPr>
                        <a:t>2.</a:t>
                      </a:r>
                      <a:r>
                        <a:rPr lang="en-US" altLang="zh-CN" sz="2400">
                          <a:latin typeface="Times New Roman" panose="02020603050405020304"/>
                          <a:ea typeface="宋体" panose="02010600030101010101" pitchFamily="2" charset="-122"/>
                        </a:rPr>
                        <a:t>From bronze bowls to ceramic vases, and jade sculptures to ink wash paintings our goal is to display the Chinese artistic genius from ancient times</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从青铜碗到陶瓷花瓶，从玉雕到水墨画，我们的目标是展现中国古代的艺术天赋。</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414145">
                <a:tc>
                  <a:txBody>
                    <a:bodyPr/>
                    <a:p>
                      <a:pPr marL="0" indent="0" algn="just">
                        <a:spcBef>
                          <a:spcPct val="0"/>
                        </a:spcBef>
                        <a:spcAft>
                          <a:spcPct val="0"/>
                        </a:spcAft>
                      </a:pPr>
                      <a:r>
                        <a:rPr lang="en-US" altLang="zh-CN" sz="2400">
                          <a:latin typeface="Times New Roman" panose="02020603050405020304"/>
                          <a:ea typeface="Times New Roman" panose="02020603050405020304"/>
                        </a:rPr>
                        <a:t>3.</a:t>
                      </a:r>
                      <a:r>
                        <a:rPr lang="en-US" altLang="zh-CN" sz="2400">
                          <a:latin typeface="Times New Roman" panose="02020603050405020304"/>
                          <a:ea typeface="宋体" panose="02010600030101010101" pitchFamily="2" charset="-122"/>
                        </a:rPr>
                        <a:t>In time, he gained recognition as one of the greatest artists China has ever known. This painting, showing high mountains, trees, and houses covered in snow, was made with extraordinary skill. Though it is over 500 years old, it looks as fresh and full of life as the day it was created.</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最终，他获得了认可，成为中国有史以来最伟大的艺术家之一。这幅画描绘了高山、树木和被雪覆盖的房屋，技艺超群。尽管它已有</a:t>
                      </a:r>
                      <a:r>
                        <a:rPr lang="en-US" altLang="zh-CN" sz="2400">
                          <a:latin typeface="Times New Roman" panose="02020603050405020304"/>
                          <a:ea typeface="宋体" panose="02010600030101010101" pitchFamily="2" charset="-122"/>
                        </a:rPr>
                        <a:t> 500 </a:t>
                      </a:r>
                      <a:r>
                        <a:rPr lang="zh-CN" altLang="en-US" sz="2400">
                          <a:latin typeface="Times New Roman" panose="02020603050405020304"/>
                          <a:ea typeface="宋体" panose="02010600030101010101" pitchFamily="2" charset="-122"/>
                        </a:rPr>
                        <a:t>多年的历史，但看起来依然如初，充满生机。</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43230">
                <a:tc>
                  <a:txBody>
                    <a:bodyPr/>
                    <a:p>
                      <a:pPr marL="0" indent="0" algn="just">
                        <a:spcBef>
                          <a:spcPct val="0"/>
                        </a:spcBef>
                        <a:spcAft>
                          <a:spcPct val="0"/>
                        </a:spcAft>
                      </a:pPr>
                      <a:r>
                        <a:rPr lang="en-US" altLang="zh-CN" sz="2400">
                          <a:latin typeface="Times New Roman" panose="02020603050405020304"/>
                          <a:ea typeface="Times New Roman" panose="02020603050405020304"/>
                        </a:rPr>
                        <a:t>4.</a:t>
                      </a:r>
                      <a:r>
                        <a:rPr lang="en-US" altLang="zh-CN" sz="2400">
                          <a:latin typeface="Times New Roman" panose="02020603050405020304"/>
                          <a:ea typeface="宋体" panose="02010600030101010101" pitchFamily="2" charset="-122"/>
                        </a:rPr>
                        <a:t> a collection of nearly 100 bronze objects from the Shang Dynasty </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近</a:t>
                      </a:r>
                      <a:r>
                        <a:rPr lang="en-US" altLang="zh-CN" sz="2400">
                          <a:latin typeface="Times New Roman" panose="02020603050405020304"/>
                          <a:ea typeface="宋体" panose="02010600030101010101" pitchFamily="2" charset="-122"/>
                        </a:rPr>
                        <a:t>100</a:t>
                      </a:r>
                      <a:r>
                        <a:rPr lang="zh-CN" altLang="en-US" sz="2400">
                          <a:latin typeface="Times New Roman" panose="02020603050405020304"/>
                          <a:ea typeface="宋体" panose="02010600030101010101" pitchFamily="2" charset="-122"/>
                        </a:rPr>
                        <a:t>件商代青铜器收藏品</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indent="0" algn="just">
                        <a:spcBef>
                          <a:spcPct val="0"/>
                        </a:spcBef>
                        <a:spcAft>
                          <a:spcPct val="0"/>
                        </a:spcAft>
                      </a:pPr>
                      <a:r>
                        <a:rPr lang="en-US" altLang="zh-CN" sz="2400">
                          <a:latin typeface="Times New Roman" panose="02020603050405020304"/>
                          <a:ea typeface="Times New Roman" panose="02020603050405020304"/>
                        </a:rPr>
                        <a:t>5.T</a:t>
                      </a:r>
                      <a:r>
                        <a:rPr lang="en-US" altLang="zh-CN" sz="2400">
                          <a:latin typeface="Times New Roman" panose="02020603050405020304"/>
                          <a:ea typeface="宋体" panose="02010600030101010101" pitchFamily="2" charset="-122"/>
                        </a:rPr>
                        <a:t>hey showed great skill in creating these beautiful pieces</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他们在创作这些美丽的作品时表现出了高超的技巧</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indent="0" algn="just">
                        <a:spcBef>
                          <a:spcPct val="0"/>
                        </a:spcBef>
                        <a:spcAft>
                          <a:spcPct val="0"/>
                        </a:spcAft>
                      </a:pPr>
                      <a:r>
                        <a:rPr lang="en-US" altLang="zh-CN" sz="2400">
                          <a:latin typeface="Times New Roman" panose="02020603050405020304"/>
                          <a:ea typeface="Times New Roman" panose="02020603050405020304"/>
                        </a:rPr>
                        <a:t>6.</a:t>
                      </a:r>
                      <a:r>
                        <a:rPr lang="en-US" altLang="zh-CN" sz="2400">
                          <a:latin typeface="Times New Roman" panose="02020603050405020304"/>
                          <a:ea typeface="宋体" panose="02010600030101010101" pitchFamily="2" charset="-122"/>
                        </a:rPr>
                        <a:t>Buddhist origin</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佛教起源</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8" name="文本框 57"/>
          <p:cNvSpPr txBox="1"/>
          <p:nvPr/>
        </p:nvSpPr>
        <p:spPr>
          <a:xfrm>
            <a:off x="790575" y="204470"/>
            <a:ext cx="9639935" cy="5073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2Review the important phrases and translate.</a:t>
            </a:r>
            <a:endPar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graphicFrame>
        <p:nvGraphicFramePr>
          <p:cNvPr id="3" name="表格 2"/>
          <p:cNvGraphicFramePr/>
          <p:nvPr>
            <p:custDataLst>
              <p:tags r:id="rId3"/>
            </p:custDataLst>
          </p:nvPr>
        </p:nvGraphicFramePr>
        <p:xfrm>
          <a:off x="438785" y="807720"/>
          <a:ext cx="11325860" cy="4754880"/>
        </p:xfrm>
        <a:graphic>
          <a:graphicData uri="http://schemas.openxmlformats.org/drawingml/2006/table">
            <a:tbl>
              <a:tblPr/>
              <a:tblGrid>
                <a:gridCol w="6273165"/>
                <a:gridCol w="5052695"/>
              </a:tblGrid>
              <a:tr h="2891155">
                <a:tc>
                  <a:txBody>
                    <a:bodyPr/>
                    <a:p>
                      <a:pPr marL="0" indent="0" algn="just">
                        <a:spcBef>
                          <a:spcPct val="0"/>
                        </a:spcBef>
                        <a:spcAft>
                          <a:spcPct val="0"/>
                        </a:spcAft>
                      </a:pPr>
                      <a:r>
                        <a:rPr lang="en-US" altLang="zh-CN" sz="2400">
                          <a:latin typeface="Times New Roman" panose="02020603050405020304"/>
                          <a:ea typeface="Times New Roman" panose="02020603050405020304"/>
                        </a:rPr>
                        <a:t>7.</a:t>
                      </a:r>
                      <a:r>
                        <a:rPr lang="en-US" altLang="zh-CN" sz="2400">
                          <a:latin typeface="Times New Roman" panose="02020603050405020304"/>
                          <a:ea typeface="宋体" panose="02010600030101010101" pitchFamily="2" charset="-122"/>
                        </a:rPr>
                        <a:t>During this same period, trade along the Silk Road also boomed</a:t>
                      </a:r>
                      <a:r>
                        <a:rPr lang="en-US" altLang="zh-CN" sz="2400">
                          <a:latin typeface="Times New Roman" panose="02020603050405020304"/>
                          <a:ea typeface="Times New Roman" panose="02020603050405020304"/>
                        </a:rPr>
                        <a:t>. C</a:t>
                      </a:r>
                      <a:r>
                        <a:rPr lang="en-US" altLang="zh-CN" sz="2400">
                          <a:latin typeface="Times New Roman" panose="02020603050405020304"/>
                          <a:ea typeface="宋体" panose="02010600030101010101" pitchFamily="2" charset="-122"/>
                        </a:rPr>
                        <a:t>hinese sculpture thus found itself</a:t>
                      </a:r>
                      <a:r>
                        <a:rPr lang="en-US" altLang="zh-CN" sz="2400">
                          <a:latin typeface="Times New Roman" panose="02020603050405020304"/>
                          <a:ea typeface="Times New Roman" panose="02020603050405020304"/>
                        </a:rPr>
                        <a:t> </a:t>
                      </a:r>
                      <a:r>
                        <a:rPr lang="en-US" altLang="zh-CN" sz="2400">
                          <a:latin typeface="Times New Roman" panose="02020603050405020304"/>
                          <a:ea typeface="宋体" panose="02010600030101010101" pitchFamily="2" charset="-122"/>
                        </a:rPr>
                        <a:t>highly influenced by Buddhist art brought from India and Central Asia through the Silk Road. These works were intended to spread Buddhism and they are of exceptional beauty and quality</a:t>
                      </a:r>
                      <a:r>
                        <a:rPr lang="en-US" altLang="zh-CN" sz="2400">
                          <a:latin typeface="Times New Roman" panose="02020603050405020304"/>
                          <a:ea typeface="Times New Roman" panose="02020603050405020304"/>
                        </a:rPr>
                        <a:t>.</a:t>
                      </a:r>
                      <a:r>
                        <a:rPr lang="en-US" altLang="zh-CN" sz="2400">
                          <a:latin typeface="Times New Roman" panose="02020603050405020304"/>
                          <a:ea typeface="宋体" panose="02010600030101010101" pitchFamily="2" charset="-122"/>
                        </a:rPr>
                        <a:t> Looking at the faces of the figures in these sculptures, one sees the faces of the past</a:t>
                      </a:r>
                      <a:r>
                        <a:rPr lang="en-US" altLang="zh-CN" sz="2400">
                          <a:latin typeface="Times New Roman" panose="02020603050405020304"/>
                          <a:ea typeface="Times New Roman" panose="02020603050405020304"/>
                        </a:rPr>
                        <a:t>.</a:t>
                      </a:r>
                      <a:r>
                        <a:rPr lang="en-US" altLang="zh-CN" sz="2400">
                          <a:latin typeface="Times New Roman" panose="02020603050405020304"/>
                          <a:ea typeface="宋体" panose="02010600030101010101" pitchFamily="2" charset="-122"/>
                        </a:rPr>
                        <a:t> </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在同一时期，丝绸之路沿线的贸易也蓬勃发展。因此，中国雕塑发现自己深受通过丝绸之路从印度和中亚带来的佛教艺术的影响。这些作品旨在传播佛教，它们具有非凡的美感和质量。看着这些雕塑中人物的脸，人们看到了过去的面貌。</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just">
                        <a:spcBef>
                          <a:spcPct val="0"/>
                        </a:spcBef>
                        <a:spcAft>
                          <a:spcPct val="0"/>
                        </a:spcAft>
                      </a:pPr>
                      <a:r>
                        <a:rPr lang="en-US" altLang="zh-CN" sz="2400">
                          <a:latin typeface="Times New Roman" panose="02020603050405020304"/>
                          <a:ea typeface="宋体" panose="02010600030101010101" pitchFamily="2" charset="-122"/>
                        </a:rPr>
                        <a:t>8. History is brought to life</a:t>
                      </a:r>
                      <a:r>
                        <a:rPr lang="en-US" altLang="zh-CN" sz="2400">
                          <a:latin typeface="Times New Roman" panose="02020603050405020304"/>
                          <a:ea typeface="Times New Roman" panose="02020603050405020304"/>
                        </a:rPr>
                        <a:t>.</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历史被赋予了生命。</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just">
                        <a:spcBef>
                          <a:spcPct val="0"/>
                        </a:spcBef>
                        <a:spcAft>
                          <a:spcPct val="0"/>
                        </a:spcAft>
                      </a:pPr>
                      <a:r>
                        <a:rPr lang="en-US" altLang="zh-CN" sz="2400">
                          <a:latin typeface="Times New Roman" panose="02020603050405020304"/>
                          <a:ea typeface="宋体" panose="02010600030101010101" pitchFamily="2" charset="-122"/>
                        </a:rPr>
                        <a:t>9. We guarantee that"From Shang to Qing: Chinese Art Through the Ages" will transport you to another time with its amazing collection of works.</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2400">
                          <a:latin typeface="Times New Roman" panose="02020603050405020304"/>
                          <a:ea typeface="宋体" panose="02010600030101010101" pitchFamily="2" charset="-122"/>
                          <a:sym typeface="+mn-ea"/>
                        </a:rPr>
                        <a:t>我们保证，</a:t>
                      </a:r>
                      <a:r>
                        <a:rPr lang="en-US" altLang="zh-CN" sz="2400">
                          <a:latin typeface="Times New Roman" panose="02020603050405020304"/>
                          <a:ea typeface="宋体" panose="02010600030101010101" pitchFamily="2" charset="-122"/>
                          <a:sym typeface="+mn-ea"/>
                        </a:rPr>
                        <a:t>“</a:t>
                      </a:r>
                      <a:r>
                        <a:rPr lang="zh-CN" altLang="en-US" sz="2400">
                          <a:latin typeface="Times New Roman" panose="02020603050405020304"/>
                          <a:ea typeface="宋体" panose="02010600030101010101" pitchFamily="2" charset="-122"/>
                          <a:sym typeface="+mn-ea"/>
                        </a:rPr>
                        <a:t>从商到清：中国艺术千古之旅</a:t>
                      </a:r>
                      <a:r>
                        <a:rPr lang="en-US" altLang="zh-CN" sz="2400">
                          <a:latin typeface="Times New Roman" panose="02020603050405020304"/>
                          <a:ea typeface="宋体" panose="02010600030101010101" pitchFamily="2" charset="-122"/>
                          <a:sym typeface="+mn-ea"/>
                        </a:rPr>
                        <a:t>”</a:t>
                      </a:r>
                      <a:r>
                        <a:rPr lang="zh-CN" altLang="en-US" sz="2400">
                          <a:latin typeface="Times New Roman" panose="02020603050405020304"/>
                          <a:ea typeface="宋体" panose="02010600030101010101" pitchFamily="2" charset="-122"/>
                          <a:sym typeface="+mn-ea"/>
                        </a:rPr>
                        <a:t>将带您走进另一个时代。</a:t>
                      </a:r>
                      <a:endParaRPr lang="zh-CN" altLang="en-US" sz="2400">
                        <a:latin typeface="Times New Roman" panose="02020603050405020304"/>
                        <a:ea typeface="宋体" panose="02010600030101010101" pitchFamily="2" charset="-122"/>
                        <a:sym typeface="+mn-ea"/>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1520">
                <a:tc>
                  <a:txBody>
                    <a:bodyPr/>
                    <a:p>
                      <a:pPr marL="0" indent="0" algn="just">
                        <a:spcBef>
                          <a:spcPct val="0"/>
                        </a:spcBef>
                        <a:spcAft>
                          <a:spcPct val="0"/>
                        </a:spcAft>
                      </a:pPr>
                      <a:r>
                        <a:rPr lang="en-US" altLang="zh-CN" sz="2400">
                          <a:latin typeface="Times New Roman" panose="02020603050405020304"/>
                          <a:ea typeface="宋体" panose="02010600030101010101" pitchFamily="2" charset="-122"/>
                        </a:rPr>
                        <a:t>10. No one will be admitted into the exhibition after 4: 30 p. m</a:t>
                      </a:r>
                      <a:r>
                        <a:rPr lang="en-US" altLang="zh-CN" sz="2400">
                          <a:latin typeface="Times New Roman" panose="02020603050405020304"/>
                          <a:ea typeface="Times New Roman" panose="02020603050405020304"/>
                        </a:rPr>
                        <a:t>.</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下午</a:t>
                      </a:r>
                      <a:r>
                        <a:rPr lang="en-US" altLang="zh-CN" sz="2400">
                          <a:latin typeface="Times New Roman" panose="02020603050405020304"/>
                          <a:ea typeface="宋体" panose="02010600030101010101" pitchFamily="2" charset="-122"/>
                        </a:rPr>
                        <a:t>4:30</a:t>
                      </a:r>
                      <a:r>
                        <a:rPr lang="zh-CN" altLang="en-US" sz="2400">
                          <a:latin typeface="Times New Roman" panose="02020603050405020304"/>
                          <a:ea typeface="宋体" panose="02010600030101010101" pitchFamily="2" charset="-122"/>
                        </a:rPr>
                        <a:t>以后，任何人不得进入展览会。</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just">
                        <a:spcBef>
                          <a:spcPct val="0"/>
                        </a:spcBef>
                        <a:spcAft>
                          <a:spcPct val="0"/>
                        </a:spcAft>
                      </a:pPr>
                      <a:r>
                        <a:rPr lang="en-US" altLang="zh-CN" sz="2400">
                          <a:latin typeface="Times New Roman" panose="02020603050405020304"/>
                          <a:ea typeface="宋体" panose="02010600030101010101" pitchFamily="2" charset="-122"/>
                        </a:rPr>
                        <a:t>11.  </a:t>
                      </a:r>
                      <a:r>
                        <a:rPr lang="en-US" altLang="zh-CN" sz="2400">
                          <a:latin typeface="Times New Roman" panose="02020603050405020304"/>
                          <a:ea typeface="Times New Roman" panose="02020603050405020304"/>
                        </a:rPr>
                        <a:t>a</a:t>
                      </a:r>
                      <a:r>
                        <a:rPr lang="en-US" altLang="zh-CN" sz="2400">
                          <a:latin typeface="Times New Roman" panose="02020603050405020304"/>
                          <a:ea typeface="宋体" panose="02010600030101010101" pitchFamily="2" charset="-122"/>
                        </a:rPr>
                        <a:t>dmission</a:t>
                      </a:r>
                      <a:r>
                        <a:rPr lang="en-US" altLang="zh-CN" sz="2400">
                          <a:latin typeface="Times New Roman" panose="02020603050405020304"/>
                          <a:ea typeface="Times New Roman" panose="02020603050405020304"/>
                        </a:rPr>
                        <a:t>   n.</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l">
                        <a:spcBef>
                          <a:spcPct val="0"/>
                        </a:spcBef>
                        <a:spcAft>
                          <a:spcPct val="0"/>
                        </a:spcAft>
                      </a:pPr>
                      <a:r>
                        <a:rPr lang="zh-CN" altLang="en-US" sz="2400">
                          <a:latin typeface="Times New Roman" panose="02020603050405020304"/>
                          <a:ea typeface="宋体" panose="02010600030101010101" pitchFamily="2" charset="-122"/>
                        </a:rPr>
                        <a:t>允许进入</a:t>
                      </a: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入场</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1009650"/>
            <a:ext cx="12192000" cy="6858000"/>
          </a:xfrm>
          <a:prstGeom prst="rect">
            <a:avLst/>
          </a:prstGeom>
        </p:spPr>
      </p:pic>
      <p:sp>
        <p:nvSpPr>
          <p:cNvPr id="11" name="文本框 10"/>
          <p:cNvSpPr txBox="1"/>
          <p:nvPr/>
        </p:nvSpPr>
        <p:spPr>
          <a:xfrm>
            <a:off x="2177415" y="1217295"/>
            <a:ext cx="7602855" cy="156845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高考真题链接</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   </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2021</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浙江卷</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应用文写作（满分</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15</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分）</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第一节</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应用文写作（满分</a:t>
            </a:r>
            <a:r>
              <a:rPr lang="en-US" altLang="zh-CN" sz="3200">
                <a:latin typeface="Times New Roman" panose="02020603050405020304" charset="0"/>
                <a:cs typeface="Times New Roman" panose="02020603050405020304" charset="0"/>
              </a:rPr>
              <a:t>15</a:t>
            </a:r>
            <a:r>
              <a:rPr lang="zh-CN" altLang="en-US" sz="3200">
                <a:latin typeface="Times New Roman" panose="02020603050405020304" charset="0"/>
                <a:cs typeface="Times New Roman" panose="02020603050405020304" charset="0"/>
              </a:rPr>
              <a:t>分）</a:t>
            </a:r>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昨天你参观了学校举办的学生国画作品展。请给校英文报写一篇宣传稿，内容包括：</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．展览时间、地点；</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 2</a:t>
            </a:r>
            <a:r>
              <a:rPr lang="zh-CN" altLang="en-US" sz="3200">
                <a:latin typeface="Times New Roman" panose="02020603050405020304" charset="0"/>
                <a:cs typeface="Times New Roman" panose="02020603050405020304" charset="0"/>
              </a:rPr>
              <a:t>．观展感受；</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  3</a:t>
            </a:r>
            <a:r>
              <a:rPr lang="zh-CN" altLang="en-US" sz="3200">
                <a:latin typeface="Times New Roman" panose="02020603050405020304" charset="0"/>
                <a:cs typeface="Times New Roman" panose="02020603050405020304" charset="0"/>
              </a:rPr>
              <a:t>．推荐观展。</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注意：</a:t>
            </a:r>
            <a:r>
              <a:rPr lang="en-US" altLang="zh-CN" sz="3200">
                <a:latin typeface="Times New Roman" panose="02020603050405020304" charset="0"/>
                <a:cs typeface="Times New Roman" panose="02020603050405020304" charset="0"/>
              </a:rPr>
              <a:t>    1</a:t>
            </a:r>
            <a:r>
              <a:rPr lang="zh-CN" altLang="en-US" sz="3200">
                <a:latin typeface="Times New Roman" panose="02020603050405020304" charset="0"/>
                <a:cs typeface="Times New Roman" panose="02020603050405020304" charset="0"/>
              </a:rPr>
              <a:t>．词数</a:t>
            </a:r>
            <a:r>
              <a:rPr lang="en-US" altLang="zh-CN" sz="3200">
                <a:latin typeface="Times New Roman" panose="02020603050405020304" charset="0"/>
                <a:cs typeface="Times New Roman" panose="02020603050405020304" charset="0"/>
              </a:rPr>
              <a:t>80</a:t>
            </a:r>
            <a:r>
              <a:rPr lang="zh-CN" altLang="en-US" sz="3200">
                <a:latin typeface="Times New Roman" panose="02020603050405020304" charset="0"/>
                <a:cs typeface="Times New Roman" panose="02020603050405020304" charset="0"/>
              </a:rPr>
              <a:t>左右；</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 2</a:t>
            </a:r>
            <a:r>
              <a:rPr lang="zh-CN" altLang="en-US" sz="3200">
                <a:latin typeface="Times New Roman" panose="02020603050405020304" charset="0"/>
                <a:cs typeface="Times New Roman" panose="02020603050405020304" charset="0"/>
              </a:rPr>
              <a:t>．可以适当增加细节，以使行文连贯。</a:t>
            </a:r>
            <a:endParaRPr lang="zh-CN" altLang="en-US"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从课文文本中学习描述观展感受和推荐观展</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一些画描绘了高山、树木和白雪覆盖的房屋，是用非凡的技巧完成的。它们看起来鲜活和充满生机。</a:t>
            </a:r>
            <a:endParaRPr lang="zh-CN" altLang="en-US"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这些国画作品非常漂亮，质量上乘。看着这些国画作品中人物的脸，我看到了过去的面貌。</a:t>
            </a:r>
            <a:endParaRPr lang="zh-CN" altLang="en-US"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3.</a:t>
            </a:r>
            <a:r>
              <a:rPr lang="zh-CN" altLang="en-US" sz="3200">
                <a:latin typeface="Times New Roman" panose="02020603050405020304" charset="0"/>
                <a:cs typeface="Times New Roman" panose="02020603050405020304" charset="0"/>
              </a:rPr>
              <a:t>我保证这些惊艳的作品将带您走进另一个时代。</a:t>
            </a:r>
            <a:endParaRPr lang="zh-CN" altLang="en-US"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353695" y="1907540"/>
            <a:ext cx="11526520" cy="984885"/>
          </a:xfrm>
          <a:prstGeom prst="rect">
            <a:avLst/>
          </a:prstGeom>
          <a:solidFill>
            <a:srgbClr val="00B0F0"/>
          </a:solidFill>
          <a:ln>
            <a:solidFill>
              <a:schemeClr val="accent1">
                <a:lumMod val="20000"/>
                <a:lumOff val="80000"/>
              </a:schemeClr>
            </a:solidFill>
          </a:ln>
        </p:spPr>
        <p:txBody>
          <a:bodyPr wrap="square" rtlCol="0">
            <a:noAutofit/>
          </a:bodyPr>
          <a:p>
            <a:pPr algn="just"/>
            <a:r>
              <a:rPr lang="en-US" altLang="zh-CN" sz="2800" b="1" dirty="0">
                <a:solidFill>
                  <a:schemeClr val="tx1"/>
                </a:solidFill>
                <a:latin typeface="Times New Roman" panose="02020603050405020304" charset="0"/>
                <a:cs typeface="Times New Roman" panose="02020603050405020304" charset="0"/>
              </a:rPr>
              <a:t>Some paintings, showing high mountains, trees, and houses covered in snow, are made with extraordinary skill. They look fresh and full of life .</a:t>
            </a:r>
            <a:endParaRPr lang="zh-CN" altLang="en-US" sz="28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353695" y="3801745"/>
            <a:ext cx="11526520" cy="908685"/>
          </a:xfrm>
          <a:prstGeom prst="rect">
            <a:avLst/>
          </a:prstGeom>
          <a:solidFill>
            <a:srgbClr val="00B0F0"/>
          </a:solidFill>
          <a:ln>
            <a:solidFill>
              <a:schemeClr val="accent1">
                <a:lumMod val="20000"/>
                <a:lumOff val="80000"/>
              </a:schemeClr>
            </a:solidFill>
          </a:ln>
        </p:spPr>
        <p:txBody>
          <a:bodyPr wrap="square" rtlCol="0">
            <a:noAutofit/>
          </a:bodyPr>
          <a:p>
            <a:pPr algn="l"/>
            <a:r>
              <a:rPr lang="en-US" altLang="zh-CN" sz="2400" b="1" dirty="0">
                <a:solidFill>
                  <a:schemeClr val="tx1"/>
                </a:solidFill>
                <a:latin typeface="Times New Roman" panose="02020603050405020304" charset="0"/>
                <a:cs typeface="Times New Roman" panose="02020603050405020304" charset="0"/>
              </a:rPr>
              <a:t>These traditional Chinese painting are of exceptional beauty and quality. Looking at the faces of the figures in these works, I see  the faces of the past. </a:t>
            </a:r>
            <a:endParaRPr lang="en-US" altLang="zh-CN" sz="2400" b="1" dirty="0">
              <a:solidFill>
                <a:schemeClr val="tx1"/>
              </a:solidFill>
              <a:latin typeface="Times New Roman" panose="02020603050405020304" charset="0"/>
              <a:cs typeface="Times New Roman" panose="02020603050405020304" charset="0"/>
            </a:endParaRPr>
          </a:p>
          <a:p>
            <a:pPr algn="l"/>
            <a:endParaRPr lang="en-US" altLang="zh-CN" sz="24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354330" y="5410200"/>
            <a:ext cx="11526520" cy="984885"/>
          </a:xfrm>
          <a:prstGeom prst="rect">
            <a:avLst/>
          </a:prstGeom>
          <a:solidFill>
            <a:srgbClr val="00B0F0"/>
          </a:solidFill>
          <a:ln>
            <a:solidFill>
              <a:schemeClr val="accent1">
                <a:lumMod val="20000"/>
                <a:lumOff val="80000"/>
              </a:schemeClr>
            </a:solidFill>
          </a:ln>
        </p:spPr>
        <p:txBody>
          <a:bodyPr wrap="square" rtlCol="0">
            <a:noAutofit/>
          </a:bodyPr>
          <a:p>
            <a:pPr algn="just"/>
            <a:r>
              <a:rPr lang="en-US" altLang="zh-CN" sz="2800" b="1" dirty="0">
                <a:solidFill>
                  <a:schemeClr val="tx1"/>
                </a:solidFill>
                <a:latin typeface="Times New Roman" panose="02020603050405020304" charset="0"/>
                <a:cs typeface="Times New Roman" panose="02020603050405020304" charset="0"/>
              </a:rPr>
              <a:t>I guarantee that these amazing  works  will transport you to another time.</a:t>
            </a:r>
            <a:endParaRPr lang="en-US" altLang="zh-CN" sz="2800" b="1" dirty="0">
              <a:solidFill>
                <a:schemeClr val="tx1"/>
              </a:solidFill>
              <a:latin typeface="Times New Roman" panose="02020603050405020304" charset="0"/>
              <a:cs typeface="Times New Roman" panose="02020603050405020304" charset="0"/>
            </a:endParaRPr>
          </a:p>
          <a:p>
            <a:pPr algn="just"/>
            <a:endParaRPr lang="en-US" altLang="zh-CN"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09245"/>
            <a:ext cx="9511030" cy="5601970"/>
          </a:xfrm>
          <a:prstGeom prst="rect">
            <a:avLst/>
          </a:prstGeom>
          <a:noFill/>
          <a:ln w="28575">
            <a:solidFill>
              <a:schemeClr val="tx1"/>
            </a:solidFill>
          </a:ln>
        </p:spPr>
        <p:txBody>
          <a:bodyPr wrap="square" rtlCol="0">
            <a:noAutofit/>
          </a:bodyPr>
          <a:p>
            <a:pPr algn="just"/>
            <a:r>
              <a:rPr lang="en-US" altLang="zh-CN" sz="2400">
                <a:latin typeface="Times New Roman" panose="02020603050405020304" charset="0"/>
                <a:cs typeface="Times New Roman" panose="02020603050405020304" charset="0"/>
              </a:rPr>
              <a:t>       The school hall witnessed an extraordinary Chinese painting exhibition yesterday organized by our school,</a:t>
            </a:r>
            <a:r>
              <a:rPr lang="en-US" altLang="zh-CN" sz="2400" u="sng">
                <a:latin typeface="Times New Roman" panose="02020603050405020304" charset="0"/>
                <a:cs typeface="Times New Roman" panose="02020603050405020304" charset="0"/>
              </a:rPr>
              <a:t>which was intended to further our understanding of traditional Chinese culture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A great many artworks </a:t>
            </a:r>
            <a:r>
              <a:rPr lang="en-US" altLang="zh-CN" sz="2400" u="sng">
                <a:latin typeface="Times New Roman" panose="02020603050405020304" charset="0"/>
                <a:cs typeface="Times New Roman" panose="02020603050405020304" charset="0"/>
              </a:rPr>
              <a:t>created by our fellow students</a:t>
            </a:r>
            <a:r>
              <a:rPr lang="en-US" altLang="zh-CN" sz="2400">
                <a:latin typeface="Times New Roman" panose="02020603050405020304" charset="0"/>
                <a:cs typeface="Times New Roman" panose="02020603050405020304" charset="0"/>
              </a:rPr>
              <a:t> are being displayed, </a:t>
            </a:r>
            <a:r>
              <a:rPr lang="en-US" altLang="zh-CN" sz="2400" b="1">
                <a:latin typeface="Times New Roman" panose="02020603050405020304" charset="0"/>
                <a:cs typeface="Times New Roman" panose="02020603050405020304" charset="0"/>
              </a:rPr>
              <a:t>ranging from</a:t>
            </a:r>
            <a:r>
              <a:rPr lang="en-US" altLang="zh-CN" sz="2400">
                <a:latin typeface="Times New Roman" panose="02020603050405020304" charset="0"/>
                <a:cs typeface="Times New Roman" panose="02020603050405020304" charset="0"/>
              </a:rPr>
              <a:t> figure paintings</a:t>
            </a:r>
            <a:r>
              <a:rPr lang="en-US" altLang="zh-CN" sz="2400" b="1">
                <a:latin typeface="Times New Roman" panose="02020603050405020304" charset="0"/>
                <a:cs typeface="Times New Roman" panose="02020603050405020304" charset="0"/>
              </a:rPr>
              <a:t> to</a:t>
            </a:r>
            <a:r>
              <a:rPr lang="en-US" altLang="zh-CN" sz="2400">
                <a:latin typeface="Times New Roman" panose="02020603050405020304" charset="0"/>
                <a:cs typeface="Times New Roman" panose="02020603050405020304" charset="0"/>
              </a:rPr>
              <a:t> landscape ones. Some paintings, showing high mountains, trees, and houses covered in snow, are made with extraordinary skill. They look fresh and full of life .Some traditional Chinese figure paintings are of exceptional beauty and quality. Looking at the faces of the figures in these works, I see  the faces of the past. </a:t>
            </a:r>
            <a:endParaRPr lang="en-US" altLang="zh-CN"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Moreover, </a:t>
            </a:r>
            <a:r>
              <a:rPr lang="en-US" altLang="zh-CN" sz="2400" u="sng">
                <a:latin typeface="Times New Roman" panose="02020603050405020304" charset="0"/>
                <a:cs typeface="Times New Roman" panose="02020603050405020304" charset="0"/>
              </a:rPr>
              <a:t>what appealed to me </a:t>
            </a:r>
            <a:r>
              <a:rPr lang="en-US" altLang="zh-CN" sz="2400">
                <a:latin typeface="Times New Roman" panose="02020603050405020304" charset="0"/>
                <a:cs typeface="Times New Roman" panose="02020603050405020304" charset="0"/>
              </a:rPr>
              <a:t>was the combination of painting, poetry and calligraphy. The paintings on show held my attention through.</a:t>
            </a:r>
            <a:endParaRPr lang="zh-CN" altLang="en-US"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The exhibition will last for one week, and </a:t>
            </a:r>
            <a:r>
              <a:rPr lang="en-US" altLang="zh-CN" sz="2400" u="sng">
                <a:latin typeface="Times New Roman" panose="02020603050405020304" charset="0"/>
                <a:cs typeface="Times New Roman" panose="02020603050405020304" charset="0"/>
              </a:rPr>
              <a:t>whoever wants to </a:t>
            </a:r>
            <a:r>
              <a:rPr lang="en-US" altLang="zh-CN" sz="2400" b="1" u="sng">
                <a:latin typeface="Times New Roman" panose="02020603050405020304" charset="0"/>
                <a:cs typeface="Times New Roman" panose="02020603050405020304" charset="0"/>
              </a:rPr>
              <a:t>feast your eyes</a:t>
            </a:r>
            <a:r>
              <a:rPr lang="en-US" altLang="zh-CN" sz="2400" u="sng">
                <a:latin typeface="Times New Roman" panose="02020603050405020304" charset="0"/>
                <a:cs typeface="Times New Roman" panose="02020603050405020304" charset="0"/>
              </a:rPr>
              <a:t> on the beauty of diverse Chinese culture</a:t>
            </a:r>
            <a:r>
              <a:rPr lang="en-US" altLang="zh-CN" sz="2400">
                <a:latin typeface="Times New Roman" panose="02020603050405020304" charset="0"/>
                <a:cs typeface="Times New Roman" panose="02020603050405020304" charset="0"/>
              </a:rPr>
              <a:t> definitely cannot miss it. I guarantee that these amazing  works  will transport you to another time.</a:t>
            </a:r>
            <a:endParaRPr lang="en-US" altLang="zh-CN" sz="2400">
              <a:latin typeface="Times New Roman" panose="02020603050405020304" charset="0"/>
              <a:cs typeface="Times New Roman" panose="02020603050405020304" charset="0"/>
            </a:endParaRPr>
          </a:p>
          <a:p>
            <a:pPr algn="just"/>
            <a:endParaRPr lang="en-US" altLang="zh-CN" sz="2400">
              <a:latin typeface="Times New Roman" panose="02020603050405020304" charset="0"/>
              <a:cs typeface="Times New Roman" panose="02020603050405020304" charset="0"/>
            </a:endParaRPr>
          </a:p>
          <a:p>
            <a:pPr algn="just"/>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9729470" y="370840"/>
            <a:ext cx="2278380" cy="92392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altLang="en-US" sz="2800" b="1" dirty="0">
                <a:solidFill>
                  <a:schemeClr val="tx1"/>
                </a:solidFill>
                <a:latin typeface="Times New Roman" panose="02020603050405020304" charset="0"/>
                <a:cs typeface="Times New Roman" panose="02020603050405020304" charset="0"/>
              </a:rPr>
              <a:t>（展览时间、</a:t>
            </a:r>
            <a:endParaRPr lang="zh-CN" altLang="en-US" sz="2800" b="1" dirty="0">
              <a:solidFill>
                <a:schemeClr val="tx1"/>
              </a:solidFill>
              <a:latin typeface="Times New Roman" panose="02020603050405020304" charset="0"/>
              <a:cs typeface="Times New Roman" panose="02020603050405020304" charset="0"/>
            </a:endParaRPr>
          </a:p>
          <a:p>
            <a:r>
              <a:rPr lang="zh-CN" altLang="en-US" sz="2800" b="1" dirty="0">
                <a:solidFill>
                  <a:schemeClr val="tx1"/>
                </a:solidFill>
                <a:latin typeface="Times New Roman" panose="02020603050405020304" charset="0"/>
                <a:cs typeface="Times New Roman" panose="02020603050405020304" charset="0"/>
              </a:rPr>
              <a:t>地点、目的）</a:t>
            </a:r>
            <a:endParaRPr lang="zh-CN" altLang="en-US" sz="2800" b="1" dirty="0">
              <a:solidFill>
                <a:schemeClr val="tx1"/>
              </a:solidFill>
              <a:latin typeface="Times New Roman" panose="02020603050405020304" charset="0"/>
              <a:cs typeface="Times New Roman" panose="02020603050405020304" charset="0"/>
            </a:endParaRPr>
          </a:p>
          <a:p>
            <a:endParaRPr lang="zh-CN" altLang="en-US" sz="28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805035" y="2011680"/>
            <a:ext cx="2278380" cy="905510"/>
          </a:xfrm>
          <a:prstGeom prst="rect">
            <a:avLst/>
          </a:prstGeom>
          <a:solidFill>
            <a:srgbClr val="00B0F0"/>
          </a:solidFill>
          <a:ln>
            <a:solidFill>
              <a:schemeClr val="accent1">
                <a:lumMod val="20000"/>
                <a:lumOff val="80000"/>
              </a:schemeClr>
            </a:solidFill>
          </a:ln>
        </p:spPr>
        <p:txBody>
          <a:bodyPr wrap="square" rtlCol="0">
            <a:noAutofit/>
          </a:bodyPr>
          <a:p>
            <a:r>
              <a:rPr lang="zh-CN" altLang="en-US" sz="2800" b="1" dirty="0">
                <a:solidFill>
                  <a:schemeClr val="tx1"/>
                </a:solidFill>
                <a:latin typeface="Times New Roman" panose="02020603050405020304" charset="0"/>
                <a:cs typeface="Times New Roman" panose="02020603050405020304" charset="0"/>
              </a:rPr>
              <a:t>2.详情介绍、观展感受</a:t>
            </a:r>
            <a:endParaRPr lang="zh-CN" altLang="en-US"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29470" y="4566920"/>
            <a:ext cx="2278380" cy="601980"/>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800" b="1" dirty="0">
                <a:solidFill>
                  <a:schemeClr val="tx1"/>
                </a:solidFill>
                <a:latin typeface="Times New Roman" panose="02020603050405020304" charset="0"/>
                <a:cs typeface="Times New Roman" panose="02020603050405020304" charset="0"/>
              </a:rPr>
              <a:t>3.推荐观展</a:t>
            </a:r>
            <a:endParaRPr lang="zh-CN" altLang="en-US"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322070"/>
          </a:xfrm>
          <a:prstGeom prst="rect">
            <a:avLst/>
          </a:prstGeom>
          <a:noFill/>
        </p:spPr>
        <p:txBody>
          <a:bodyPr wrap="square" rtlCol="0">
            <a:spAutoFit/>
          </a:bodyPr>
          <a:lstStyle/>
          <a:p>
            <a:pPr algn="ctr"/>
            <a:r>
              <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语篇三</a:t>
            </a:r>
            <a:r>
              <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选择性必修</a:t>
            </a:r>
            <a:r>
              <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2</a:t>
            </a:r>
            <a:endPar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U3	Culture and cuisine</a:t>
            </a:r>
            <a:endPar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4" name="图片 5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5709690" y="-218"/>
            <a:ext cx="6388428" cy="5153761"/>
          </a:xfrm>
          <a:prstGeom prst="rect">
            <a:avLst/>
          </a:prstGeom>
          <a:effectLst>
            <a:outerShdw blurRad="50800" dist="50800" dir="5400000" algn="ctr" rotWithShape="0">
              <a:srgbClr val="000000">
                <a:alpha val="80000"/>
              </a:srgbClr>
            </a:outerShdw>
          </a:effectLst>
        </p:spPr>
      </p:pic>
      <p:pic>
        <p:nvPicPr>
          <p:cNvPr id="55" name="图片 54"/>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5676265" y="5173567"/>
            <a:ext cx="6388428" cy="1683370"/>
          </a:xfrm>
          <a:prstGeom prst="rect">
            <a:avLst/>
          </a:prstGeom>
          <a:effectLst>
            <a:outerShdw blurRad="50800" dist="50800" dir="5400000" algn="ctr" rotWithShape="0">
              <a:srgbClr val="000000">
                <a:alpha val="77000"/>
              </a:srgbClr>
            </a:outerShdw>
          </a:effectLst>
        </p:spPr>
      </p:pic>
      <p:sp>
        <p:nvSpPr>
          <p:cNvPr id="56" name="圆角矩形 7"/>
          <p:cNvSpPr/>
          <p:nvPr>
            <p:custDataLst>
              <p:tags r:id="rId5"/>
            </p:custDataLst>
          </p:nvPr>
        </p:nvSpPr>
        <p:spPr>
          <a:xfrm>
            <a:off x="5747505" y="293807"/>
            <a:ext cx="6287587" cy="744761"/>
          </a:xfrm>
          <a:prstGeom prst="roundRect">
            <a:avLst/>
          </a:prstGeom>
          <a:noFill/>
          <a:ln w="38100" cap="flat" cmpd="sng" algn="ctr">
            <a:solidFill>
              <a:srgbClr val="7030A0"/>
            </a:solidFill>
            <a:prstDash val="solid"/>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rPr>
              <a:t> </a:t>
            </a: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7" name="圆角矩形 12"/>
          <p:cNvSpPr/>
          <p:nvPr>
            <p:custDataLst>
              <p:tags r:id="rId6"/>
            </p:custDataLst>
          </p:nvPr>
        </p:nvSpPr>
        <p:spPr>
          <a:xfrm>
            <a:off x="5726685" y="6036574"/>
            <a:ext cx="6384038" cy="805815"/>
          </a:xfrm>
          <a:prstGeom prst="roundRect">
            <a:avLst/>
          </a:prstGeom>
          <a:noFill/>
          <a:ln w="38100" cap="flat" cmpd="sng" algn="ctr">
            <a:solidFill>
              <a:srgbClr val="ED7D31"/>
            </a:solidFill>
            <a:prstDash val="solid"/>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8" name="圆角矩形 10"/>
          <p:cNvSpPr/>
          <p:nvPr>
            <p:custDataLst>
              <p:tags r:id="rId7"/>
            </p:custDataLst>
          </p:nvPr>
        </p:nvSpPr>
        <p:spPr>
          <a:xfrm>
            <a:off x="5697085" y="1058592"/>
            <a:ext cx="6388428" cy="4924378"/>
          </a:xfrm>
          <a:prstGeom prst="roundRect">
            <a:avLst/>
          </a:prstGeom>
          <a:noFill/>
          <a:ln w="38100" cap="flat" cmpd="sng" algn="ctr">
            <a:solidFill>
              <a:srgbClr val="C00000"/>
            </a:solidFill>
            <a:prstDash val="solid"/>
            <a:miter lim="800000"/>
          </a:ln>
          <a:effectLst/>
          <a:extLst>
            <a:ext uri="{909E8E84-426E-40DD-AFC4-6F175D3DCCD1}">
              <a14:hiddenFill xmlns:a14="http://schemas.microsoft.com/office/drawing/2010/main">
                <a:solidFill>
                  <a:schemeClr val="bg1"/>
                </a:solidFill>
              </a14:hiddenFill>
            </a:ext>
          </a:ex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cxnSp>
        <p:nvCxnSpPr>
          <p:cNvPr id="69" name="直接箭头连接符 68"/>
          <p:cNvCxnSpPr/>
          <p:nvPr>
            <p:custDataLst>
              <p:tags r:id="rId8"/>
            </p:custDataLst>
          </p:nvPr>
        </p:nvCxnSpPr>
        <p:spPr>
          <a:xfrm flipH="1">
            <a:off x="5033766" y="6439481"/>
            <a:ext cx="596470" cy="0"/>
          </a:xfrm>
          <a:prstGeom prst="straightConnector1">
            <a:avLst/>
          </a:prstGeom>
          <a:noFill/>
          <a:ln w="63500" cap="flat" cmpd="sng" algn="ctr">
            <a:solidFill>
              <a:srgbClr val="ED7D31"/>
            </a:solidFill>
            <a:prstDash val="solid"/>
            <a:miter lim="800000"/>
            <a:tailEnd type="arrow"/>
          </a:ln>
          <a:effectLst/>
        </p:spPr>
      </p:cxnSp>
      <p:sp>
        <p:nvSpPr>
          <p:cNvPr id="71" name="文本框 70"/>
          <p:cNvSpPr txBox="1"/>
          <p:nvPr>
            <p:custDataLst>
              <p:tags r:id="rId9"/>
            </p:custDataLst>
          </p:nvPr>
        </p:nvSpPr>
        <p:spPr>
          <a:xfrm>
            <a:off x="246219" y="724567"/>
            <a:ext cx="4413411" cy="1077218"/>
          </a:xfrm>
          <a:prstGeom prst="rect">
            <a:avLst/>
          </a:prstGeom>
          <a:solidFill>
            <a:srgbClr val="CCEAFC"/>
          </a:solidFill>
        </p:spPr>
        <p:txBody>
          <a:bodyPr wrap="square" rtlCol="0">
            <a:spAutoFit/>
          </a:bodyPr>
          <a:lstStyle/>
          <a:p>
            <a:r>
              <a:rPr lang="en-US" altLang="zh-CN" sz="3200" b="1" dirty="0">
                <a:latin typeface="+mn-lt"/>
              </a:rPr>
              <a:t>Topic </a:t>
            </a:r>
            <a:r>
              <a:rPr lang="en-US" altLang="zh-CN" sz="3200" b="1" dirty="0">
                <a:solidFill>
                  <a:srgbClr val="7030A0"/>
                </a:solidFill>
                <a:latin typeface="+mn-lt"/>
              </a:rPr>
              <a:t>(Para.1)</a:t>
            </a:r>
            <a:endParaRPr lang="zh-CN" altLang="en-US" sz="3200" b="1" dirty="0">
              <a:solidFill>
                <a:srgbClr val="7030A0"/>
              </a:solidFill>
              <a:latin typeface="+mn-lt"/>
            </a:endParaRPr>
          </a:p>
          <a:p>
            <a:r>
              <a:rPr lang="en-US" altLang="zh-CN" sz="3200" b="1" i="1" dirty="0">
                <a:solidFill>
                  <a:srgbClr val="7030A0"/>
                </a:solidFill>
                <a:latin typeface="+mn-lt"/>
                <a:cs typeface="Times New Roman" panose="02020603050405020304" charset="0"/>
              </a:rPr>
              <a:t>__________________ </a:t>
            </a:r>
            <a:endParaRPr lang="en-US" altLang="zh-CN" sz="3200" b="1" i="1" dirty="0">
              <a:solidFill>
                <a:srgbClr val="7030A0"/>
              </a:solidFill>
              <a:latin typeface="+mn-lt"/>
              <a:cs typeface="Times New Roman" panose="02020603050405020304" charset="0"/>
            </a:endParaRPr>
          </a:p>
        </p:txBody>
      </p:sp>
      <p:sp>
        <p:nvSpPr>
          <p:cNvPr id="72" name="文本框 71"/>
          <p:cNvSpPr txBox="1"/>
          <p:nvPr>
            <p:custDataLst>
              <p:tags r:id="rId10"/>
            </p:custDataLst>
          </p:nvPr>
        </p:nvSpPr>
        <p:spPr>
          <a:xfrm>
            <a:off x="357424" y="1199774"/>
            <a:ext cx="4191000" cy="583565"/>
          </a:xfrm>
          <a:prstGeom prst="rect">
            <a:avLst/>
          </a:prstGeom>
          <a:noFill/>
        </p:spPr>
        <p:txBody>
          <a:bodyPr wrap="none" rtlCol="0">
            <a:spAutoFit/>
          </a:bodyPr>
          <a:lstStyle/>
          <a:p>
            <a:r>
              <a:rPr lang="en-US" altLang="zh-CN" sz="3200" b="1" i="1" dirty="0">
                <a:solidFill>
                  <a:srgbClr val="7030A0"/>
                </a:solidFill>
                <a:latin typeface="Times New Roman" panose="02020603050405020304" charset="0"/>
                <a:cs typeface="Times New Roman" panose="02020603050405020304" charset="0"/>
              </a:rPr>
              <a:t>“You</a:t>
            </a:r>
            <a:r>
              <a:rPr lang="zh-CN" altLang="en-US" sz="3200" b="1" i="1" dirty="0">
                <a:solidFill>
                  <a:srgbClr val="7030A0"/>
                </a:solidFill>
                <a:latin typeface="Times New Roman" panose="02020603050405020304" charset="0"/>
                <a:cs typeface="Times New Roman" panose="02020603050405020304" charset="0"/>
              </a:rPr>
              <a:t> </a:t>
            </a:r>
            <a:r>
              <a:rPr lang="en-US" altLang="zh-CN" sz="3200" b="1" i="1" dirty="0">
                <a:solidFill>
                  <a:srgbClr val="7030A0"/>
                </a:solidFill>
                <a:latin typeface="Times New Roman" panose="02020603050405020304" charset="0"/>
                <a:cs typeface="Times New Roman" panose="02020603050405020304" charset="0"/>
              </a:rPr>
              <a:t>are</a:t>
            </a:r>
            <a:r>
              <a:rPr lang="zh-CN" altLang="en-US" sz="3200" b="1" i="1" dirty="0">
                <a:solidFill>
                  <a:srgbClr val="7030A0"/>
                </a:solidFill>
                <a:latin typeface="Times New Roman" panose="02020603050405020304" charset="0"/>
                <a:cs typeface="Times New Roman" panose="02020603050405020304" charset="0"/>
              </a:rPr>
              <a:t> </a:t>
            </a:r>
            <a:r>
              <a:rPr lang="en-US" altLang="zh-CN" sz="3200" b="1" i="1" dirty="0">
                <a:solidFill>
                  <a:srgbClr val="7030A0"/>
                </a:solidFill>
                <a:latin typeface="Times New Roman" panose="02020603050405020304" charset="0"/>
                <a:cs typeface="Times New Roman" panose="02020603050405020304" charset="0"/>
              </a:rPr>
              <a:t>what you eat.”</a:t>
            </a:r>
            <a:endParaRPr lang="en-US" altLang="zh-CN" sz="3200" b="1" i="1" dirty="0">
              <a:solidFill>
                <a:srgbClr val="7030A0"/>
              </a:solidFill>
              <a:latin typeface="Times New Roman" panose="02020603050405020304" charset="0"/>
              <a:cs typeface="Times New Roman" panose="02020603050405020304" charset="0"/>
            </a:endParaRPr>
          </a:p>
        </p:txBody>
      </p:sp>
      <p:cxnSp>
        <p:nvCxnSpPr>
          <p:cNvPr id="68" name="直接箭头连接符 67"/>
          <p:cNvCxnSpPr/>
          <p:nvPr>
            <p:custDataLst>
              <p:tags r:id="rId11"/>
            </p:custDataLst>
          </p:nvPr>
        </p:nvCxnSpPr>
        <p:spPr>
          <a:xfrm flipH="1" flipV="1">
            <a:off x="4679632" y="812722"/>
            <a:ext cx="1061571" cy="4738"/>
          </a:xfrm>
          <a:prstGeom prst="straightConnector1">
            <a:avLst/>
          </a:prstGeom>
          <a:noFill/>
          <a:ln w="63500" cap="flat" cmpd="sng" algn="ctr">
            <a:solidFill>
              <a:srgbClr val="7030A0"/>
            </a:solidFill>
            <a:prstDash val="solid"/>
            <a:miter lim="800000"/>
            <a:tailEnd type="arrow"/>
          </a:ln>
          <a:effectLst/>
        </p:spPr>
      </p:cxnSp>
      <p:sp>
        <p:nvSpPr>
          <p:cNvPr id="73" name="文本框 72"/>
          <p:cNvSpPr txBox="1"/>
          <p:nvPr>
            <p:custDataLst>
              <p:tags r:id="rId12"/>
            </p:custDataLst>
          </p:nvPr>
        </p:nvSpPr>
        <p:spPr>
          <a:xfrm>
            <a:off x="262376" y="2639382"/>
            <a:ext cx="4771390" cy="1569660"/>
          </a:xfrm>
          <a:prstGeom prst="rect">
            <a:avLst/>
          </a:prstGeom>
          <a:solidFill>
            <a:srgbClr val="CCEAFC"/>
          </a:solidFill>
        </p:spPr>
        <p:txBody>
          <a:bodyPr wrap="square">
            <a:spAutoFit/>
          </a:bodyPr>
          <a:lstStyle/>
          <a:p>
            <a:pPr marL="0" marR="0" lvl="0" indent="0" algn="l" defTabSz="914400" rtl="0" eaLnBrk="1" fontAlgn="auto" latinLnBrk="0" hangingPunct="1">
              <a:spcBef>
                <a:spcPct val="0"/>
              </a:spcBef>
              <a:spcAft>
                <a:spcPct val="0"/>
              </a:spcAft>
              <a:buClrTx/>
              <a:buSzTx/>
              <a:buFontTx/>
              <a:buNone/>
              <a:defRPr/>
            </a:pPr>
            <a:r>
              <a:rPr lang="en-US" altLang="zh-CN" sz="3200" b="1" dirty="0">
                <a:latin typeface="+mn-lt"/>
              </a:rPr>
              <a:t>Body </a:t>
            </a:r>
            <a:r>
              <a:rPr lang="en-US" altLang="zh-CN" sz="3200" b="1" dirty="0">
                <a:solidFill>
                  <a:srgbClr val="C00000"/>
                </a:solidFill>
                <a:latin typeface="+mn-lt"/>
              </a:rPr>
              <a:t>(Para.2 — Para.6 )</a:t>
            </a:r>
            <a:endParaRPr lang="en-US" altLang="zh-CN" sz="3200" b="1" dirty="0">
              <a:solidFill>
                <a:srgbClr val="C00000"/>
              </a:solidFill>
              <a:latin typeface="+mn-lt"/>
            </a:endParaRPr>
          </a:p>
          <a:p>
            <a:pPr fontAlgn="auto">
              <a:defRPr/>
            </a:pPr>
            <a:r>
              <a:rPr lang="en-US" altLang="zh-CN" sz="3200" b="1" dirty="0">
                <a:latin typeface="Times New Roman" panose="02020603050405020304" charset="0"/>
                <a:cs typeface="Times New Roman" panose="02020603050405020304" charset="0"/>
              </a:rPr>
              <a:t>My _________________ with Chinese food.</a:t>
            </a:r>
            <a:r>
              <a:rPr lang="en-US" altLang="zh-CN" sz="3200" b="1" dirty="0">
                <a:solidFill>
                  <a:srgbClr val="C00000"/>
                </a:solidFill>
                <a:latin typeface="Times New Roman" panose="02020603050405020304" charset="0"/>
                <a:cs typeface="Times New Roman" panose="02020603050405020304" charset="0"/>
              </a:rPr>
              <a:t> </a:t>
            </a:r>
            <a:endParaRPr lang="zh-CN" altLang="en-US" sz="3200" b="1" dirty="0">
              <a:solidFill>
                <a:srgbClr val="C00000"/>
              </a:solidFill>
              <a:latin typeface="Times New Roman" panose="02020603050405020304" charset="0"/>
              <a:cs typeface="Times New Roman" panose="02020603050405020304" charset="0"/>
            </a:endParaRPr>
          </a:p>
        </p:txBody>
      </p:sp>
      <p:cxnSp>
        <p:nvCxnSpPr>
          <p:cNvPr id="70" name="直接箭头连接符 69"/>
          <p:cNvCxnSpPr>
            <a:endCxn id="73" idx="3"/>
          </p:cNvCxnSpPr>
          <p:nvPr>
            <p:custDataLst>
              <p:tags r:id="rId13"/>
            </p:custDataLst>
          </p:nvPr>
        </p:nvCxnSpPr>
        <p:spPr>
          <a:xfrm flipH="1">
            <a:off x="5033766" y="3424212"/>
            <a:ext cx="642499" cy="0"/>
          </a:xfrm>
          <a:prstGeom prst="straightConnector1">
            <a:avLst/>
          </a:prstGeom>
          <a:noFill/>
          <a:ln w="63500" cap="flat" cmpd="sng" algn="ctr">
            <a:solidFill>
              <a:srgbClr val="C00000"/>
            </a:solidFill>
            <a:prstDash val="solid"/>
            <a:miter lim="800000"/>
            <a:tailEnd type="arrow"/>
          </a:ln>
          <a:effectLst/>
        </p:spPr>
      </p:cxnSp>
      <p:sp>
        <p:nvSpPr>
          <p:cNvPr id="74" name="文本框 73"/>
          <p:cNvSpPr txBox="1"/>
          <p:nvPr>
            <p:custDataLst>
              <p:tags r:id="rId14"/>
            </p:custDataLst>
          </p:nvPr>
        </p:nvSpPr>
        <p:spPr>
          <a:xfrm>
            <a:off x="233231" y="5053999"/>
            <a:ext cx="4785213" cy="1569660"/>
          </a:xfrm>
          <a:prstGeom prst="rect">
            <a:avLst/>
          </a:prstGeom>
          <a:solidFill>
            <a:srgbClr val="CCEAFC"/>
          </a:solidFill>
        </p:spPr>
        <p:txBody>
          <a:bodyPr wrap="square">
            <a:spAutoFit/>
          </a:bodyPr>
          <a:lstStyle/>
          <a:p>
            <a:r>
              <a:rPr lang="en-US" altLang="zh-CN" sz="3200" b="1" dirty="0">
                <a:latin typeface="+mn-lt"/>
              </a:rPr>
              <a:t>Conclusion </a:t>
            </a:r>
            <a:r>
              <a:rPr lang="en-US" altLang="zh-CN" sz="3200" b="1" dirty="0">
                <a:solidFill>
                  <a:srgbClr val="BC7610"/>
                </a:solidFill>
                <a:latin typeface="+mn-lt"/>
              </a:rPr>
              <a:t>(Para.7)</a:t>
            </a:r>
            <a:endParaRPr lang="en-US" altLang="zh-CN" sz="3200" b="1" dirty="0">
              <a:solidFill>
                <a:srgbClr val="BC7610"/>
              </a:solidFill>
              <a:latin typeface="+mn-lt"/>
            </a:endParaRPr>
          </a:p>
          <a:p>
            <a:r>
              <a:rPr lang="en-US" altLang="zh-CN" sz="3200" b="1" dirty="0">
                <a:latin typeface="+mn-lt"/>
              </a:rPr>
              <a:t>________________________________________</a:t>
            </a:r>
            <a:endParaRPr lang="en-US" altLang="zh-CN" sz="3200" b="1" dirty="0">
              <a:latin typeface="+mn-lt"/>
            </a:endParaRPr>
          </a:p>
        </p:txBody>
      </p:sp>
      <p:sp>
        <p:nvSpPr>
          <p:cNvPr id="76" name="文本框 75"/>
          <p:cNvSpPr txBox="1"/>
          <p:nvPr>
            <p:custDataLst>
              <p:tags r:id="rId15"/>
            </p:custDataLst>
          </p:nvPr>
        </p:nvSpPr>
        <p:spPr>
          <a:xfrm>
            <a:off x="1108860" y="3104491"/>
            <a:ext cx="3786505" cy="583565"/>
          </a:xfrm>
          <a:prstGeom prst="rect">
            <a:avLst/>
          </a:prstGeom>
          <a:noFill/>
        </p:spPr>
        <p:txBody>
          <a:bodyPr wrap="none" rtlCol="0">
            <a:spAutoFit/>
          </a:bodyPr>
          <a:lstStyle/>
          <a:p>
            <a:r>
              <a:rPr lang="en-US" altLang="zh-CN" sz="3200" b="1" i="1" dirty="0">
                <a:solidFill>
                  <a:srgbClr val="C00000"/>
                </a:solidFill>
                <a:latin typeface="Times New Roman" panose="02020603050405020304" charset="0"/>
                <a:cs typeface="Times New Roman" panose="02020603050405020304" charset="0"/>
              </a:rPr>
              <a:t>different experiences </a:t>
            </a:r>
            <a:endParaRPr lang="en-US" altLang="zh-CN" sz="3200" b="1" i="1" dirty="0">
              <a:solidFill>
                <a:srgbClr val="C00000"/>
              </a:solidFill>
              <a:latin typeface="Times New Roman" panose="02020603050405020304" charset="0"/>
              <a:cs typeface="Times New Roman" panose="02020603050405020304" charset="0"/>
            </a:endParaRPr>
          </a:p>
        </p:txBody>
      </p:sp>
      <p:sp>
        <p:nvSpPr>
          <p:cNvPr id="77" name="文本框 76"/>
          <p:cNvSpPr txBox="1"/>
          <p:nvPr>
            <p:custDataLst>
              <p:tags r:id="rId16"/>
            </p:custDataLst>
          </p:nvPr>
        </p:nvSpPr>
        <p:spPr>
          <a:xfrm>
            <a:off x="405393" y="5497965"/>
            <a:ext cx="4489972" cy="1077218"/>
          </a:xfrm>
          <a:prstGeom prst="rect">
            <a:avLst/>
          </a:prstGeom>
          <a:noFill/>
        </p:spPr>
        <p:txBody>
          <a:bodyPr wrap="square" rtlCol="0">
            <a:spAutoFit/>
          </a:bodyPr>
          <a:lstStyle/>
          <a:p>
            <a:r>
              <a:rPr lang="en-US" altLang="zh-CN" sz="3200" b="1" i="1" dirty="0">
                <a:solidFill>
                  <a:srgbClr val="BC7610"/>
                </a:solidFill>
                <a:latin typeface="Times New Roman" panose="02020603050405020304" charset="0"/>
                <a:cs typeface="Times New Roman" panose="02020603050405020304" charset="0"/>
              </a:rPr>
              <a:t>Culture and cuisine go hand in hand.</a:t>
            </a:r>
            <a:endParaRPr lang="en-US" altLang="zh-CN" sz="3200" b="1" i="1" dirty="0">
              <a:solidFill>
                <a:srgbClr val="BC7610"/>
              </a:solidFill>
              <a:latin typeface="Times New Roman" panose="02020603050405020304" charset="0"/>
              <a:cs typeface="Times New Roman" panose="02020603050405020304" charset="0"/>
            </a:endParaRPr>
          </a:p>
        </p:txBody>
      </p:sp>
      <p:sp>
        <p:nvSpPr>
          <p:cNvPr id="2" name="文本框 1"/>
          <p:cNvSpPr txBox="1"/>
          <p:nvPr/>
        </p:nvSpPr>
        <p:spPr>
          <a:xfrm>
            <a:off x="0" y="0"/>
            <a:ext cx="5018405" cy="817245"/>
          </a:xfrm>
          <a:prstGeom prst="rect">
            <a:avLst/>
          </a:prstGeom>
          <a:solidFill>
            <a:sysClr val="window" lastClr="FFFFFF"/>
          </a:solidFill>
          <a:ln w="12700" cap="flat" cmpd="sng" algn="ctr">
            <a:solidFill>
              <a:srgbClr val="ED7D31"/>
            </a:solidFill>
            <a:prstDash val="solid"/>
            <a:miter lim="800000"/>
          </a:ln>
          <a:effectLst/>
        </p:spPr>
        <p:txBody>
          <a:bodyPr wrap="square" rtlCol="0" anchor="t">
            <a:noAutofit/>
          </a:bodyPr>
          <a:p>
            <a:pPr lvl="0"/>
            <a:r>
              <a:rPr lang="en-US" altLang="zh-CN" sz="28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Analyze the structure</a:t>
            </a:r>
            <a:endParaRPr lang="en-US" altLang="zh-CN" sz="28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endParaRPr>
          </a:p>
          <a:p>
            <a:pPr lvl="0"/>
            <a:r>
              <a:rPr lang="zh-CN" altLang="en-US" sz="28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（课件摘选自维克多英语官网）</a:t>
            </a:r>
            <a:endParaRPr lang="zh-CN" altLang="en-US" sz="28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endParaRPr>
          </a:p>
        </p:txBody>
      </p:sp>
      <p:pic>
        <p:nvPicPr>
          <p:cNvPr id="5124" name="图片 6" descr="logo横版 png"/>
          <p:cNvPicPr>
            <a:picLocks noChangeAspect="1"/>
          </p:cNvPicPr>
          <p:nvPr/>
        </p:nvPicPr>
        <p:blipFill>
          <a:blip r:embed="rId17"/>
          <a:stretch>
            <a:fillRect/>
          </a:stretch>
        </p:blipFill>
        <p:spPr>
          <a:xfrm>
            <a:off x="11477625" y="82550"/>
            <a:ext cx="608013" cy="642938"/>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arn(inVertical)">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arn(inVertical)">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right)">
                                      <p:cBhvr>
                                        <p:cTn id="22" dur="500"/>
                                        <p:tgtEl>
                                          <p:spTgt spid="6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right)">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right)">
                                      <p:cBhvr>
                                        <p:cTn id="35" dur="500"/>
                                        <p:tgtEl>
                                          <p:spTgt spid="70"/>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right)">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right)">
                                      <p:cBhvr>
                                        <p:cTn id="48" dur="500"/>
                                        <p:tgtEl>
                                          <p:spTgt spid="69"/>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wipe(right)">
                                      <p:cBhvr>
                                        <p:cTn id="51" dur="500"/>
                                        <p:tgtEl>
                                          <p:spTgt spid="7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wipe(down)">
                                      <p:cBhvr>
                                        <p:cTn id="5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57" grpId="0" bldLvl="0" animBg="1"/>
      <p:bldP spid="58" grpId="0" bldLvl="0" animBg="1"/>
      <p:bldP spid="71" grpId="0" bldLvl="0" animBg="1"/>
      <p:bldP spid="72" grpId="0"/>
      <p:bldP spid="73" grpId="0" bldLvl="0" animBg="1"/>
      <p:bldP spid="74" grpId="0" bldLvl="0" animBg="1"/>
      <p:bldP spid="76" grpId="0"/>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AFC"/>
        </a:solidFill>
        <a:effectLst/>
      </p:bgPr>
    </p:bg>
    <p:spTree>
      <p:nvGrpSpPr>
        <p:cNvPr id="1" name=""/>
        <p:cNvGrpSpPr/>
        <p:nvPr/>
      </p:nvGrpSpPr>
      <p:grpSpPr>
        <a:xfrm>
          <a:off x="0" y="0"/>
          <a:ext cx="0" cy="0"/>
          <a:chOff x="0" y="0"/>
          <a:chExt cx="0" cy="0"/>
        </a:xfrm>
      </p:grpSpPr>
      <p:sp>
        <p:nvSpPr>
          <p:cNvPr id="10" name="双括号 9"/>
          <p:cNvSpPr/>
          <p:nvPr/>
        </p:nvSpPr>
        <p:spPr>
          <a:xfrm>
            <a:off x="3471615" y="606081"/>
            <a:ext cx="5215185" cy="5896707"/>
          </a:xfrm>
          <a:prstGeom prst="bracketPair">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 name="文本框 2"/>
          <p:cNvSpPr txBox="1"/>
          <p:nvPr/>
        </p:nvSpPr>
        <p:spPr>
          <a:xfrm>
            <a:off x="410845" y="2421890"/>
            <a:ext cx="2951480" cy="2304415"/>
          </a:xfrm>
          <a:prstGeom prst="rect">
            <a:avLst/>
          </a:prstGeom>
          <a:solidFill>
            <a:srgbClr val="C00000"/>
          </a:solidFill>
          <a:ln w="28575">
            <a:solidFill>
              <a:schemeClr val="bg1"/>
            </a:solidFill>
          </a:ln>
        </p:spPr>
        <p:txBody>
          <a:bodyPr wrap="square" rtlCol="0">
            <a:noAutofit/>
          </a:bodyPr>
          <a:lstStyle/>
          <a:p>
            <a:r>
              <a:rPr lang="en-US" altLang="zh-CN" sz="3600" b="1" dirty="0">
                <a:solidFill>
                  <a:schemeClr val="bg1"/>
                </a:solidFill>
              </a:rPr>
              <a:t>Para. 1 Topic: You are what you eat. </a:t>
            </a:r>
            <a:endParaRPr lang="zh-CN" altLang="en-US" sz="3600" b="1" dirty="0">
              <a:solidFill>
                <a:schemeClr val="bg1"/>
              </a:solidFill>
            </a:endParaRPr>
          </a:p>
        </p:txBody>
      </p:sp>
      <p:sp>
        <p:nvSpPr>
          <p:cNvPr id="11" name="文本框 10"/>
          <p:cNvSpPr txBox="1"/>
          <p:nvPr/>
        </p:nvSpPr>
        <p:spPr>
          <a:xfrm>
            <a:off x="4239853" y="98250"/>
            <a:ext cx="3700712" cy="1126462"/>
          </a:xfrm>
          <a:prstGeom prst="rect">
            <a:avLst/>
          </a:prstGeom>
          <a:solidFill>
            <a:srgbClr val="FFEBAB"/>
          </a:solidFill>
          <a:ln w="28575">
            <a:solidFill>
              <a:schemeClr val="tx1"/>
            </a:solidFill>
          </a:ln>
        </p:spPr>
        <p:txBody>
          <a:bodyPr wrap="square" rtlCol="0">
            <a:spAutoFit/>
          </a:bodyPr>
          <a:lstStyle/>
          <a:p>
            <a:pPr>
              <a:lnSpc>
                <a:spcPct val="120000"/>
              </a:lnSpc>
            </a:pPr>
            <a:r>
              <a:rPr lang="en-US" altLang="zh-CN" sz="2800" b="1" dirty="0"/>
              <a:t>Para. 2 Chinese food in ____________</a:t>
            </a:r>
            <a:endParaRPr lang="zh-CN" altLang="en-US" sz="2800" b="1" dirty="0"/>
          </a:p>
        </p:txBody>
      </p:sp>
      <p:sp>
        <p:nvSpPr>
          <p:cNvPr id="12" name="文本框 11"/>
          <p:cNvSpPr txBox="1"/>
          <p:nvPr/>
        </p:nvSpPr>
        <p:spPr>
          <a:xfrm>
            <a:off x="4239853" y="1446946"/>
            <a:ext cx="3700712" cy="1126462"/>
          </a:xfrm>
          <a:prstGeom prst="rect">
            <a:avLst/>
          </a:prstGeom>
          <a:solidFill>
            <a:srgbClr val="FFEBAB"/>
          </a:solidFill>
          <a:ln w="28575">
            <a:solidFill>
              <a:schemeClr val="tx1"/>
            </a:solidFill>
          </a:ln>
        </p:spPr>
        <p:txBody>
          <a:bodyPr wrap="square" rtlCol="0">
            <a:spAutoFit/>
          </a:bodyPr>
          <a:lstStyle/>
          <a:p>
            <a:pPr>
              <a:lnSpc>
                <a:spcPct val="120000"/>
              </a:lnSpc>
            </a:pPr>
            <a:r>
              <a:rPr lang="en-US" altLang="zh-CN" sz="2800" b="1" dirty="0"/>
              <a:t>Para. 3 Chinese food in _________</a:t>
            </a:r>
            <a:endParaRPr lang="zh-CN" altLang="en-US" sz="2800" b="1" dirty="0"/>
          </a:p>
        </p:txBody>
      </p:sp>
      <p:sp>
        <p:nvSpPr>
          <p:cNvPr id="13" name="文本框 12"/>
          <p:cNvSpPr txBox="1"/>
          <p:nvPr/>
        </p:nvSpPr>
        <p:spPr>
          <a:xfrm>
            <a:off x="4224118" y="2766844"/>
            <a:ext cx="3716447" cy="1126462"/>
          </a:xfrm>
          <a:prstGeom prst="rect">
            <a:avLst/>
          </a:prstGeom>
          <a:solidFill>
            <a:srgbClr val="FFEBAB"/>
          </a:solidFill>
          <a:ln w="28575">
            <a:solidFill>
              <a:schemeClr val="tx1"/>
            </a:solidFill>
          </a:ln>
        </p:spPr>
        <p:txBody>
          <a:bodyPr wrap="square" rtlCol="0">
            <a:spAutoFit/>
          </a:bodyPr>
          <a:lstStyle/>
          <a:p>
            <a:pPr>
              <a:lnSpc>
                <a:spcPct val="120000"/>
              </a:lnSpc>
            </a:pPr>
            <a:r>
              <a:rPr lang="en-US" altLang="zh-CN" sz="2800" b="1" dirty="0"/>
              <a:t>Para. 4 Chinese food in _______________</a:t>
            </a:r>
            <a:endParaRPr lang="zh-CN" altLang="en-US" sz="2800" b="1" dirty="0"/>
          </a:p>
        </p:txBody>
      </p:sp>
      <p:sp>
        <p:nvSpPr>
          <p:cNvPr id="14" name="文本框 13"/>
          <p:cNvSpPr txBox="1"/>
          <p:nvPr/>
        </p:nvSpPr>
        <p:spPr>
          <a:xfrm>
            <a:off x="4224118" y="4108149"/>
            <a:ext cx="3716447" cy="1126462"/>
          </a:xfrm>
          <a:prstGeom prst="rect">
            <a:avLst/>
          </a:prstGeom>
          <a:solidFill>
            <a:srgbClr val="FFEBAB"/>
          </a:solidFill>
          <a:ln w="28575">
            <a:solidFill>
              <a:schemeClr val="tx1"/>
            </a:solidFill>
          </a:ln>
        </p:spPr>
        <p:txBody>
          <a:bodyPr wrap="square" rtlCol="0">
            <a:spAutoFit/>
          </a:bodyPr>
          <a:lstStyle/>
          <a:p>
            <a:pPr>
              <a:lnSpc>
                <a:spcPct val="120000"/>
              </a:lnSpc>
            </a:pPr>
            <a:r>
              <a:rPr lang="en-US" altLang="zh-CN" sz="2800" b="1" dirty="0"/>
              <a:t>Para. 5 Chinese food in _______________</a:t>
            </a:r>
            <a:endParaRPr lang="zh-CN" altLang="en-US" sz="2800" b="1" dirty="0"/>
          </a:p>
        </p:txBody>
      </p:sp>
      <p:sp>
        <p:nvSpPr>
          <p:cNvPr id="15" name="文本框 14"/>
          <p:cNvSpPr txBox="1"/>
          <p:nvPr/>
        </p:nvSpPr>
        <p:spPr>
          <a:xfrm>
            <a:off x="4239852" y="5624971"/>
            <a:ext cx="3700713" cy="1126462"/>
          </a:xfrm>
          <a:prstGeom prst="rect">
            <a:avLst/>
          </a:prstGeom>
          <a:solidFill>
            <a:srgbClr val="FFEBAB"/>
          </a:solidFill>
          <a:ln w="28575">
            <a:solidFill>
              <a:schemeClr val="tx1"/>
            </a:solidFill>
          </a:ln>
        </p:spPr>
        <p:txBody>
          <a:bodyPr wrap="square" rtlCol="0">
            <a:spAutoFit/>
          </a:bodyPr>
          <a:lstStyle/>
          <a:p>
            <a:pPr>
              <a:lnSpc>
                <a:spcPct val="120000"/>
              </a:lnSpc>
            </a:pPr>
            <a:r>
              <a:rPr lang="en-US" altLang="zh-CN" sz="2800" b="1" dirty="0"/>
              <a:t>Para. 6 Chinese food in __________ and Henan </a:t>
            </a:r>
            <a:endParaRPr lang="zh-CN" altLang="en-US" sz="2800" b="1" dirty="0"/>
          </a:p>
        </p:txBody>
      </p:sp>
      <p:sp>
        <p:nvSpPr>
          <p:cNvPr id="16" name="文本框 15"/>
          <p:cNvSpPr txBox="1"/>
          <p:nvPr/>
        </p:nvSpPr>
        <p:spPr>
          <a:xfrm>
            <a:off x="8832215" y="2445385"/>
            <a:ext cx="2999740" cy="2788920"/>
          </a:xfrm>
          <a:prstGeom prst="rect">
            <a:avLst/>
          </a:prstGeom>
          <a:solidFill>
            <a:srgbClr val="0000FF"/>
          </a:solidFill>
          <a:ln w="28575">
            <a:solidFill>
              <a:schemeClr val="bg1"/>
            </a:solidFill>
          </a:ln>
        </p:spPr>
        <p:txBody>
          <a:bodyPr wrap="square" rtlCol="0">
            <a:noAutofit/>
          </a:bodyPr>
          <a:lstStyle/>
          <a:p>
            <a:r>
              <a:rPr lang="en-US" altLang="zh-CN" sz="3600" b="1" dirty="0">
                <a:solidFill>
                  <a:schemeClr val="bg1"/>
                </a:solidFill>
              </a:rPr>
              <a:t>Para. 7 Culture and cuisine go hand in hand.</a:t>
            </a:r>
            <a:endParaRPr lang="zh-CN" altLang="en-US" sz="3600" b="1" dirty="0">
              <a:solidFill>
                <a:schemeClr val="bg1"/>
              </a:solidFill>
            </a:endParaRPr>
          </a:p>
        </p:txBody>
      </p:sp>
      <p:pic>
        <p:nvPicPr>
          <p:cNvPr id="17" name="https://img7.file.cache.docer.com/storage/1596797692468334000/c44b3d155f7c78dfe92835dd6efecd25.png" descr="&amp;pky4889332384_sjzg_&amp;39&amp;src_toppic_inpsrchzd1&amp;"/>
          <p:cNvPicPr>
            <a:picLocks noChangeAspect="1"/>
          </p:cNvPicPr>
          <p:nvPr>
            <p:custDataLst>
              <p:tags r:id="rId1"/>
            </p:custDataLst>
          </p:nvPr>
        </p:nvPicPr>
        <p:blipFill>
          <a:blip r:embed="rId2" cstate="print"/>
          <a:stretch>
            <a:fillRect/>
          </a:stretch>
        </p:blipFill>
        <p:spPr>
          <a:xfrm>
            <a:off x="0" y="4469696"/>
            <a:ext cx="2422358" cy="2422358"/>
          </a:xfrm>
          <a:prstGeom prst="rect">
            <a:avLst/>
          </a:prstGeom>
        </p:spPr>
      </p:pic>
      <p:sp>
        <p:nvSpPr>
          <p:cNvPr id="18" name="矩形 17"/>
          <p:cNvSpPr/>
          <p:nvPr>
            <p:custDataLst>
              <p:tags r:id="rId3"/>
            </p:custDataLst>
          </p:nvPr>
        </p:nvSpPr>
        <p:spPr>
          <a:xfrm>
            <a:off x="4427690" y="498577"/>
            <a:ext cx="1768946" cy="646331"/>
          </a:xfrm>
          <a:prstGeom prst="rect">
            <a:avLst/>
          </a:prstGeom>
        </p:spPr>
        <p:txBody>
          <a:bodyPr wrap="none">
            <a:spAutoFit/>
          </a:bodyPr>
          <a:lstStyle/>
          <a:p>
            <a:r>
              <a:rPr lang="zh-CN" altLang="en-US" sz="3600" b="1" dirty="0">
                <a:solidFill>
                  <a:srgbClr val="C00000"/>
                </a:solidFill>
              </a:rPr>
              <a:t>America</a:t>
            </a:r>
            <a:endParaRPr lang="zh-CN" altLang="en-US" sz="3600" b="1" dirty="0">
              <a:solidFill>
                <a:srgbClr val="C00000"/>
              </a:solidFill>
            </a:endParaRPr>
          </a:p>
        </p:txBody>
      </p:sp>
      <p:sp>
        <p:nvSpPr>
          <p:cNvPr id="19" name="矩形 18"/>
          <p:cNvSpPr/>
          <p:nvPr>
            <p:custDataLst>
              <p:tags r:id="rId4"/>
            </p:custDataLst>
          </p:nvPr>
        </p:nvSpPr>
        <p:spPr>
          <a:xfrm>
            <a:off x="4334181" y="3129693"/>
            <a:ext cx="2092239" cy="646331"/>
          </a:xfrm>
          <a:prstGeom prst="rect">
            <a:avLst/>
          </a:prstGeom>
        </p:spPr>
        <p:txBody>
          <a:bodyPr wrap="none">
            <a:spAutoFit/>
          </a:bodyPr>
          <a:lstStyle/>
          <a:p>
            <a:r>
              <a:rPr lang="zh-CN" altLang="en-US" sz="3600" b="1" dirty="0">
                <a:solidFill>
                  <a:srgbClr val="C00000"/>
                </a:solidFill>
              </a:rPr>
              <a:t>Shandong</a:t>
            </a:r>
            <a:endParaRPr lang="zh-CN" altLang="en-US" sz="3600" b="1" dirty="0">
              <a:solidFill>
                <a:srgbClr val="C00000"/>
              </a:solidFill>
            </a:endParaRPr>
          </a:p>
        </p:txBody>
      </p:sp>
      <p:sp>
        <p:nvSpPr>
          <p:cNvPr id="20" name="矩形 19"/>
          <p:cNvSpPr/>
          <p:nvPr>
            <p:custDataLst>
              <p:tags r:id="rId5"/>
            </p:custDataLst>
          </p:nvPr>
        </p:nvSpPr>
        <p:spPr>
          <a:xfrm>
            <a:off x="4342201" y="4482445"/>
            <a:ext cx="1729961" cy="646331"/>
          </a:xfrm>
          <a:prstGeom prst="rect">
            <a:avLst/>
          </a:prstGeom>
        </p:spPr>
        <p:txBody>
          <a:bodyPr wrap="none">
            <a:spAutoFit/>
          </a:bodyPr>
          <a:lstStyle/>
          <a:p>
            <a:r>
              <a:rPr lang="zh-CN" altLang="en-US" sz="3600" b="1" dirty="0">
                <a:solidFill>
                  <a:srgbClr val="C00000"/>
                </a:solidFill>
              </a:rPr>
              <a:t>Xinjiang</a:t>
            </a:r>
            <a:endParaRPr lang="zh-CN" altLang="en-US" sz="3600" b="1" dirty="0">
              <a:solidFill>
                <a:srgbClr val="C00000"/>
              </a:solidFill>
            </a:endParaRPr>
          </a:p>
        </p:txBody>
      </p:sp>
      <p:sp>
        <p:nvSpPr>
          <p:cNvPr id="21" name="矩形 20"/>
          <p:cNvSpPr/>
          <p:nvPr>
            <p:custDataLst>
              <p:tags r:id="rId6"/>
            </p:custDataLst>
          </p:nvPr>
        </p:nvSpPr>
        <p:spPr>
          <a:xfrm>
            <a:off x="3813035" y="5953175"/>
            <a:ext cx="2383601" cy="646331"/>
          </a:xfrm>
          <a:prstGeom prst="rect">
            <a:avLst/>
          </a:prstGeom>
        </p:spPr>
        <p:txBody>
          <a:bodyPr wrap="none">
            <a:spAutoFit/>
          </a:bodyPr>
          <a:lstStyle/>
          <a:p>
            <a:r>
              <a:rPr lang="zh-CN" altLang="en-US" sz="3600" b="1" dirty="0">
                <a:solidFill>
                  <a:srgbClr val="C00000"/>
                </a:solidFill>
              </a:rPr>
              <a:t>Guangdong</a:t>
            </a:r>
            <a:endParaRPr lang="zh-CN" altLang="en-US" sz="3600" b="1" dirty="0">
              <a:solidFill>
                <a:srgbClr val="C00000"/>
              </a:solidFill>
            </a:endParaRPr>
          </a:p>
        </p:txBody>
      </p:sp>
      <p:sp>
        <p:nvSpPr>
          <p:cNvPr id="22" name="矩形 21"/>
          <p:cNvSpPr/>
          <p:nvPr/>
        </p:nvSpPr>
        <p:spPr>
          <a:xfrm>
            <a:off x="4334181" y="1790806"/>
            <a:ext cx="1593706" cy="712824"/>
          </a:xfrm>
          <a:prstGeom prst="rect">
            <a:avLst/>
          </a:prstGeom>
        </p:spPr>
        <p:txBody>
          <a:bodyPr wrap="none">
            <a:spAutoFit/>
          </a:bodyPr>
          <a:lstStyle/>
          <a:p>
            <a:pPr>
              <a:lnSpc>
                <a:spcPct val="120000"/>
              </a:lnSpc>
            </a:pPr>
            <a:r>
              <a:rPr lang="en-US" altLang="zh-CN" sz="3600" b="1" dirty="0">
                <a:solidFill>
                  <a:srgbClr val="C00000"/>
                </a:solidFill>
              </a:rPr>
              <a:t>Beijing </a:t>
            </a:r>
            <a:endParaRPr lang="zh-CN" altLang="en-US" sz="3600" b="1" dirty="0">
              <a:solidFill>
                <a:srgbClr val="C00000"/>
              </a:solidFill>
            </a:endParaRPr>
          </a:p>
        </p:txBody>
      </p:sp>
      <p:sp>
        <p:nvSpPr>
          <p:cNvPr id="58" name="文本框 57"/>
          <p:cNvSpPr txBox="1"/>
          <p:nvPr/>
        </p:nvSpPr>
        <p:spPr>
          <a:xfrm>
            <a:off x="0" y="0"/>
            <a:ext cx="3636645" cy="1023620"/>
          </a:xfrm>
          <a:prstGeom prst="rect">
            <a:avLst/>
          </a:prstGeom>
          <a:solidFill>
            <a:sysClr val="window" lastClr="FFFFFF"/>
          </a:solidFill>
          <a:ln w="12700" cap="flat" cmpd="sng" algn="ctr">
            <a:solidFill>
              <a:srgbClr val="ED7D31"/>
            </a:solidFill>
            <a:prstDash val="solid"/>
            <a:miter lim="800000"/>
          </a:ln>
          <a:effectLst/>
        </p:spPr>
        <p:txBody>
          <a:bodyPr wrap="square" rtlCol="0" anchor="t">
            <a:noAutofit/>
          </a:bodyPr>
          <a:p>
            <a:pPr lvl="0"/>
            <a:r>
              <a:rPr lang="en-US" altLang="zh-CN" sz="28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Analyze the structure</a:t>
            </a:r>
            <a:endParaRPr lang="en-US" altLang="zh-CN" sz="28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endParaRPr>
          </a:p>
          <a:p>
            <a:pPr lvl="0"/>
            <a:r>
              <a:rPr lang="zh-CN" altLang="en-US"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（课件摘选自维克多英语官网）</a:t>
            </a:r>
            <a:endParaRPr lang="zh-CN" altLang="en-US"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endParaRPr>
          </a:p>
        </p:txBody>
      </p:sp>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762000" y="342900"/>
            <a:ext cx="6540500" cy="530860"/>
          </a:xfrm>
          <a:prstGeom prst="rect">
            <a:avLst/>
          </a:prstGeom>
          <a:noFill/>
        </p:spPr>
        <p:txBody>
          <a:bodyPr wrap="square" rtlCol="0">
            <a:noAutofit/>
          </a:bodyPr>
          <a:lstStyle/>
          <a:p>
            <a:pPr algn="l"/>
            <a:r>
              <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rPr>
              <a:t>目录图解</a:t>
            </a:r>
            <a:endPar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060" y="1061720"/>
            <a:ext cx="11149330" cy="5354320"/>
          </a:xfrm>
          <a:prstGeom prst="rect">
            <a:avLst/>
          </a:prstGeom>
          <a:solidFill>
            <a:schemeClr val="bg2"/>
          </a:solidFill>
        </p:spPr>
        <p:txBody>
          <a:bodyPr wrap="square" rtlCol="0">
            <a:spAutoFit/>
          </a:bodyPr>
          <a:p>
            <a:r>
              <a:rPr lang="en-US" altLang="zh-CN"/>
              <a:t>       </a:t>
            </a:r>
            <a:endParaRPr lang="en-US" altLang="zh-CN"/>
          </a:p>
          <a:p>
            <a:endParaRPr lang="zh-CN" altLang="en-US" sz="3600"/>
          </a:p>
          <a:p>
            <a:endParaRPr lang="zh-CN" altLang="en-US" sz="3600"/>
          </a:p>
          <a:p>
            <a:endParaRPr lang="zh-CN" altLang="en-US" sz="3600"/>
          </a:p>
          <a:p>
            <a:endParaRPr lang="zh-CN" altLang="en-US" sz="3600"/>
          </a:p>
          <a:p>
            <a:endParaRPr lang="zh-CN" altLang="en-US" sz="3600"/>
          </a:p>
          <a:p>
            <a:endParaRPr lang="zh-CN" altLang="en-US" sz="3600"/>
          </a:p>
          <a:p>
            <a:endParaRPr lang="zh-CN" altLang="en-US" sz="3600"/>
          </a:p>
          <a:p>
            <a:endParaRPr lang="zh-CN" altLang="en-US" sz="3600"/>
          </a:p>
          <a:p>
            <a:endParaRPr lang="zh-CN" altLang="en-US" sz="3600"/>
          </a:p>
        </p:txBody>
      </p:sp>
      <p:grpSp>
        <p:nvGrpSpPr>
          <p:cNvPr id="121" name="组合 121"/>
          <p:cNvGrpSpPr/>
          <p:nvPr/>
        </p:nvGrpSpPr>
        <p:grpSpPr>
          <a:xfrm>
            <a:off x="892789" y="1177290"/>
            <a:ext cx="10510986" cy="5239421"/>
            <a:chOff x="1114" y="125798"/>
            <a:chExt cx="13092" cy="2633"/>
          </a:xfrm>
        </p:grpSpPr>
        <p:grpSp>
          <p:nvGrpSpPr>
            <p:cNvPr id="101" name="组合 101"/>
            <p:cNvGrpSpPr/>
            <p:nvPr/>
          </p:nvGrpSpPr>
          <p:grpSpPr>
            <a:xfrm>
              <a:off x="1114" y="125798"/>
              <a:ext cx="11875" cy="2226"/>
              <a:chOff x="1014" y="105163"/>
              <a:chExt cx="11875" cy="2226"/>
            </a:xfrm>
          </p:grpSpPr>
          <p:sp>
            <p:nvSpPr>
              <p:cNvPr id="102" name="文本框 28"/>
              <p:cNvSpPr txBox="1"/>
              <p:nvPr/>
            </p:nvSpPr>
            <p:spPr>
              <a:xfrm>
                <a:off x="1014" y="105615"/>
                <a:ext cx="4111" cy="1548"/>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just"/>
                <a:r>
                  <a:rPr 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教材群文阅读突破中国传统文化主题</a:t>
                </a:r>
                <a:endParaRPr lang="en-US" altLang="zh-CN" sz="32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03" name="文本框 29"/>
              <p:cNvSpPr txBox="1"/>
              <p:nvPr/>
            </p:nvSpPr>
            <p:spPr>
              <a:xfrm>
                <a:off x="5800" y="105163"/>
                <a:ext cx="7089" cy="45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just" rtl="0" eaLnBrk="1" latinLnBrk="0" hangingPunct="1">
                  <a:lnSpc>
                    <a:spcPct val="100000"/>
                  </a:lnSpc>
                  <a:buClrTx/>
                  <a:buSzTx/>
                  <a:buFontTx/>
                </a:pPr>
                <a:r>
                  <a:rPr 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Times New Roman" panose="02020603050405020304"/>
                  </a:rPr>
                  <a:t>Par 1: 课程标准解读</a:t>
                </a:r>
                <a:endParaRPr 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4" name="文本框 30"/>
              <p:cNvSpPr txBox="1"/>
              <p:nvPr/>
            </p:nvSpPr>
            <p:spPr>
              <a:xfrm>
                <a:off x="5800" y="105844"/>
                <a:ext cx="7089" cy="79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just" rtl="0" eaLnBrk="1" latinLnBrk="0" hangingPunct="1">
                  <a:lnSpc>
                    <a:spcPct val="100000"/>
                  </a:lnSpc>
                  <a:buClrTx/>
                  <a:buSzTx/>
                  <a:buFontTx/>
                </a:pPr>
                <a:r>
                  <a:rPr 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Times New Roman" panose="02020603050405020304"/>
                  </a:rPr>
                  <a:t>Part2:人教版教材有关中国传统文化的语篇链接高考真题解析</a:t>
                </a:r>
                <a:endParaRPr 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06" name="左大括号 33"/>
              <p:cNvSpPr/>
              <p:nvPr/>
            </p:nvSpPr>
            <p:spPr>
              <a:xfrm>
                <a:off x="5290" y="105163"/>
                <a:ext cx="490" cy="2226"/>
              </a:xfrm>
              <a:prstGeom prst="leftBrace">
                <a:avLst/>
              </a:prstGeom>
              <a:ln w="28575"/>
            </p:spPr>
            <p:style>
              <a:lnRef idx="2">
                <a:schemeClr val="accent1"/>
              </a:lnRef>
              <a:fillRef idx="0">
                <a:srgbClr val="FFFFFF"/>
              </a:fillRef>
              <a:effectRef idx="0">
                <a:srgbClr val="FFFFFF"/>
              </a:effectRef>
              <a:fontRef idx="minor">
                <a:schemeClr val="tx1"/>
              </a:fontRef>
            </p:style>
          </p:sp>
        </p:grpSp>
        <p:sp>
          <p:nvSpPr>
            <p:cNvPr id="120" name="文本框 31"/>
            <p:cNvSpPr txBox="1"/>
            <p:nvPr/>
          </p:nvSpPr>
          <p:spPr>
            <a:xfrm>
              <a:off x="5900" y="127824"/>
              <a:ext cx="8306" cy="60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just" rtl="0" eaLnBrk="1" fontAlgn="ctr" latinLnBrk="0" hangingPunct="1">
                <a:lnSpc>
                  <a:spcPct val="100000"/>
                </a:lnSpc>
                <a:buClrTx/>
                <a:buSzTx/>
                <a:buFontTx/>
              </a:pPr>
              <a:r>
                <a:rPr 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Times New Roman" panose="02020603050405020304"/>
                </a:rPr>
                <a:t>Para 3：有关中国传统文化主题历年高考真题汇编（应用文为主）</a:t>
              </a:r>
              <a:endParaRPr 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gr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8" name="文本框 57"/>
          <p:cNvSpPr txBox="1"/>
          <p:nvPr/>
        </p:nvSpPr>
        <p:spPr>
          <a:xfrm>
            <a:off x="790575" y="204470"/>
            <a:ext cx="9639935" cy="5073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2Review the important phrases and translate.</a:t>
            </a:r>
            <a:endPar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graphicFrame>
        <p:nvGraphicFramePr>
          <p:cNvPr id="5" name="表格 4"/>
          <p:cNvGraphicFramePr/>
          <p:nvPr>
            <p:custDataLst>
              <p:tags r:id="rId3"/>
            </p:custDataLst>
          </p:nvPr>
        </p:nvGraphicFramePr>
        <p:xfrm>
          <a:off x="387985" y="808355"/>
          <a:ext cx="11416030" cy="5801995"/>
        </p:xfrm>
        <a:graphic>
          <a:graphicData uri="http://schemas.openxmlformats.org/drawingml/2006/table">
            <a:tbl>
              <a:tblPr/>
              <a:tblGrid>
                <a:gridCol w="6837680"/>
                <a:gridCol w="4578350"/>
              </a:tblGrid>
              <a:tr h="1666240">
                <a:tc>
                  <a:txBody>
                    <a:bodyPr/>
                    <a:p>
                      <a:pPr marL="0" indent="0" algn="just">
                        <a:lnSpc>
                          <a:spcPct val="114000"/>
                        </a:lnSpc>
                        <a:spcBef>
                          <a:spcPct val="0"/>
                        </a:spcBef>
                        <a:spcAft>
                          <a:spcPct val="0"/>
                        </a:spcAft>
                      </a:pPr>
                      <a:r>
                        <a:rPr lang="en-US" altLang="zh-CN" sz="2400">
                          <a:latin typeface="Times New Roman" panose="02020603050405020304"/>
                          <a:ea typeface="Times New Roman" panose="02020603050405020304"/>
                        </a:rPr>
                        <a:t>8.</a:t>
                      </a:r>
                      <a:r>
                        <a:rPr lang="en-US" altLang="zh-CN" sz="2400">
                          <a:latin typeface="Times New Roman" panose="02020603050405020304"/>
                          <a:ea typeface="宋体" panose="02010600030101010101" pitchFamily="2" charset="-122"/>
                        </a:rPr>
                        <a:t>It has become a favourite traditional dish of the people in North China, where making dumplings has always been a family affair with everyone—from the youngest to the oldest—joining in to help. </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它已成为中国北方人最喜爱的传统菜肴，在那里，包饺子一直是一件家庭事务，从最小的到最大的，每个人都参与其中。</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49680">
                <a:tc>
                  <a:txBody>
                    <a:bodyPr/>
                    <a:p>
                      <a:pPr marL="0" indent="0" algn="just">
                        <a:lnSpc>
                          <a:spcPct val="114000"/>
                        </a:lnSpc>
                        <a:spcBef>
                          <a:spcPct val="0"/>
                        </a:spcBef>
                        <a:spcAft>
                          <a:spcPct val="0"/>
                        </a:spcAft>
                      </a:pPr>
                      <a:r>
                        <a:rPr lang="en-US" altLang="zh-CN" sz="2400">
                          <a:latin typeface="Times New Roman" panose="02020603050405020304"/>
                          <a:ea typeface="Times New Roman" panose="02020603050405020304"/>
                        </a:rPr>
                        <a:t>9.</a:t>
                      </a:r>
                      <a:r>
                        <a:rPr lang="en-US" altLang="zh-CN" sz="2400">
                          <a:latin typeface="Times New Roman" panose="02020603050405020304"/>
                          <a:ea typeface="宋体" panose="02010600030101010101" pitchFamily="2" charset="-122"/>
                        </a:rPr>
                        <a:t>Later, I learnt that the most famous food in Shandong is pancake rolls </a:t>
                      </a:r>
                      <a:r>
                        <a:rPr lang="en-US" altLang="zh-CN" sz="2400" b="1">
                          <a:latin typeface="Times New Roman" panose="02020603050405020304"/>
                          <a:ea typeface="宋体" panose="02010600030101010101" pitchFamily="2" charset="-122"/>
                        </a:rPr>
                        <a:t>stuffed</a:t>
                      </a:r>
                      <a:r>
                        <a:rPr lang="en-US" altLang="zh-CN" sz="2400">
                          <a:latin typeface="Times New Roman" panose="02020603050405020304"/>
                          <a:ea typeface="宋体" panose="02010600030101010101" pitchFamily="2" charset="-122"/>
                        </a:rPr>
                        <a:t> with </a:t>
                      </a:r>
                      <a:r>
                        <a:rPr lang="en-US" altLang="zh-CN" sz="2400" b="1">
                          <a:latin typeface="Times New Roman" panose="02020603050405020304"/>
                          <a:ea typeface="宋体" panose="02010600030101010101" pitchFamily="2" charset="-122"/>
                        </a:rPr>
                        <a:t>sliced</a:t>
                      </a:r>
                      <a:r>
                        <a:rPr lang="en-US" altLang="zh-CN" sz="2400">
                          <a:latin typeface="Times New Roman" panose="02020603050405020304"/>
                          <a:ea typeface="宋体" panose="02010600030101010101" pitchFamily="2" charset="-122"/>
                        </a:rPr>
                        <a:t> Chinese green </a:t>
                      </a:r>
                      <a:r>
                        <a:rPr lang="en-US" altLang="zh-CN" sz="2400" b="1">
                          <a:latin typeface="Times New Roman" panose="02020603050405020304"/>
                          <a:ea typeface="宋体" panose="02010600030101010101" pitchFamily="2" charset="-122"/>
                        </a:rPr>
                        <a:t>onions.</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后来，我才知道山东最有名的食物是葱油饼卷。</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a:latin typeface="Times New Roman" panose="02020603050405020304"/>
                          <a:ea typeface="Times New Roman" panose="02020603050405020304"/>
                        </a:rPr>
                        <a:t>10.</a:t>
                      </a:r>
                      <a:r>
                        <a:rPr lang="en-US" altLang="zh-CN" sz="2400">
                          <a:latin typeface="Times New Roman" panose="02020603050405020304"/>
                          <a:ea typeface="宋体" panose="02010600030101010101" pitchFamily="2" charset="-122"/>
                        </a:rPr>
                        <a:t>boiled or roasted meat</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煮或烤的肉</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a:latin typeface="Times New Roman" panose="02020603050405020304"/>
                          <a:ea typeface="Times New Roman" panose="02020603050405020304"/>
                        </a:rPr>
                        <a:t>11.</a:t>
                      </a:r>
                      <a:r>
                        <a:rPr lang="en-US" altLang="zh-CN" sz="2400">
                          <a:latin typeface="Times New Roman" panose="02020603050405020304"/>
                          <a:ea typeface="宋体" panose="02010600030101010101" pitchFamily="2" charset="-122"/>
                        </a:rPr>
                        <a:t>central China</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华中地区</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463040">
                <a:tc>
                  <a:txBody>
                    <a:bodyPr/>
                    <a:p>
                      <a:pPr marL="0" indent="0" algn="l">
                        <a:spcBef>
                          <a:spcPct val="0"/>
                        </a:spcBef>
                        <a:spcAft>
                          <a:spcPct val="0"/>
                        </a:spcAft>
                      </a:pPr>
                      <a:r>
                        <a:rPr lang="en-US" altLang="zh-CN" sz="2400">
                          <a:latin typeface="Times New Roman" panose="02020603050405020304"/>
                          <a:ea typeface="Times New Roman" panose="02020603050405020304"/>
                        </a:rPr>
                        <a:t>12.</a:t>
                      </a:r>
                      <a:r>
                        <a:rPr lang="en-US" altLang="zh-CN" sz="2400">
                          <a:latin typeface="Times New Roman" panose="02020603050405020304"/>
                          <a:ea typeface="宋体" panose="02010600030101010101" pitchFamily="2" charset="-122"/>
                        </a:rPr>
                        <a:t>we experienced wonderful local dishes, from Guangdong's </a:t>
                      </a:r>
                      <a:r>
                        <a:rPr lang="en-US" altLang="zh-CN" sz="2400" b="1">
                          <a:latin typeface="Times New Roman" panose="02020603050405020304"/>
                          <a:ea typeface="宋体" panose="02010600030101010101" pitchFamily="2" charset="-122"/>
                        </a:rPr>
                        <a:t>elegant</a:t>
                      </a:r>
                      <a:r>
                        <a:rPr lang="en-US" altLang="zh-CN" sz="2400">
                          <a:latin typeface="Times New Roman" panose="02020603050405020304"/>
                          <a:ea typeface="宋体" panose="02010600030101010101" pitchFamily="2" charset="-122"/>
                        </a:rPr>
                        <a:t> dim sum—small servings of food in bamboo steamers—to the </a:t>
                      </a:r>
                      <a:r>
                        <a:rPr lang="en-US" altLang="zh-CN" sz="2400" b="1">
                          <a:latin typeface="Times New Roman" panose="02020603050405020304"/>
                          <a:ea typeface="宋体" panose="02010600030101010101" pitchFamily="2" charset="-122"/>
                        </a:rPr>
                        <a:t>exceptional</a:t>
                      </a:r>
                      <a:r>
                        <a:rPr lang="en-US" altLang="zh-CN" sz="2400">
                          <a:latin typeface="Times New Roman" panose="02020603050405020304"/>
                          <a:ea typeface="宋体" panose="02010600030101010101" pitchFamily="2" charset="-122"/>
                        </a:rPr>
                        <a:t> stewed noodles In Henan.</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我们品尝了美妙的当地美食，从广东的优雅点心（竹制蒸笼里的小点心）到河南的特色炖面。</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91515">
                <a:tc>
                  <a:txBody>
                    <a:bodyPr/>
                    <a:p>
                      <a:pPr marL="0" indent="0" algn="l">
                        <a:spcBef>
                          <a:spcPct val="0"/>
                        </a:spcBef>
                        <a:spcAft>
                          <a:spcPct val="0"/>
                        </a:spcAft>
                      </a:pPr>
                      <a:r>
                        <a:rPr lang="en-US" altLang="zh-CN" sz="2400">
                          <a:latin typeface="Times New Roman" panose="02020603050405020304"/>
                          <a:ea typeface="Times New Roman" panose="02020603050405020304"/>
                        </a:rPr>
                        <a:t>13.</a:t>
                      </a:r>
                      <a:r>
                        <a:rPr lang="en-US" altLang="zh-CN" sz="2400">
                          <a:latin typeface="Times New Roman" panose="02020603050405020304"/>
                          <a:ea typeface="宋体" panose="02010600030101010101" pitchFamily="2" charset="-122"/>
                        </a:rPr>
                        <a:t> culture and cuisine</a:t>
                      </a:r>
                      <a:r>
                        <a:rPr lang="en-US" altLang="zh-CN" sz="2400">
                          <a:solidFill>
                            <a:srgbClr val="FF0000"/>
                          </a:solidFill>
                          <a:latin typeface="Times New Roman" panose="02020603050405020304"/>
                          <a:ea typeface="宋体" panose="02010600030101010101" pitchFamily="2" charset="-122"/>
                        </a:rPr>
                        <a:t> </a:t>
                      </a:r>
                      <a:r>
                        <a:rPr lang="en-US" altLang="zh-CN" sz="2400">
                          <a:latin typeface="Times New Roman" panose="02020603050405020304"/>
                          <a:ea typeface="宋体" panose="02010600030101010101" pitchFamily="2" charset="-122"/>
                        </a:rPr>
                        <a:t>go hand in hand</a:t>
                      </a:r>
                      <a:r>
                        <a:rPr lang="en-US" altLang="zh-CN" sz="2400">
                          <a:solidFill>
                            <a:srgbClr val="000000"/>
                          </a:solidFill>
                          <a:latin typeface="Times New Roman" panose="02020603050405020304"/>
                          <a:ea typeface="Times New Roman" panose="02020603050405020304"/>
                        </a:rPr>
                        <a:t>.</a:t>
                      </a:r>
                      <a:endParaRPr lang="en-US" altLang="zh-CN" sz="2400">
                        <a:solidFill>
                          <a:srgbClr val="00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l">
                        <a:spcBef>
                          <a:spcPct val="0"/>
                        </a:spcBef>
                        <a:spcAft>
                          <a:spcPct val="0"/>
                        </a:spcAft>
                      </a:pPr>
                      <a:r>
                        <a:rPr lang="zh-CN" altLang="en-US" sz="2400">
                          <a:latin typeface="Calibri" panose="020F0502020204030204"/>
                          <a:ea typeface="宋体" panose="02010600030101010101" pitchFamily="2" charset="-122"/>
                        </a:rPr>
                        <a:t>文化与美食密不可分。</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8" name="文本框 57"/>
          <p:cNvSpPr txBox="1"/>
          <p:nvPr/>
        </p:nvSpPr>
        <p:spPr>
          <a:xfrm>
            <a:off x="790575" y="204470"/>
            <a:ext cx="9639935" cy="5073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2Review the important phrases and translate.</a:t>
            </a:r>
            <a:endPar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graphicFrame>
        <p:nvGraphicFramePr>
          <p:cNvPr id="5" name="表格 4"/>
          <p:cNvGraphicFramePr/>
          <p:nvPr>
            <p:custDataLst>
              <p:tags r:id="rId3"/>
            </p:custDataLst>
          </p:nvPr>
        </p:nvGraphicFramePr>
        <p:xfrm>
          <a:off x="292735" y="870585"/>
          <a:ext cx="11624310" cy="5701030"/>
        </p:xfrm>
        <a:graphic>
          <a:graphicData uri="http://schemas.openxmlformats.org/drawingml/2006/table">
            <a:tbl>
              <a:tblPr/>
              <a:tblGrid>
                <a:gridCol w="5812155"/>
                <a:gridCol w="5812155"/>
              </a:tblGrid>
              <a:tr h="365760">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1. </a:t>
                      </a:r>
                      <a:r>
                        <a:rPr lang="en-US" altLang="zh-CN" sz="2400">
                          <a:latin typeface="Times New Roman" panose="02020603050405020304"/>
                          <a:ea typeface="Times New Roman" panose="02020603050405020304"/>
                        </a:rPr>
                        <a:t>Chinese cooking </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中国烹饪</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2. </a:t>
                      </a:r>
                      <a:r>
                        <a:rPr lang="en-US" altLang="zh-CN" sz="2400">
                          <a:latin typeface="Times New Roman" panose="02020603050405020304"/>
                          <a:ea typeface="Times New Roman" panose="02020603050405020304"/>
                        </a:rPr>
                        <a:t>Culture and cuisine</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文化和美食</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463040">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3. </a:t>
                      </a:r>
                      <a:r>
                        <a:rPr lang="en-US" altLang="zh-CN" sz="2400">
                          <a:latin typeface="Times New Roman" panose="02020603050405020304"/>
                          <a:ea typeface="Times New Roman" panose="02020603050405020304"/>
                        </a:rPr>
                        <a:t>America's most popular Chinese dish is General Tso's chicken, which consists of fried chicken covered in a sweet sauce, favoured with hot red peppers.</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美国最受欢迎的中国菜是左宗棠鸡，这道菜是用炸鸡蘸上甜酱，再配上红辣椒。</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a:latin typeface="Calibri" panose="020F0502020204030204"/>
                          <a:ea typeface="Calibri" panose="020F0502020204030204"/>
                        </a:rPr>
                        <a:t>4.</a:t>
                      </a:r>
                      <a:r>
                        <a:rPr lang="en-US" altLang="zh-CN" sz="2400">
                          <a:latin typeface="Times New Roman" panose="02020603050405020304"/>
                          <a:ea typeface="宋体" panose="02010600030101010101" pitchFamily="2" charset="-122"/>
                        </a:rPr>
                        <a:t>an authentic Chinese </a:t>
                      </a:r>
                      <a:r>
                        <a:rPr lang="en-US" altLang="zh-CN" sz="2400" b="1">
                          <a:latin typeface="Times New Roman" panose="02020603050405020304"/>
                          <a:ea typeface="宋体" panose="02010600030101010101" pitchFamily="2" charset="-122"/>
                        </a:rPr>
                        <a:t>recipe</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地道的中国食谱</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97280">
                <a:tc>
                  <a:txBody>
                    <a:bodyPr/>
                    <a:p>
                      <a:pPr marL="0" indent="0" algn="l">
                        <a:spcBef>
                          <a:spcPct val="0"/>
                        </a:spcBef>
                        <a:spcAft>
                          <a:spcPct val="0"/>
                        </a:spcAft>
                      </a:pPr>
                      <a:r>
                        <a:rPr lang="en-US" altLang="zh-CN" sz="2400">
                          <a:latin typeface="Times New Roman" panose="02020603050405020304"/>
                          <a:ea typeface="Times New Roman" panose="02020603050405020304"/>
                        </a:rPr>
                        <a:t>5.</a:t>
                      </a:r>
                      <a:r>
                        <a:rPr lang="en-US" altLang="zh-CN" sz="2400">
                          <a:latin typeface="Times New Roman" panose="02020603050405020304"/>
                          <a:ea typeface="宋体" panose="02010600030101010101" pitchFamily="2" charset="-122"/>
                        </a:rPr>
                        <a:t>With this, we had the pleasure of experiencing an entirely new taste: Sichuan peppercorns.</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有了这个，我们很高兴地体验到一种全新的味道：花椒。</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927100">
                <a:tc>
                  <a:txBody>
                    <a:bodyPr/>
                    <a:p>
                      <a:pPr marL="0" indent="0" algn="just">
                        <a:lnSpc>
                          <a:spcPct val="114000"/>
                        </a:lnSpc>
                        <a:spcBef>
                          <a:spcPct val="0"/>
                        </a:spcBef>
                        <a:spcAft>
                          <a:spcPct val="0"/>
                        </a:spcAft>
                      </a:pPr>
                      <a:r>
                        <a:rPr lang="en-US" altLang="zh-CN" sz="2400">
                          <a:latin typeface="Times New Roman" panose="02020603050405020304"/>
                          <a:ea typeface="Times New Roman" panose="02020603050405020304"/>
                        </a:rPr>
                        <a:t>6.</a:t>
                      </a:r>
                      <a:r>
                        <a:rPr lang="en-US" altLang="zh-CN" sz="2400">
                          <a:latin typeface="Times New Roman" panose="02020603050405020304"/>
                          <a:ea typeface="宋体" panose="02010600030101010101" pitchFamily="2" charset="-122"/>
                        </a:rPr>
                        <a:t>The food was wonderful and different, but what was even more important was the friendship offered us.</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食物是美妙的和不同的，但更重要的是我们之间的友谊。</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93750">
                <a:tc>
                  <a:txBody>
                    <a:bodyPr/>
                    <a:p>
                      <a:pPr marL="0" indent="0" algn="l">
                        <a:spcBef>
                          <a:spcPct val="0"/>
                        </a:spcBef>
                        <a:spcAft>
                          <a:spcPct val="0"/>
                        </a:spcAft>
                      </a:pPr>
                      <a:r>
                        <a:rPr lang="en-US" altLang="zh-CN" sz="2400">
                          <a:latin typeface="Times New Roman" panose="02020603050405020304"/>
                          <a:ea typeface="Times New Roman" panose="02020603050405020304"/>
                        </a:rPr>
                        <a:t>7.</a:t>
                      </a:r>
                      <a:r>
                        <a:rPr lang="en-US" altLang="zh-CN" sz="2400">
                          <a:latin typeface="Times New Roman" panose="02020603050405020304"/>
                          <a:ea typeface="宋体" panose="02010600030101010101" pitchFamily="2" charset="-122"/>
                        </a:rPr>
                        <a:t>My favourite dish there was boiled dumplings served with vinegar</a:t>
                      </a:r>
                      <a:endParaRPr lang="en-US" altLang="zh-CN"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Calibri" panose="020F0502020204030204"/>
                          <a:ea typeface="宋体" panose="02010600030101010101" pitchFamily="2" charset="-122"/>
                        </a:rPr>
                        <a:t> </a:t>
                      </a:r>
                      <a:r>
                        <a:rPr lang="zh-CN" altLang="en-US" sz="2400">
                          <a:latin typeface="Calibri" panose="020F0502020204030204"/>
                          <a:ea typeface="宋体" panose="02010600030101010101" pitchFamily="2" charset="-122"/>
                        </a:rPr>
                        <a:t>我最喜欢的菜是醋水饺。</a:t>
                      </a:r>
                      <a:endParaRPr lang="zh-CN" altLang="en-US" sz="24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矩形 10"/>
          <p:cNvSpPr/>
          <p:nvPr/>
        </p:nvSpPr>
        <p:spPr>
          <a:xfrm>
            <a:off x="181024" y="948727"/>
            <a:ext cx="11784330" cy="5749290"/>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2" name="文本框 1"/>
          <p:cNvSpPr txBox="1"/>
          <p:nvPr/>
        </p:nvSpPr>
        <p:spPr>
          <a:xfrm>
            <a:off x="1044217" y="195935"/>
            <a:ext cx="3536315" cy="521970"/>
          </a:xfrm>
          <a:prstGeom prst="rect">
            <a:avLst/>
          </a:prstGeom>
          <a:noFill/>
        </p:spPr>
        <p:txBody>
          <a:bodyPr wrap="square" rtlCol="0" anchor="t">
            <a:spAutoFit/>
          </a:bodyPr>
          <a:lstStyle/>
          <a:p>
            <a:pPr lvl="0" algn="l">
              <a:buClrTx/>
              <a:buSzTx/>
              <a:buFontTx/>
            </a:pPr>
            <a:r>
              <a:rPr lang="en-US" altLang="zh-CN" sz="2800" b="1" kern="100" dirty="0">
                <a:solidFill>
                  <a:schemeClr val="tx1"/>
                </a:solidFill>
                <a:latin typeface="微软雅黑" panose="020B0503020204020204" pitchFamily="34" charset="-122"/>
                <a:ea typeface="微软雅黑" panose="020B0503020204020204" pitchFamily="34" charset="-122"/>
                <a:cs typeface="Courier New" panose="02070309020205020404" pitchFamily="49" charset="0"/>
                <a:sym typeface="+mn-ea"/>
              </a:rPr>
              <a:t>Retell the text</a:t>
            </a:r>
            <a:endParaRPr lang="en-US" altLang="zh-CN" sz="2800" b="1" kern="100" dirty="0">
              <a:solidFill>
                <a:schemeClr val="tx1"/>
              </a:solidFill>
              <a:latin typeface="微软雅黑" panose="020B0503020204020204" pitchFamily="34" charset="-122"/>
              <a:ea typeface="微软雅黑" panose="020B0503020204020204" pitchFamily="34" charset="-122"/>
              <a:cs typeface="Courier New" panose="02070309020205020404" pitchFamily="49" charset="0"/>
              <a:sym typeface="+mn-ea"/>
            </a:endParaRPr>
          </a:p>
        </p:txBody>
      </p:sp>
      <p:sp>
        <p:nvSpPr>
          <p:cNvPr id="3" name="文本框 2"/>
          <p:cNvSpPr txBox="1"/>
          <p:nvPr/>
        </p:nvSpPr>
        <p:spPr>
          <a:xfrm>
            <a:off x="303335" y="1007216"/>
            <a:ext cx="11539708" cy="5632311"/>
          </a:xfrm>
          <a:prstGeom prst="rect">
            <a:avLst/>
          </a:prstGeom>
          <a:noFill/>
        </p:spPr>
        <p:txBody>
          <a:bodyPr wrap="square" rtlCol="0" anchor="t">
            <a:spAutoFit/>
          </a:bodyPr>
          <a:lstStyle/>
          <a:p>
            <a:pPr indent="266700">
              <a:lnSpc>
                <a:spcPct val="120000"/>
              </a:lnSpc>
              <a:spcAft>
                <a:spcPct val="0"/>
              </a:spcAft>
              <a:tabLst>
                <a:tab pos="1029335" algn="l"/>
                <a:tab pos="1850390" algn="l"/>
                <a:tab pos="2538095" algn="l"/>
                <a:tab pos="3221990" algn="l"/>
              </a:tabLst>
            </a:pP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According to the French author Jean </a:t>
            </a:r>
            <a:r>
              <a:rPr lang="en-US" altLang="zh-CN" sz="3000" dirty="0" err="1">
                <a:solidFill>
                  <a:srgbClr val="000000"/>
                </a:solidFill>
                <a:latin typeface="Times New Roman" panose="02020603050405020304" charset="0"/>
                <a:ea typeface="微软雅黑" panose="020B0503020204020204" pitchFamily="34" charset="-122"/>
                <a:cs typeface="Times New Roman" panose="02020603050405020304" charset="0"/>
                <a:sym typeface="+mn-ea"/>
              </a:rPr>
              <a:t>Anthelme</a:t>
            </a: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Brillat-Savarin,</a:t>
            </a:r>
            <a:endPar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endParaRPr>
          </a:p>
          <a:p>
            <a:pPr>
              <a:lnSpc>
                <a:spcPct val="120000"/>
              </a:lnSpc>
              <a:spcAft>
                <a:spcPct val="0"/>
              </a:spcAft>
              <a:tabLst>
                <a:tab pos="1029335" algn="l"/>
                <a:tab pos="1850390" algn="l"/>
                <a:tab pos="2538095" algn="l"/>
                <a:tab pos="3221990" algn="l"/>
              </a:tabLst>
            </a:pP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_______ we eat can show our personality, character, and culture. Chinese cuisine is a good example. Prior to ________ (come) to China, I only experienced Chinese food that _________________ (change) to suit American tastes. America's most popular Chinese dish is General Tso's chicken, which tells us a lot about us Americans. </a:t>
            </a:r>
            <a:endPar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20000"/>
              </a:lnSpc>
              <a:spcAft>
                <a:spcPct val="0"/>
              </a:spcAft>
              <a:tabLst>
                <a:tab pos="1029335" algn="l"/>
                <a:tab pos="1850390" algn="l"/>
                <a:tab pos="2538095" algn="l"/>
                <a:tab pos="3221990" algn="l"/>
              </a:tabLst>
            </a:pP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When I came to Beijing, a friend recommended a Sichuan restaurant where we had the ________ (please) of experiencing an entirely new taste: Sichuan peppercorns. What was even _______ important was the friendship offered us.</a:t>
            </a:r>
            <a:endParaRPr lang="zh-CN" altLang="en-US" sz="3000" dirty="0">
              <a:latin typeface="Times New Roman" panose="02020603050405020304" charset="0"/>
              <a:ea typeface="微软雅黑" panose="020B0503020204020204" pitchFamily="34" charset="-122"/>
              <a:cs typeface="Times New Roman" panose="02020603050405020304" charset="0"/>
            </a:endParaRPr>
          </a:p>
        </p:txBody>
      </p:sp>
      <p:sp>
        <p:nvSpPr>
          <p:cNvPr id="4" name="矩形 3"/>
          <p:cNvSpPr>
            <a:spLocks noChangeAspect="1"/>
          </p:cNvSpPr>
          <p:nvPr/>
        </p:nvSpPr>
        <p:spPr>
          <a:xfrm>
            <a:off x="498234" y="1477957"/>
            <a:ext cx="1091966"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rPr>
              <a:t>what </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endParaRPr>
          </a:p>
        </p:txBody>
      </p:sp>
      <p:sp>
        <p:nvSpPr>
          <p:cNvPr id="7" name="矩形 6"/>
          <p:cNvSpPr>
            <a:spLocks noChangeAspect="1"/>
          </p:cNvSpPr>
          <p:nvPr/>
        </p:nvSpPr>
        <p:spPr>
          <a:xfrm>
            <a:off x="5885680" y="2075941"/>
            <a:ext cx="1382110"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rPr>
              <a:t>coming</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endParaRPr>
          </a:p>
        </p:txBody>
      </p:sp>
      <p:sp>
        <p:nvSpPr>
          <p:cNvPr id="8" name="矩形 7"/>
          <p:cNvSpPr>
            <a:spLocks noChangeAspect="1"/>
          </p:cNvSpPr>
          <p:nvPr/>
        </p:nvSpPr>
        <p:spPr>
          <a:xfrm>
            <a:off x="5300984" y="2603441"/>
            <a:ext cx="3132589"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rPr>
              <a:t>had been changed</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endParaRPr>
          </a:p>
        </p:txBody>
      </p:sp>
      <p:sp>
        <p:nvSpPr>
          <p:cNvPr id="5" name="矩形 4"/>
          <p:cNvSpPr>
            <a:spLocks noChangeAspect="1"/>
          </p:cNvSpPr>
          <p:nvPr/>
        </p:nvSpPr>
        <p:spPr>
          <a:xfrm>
            <a:off x="3174181" y="4818000"/>
            <a:ext cx="1567545" cy="597984"/>
          </a:xfrm>
          <a:prstGeom prst="rect">
            <a:avLst/>
          </a:prstGeom>
        </p:spPr>
        <p:txBody>
          <a:bodyPr wrap="none">
            <a:spAutoFit/>
          </a:bodyPr>
          <a:lstStyle/>
          <a:p>
            <a:pPr lvl="0">
              <a:lnSpc>
                <a:spcPct val="120000"/>
              </a:lnSpc>
              <a:buClrTx/>
              <a:buSzTx/>
              <a:buFontTx/>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sym typeface="+mn-ea"/>
              </a:rPr>
              <a:t>pleasure</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10" name="矩形 9"/>
          <p:cNvSpPr>
            <a:spLocks noChangeAspect="1"/>
          </p:cNvSpPr>
          <p:nvPr/>
        </p:nvSpPr>
        <p:spPr>
          <a:xfrm>
            <a:off x="6350407" y="5395633"/>
            <a:ext cx="1033745"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sym typeface="+mn-ea"/>
              </a:rPr>
              <a:t>more</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58" name="文本框 57"/>
          <p:cNvSpPr txBox="1"/>
          <p:nvPr/>
        </p:nvSpPr>
        <p:spPr>
          <a:xfrm>
            <a:off x="180340" y="0"/>
            <a:ext cx="6170295" cy="808355"/>
          </a:xfrm>
          <a:prstGeom prst="rect">
            <a:avLst/>
          </a:prstGeom>
          <a:solidFill>
            <a:sysClr val="window" lastClr="FFFFFF"/>
          </a:solidFill>
          <a:ln w="12700" cap="flat" cmpd="sng" algn="ctr">
            <a:solidFill>
              <a:srgbClr val="ED7D31"/>
            </a:solidFill>
            <a:prstDash val="solid"/>
            <a:miter lim="800000"/>
          </a:ln>
          <a:effectLst/>
        </p:spPr>
        <p:txBody>
          <a:bodyPr wrap="square" rtlCol="0" anchor="t">
            <a:noAutofit/>
          </a:bodyPr>
          <a:p>
            <a:pPr lvl="0"/>
            <a:r>
              <a:rPr lang="en-US" altLang="zh-CN"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Task 3 </a:t>
            </a:r>
            <a:r>
              <a:rPr lang="zh-CN" altLang="en-US"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语法填空</a:t>
            </a:r>
            <a:r>
              <a:rPr lang="en-US" altLang="zh-CN"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  </a:t>
            </a:r>
            <a:r>
              <a:rPr lang="zh-CN" altLang="en-US"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（课件摘选自维克多英语官网）</a:t>
            </a:r>
            <a:endParaRPr lang="en-US" altLang="zh-CN"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矩形 10"/>
          <p:cNvSpPr/>
          <p:nvPr/>
        </p:nvSpPr>
        <p:spPr>
          <a:xfrm>
            <a:off x="159628" y="1084228"/>
            <a:ext cx="11879971" cy="5351741"/>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2" name="文本框 1"/>
          <p:cNvSpPr txBox="1"/>
          <p:nvPr/>
        </p:nvSpPr>
        <p:spPr>
          <a:xfrm>
            <a:off x="313482" y="1280901"/>
            <a:ext cx="11572261" cy="4893647"/>
          </a:xfrm>
          <a:prstGeom prst="rect">
            <a:avLst/>
          </a:prstGeom>
          <a:noFill/>
        </p:spPr>
        <p:txBody>
          <a:bodyPr wrap="square" rtlCol="0" anchor="t">
            <a:spAutoFit/>
          </a:bodyPr>
          <a:lstStyle/>
          <a:p>
            <a:pPr indent="266700" algn="just">
              <a:lnSpc>
                <a:spcPct val="130000"/>
              </a:lnSpc>
              <a:spcAft>
                <a:spcPct val="0"/>
              </a:spcAft>
              <a:tabLst>
                <a:tab pos="1029335" algn="l"/>
                <a:tab pos="1850390" algn="l"/>
                <a:tab pos="2538095" algn="l"/>
                <a:tab pos="3221990" algn="l"/>
              </a:tabLst>
            </a:pP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In Shandong, I liked boiled dumplings </a:t>
            </a:r>
            <a:r>
              <a:rPr lang="zh-CN"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en-US"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zh-CN"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(serve) with vinegar best. I observed that family is important to the people there. In northern Xinjiang, I enjoyed boiled or roasted meat.</a:t>
            </a:r>
            <a:endPar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endParaRPr>
          </a:p>
          <a:p>
            <a:pPr indent="266700" algn="just">
              <a:lnSpc>
                <a:spcPct val="130000"/>
              </a:lnSpc>
              <a:spcAft>
                <a:spcPct val="0"/>
              </a:spcAft>
              <a:tabLst>
                <a:tab pos="1029335" algn="l"/>
                <a:tab pos="1850390" algn="l"/>
                <a:tab pos="2538095" algn="l"/>
                <a:tab pos="3221990" algn="l"/>
              </a:tabLst>
            </a:pP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___________ we went, we experienced wonderful local dishes. Although the food was as </a:t>
            </a:r>
            <a:r>
              <a:rPr lang="zh-CN"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en-US"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zh-CN"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(vary) as the people, Chinese people everywhere show friendship and </a:t>
            </a:r>
            <a:r>
              <a:rPr lang="zh-CN"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en-US"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zh-CN"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(kind) through food. From my experiences, I know that culture and cuisine go hand in hand, and if you do not experience one, you can never </a:t>
            </a:r>
            <a:r>
              <a:rPr lang="zh-CN"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en-US"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zh-CN" altLang="zh-CN" sz="3000" u="sng" dirty="0">
                <a:solidFill>
                  <a:srgbClr val="FF0000"/>
                </a:solidFill>
                <a:uFill>
                  <a:solidFill>
                    <a:srgbClr val="000000"/>
                  </a:solidFill>
                </a:uFill>
                <a:latin typeface="Times New Roman" panose="02020603050405020304" charset="0"/>
                <a:ea typeface="微软雅黑" panose="020B0503020204020204" pitchFamily="34" charset="-122"/>
                <a:cs typeface="Times New Roman" panose="02020603050405020304" charset="0"/>
                <a:sym typeface="+mn-ea"/>
              </a:rPr>
              <a:t>　　</a:t>
            </a:r>
            <a:r>
              <a:rPr lang="en-US" altLang="zh-CN" sz="3000" dirty="0">
                <a:solidFill>
                  <a:srgbClr val="000000"/>
                </a:solidFill>
                <a:latin typeface="Times New Roman" panose="02020603050405020304" charset="0"/>
                <a:ea typeface="微软雅黑" panose="020B0503020204020204" pitchFamily="34" charset="-122"/>
                <a:cs typeface="Times New Roman" panose="02020603050405020304" charset="0"/>
                <a:sym typeface="+mn-ea"/>
              </a:rPr>
              <a:t> (real) know the other. </a:t>
            </a:r>
            <a:endParaRPr lang="zh-CN" altLang="en-US" sz="3000" dirty="0">
              <a:latin typeface="Times New Roman" panose="02020603050405020304" charset="0"/>
              <a:ea typeface="微软雅黑" panose="020B0503020204020204" pitchFamily="34" charset="-122"/>
              <a:cs typeface="Times New Roman" panose="02020603050405020304" charset="0"/>
            </a:endParaRPr>
          </a:p>
        </p:txBody>
      </p:sp>
      <p:sp>
        <p:nvSpPr>
          <p:cNvPr id="8" name="矩形 7"/>
          <p:cNvSpPr>
            <a:spLocks noChangeAspect="1"/>
          </p:cNvSpPr>
          <p:nvPr/>
        </p:nvSpPr>
        <p:spPr>
          <a:xfrm>
            <a:off x="7054051" y="1272264"/>
            <a:ext cx="1253869"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rPr>
              <a:t>served</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endParaRPr>
          </a:p>
        </p:txBody>
      </p:sp>
      <p:sp>
        <p:nvSpPr>
          <p:cNvPr id="12" name="矩形 11"/>
          <p:cNvSpPr>
            <a:spLocks noChangeAspect="1"/>
          </p:cNvSpPr>
          <p:nvPr/>
        </p:nvSpPr>
        <p:spPr>
          <a:xfrm>
            <a:off x="938383" y="3052293"/>
            <a:ext cx="2167068"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rPr>
              <a:t>Everywhere</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endParaRPr>
          </a:p>
        </p:txBody>
      </p:sp>
      <p:sp>
        <p:nvSpPr>
          <p:cNvPr id="13" name="矩形 12"/>
          <p:cNvSpPr>
            <a:spLocks noChangeAspect="1"/>
          </p:cNvSpPr>
          <p:nvPr/>
        </p:nvSpPr>
        <p:spPr>
          <a:xfrm>
            <a:off x="4673087" y="3642954"/>
            <a:ext cx="1233030"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rPr>
              <a:t>varied</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endParaRPr>
          </a:p>
        </p:txBody>
      </p:sp>
      <p:sp>
        <p:nvSpPr>
          <p:cNvPr id="14" name="矩形 13"/>
          <p:cNvSpPr>
            <a:spLocks noChangeAspect="1"/>
          </p:cNvSpPr>
          <p:nvPr/>
        </p:nvSpPr>
        <p:spPr>
          <a:xfrm>
            <a:off x="5473796" y="4249575"/>
            <a:ext cx="1614545"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rPr>
              <a:t>kindness</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endParaRPr>
          </a:p>
        </p:txBody>
      </p:sp>
      <p:sp>
        <p:nvSpPr>
          <p:cNvPr id="15" name="矩形 14"/>
          <p:cNvSpPr>
            <a:spLocks noChangeAspect="1"/>
          </p:cNvSpPr>
          <p:nvPr/>
        </p:nvSpPr>
        <p:spPr>
          <a:xfrm>
            <a:off x="6281068" y="5408283"/>
            <a:ext cx="1120307" cy="597984"/>
          </a:xfrm>
          <a:prstGeom prst="rect">
            <a:avLst/>
          </a:prstGeom>
        </p:spPr>
        <p:txBody>
          <a:bodyPr wrap="none">
            <a:spAutoFit/>
          </a:bodyPr>
          <a:lstStyle/>
          <a:p>
            <a:pPr>
              <a:lnSpc>
                <a:spcPct val="120000"/>
              </a:lnSpc>
            </a:pPr>
            <a:r>
              <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rPr>
              <a:t>really</a:t>
            </a:r>
            <a:endParaRPr lang="en-US" altLang="zh-CN" sz="3000" b="1" dirty="0">
              <a:solidFill>
                <a:srgbClr val="0000FF"/>
              </a:solidFill>
              <a:latin typeface="Times New Roman" panose="02020603050405020304" charset="0"/>
              <a:ea typeface="微软雅黑" panose="020B0503020204020204" pitchFamily="34" charset="-122"/>
              <a:cs typeface="Times New Roman" panose="02020603050405020304" charset="0"/>
            </a:endParaRPr>
          </a:p>
        </p:txBody>
      </p:sp>
      <p:sp>
        <p:nvSpPr>
          <p:cNvPr id="10" name="文本框 9"/>
          <p:cNvSpPr txBox="1"/>
          <p:nvPr/>
        </p:nvSpPr>
        <p:spPr>
          <a:xfrm>
            <a:off x="1044217" y="195935"/>
            <a:ext cx="3536315" cy="521970"/>
          </a:xfrm>
          <a:prstGeom prst="rect">
            <a:avLst/>
          </a:prstGeom>
          <a:noFill/>
        </p:spPr>
        <p:txBody>
          <a:bodyPr wrap="square" rtlCol="0" anchor="t">
            <a:spAutoFit/>
          </a:bodyPr>
          <a:lstStyle/>
          <a:p>
            <a:pPr lvl="0" algn="l">
              <a:buClrTx/>
              <a:buSzTx/>
              <a:buFontTx/>
            </a:pPr>
            <a:r>
              <a:rPr lang="en-US" altLang="zh-CN" sz="2800" b="1" kern="100" dirty="0">
                <a:solidFill>
                  <a:schemeClr val="tx1"/>
                </a:solidFill>
                <a:latin typeface="微软雅黑" panose="020B0503020204020204" pitchFamily="34" charset="-122"/>
                <a:ea typeface="微软雅黑" panose="020B0503020204020204" pitchFamily="34" charset="-122"/>
                <a:cs typeface="Courier New" panose="02070309020205020404" pitchFamily="49" charset="0"/>
                <a:sym typeface="+mn-ea"/>
              </a:rPr>
              <a:t>Retell the text</a:t>
            </a:r>
            <a:endParaRPr lang="en-US" altLang="zh-CN" sz="2800" b="1" kern="100" dirty="0">
              <a:solidFill>
                <a:schemeClr val="tx1"/>
              </a:solidFill>
              <a:latin typeface="微软雅黑" panose="020B0503020204020204" pitchFamily="34" charset="-122"/>
              <a:ea typeface="微软雅黑" panose="020B0503020204020204" pitchFamily="34" charset="-122"/>
              <a:cs typeface="Courier New" panose="02070309020205020404" pitchFamily="49" charset="0"/>
              <a:sym typeface="+mn-ea"/>
            </a:endParaRPr>
          </a:p>
        </p:txBody>
      </p:sp>
      <p:sp>
        <p:nvSpPr>
          <p:cNvPr id="58" name="文本框 57"/>
          <p:cNvSpPr txBox="1"/>
          <p:nvPr/>
        </p:nvSpPr>
        <p:spPr>
          <a:xfrm>
            <a:off x="180340" y="0"/>
            <a:ext cx="6170295" cy="808355"/>
          </a:xfrm>
          <a:prstGeom prst="rect">
            <a:avLst/>
          </a:prstGeom>
          <a:solidFill>
            <a:sysClr val="window" lastClr="FFFFFF"/>
          </a:solidFill>
          <a:ln w="12700" cap="flat" cmpd="sng" algn="ctr">
            <a:solidFill>
              <a:srgbClr val="ED7D31"/>
            </a:solidFill>
            <a:prstDash val="solid"/>
            <a:miter lim="800000"/>
          </a:ln>
          <a:effectLst/>
        </p:spPr>
        <p:txBody>
          <a:bodyPr wrap="square" rtlCol="0" anchor="t">
            <a:noAutofit/>
          </a:bodyPr>
          <a:p>
            <a:pPr lvl="0"/>
            <a:r>
              <a:rPr lang="en-US" altLang="zh-CN"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Task 3 </a:t>
            </a:r>
            <a:r>
              <a:rPr lang="zh-CN" altLang="en-US"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语法填空</a:t>
            </a:r>
            <a:r>
              <a:rPr lang="en-US" altLang="zh-CN"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  </a:t>
            </a:r>
            <a:r>
              <a:rPr lang="zh-CN" altLang="en-US"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rPr>
              <a:t>（课件摘自维克多英语官网）</a:t>
            </a:r>
            <a:endParaRPr lang="en-US" altLang="zh-CN" sz="2000" b="1" dirty="0">
              <a:solidFill>
                <a:sysClr val="windowText" lastClr="000000"/>
              </a:solidFill>
              <a:latin typeface="Times New Roman" panose="02020603050405020304" charset="0"/>
              <a:ea typeface="南宋书局体" panose="02000000000000000000" pitchFamily="2" charset="-122"/>
              <a:cs typeface="Times New Roman" panose="02020603050405020304" charset="0"/>
              <a:sym typeface="微软雅黑" panose="020B0503020204020204" pitchFamily="34"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down)">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19050" y="-1130300"/>
            <a:ext cx="12192000" cy="6858000"/>
          </a:xfrm>
          <a:prstGeom prst="rect">
            <a:avLst/>
          </a:prstGeom>
        </p:spPr>
      </p:pic>
      <p:sp>
        <p:nvSpPr>
          <p:cNvPr id="11" name="文本框 10"/>
          <p:cNvSpPr txBox="1"/>
          <p:nvPr/>
        </p:nvSpPr>
        <p:spPr>
          <a:xfrm>
            <a:off x="2275840" y="1348740"/>
            <a:ext cx="7602855" cy="1568450"/>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高考真题链接</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试题</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1)</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饮食文化</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2023</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年新课标</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I</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卷</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中华美食</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小笼包</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3" name="图片 2"/>
          <p:cNvPicPr/>
          <p:nvPr/>
        </p:nvPicPr>
        <p:blipFill>
          <a:blip r:embed="rId3"/>
          <a:stretch>
            <a:fillRect/>
          </a:stretch>
        </p:blipFill>
        <p:spPr>
          <a:xfrm>
            <a:off x="6096000" y="3803015"/>
            <a:ext cx="3968750" cy="274447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204470"/>
            <a:ext cx="11755120" cy="6449695"/>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rPr>
              <a:t>Task1  </a:t>
            </a:r>
            <a:r>
              <a:rPr lang="zh-CN" altLang="en-US" sz="2400">
                <a:latin typeface="Times New Roman" panose="02020603050405020304" charset="0"/>
                <a:cs typeface="Times New Roman" panose="02020603050405020304" charset="0"/>
              </a:rPr>
              <a:t>阅读下面短文，在空白处填入</a:t>
            </a:r>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个适当的单词或括号内单词的正确形式。</a:t>
            </a:r>
            <a:endParaRPr lang="zh-CN" altLang="en-US" sz="2400">
              <a:latin typeface="Times New Roman" panose="02020603050405020304" charset="0"/>
              <a:cs typeface="Times New Roman" panose="02020603050405020304" charset="0"/>
            </a:endParaRPr>
          </a:p>
          <a:p>
            <a:pPr indent="0" algn="just" fontAlgn="auto">
              <a:lnSpc>
                <a:spcPct val="100000"/>
              </a:lnSpc>
            </a:pPr>
            <a:endParaRPr lang="zh-CN" altLang="en-US" sz="2800">
              <a:latin typeface="Times New Roman" panose="02020603050405020304" charset="0"/>
              <a:cs typeface="Times New Roman" panose="02020603050405020304" charset="0"/>
            </a:endParaRPr>
          </a:p>
          <a:p>
            <a:pPr indent="0" algn="just" fontAlgn="auto">
              <a:lnSpc>
                <a:spcPct val="100000"/>
              </a:lnSpc>
            </a:pPr>
            <a:r>
              <a:rPr lang="en-US" altLang="zh-CN" sz="2800">
                <a:latin typeface="Times New Roman" panose="02020603050405020304" charset="0"/>
                <a:cs typeface="Times New Roman" panose="02020603050405020304" charset="0"/>
              </a:rPr>
              <a:t>         Xiao long bao (soup dumplings), those amazing constructions of delicate dumpling wrappers, encasing hot,</a:t>
            </a:r>
            <a:r>
              <a:rPr lang="en-US" altLang="zh-CN" sz="2800" u="sng">
                <a:latin typeface="Times New Roman" panose="02020603050405020304" charset="0"/>
                <a:cs typeface="Times New Roman" panose="02020603050405020304" charset="0"/>
              </a:rPr>
              <a:t>    56              </a:t>
            </a:r>
            <a:r>
              <a:rPr lang="en-US" altLang="zh-CN" sz="2800">
                <a:latin typeface="Times New Roman" panose="02020603050405020304" charset="0"/>
                <a:cs typeface="Times New Roman" panose="02020603050405020304" charset="0"/>
              </a:rPr>
              <a:t>(taste) soup and sweet, fresh meat, are far and away my favorite Chinese street food. The dumplings arrive steaming and dangerously hot. To eat one, you have to decide whether </a:t>
            </a:r>
            <a:r>
              <a:rPr lang="en-US" altLang="zh-CN" sz="2800" u="sng">
                <a:latin typeface="Times New Roman" panose="02020603050405020304" charset="0"/>
                <a:cs typeface="Times New Roman" panose="02020603050405020304" charset="0"/>
              </a:rPr>
              <a:t>   57   </a:t>
            </a:r>
            <a:endParaRPr lang="en-US" altLang="zh-CN" sz="2800" u="sng">
              <a:latin typeface="Times New Roman" panose="02020603050405020304" charset="0"/>
              <a:cs typeface="Times New Roman" panose="02020603050405020304" charset="0"/>
            </a:endParaRPr>
          </a:p>
          <a:p>
            <a:pPr indent="0" algn="just" fontAlgn="auto">
              <a:lnSpc>
                <a:spcPct val="100000"/>
              </a:lnSpc>
            </a:pPr>
            <a:r>
              <a:rPr lang="en-US" altLang="zh-CN" sz="2800" u="sng">
                <a:latin typeface="Times New Roman" panose="02020603050405020304" charset="0"/>
                <a:cs typeface="Times New Roman" panose="02020603050405020304" charset="0"/>
              </a:rPr>
              <a:t>   __________ </a:t>
            </a:r>
            <a:r>
              <a:rPr lang="en-US" altLang="zh-CN" sz="2800">
                <a:latin typeface="Times New Roman" panose="02020603050405020304" charset="0"/>
                <a:cs typeface="Times New Roman" panose="02020603050405020304" charset="0"/>
              </a:rPr>
              <a:t>(bite) a small hole in it first, releasing the stream and risking a spill (</a:t>
            </a:r>
            <a:r>
              <a:rPr lang="zh-CN" altLang="en-US" sz="2800">
                <a:latin typeface="Times New Roman" panose="02020603050405020304" charset="0"/>
                <a:cs typeface="Times New Roman" panose="02020603050405020304" charset="0"/>
              </a:rPr>
              <a:t>溢出</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a:t>
            </a:r>
            <a:r>
              <a:rPr lang="en-US" altLang="zh-CN" sz="2800" u="sng">
                <a:latin typeface="Times New Roman" panose="02020603050405020304" charset="0"/>
                <a:cs typeface="Times New Roman" panose="02020603050405020304" charset="0"/>
              </a:rPr>
              <a:t>   58                 </a:t>
            </a:r>
            <a:r>
              <a:rPr lang="en-US" altLang="zh-CN" sz="2800">
                <a:latin typeface="Times New Roman" panose="02020603050405020304" charset="0"/>
                <a:cs typeface="Times New Roman" panose="02020603050405020304" charset="0"/>
              </a:rPr>
              <a:t>to put the whole dumpling in your mouth, letting the hot soup explode on your tongue. </a:t>
            </a:r>
            <a:endParaRPr lang="en-US" altLang="zh-CN" sz="2800">
              <a:latin typeface="Times New Roman" panose="02020603050405020304" charset="0"/>
              <a:cs typeface="Times New Roman" panose="02020603050405020304" charset="0"/>
            </a:endParaRPr>
          </a:p>
          <a:p>
            <a:pPr indent="0" algn="just" fontAlgn="auto">
              <a:lnSpc>
                <a:spcPct val="100000"/>
              </a:lnSpc>
            </a:pPr>
            <a:r>
              <a:rPr lang="en-US" altLang="zh-CN" sz="2800">
                <a:latin typeface="Times New Roman" panose="02020603050405020304" charset="0"/>
                <a:cs typeface="Times New Roman" panose="02020603050405020304" charset="0"/>
              </a:rPr>
              <a:t>         Shanghai may be the </a:t>
            </a:r>
            <a:r>
              <a:rPr lang="en-US" altLang="zh-CN" sz="2800" u="sng">
                <a:latin typeface="Times New Roman" panose="02020603050405020304" charset="0"/>
                <a:cs typeface="Times New Roman" panose="02020603050405020304" charset="0"/>
              </a:rPr>
              <a:t>   59                       </a:t>
            </a:r>
            <a:r>
              <a:rPr lang="en-US" altLang="zh-CN" sz="2800">
                <a:latin typeface="Times New Roman" panose="02020603050405020304" charset="0"/>
                <a:cs typeface="Times New Roman" panose="02020603050405020304" charset="0"/>
              </a:rPr>
              <a:t>(recognize) home of the soup dumplings but food historians will actually point you to the neighboring canal town of Nanxiang as xiao long bao’s birthplace. There you will find them prepared differently — more dumpling and less soup, and the wrappers are pressed </a:t>
            </a:r>
            <a:r>
              <a:rPr lang="en-US" altLang="zh-CN" sz="2800" u="sng">
                <a:latin typeface="Times New Roman" panose="02020603050405020304" charset="0"/>
                <a:cs typeface="Times New Roman" panose="02020603050405020304" charset="0"/>
              </a:rPr>
              <a:t>   60                </a:t>
            </a:r>
            <a:r>
              <a:rPr lang="en-US" altLang="zh-CN" sz="2800">
                <a:latin typeface="Times New Roman" panose="02020603050405020304" charset="0"/>
                <a:cs typeface="Times New Roman" panose="02020603050405020304" charset="0"/>
              </a:rPr>
              <a:t>hand rather than rolled. </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6215380" y="1456055"/>
            <a:ext cx="1283335" cy="52641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tasty</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534035" y="2769235"/>
            <a:ext cx="180340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bite</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3307080" y="3188970"/>
            <a:ext cx="86550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or</a:t>
            </a:r>
            <a:endParaRPr lang="en-US" altLang="zh-CN" sz="3200" b="1" dirty="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5293360" y="4008120"/>
            <a:ext cx="212598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recognized</a:t>
            </a:r>
            <a:endParaRPr lang="en-US" altLang="zh-CN"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2337435" y="5696585"/>
            <a:ext cx="865505"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by</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P spid="9" grpId="0" bldLvl="0" animBg="1"/>
      <p:bldP spid="9" grpId="1" animBg="1"/>
      <p:bldP spid="10" grpId="0" bldLvl="0" animBg="1"/>
      <p:bldP spid="1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554355" y="464820"/>
            <a:ext cx="1134681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800">
                <a:latin typeface="Times New Roman" panose="02020603050405020304" charset="0"/>
                <a:cs typeface="Times New Roman" panose="02020603050405020304" charset="0"/>
                <a:sym typeface="+mn-ea"/>
              </a:rPr>
              <a:t>阅读下面短文，在空白处填入</a:t>
            </a:r>
            <a:r>
              <a:rPr lang="en-US" altLang="zh-CN" sz="2800">
                <a:latin typeface="Times New Roman" panose="02020603050405020304" charset="0"/>
                <a:cs typeface="Times New Roman" panose="02020603050405020304" charset="0"/>
                <a:sym typeface="+mn-ea"/>
              </a:rPr>
              <a:t>1</a:t>
            </a:r>
            <a:r>
              <a:rPr lang="zh-CN" altLang="en-US" sz="2800">
                <a:latin typeface="Times New Roman" panose="02020603050405020304" charset="0"/>
                <a:cs typeface="Times New Roman" panose="02020603050405020304" charset="0"/>
                <a:sym typeface="+mn-ea"/>
              </a:rPr>
              <a:t>个适当的单词或括号内单词的正确形式。</a:t>
            </a:r>
            <a:endParaRPr lang="zh-CN" altLang="en-US" sz="2800">
              <a:latin typeface="Times New Roman" panose="02020603050405020304" charset="0"/>
              <a:cs typeface="Times New Roman" panose="02020603050405020304" charset="0"/>
            </a:endParaRPr>
          </a:p>
          <a:p>
            <a:pPr indent="0" algn="just" fontAlgn="auto">
              <a:lnSpc>
                <a:spcPct val="100000"/>
              </a:lnSpc>
            </a:pPr>
            <a:endParaRPr lang="en-US" altLang="zh-CN" sz="2800">
              <a:latin typeface="Times New Roman" panose="02020603050405020304" charset="0"/>
              <a:cs typeface="Times New Roman" panose="02020603050405020304" charset="0"/>
            </a:endParaRPr>
          </a:p>
          <a:p>
            <a:pPr indent="0" algn="just" fontAlgn="auto">
              <a:lnSpc>
                <a:spcPct val="100000"/>
              </a:lnSpc>
            </a:pPr>
            <a:r>
              <a:rPr lang="en-US" altLang="zh-CN" sz="3200">
                <a:latin typeface="Times New Roman" panose="02020603050405020304" charset="0"/>
                <a:cs typeface="Times New Roman" panose="02020603050405020304" charset="0"/>
              </a:rPr>
              <a:t>        Nanxiang aside, the best xiao long bao have a fine skin, allowing them</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(lift) out of the steamer basket without tearing or spilling any of </a:t>
            </a:r>
            <a:r>
              <a:rPr lang="en-US" altLang="zh-CN" sz="3200" u="sng">
                <a:latin typeface="Times New Roman" panose="02020603050405020304" charset="0"/>
                <a:cs typeface="Times New Roman" panose="02020603050405020304" charset="0"/>
              </a:rPr>
              <a:t>   62               </a:t>
            </a:r>
            <a:r>
              <a:rPr lang="en-US" altLang="zh-CN" sz="3200">
                <a:latin typeface="Times New Roman" panose="02020603050405020304" charset="0"/>
                <a:cs typeface="Times New Roman" panose="02020603050405020304" charset="0"/>
              </a:rPr>
              <a:t>(they) contents. The meat should be fresh with</a:t>
            </a:r>
            <a:r>
              <a:rPr lang="en-US" altLang="zh-CN" sz="3200" u="sng">
                <a:latin typeface="Times New Roman" panose="02020603050405020304" charset="0"/>
                <a:cs typeface="Times New Roman" panose="02020603050405020304" charset="0"/>
              </a:rPr>
              <a:t>    63               </a:t>
            </a:r>
            <a:r>
              <a:rPr lang="en-US" altLang="zh-CN" sz="3200">
                <a:latin typeface="Times New Roman" panose="02020603050405020304" charset="0"/>
                <a:cs typeface="Times New Roman" panose="02020603050405020304" charset="0"/>
              </a:rPr>
              <a:t>touch of sweetness and the soup hot, clear and delicious.</a:t>
            </a:r>
            <a:endParaRPr lang="en-US" altLang="zh-CN" sz="3200">
              <a:latin typeface="Times New Roman" panose="02020603050405020304" charset="0"/>
              <a:cs typeface="Times New Roman" panose="02020603050405020304" charset="0"/>
            </a:endParaRPr>
          </a:p>
          <a:p>
            <a:pPr indent="0" algn="just" fontAlgn="auto">
              <a:lnSpc>
                <a:spcPct val="100000"/>
              </a:lnSpc>
            </a:pPr>
            <a:r>
              <a:rPr lang="en-US" altLang="zh-CN" sz="3200">
                <a:latin typeface="Times New Roman" panose="02020603050405020304" charset="0"/>
                <a:cs typeface="Times New Roman" panose="02020603050405020304" charset="0"/>
              </a:rPr>
              <a:t>         No matter where I buy them, one steamer is</a:t>
            </a:r>
            <a:r>
              <a:rPr lang="en-US" altLang="zh-CN" sz="3200" u="sng">
                <a:latin typeface="Times New Roman" panose="02020603050405020304" charset="0"/>
                <a:cs typeface="Times New Roman" panose="02020603050405020304" charset="0"/>
              </a:rPr>
              <a:t>64                </a:t>
            </a:r>
            <a:r>
              <a:rPr lang="en-US" altLang="zh-CN" sz="3200">
                <a:latin typeface="Times New Roman" panose="02020603050405020304" charset="0"/>
                <a:cs typeface="Times New Roman" panose="02020603050405020304" charset="0"/>
              </a:rPr>
              <a:t>(rare) enough, yet two seems greedy, so I am always left</a:t>
            </a:r>
            <a:r>
              <a:rPr lang="en-US" altLang="zh-CN" sz="3200" u="sng">
                <a:latin typeface="Times New Roman" panose="02020603050405020304" charset="0"/>
                <a:cs typeface="Times New Roman" panose="02020603050405020304" charset="0"/>
              </a:rPr>
              <a:t>65              </a:t>
            </a:r>
            <a:r>
              <a:rPr lang="en-US" altLang="zh-CN" sz="3200">
                <a:latin typeface="Times New Roman" panose="02020603050405020304" charset="0"/>
                <a:cs typeface="Times New Roman" panose="02020603050405020304" charset="0"/>
              </a:rPr>
              <a:t>(want) more next time.</a:t>
            </a:r>
            <a:endParaRPr lang="en-US" altLang="zh-CN" sz="3200">
              <a:latin typeface="Times New Roman" panose="02020603050405020304" charset="0"/>
              <a:cs typeface="Times New Roman" panose="02020603050405020304" charset="0"/>
            </a:endParaRPr>
          </a:p>
        </p:txBody>
      </p:sp>
      <p:sp>
        <p:nvSpPr>
          <p:cNvPr id="7" name="文本框 6"/>
          <p:cNvSpPr txBox="1"/>
          <p:nvPr/>
        </p:nvSpPr>
        <p:spPr>
          <a:xfrm>
            <a:off x="4065905" y="2211705"/>
            <a:ext cx="215582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be lifted</a:t>
            </a:r>
            <a:endParaRPr lang="en-US" altLang="zh-CN"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8987155" y="5345430"/>
            <a:ext cx="2496820"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wanting</a:t>
            </a:r>
            <a:endParaRPr lang="en-US" altLang="zh-CN" sz="32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7192010" y="2767330"/>
            <a:ext cx="112204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their</a:t>
            </a:r>
            <a:endParaRPr lang="en-US" altLang="zh-CN" sz="32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6004560" y="3247390"/>
            <a:ext cx="1028065"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9328150" y="4237355"/>
            <a:ext cx="1548765"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rarely</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109855" y="-1382395"/>
            <a:ext cx="12192000" cy="6858000"/>
          </a:xfrm>
          <a:prstGeom prst="rect">
            <a:avLst/>
          </a:prstGeom>
        </p:spPr>
      </p:pic>
      <p:sp>
        <p:nvSpPr>
          <p:cNvPr id="11" name="文本框 10"/>
          <p:cNvSpPr txBox="1"/>
          <p:nvPr/>
        </p:nvSpPr>
        <p:spPr>
          <a:xfrm>
            <a:off x="2275840" y="1020445"/>
            <a:ext cx="7602855" cy="1568450"/>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高考真题链接</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试题</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2)</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饮食文化</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  </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2024</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年全国甲卷短文改错改编</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吃重庆火锅的经历</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3" name="图片 2"/>
          <p:cNvPicPr/>
          <p:nvPr/>
        </p:nvPicPr>
        <p:blipFill>
          <a:blip r:embed="rId3"/>
          <a:stretch>
            <a:fillRect/>
          </a:stretch>
        </p:blipFill>
        <p:spPr>
          <a:xfrm>
            <a:off x="6404610" y="3531235"/>
            <a:ext cx="5633720" cy="340868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ct val="100000"/>
              </a:lnSpc>
            </a:pPr>
            <a:r>
              <a:rPr lang="en-US" altLang="zh-CN" sz="3200">
                <a:latin typeface="Times New Roman" panose="02020603050405020304" charset="0"/>
                <a:cs typeface="Times New Roman" panose="02020603050405020304" charset="0"/>
              </a:rPr>
              <a:t>        Last week, I saw a program about Chongqing hotpot on TV. I was curious and planned a special one-day trip there with a friend of_____________(me). Our fast train was _____________(pack)with passengers. _________ attendant gave us some travel _______________(brochure) about Chongqing. When we arrived, we went straight_________ a famous restaurant and ordered dishes, _________ tasted great. The atmosphere here made the meal all the more ________________(enjoy). Hotpot is meant for families and friends _____________(sit) together, dip everything they like in one pot, ____________ share friendship and love.</a:t>
            </a:r>
            <a:endParaRPr lang="en-US" altLang="zh-CN" sz="3200">
              <a:latin typeface="Times New Roman" panose="02020603050405020304" charset="0"/>
              <a:cs typeface="Times New Roman" panose="02020603050405020304" charset="0"/>
            </a:endParaRPr>
          </a:p>
        </p:txBody>
      </p:sp>
      <p:sp>
        <p:nvSpPr>
          <p:cNvPr id="7" name="文本框 6"/>
          <p:cNvSpPr txBox="1"/>
          <p:nvPr/>
        </p:nvSpPr>
        <p:spPr>
          <a:xfrm>
            <a:off x="973455" y="1732280"/>
            <a:ext cx="215582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mine</a:t>
            </a:r>
            <a:endParaRPr lang="en-US" altLang="zh-CN"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3211830" y="3150235"/>
            <a:ext cx="1311275"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a:t>
            </a:r>
            <a:endParaRPr lang="en-US" altLang="zh-CN" sz="32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7647305" y="1732280"/>
            <a:ext cx="189039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packed</a:t>
            </a:r>
            <a:endParaRPr lang="en-US" altLang="zh-CN" sz="32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3832225" y="2211705"/>
            <a:ext cx="1028065"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An</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506730" y="2729230"/>
            <a:ext cx="2705100"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brochures</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506730" y="3667760"/>
            <a:ext cx="1311275"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which</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2094230" y="4194810"/>
            <a:ext cx="2240915"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enjoyable</a:t>
            </a:r>
            <a:endParaRPr lang="en-US" altLang="zh-CN" sz="3200" b="1" dirty="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1900555" y="4721860"/>
            <a:ext cx="1931670"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sit</a:t>
            </a:r>
            <a:endParaRPr lang="en-US" altLang="zh-CN" sz="3200" b="1" dirty="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1704975" y="5248910"/>
            <a:ext cx="1931670"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and</a:t>
            </a:r>
            <a:endParaRPr lang="en-US" altLang="zh-CN" sz="3200" b="1" dirty="0">
              <a:solidFill>
                <a:schemeClr val="tx1"/>
              </a:solidFill>
              <a:latin typeface="Times New Roman" panose="02020603050405020304" charset="0"/>
              <a:cs typeface="Times New Roman" panose="02020603050405020304" charset="0"/>
            </a:endParaRPr>
          </a:p>
        </p:txBody>
      </p:sp>
      <p:pic>
        <p:nvPicPr>
          <p:cNvPr id="15" name="图片 14"/>
          <p:cNvPicPr/>
          <p:nvPr/>
        </p:nvPicPr>
        <p:blipFill>
          <a:blip r:embed="rId3"/>
          <a:stretch>
            <a:fillRect/>
          </a:stretch>
        </p:blipFill>
        <p:spPr>
          <a:xfrm>
            <a:off x="9421495" y="5166995"/>
            <a:ext cx="2407920" cy="169100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3" grpId="0" bldLvl="0" animBg="1"/>
      <p:bldP spid="3" grpId="1" animBg="1"/>
      <p:bldP spid="5" grpId="0" bldLvl="0" animBg="1"/>
      <p:bldP spid="5" grpId="1" animBg="1"/>
      <p:bldP spid="9" grpId="0" bldLvl="0" animBg="1"/>
      <p:bldP spid="9" grpId="1" animBg="1"/>
      <p:bldP spid="14" grpId="0" bldLvl="0" animBg="1"/>
      <p:bldP spid="1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938020"/>
          </a:xfrm>
          <a:prstGeom prst="rect">
            <a:avLst/>
          </a:prstGeom>
          <a:noFill/>
        </p:spPr>
        <p:txBody>
          <a:bodyPr wrap="square" rtlCol="0">
            <a:spAutoFit/>
          </a:bodyPr>
          <a:lstStyle/>
          <a:p>
            <a:pPr algn="ctr"/>
            <a:r>
              <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语篇四人教版必修一</a:t>
            </a:r>
            <a:endPar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Unit 5 Reading and Thinking</a:t>
            </a:r>
            <a:endPar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762000" y="342900"/>
            <a:ext cx="6540500" cy="530860"/>
          </a:xfrm>
          <a:prstGeom prst="rect">
            <a:avLst/>
          </a:prstGeom>
          <a:noFill/>
        </p:spPr>
        <p:txBody>
          <a:bodyPr wrap="square" rtlCol="0">
            <a:noAutofit/>
          </a:bodyPr>
          <a:lstStyle/>
          <a:p>
            <a:pPr algn="l"/>
            <a:r>
              <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rPr>
              <a:t>一．课程标准解读</a:t>
            </a:r>
            <a:endPar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060" y="1061720"/>
            <a:ext cx="11149330" cy="5631180"/>
          </a:xfrm>
          <a:prstGeom prst="rect">
            <a:avLst/>
          </a:prstGeom>
          <a:solidFill>
            <a:schemeClr val="bg2"/>
          </a:solidFill>
        </p:spPr>
        <p:txBody>
          <a:bodyPr wrap="square" rtlCol="0">
            <a:spAutoFit/>
          </a:bodyPr>
          <a:p>
            <a:r>
              <a:rPr lang="en-US" altLang="zh-CN"/>
              <a:t>       </a:t>
            </a:r>
            <a:r>
              <a:rPr lang="en-US" altLang="zh-CN">
                <a:solidFill>
                  <a:srgbClr val="FF0000"/>
                </a:solidFill>
              </a:rPr>
              <a:t>  </a:t>
            </a:r>
            <a:r>
              <a:rPr lang="zh-CN" altLang="en-US" sz="3600">
                <a:solidFill>
                  <a:srgbClr val="FF0000"/>
                </a:solidFill>
              </a:rPr>
              <a:t>文化知识</a:t>
            </a:r>
            <a:r>
              <a:rPr lang="zh-CN" altLang="en-US" sz="3600"/>
              <a:t>涵盖物质和精神两个方面。物质方面主要包括饮食、服饰、建筑、交通等，以及相关的发明与创造；精神方面主要包括哲学、科学、教育、历史、文学、艺术，也包括价值观念、道德修养、审美情趣、社会规约和风俗习惯等。学习中外优秀文化，有助于学生在对不同文化的比较、鉴赏、批判和反思的过程中，拓宽国际视野，理解和包容不同文化，增强对中华优秀传统文化、革命文化和社会主义先进文化的认识，形成正确的价值观和道德情感，成为有文明素养和社会责任感的人。</a:t>
            </a:r>
            <a:endParaRPr lang="zh-CN" altLang="en-US" sz="3600"/>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8" name="流程图: 终止 567"/>
          <p:cNvSpPr/>
          <p:nvPr/>
        </p:nvSpPr>
        <p:spPr>
          <a:xfrm>
            <a:off x="8064500" y="1431290"/>
            <a:ext cx="3636010" cy="687705"/>
          </a:xfrm>
          <a:prstGeom prst="flowChartTerminator">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cs typeface="Times New Roman" panose="02020603050405020304" charset="0"/>
            </a:endParaRPr>
          </a:p>
        </p:txBody>
      </p:sp>
      <p:pic>
        <p:nvPicPr>
          <p:cNvPr id="21" name="图片 20" descr="C:\Users\scolazsnow\Desktop\说课\3.jpg3"/>
          <p:cNvPicPr>
            <a:picLocks noChangeAspect="1"/>
          </p:cNvPicPr>
          <p:nvPr>
            <p:custDataLst>
              <p:tags r:id="rId1"/>
            </p:custDataLst>
          </p:nvPr>
        </p:nvPicPr>
        <p:blipFill>
          <a:blip r:embed="rId2"/>
          <a:srcRect/>
          <a:stretch>
            <a:fillRect/>
          </a:stretch>
        </p:blipFill>
        <p:spPr>
          <a:xfrm>
            <a:off x="7417435" y="635"/>
            <a:ext cx="4774565" cy="6854825"/>
          </a:xfrm>
          <a:custGeom>
            <a:avLst/>
            <a:gdLst>
              <a:gd name="connsiteX0" fmla="*/ 0 w 5141775"/>
              <a:gd name="connsiteY0" fmla="*/ 0 h 6855701"/>
              <a:gd name="connsiteX1" fmla="*/ 5141775 w 5141775"/>
              <a:gd name="connsiteY1" fmla="*/ 0 h 6855701"/>
              <a:gd name="connsiteX2" fmla="*/ 5141775 w 5141775"/>
              <a:gd name="connsiteY2" fmla="*/ 6855701 h 6855701"/>
              <a:gd name="connsiteX3" fmla="*/ 0 w 5141775"/>
              <a:gd name="connsiteY3" fmla="*/ 6855701 h 6855701"/>
            </a:gdLst>
            <a:ahLst/>
            <a:cxnLst>
              <a:cxn ang="0">
                <a:pos x="connsiteX0" y="connsiteY0"/>
              </a:cxn>
              <a:cxn ang="0">
                <a:pos x="connsiteX1" y="connsiteY1"/>
              </a:cxn>
              <a:cxn ang="0">
                <a:pos x="connsiteX2" y="connsiteY2"/>
              </a:cxn>
              <a:cxn ang="0">
                <a:pos x="connsiteX3" y="connsiteY3"/>
              </a:cxn>
            </a:cxnLst>
            <a:rect l="l" t="t" r="r" b="b"/>
            <a:pathLst>
              <a:path w="5141775" h="6855701">
                <a:moveTo>
                  <a:pt x="0" y="0"/>
                </a:moveTo>
                <a:lnTo>
                  <a:pt x="5141775" y="0"/>
                </a:lnTo>
                <a:lnTo>
                  <a:pt x="5141775" y="6855701"/>
                </a:lnTo>
                <a:lnTo>
                  <a:pt x="0" y="6855701"/>
                </a:lnTo>
                <a:close/>
              </a:path>
            </a:pathLst>
          </a:custGeom>
        </p:spPr>
      </p:pic>
      <p:sp>
        <p:nvSpPr>
          <p:cNvPr id="3" name="文本框 2"/>
          <p:cNvSpPr txBox="1"/>
          <p:nvPr>
            <p:custDataLst>
              <p:tags r:id="rId3"/>
            </p:custDataLst>
          </p:nvPr>
        </p:nvSpPr>
        <p:spPr>
          <a:xfrm>
            <a:off x="0" y="-5715"/>
            <a:ext cx="7360285" cy="1076325"/>
          </a:xfrm>
          <a:prstGeom prst="rect">
            <a:avLst/>
          </a:prstGeom>
          <a:solidFill>
            <a:srgbClr val="FFFFFF"/>
          </a:solidFill>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threePt" dir="t"/>
            </a:scene3d>
          </a:bodyPr>
          <a:p>
            <a:r>
              <a:rPr lang="en-US" altLang="zh-CN" sz="3200" b="1" noProof="0" dirty="0">
                <a:solidFill>
                  <a:schemeClr val="tx1"/>
                </a:solidFill>
                <a:effectLst>
                  <a:outerShdw blurRad="38100" dist="19050" dir="2700000" algn="tl" rotWithShape="0">
                    <a:schemeClr val="dk1">
                      <a:alpha val="40000"/>
                    </a:schemeClr>
                  </a:outerShdw>
                </a:effectLst>
                <a:uLnTx/>
                <a:uFillTx/>
                <a:latin typeface="Times New Roman" panose="02020603050405020304" charset="0"/>
                <a:ea typeface="隶书" panose="02010509060101010101" pitchFamily="49" charset="-122"/>
                <a:cs typeface="Times New Roman" panose="02020603050405020304" charset="0"/>
                <a:sym typeface="Calibri" panose="020F0502020204030204"/>
              </a:rPr>
              <a:t>Look at the title and the picture below. Predict what the text will be about. </a:t>
            </a:r>
            <a:endParaRPr kumimoji="0" lang="en-US" altLang="zh-CN" sz="3200" b="1"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charset="0"/>
              <a:ea typeface="隶书" panose="02010509060101010101" pitchFamily="49" charset="-122"/>
              <a:cs typeface="Times New Roman" panose="02020603050405020304" charset="0"/>
              <a:sym typeface="Calibri" panose="020F0502020204030204"/>
            </a:endParaRPr>
          </a:p>
        </p:txBody>
      </p:sp>
      <p:sp>
        <p:nvSpPr>
          <p:cNvPr id="2" name="标注: 右箭头 4"/>
          <p:cNvSpPr/>
          <p:nvPr/>
        </p:nvSpPr>
        <p:spPr>
          <a:xfrm>
            <a:off x="1729524" y="1685983"/>
            <a:ext cx="2903537" cy="444012"/>
          </a:xfrm>
          <a:prstGeom prst="rightArrowCallout">
            <a:avLst>
              <a:gd name="adj1" fmla="val 25000"/>
              <a:gd name="adj2" fmla="val 25000"/>
              <a:gd name="adj3" fmla="val 25000"/>
              <a:gd name="adj4" fmla="val 94103"/>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3600" b="1" dirty="0">
                <a:solidFill>
                  <a:schemeClr val="tx1"/>
                </a:solidFill>
                <a:latin typeface="Times New Roman" panose="02020603050405020304" charset="0"/>
                <a:cs typeface="Times New Roman" panose="02020603050405020304" charset="0"/>
              </a:rPr>
              <a:t>Topic </a:t>
            </a:r>
            <a:endParaRPr lang="en-US" altLang="zh-CN" sz="3600" b="1" dirty="0">
              <a:solidFill>
                <a:schemeClr val="tx1"/>
              </a:solidFill>
              <a:latin typeface="Times New Roman" panose="02020603050405020304" charset="0"/>
              <a:cs typeface="Times New Roman" panose="02020603050405020304" charset="0"/>
            </a:endParaRPr>
          </a:p>
        </p:txBody>
      </p:sp>
      <p:sp>
        <p:nvSpPr>
          <p:cNvPr id="10" name="标注: 右箭头 8"/>
          <p:cNvSpPr/>
          <p:nvPr/>
        </p:nvSpPr>
        <p:spPr>
          <a:xfrm>
            <a:off x="1729523" y="2245785"/>
            <a:ext cx="2903537" cy="444012"/>
          </a:xfrm>
          <a:prstGeom prst="rightArrowCallout">
            <a:avLst>
              <a:gd name="adj1" fmla="val 25000"/>
              <a:gd name="adj2" fmla="val 25000"/>
              <a:gd name="adj3" fmla="val 25000"/>
              <a:gd name="adj4" fmla="val 94103"/>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3600" b="1" dirty="0">
                <a:solidFill>
                  <a:schemeClr val="tx1"/>
                </a:solidFill>
                <a:latin typeface="Times New Roman" panose="02020603050405020304" charset="0"/>
                <a:cs typeface="Times New Roman" panose="02020603050405020304" charset="0"/>
              </a:rPr>
              <a:t>Focus  </a:t>
            </a:r>
            <a:endParaRPr lang="en-US" altLang="zh-CN" sz="3600" b="1" dirty="0">
              <a:solidFill>
                <a:schemeClr val="tx1"/>
              </a:solidFill>
              <a:latin typeface="Times New Roman" panose="02020603050405020304" charset="0"/>
              <a:cs typeface="Times New Roman" panose="02020603050405020304" charset="0"/>
            </a:endParaRPr>
          </a:p>
        </p:txBody>
      </p:sp>
      <p:cxnSp>
        <p:nvCxnSpPr>
          <p:cNvPr id="565" name="直接箭头连接符 564"/>
          <p:cNvCxnSpPr/>
          <p:nvPr/>
        </p:nvCxnSpPr>
        <p:spPr>
          <a:xfrm flipV="1">
            <a:off x="4504055" y="1697990"/>
            <a:ext cx="3892550" cy="2279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9" name="流程图: 终止 568"/>
          <p:cNvSpPr/>
          <p:nvPr/>
        </p:nvSpPr>
        <p:spPr>
          <a:xfrm>
            <a:off x="7979410" y="1426210"/>
            <a:ext cx="3720465" cy="725170"/>
          </a:xfrm>
          <a:prstGeom prst="flowChartTerminator">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cs typeface="Times New Roman" panose="02020603050405020304" charset="0"/>
            </a:endParaRPr>
          </a:p>
        </p:txBody>
      </p:sp>
      <p:cxnSp>
        <p:nvCxnSpPr>
          <p:cNvPr id="570" name="直接连接符 569"/>
          <p:cNvCxnSpPr>
            <a:endCxn id="569" idx="3"/>
          </p:cNvCxnSpPr>
          <p:nvPr/>
        </p:nvCxnSpPr>
        <p:spPr>
          <a:xfrm flipV="1">
            <a:off x="8407400" y="1788795"/>
            <a:ext cx="3292475" cy="3873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71" name="直接连接符 570"/>
          <p:cNvCxnSpPr/>
          <p:nvPr/>
        </p:nvCxnSpPr>
        <p:spPr>
          <a:xfrm flipV="1">
            <a:off x="8236585" y="2015490"/>
            <a:ext cx="3292475" cy="38735"/>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572" name="直接箭头连接符 571"/>
          <p:cNvCxnSpPr/>
          <p:nvPr/>
        </p:nvCxnSpPr>
        <p:spPr>
          <a:xfrm flipV="1">
            <a:off x="4514850" y="2043430"/>
            <a:ext cx="3946525" cy="42672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73" name="文本框 572"/>
          <p:cNvSpPr txBox="1"/>
          <p:nvPr/>
        </p:nvSpPr>
        <p:spPr>
          <a:xfrm>
            <a:off x="0" y="3838575"/>
            <a:ext cx="7825105" cy="867410"/>
          </a:xfrm>
          <a:prstGeom prst="rect">
            <a:avLst/>
          </a:prstGeom>
          <a:noFill/>
        </p:spPr>
        <p:txBody>
          <a:bodyPr wrap="square" rtlCol="0" anchor="t">
            <a:noAutofit/>
          </a:bodyPr>
          <a:p>
            <a:pPr marL="0" marR="0" lvl="0" algn="l" defTabSz="914400" rtl="0" eaLnBrk="1" latinLnBrk="0" hangingPunct="1">
              <a:lnSpc>
                <a:spcPct val="100000"/>
              </a:lnSpc>
              <a:buClrTx/>
              <a:buSzTx/>
              <a:buFontTx/>
              <a:buNone/>
            </a:pPr>
            <a:r>
              <a:rPr lang="en-US" altLang="zh-CN" sz="3200" b="1" noProof="0" dirty="0">
                <a:effectLst>
                  <a:outerShdw blurRad="38100" dist="19050" dir="2700000" algn="tl" rotWithShape="0">
                    <a:schemeClr val="dk1">
                      <a:alpha val="40000"/>
                    </a:schemeClr>
                  </a:outerShdw>
                </a:effectLst>
                <a:uLnTx/>
                <a:uFillTx/>
                <a:latin typeface="Times New Roman" panose="02020603050405020304" charset="0"/>
                <a:ea typeface="隶书" panose="02010509060101010101" pitchFamily="49" charset="-122"/>
                <a:cs typeface="Times New Roman" panose="02020603050405020304" charset="0"/>
                <a:sym typeface="+mn-ea"/>
              </a:rPr>
              <a:t>This text is probably about the ________________    of Chinese characters.</a:t>
            </a:r>
            <a:endParaRPr lang="en-US" altLang="zh-CN" sz="3200" b="1" noProof="0" dirty="0">
              <a:effectLst>
                <a:outerShdw blurRad="38100" dist="19050" dir="2700000" algn="tl" rotWithShape="0">
                  <a:schemeClr val="dk1">
                    <a:alpha val="40000"/>
                  </a:schemeClr>
                </a:outerShdw>
              </a:effectLst>
              <a:uLnTx/>
              <a:uFillTx/>
              <a:latin typeface="Times New Roman" panose="02020603050405020304" charset="0"/>
              <a:ea typeface="隶书" panose="02010509060101010101" pitchFamily="49" charset="-122"/>
              <a:cs typeface="Times New Roman" panose="02020603050405020304" charset="0"/>
              <a:sym typeface="+mn-ea"/>
            </a:endParaRPr>
          </a:p>
        </p:txBody>
      </p:sp>
      <p:sp>
        <p:nvSpPr>
          <p:cNvPr id="574" name="矩形 573"/>
          <p:cNvSpPr/>
          <p:nvPr/>
        </p:nvSpPr>
        <p:spPr>
          <a:xfrm>
            <a:off x="-168275" y="4330700"/>
            <a:ext cx="4200525" cy="521970"/>
          </a:xfrm>
          <a:prstGeom prst="rect">
            <a:avLst/>
          </a:prstGeom>
          <a:noFill/>
          <a:ln>
            <a:noFill/>
          </a:ln>
        </p:spPr>
        <p:txBody>
          <a:bodyPr wrap="square" rtlCol="0" anchor="t">
            <a:spAutoFit/>
          </a:bodyPr>
          <a:p>
            <a:pPr algn="ctr"/>
            <a:r>
              <a:rPr lang="en-US" altLang="zh-CN" sz="2800" b="1">
                <a:solidFill>
                  <a:srgbClr val="FFC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development history</a:t>
            </a:r>
            <a:endParaRPr lang="en-US" altLang="zh-CN" sz="2800" b="1">
              <a:solidFill>
                <a:srgbClr val="FFC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advTm="3000">
        <p:cover dir="d"/>
      </p:transition>
    </mc:Choice>
    <mc:Fallback>
      <p:transition spd="slow" advTm="3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9"/>
                                        </p:tgtEl>
                                        <p:attrNameLst>
                                          <p:attrName>style.visibility</p:attrName>
                                        </p:attrNameLst>
                                      </p:cBhvr>
                                      <p:to>
                                        <p:strVal val="visible"/>
                                      </p:to>
                                    </p:set>
                                    <p:anim calcmode="lin" valueType="num">
                                      <p:cBhvr additive="base">
                                        <p:cTn id="11" dur="500" fill="hold"/>
                                        <p:tgtEl>
                                          <p:spTgt spid="569"/>
                                        </p:tgtEl>
                                        <p:attrNameLst>
                                          <p:attrName>ppt_x</p:attrName>
                                        </p:attrNameLst>
                                      </p:cBhvr>
                                      <p:tavLst>
                                        <p:tav tm="0">
                                          <p:val>
                                            <p:strVal val="#ppt_x"/>
                                          </p:val>
                                        </p:tav>
                                        <p:tav tm="100000">
                                          <p:val>
                                            <p:strVal val="#ppt_x"/>
                                          </p:val>
                                        </p:tav>
                                      </p:tavLst>
                                    </p:anim>
                                    <p:anim calcmode="lin" valueType="num">
                                      <p:cBhvr additive="base">
                                        <p:cTn id="12" dur="500" fill="hold"/>
                                        <p:tgtEl>
                                          <p:spTgt spid="5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2" presetClass="entr" presetSubtype="4" fill="hold" nodeType="withEffect">
                                  <p:stCondLst>
                                    <p:cond delay="0"/>
                                  </p:stCondLst>
                                  <p:childTnLst>
                                    <p:set>
                                      <p:cBhvr>
                                        <p:cTn id="22" dur="1" fill="hold">
                                          <p:stCondLst>
                                            <p:cond delay="0"/>
                                          </p:stCondLst>
                                        </p:cTn>
                                        <p:tgtEl>
                                          <p:spTgt spid="570"/>
                                        </p:tgtEl>
                                        <p:attrNameLst>
                                          <p:attrName>style.visibility</p:attrName>
                                        </p:attrNameLst>
                                      </p:cBhvr>
                                      <p:to>
                                        <p:strVal val="visible"/>
                                      </p:to>
                                    </p:set>
                                    <p:anim calcmode="lin" valueType="num">
                                      <p:cBhvr additive="base">
                                        <p:cTn id="23" dur="500" fill="hold"/>
                                        <p:tgtEl>
                                          <p:spTgt spid="570"/>
                                        </p:tgtEl>
                                        <p:attrNameLst>
                                          <p:attrName>ppt_x</p:attrName>
                                        </p:attrNameLst>
                                      </p:cBhvr>
                                      <p:tavLst>
                                        <p:tav tm="0">
                                          <p:val>
                                            <p:strVal val="#ppt_x"/>
                                          </p:val>
                                        </p:tav>
                                        <p:tav tm="100000">
                                          <p:val>
                                            <p:strVal val="#ppt_x"/>
                                          </p:val>
                                        </p:tav>
                                      </p:tavLst>
                                    </p:anim>
                                    <p:anim calcmode="lin" valueType="num">
                                      <p:cBhvr additive="base">
                                        <p:cTn id="24" dur="500" fill="hold"/>
                                        <p:tgtEl>
                                          <p:spTgt spid="57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71"/>
                                        </p:tgtEl>
                                        <p:attrNameLst>
                                          <p:attrName>style.visibility</p:attrName>
                                        </p:attrNameLst>
                                      </p:cBhvr>
                                      <p:to>
                                        <p:strVal val="visible"/>
                                      </p:to>
                                    </p:set>
                                    <p:anim calcmode="lin" valueType="num">
                                      <p:cBhvr additive="base">
                                        <p:cTn id="27" dur="500" fill="hold"/>
                                        <p:tgtEl>
                                          <p:spTgt spid="571"/>
                                        </p:tgtEl>
                                        <p:attrNameLst>
                                          <p:attrName>ppt_x</p:attrName>
                                        </p:attrNameLst>
                                      </p:cBhvr>
                                      <p:tavLst>
                                        <p:tav tm="0">
                                          <p:val>
                                            <p:strVal val="#ppt_x"/>
                                          </p:val>
                                        </p:tav>
                                        <p:tav tm="100000">
                                          <p:val>
                                            <p:strVal val="#ppt_x"/>
                                          </p:val>
                                        </p:tav>
                                      </p:tavLst>
                                    </p:anim>
                                    <p:anim calcmode="lin" valueType="num">
                                      <p:cBhvr additive="base">
                                        <p:cTn id="28" dur="500" fill="hold"/>
                                        <p:tgtEl>
                                          <p:spTgt spid="57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65"/>
                                        </p:tgtEl>
                                        <p:attrNameLst>
                                          <p:attrName>style.visibility</p:attrName>
                                        </p:attrNameLst>
                                      </p:cBhvr>
                                      <p:to>
                                        <p:strVal val="visible"/>
                                      </p:to>
                                    </p:set>
                                    <p:animEffect transition="in" filter="blinds(horizontal)">
                                      <p:cBhvr>
                                        <p:cTn id="33" dur="500"/>
                                        <p:tgtEl>
                                          <p:spTgt spid="56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572"/>
                                        </p:tgtEl>
                                        <p:attrNameLst>
                                          <p:attrName>style.visibility</p:attrName>
                                        </p:attrNameLst>
                                      </p:cBhvr>
                                      <p:to>
                                        <p:strVal val="visible"/>
                                      </p:to>
                                    </p:set>
                                    <p:animEffect transition="in" filter="blinds(horizontal)">
                                      <p:cBhvr>
                                        <p:cTn id="38" dur="500"/>
                                        <p:tgtEl>
                                          <p:spTgt spid="57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73"/>
                                        </p:tgtEl>
                                        <p:attrNameLst>
                                          <p:attrName>style.visibility</p:attrName>
                                        </p:attrNameLst>
                                      </p:cBhvr>
                                      <p:to>
                                        <p:strVal val="visible"/>
                                      </p:to>
                                    </p:set>
                                    <p:anim calcmode="lin" valueType="num">
                                      <p:cBhvr additive="base">
                                        <p:cTn id="43" dur="500" fill="hold"/>
                                        <p:tgtEl>
                                          <p:spTgt spid="573"/>
                                        </p:tgtEl>
                                        <p:attrNameLst>
                                          <p:attrName>ppt_x</p:attrName>
                                        </p:attrNameLst>
                                      </p:cBhvr>
                                      <p:tavLst>
                                        <p:tav tm="0">
                                          <p:val>
                                            <p:strVal val="#ppt_x"/>
                                          </p:val>
                                        </p:tav>
                                        <p:tav tm="100000">
                                          <p:val>
                                            <p:strVal val="#ppt_x"/>
                                          </p:val>
                                        </p:tav>
                                      </p:tavLst>
                                    </p:anim>
                                    <p:anim calcmode="lin" valueType="num">
                                      <p:cBhvr additive="base">
                                        <p:cTn id="44" dur="500" fill="hold"/>
                                        <p:tgtEl>
                                          <p:spTgt spid="57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3" presetClass="entr" presetSubtype="16" fill="hold" grpId="0" nodeType="clickEffect">
                                  <p:stCondLst>
                                    <p:cond delay="0"/>
                                  </p:stCondLst>
                                  <p:childTnLst>
                                    <p:set>
                                      <p:cBhvr>
                                        <p:cTn id="48" dur="1" fill="hold">
                                          <p:stCondLst>
                                            <p:cond delay="0"/>
                                          </p:stCondLst>
                                        </p:cTn>
                                        <p:tgtEl>
                                          <p:spTgt spid="574"/>
                                        </p:tgtEl>
                                        <p:attrNameLst>
                                          <p:attrName>style.visibility</p:attrName>
                                        </p:attrNameLst>
                                      </p:cBhvr>
                                      <p:to>
                                        <p:strVal val="visible"/>
                                      </p:to>
                                    </p:set>
                                    <p:animEffect transition="in" filter="plus(in)">
                                      <p:cBhvr>
                                        <p:cTn id="49" dur="20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bldLvl="0" animBg="1"/>
      <p:bldP spid="3" grpId="0" bldLvl="0" animBg="1"/>
      <p:bldP spid="569" grpId="0" bldLvl="0" animBg="1"/>
      <p:bldP spid="573" grpId="0"/>
      <p:bldP spid="57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custDataLst>
              <p:tags r:id="rId1"/>
            </p:custDataLst>
          </p:nvPr>
        </p:nvSpPr>
        <p:spPr>
          <a:xfrm>
            <a:off x="2648585" y="1692910"/>
            <a:ext cx="9542780" cy="931545"/>
          </a:xfrm>
          <a:prstGeom prst="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noAutofit/>
          </a:bodyPr>
          <a:p>
            <a:pPr algn="just">
              <a:lnSpc>
                <a:spcPct val="60000"/>
              </a:lnSpc>
              <a:buClrTx/>
              <a:buSzTx/>
              <a:buFontTx/>
            </a:pPr>
            <a:endParaRPr lang="en-US" altLang="zh-CN" sz="2700" dirty="0">
              <a:solidFill>
                <a:schemeClr val="tx1"/>
              </a:solidFill>
              <a:latin typeface="Times New Roman" panose="02020603050405020304" charset="0"/>
              <a:cs typeface="Times New Roman" panose="02020603050405020304" charset="0"/>
              <a:sym typeface="+mn-ea"/>
            </a:endParaRPr>
          </a:p>
          <a:p>
            <a:pPr algn="just">
              <a:lnSpc>
                <a:spcPct val="60000"/>
              </a:lnSpc>
              <a:buClrTx/>
              <a:buSzTx/>
              <a:buFontTx/>
            </a:pPr>
            <a:endParaRPr lang="en-US" altLang="zh-CN" sz="2700" dirty="0">
              <a:solidFill>
                <a:schemeClr val="tx1"/>
              </a:solidFill>
              <a:latin typeface="Times New Roman" panose="02020603050405020304" charset="0"/>
              <a:cs typeface="Times New Roman" panose="02020603050405020304" charset="0"/>
              <a:sym typeface="+mn-ea"/>
            </a:endParaRPr>
          </a:p>
          <a:p>
            <a:pPr algn="just">
              <a:lnSpc>
                <a:spcPct val="60000"/>
              </a:lnSpc>
              <a:buClrTx/>
              <a:buSzTx/>
              <a:buFontTx/>
            </a:pPr>
            <a:r>
              <a:rPr lang="en-US" altLang="zh-CN" sz="2700" dirty="0">
                <a:solidFill>
                  <a:schemeClr val="tx1"/>
                </a:solidFill>
                <a:latin typeface="Times New Roman" panose="02020603050405020304" charset="0"/>
                <a:cs typeface="Times New Roman" panose="02020603050405020304" charset="0"/>
                <a:sym typeface="+mn-ea"/>
              </a:rPr>
              <a:t>Written Chin</a:t>
            </a:r>
            <a:r>
              <a:rPr lang="en-US" altLang="zh-CN" sz="2700" dirty="0">
                <a:solidFill>
                  <a:schemeClr val="tx1"/>
                </a:solidFill>
                <a:effectLst/>
                <a:latin typeface="Times New Roman" panose="02020603050405020304" charset="0"/>
                <a:cs typeface="Times New Roman" panose="02020603050405020304" charset="0"/>
                <a:sym typeface="+mn-ea"/>
              </a:rPr>
              <a:t>ese was a pictured-based language at the beginning.</a:t>
            </a:r>
            <a:endParaRPr lang="en-US" altLang="zh-CN" sz="2700" dirty="0">
              <a:solidFill>
                <a:schemeClr val="tx1"/>
              </a:solidFill>
              <a:effectLst/>
              <a:latin typeface="Times New Roman" panose="02020603050405020304" charset="0"/>
              <a:cs typeface="Times New Roman" panose="02020603050405020304" charset="0"/>
            </a:endParaRPr>
          </a:p>
          <a:p>
            <a:pPr algn="just">
              <a:lnSpc>
                <a:spcPct val="80000"/>
              </a:lnSpc>
              <a:buClrTx/>
              <a:buSzTx/>
              <a:buFontTx/>
            </a:pPr>
            <a:endParaRPr lang="en-US" altLang="zh-CN" sz="2700" dirty="0">
              <a:solidFill>
                <a:schemeClr val="tx1"/>
              </a:solidFill>
              <a:effectLst/>
              <a:latin typeface="Times New Roman" panose="02020603050405020304" charset="0"/>
              <a:cs typeface="Times New Roman" panose="02020603050405020304" charset="0"/>
              <a:sym typeface="Arial" panose="020B0604020202020204" pitchFamily="34" charset="0"/>
            </a:endParaRPr>
          </a:p>
        </p:txBody>
      </p:sp>
      <p:sp>
        <p:nvSpPr>
          <p:cNvPr id="7" name="矩形 6"/>
          <p:cNvSpPr/>
          <p:nvPr>
            <p:custDataLst>
              <p:tags r:id="rId2"/>
            </p:custDataLst>
          </p:nvPr>
        </p:nvSpPr>
        <p:spPr>
          <a:xfrm>
            <a:off x="2648585" y="684530"/>
            <a:ext cx="9527540" cy="920750"/>
          </a:xfrm>
          <a:prstGeom prst="rect">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noAutofit/>
          </a:bodyPr>
          <a:p>
            <a:pPr algn="just">
              <a:lnSpc>
                <a:spcPct val="100000"/>
              </a:lnSpc>
            </a:pPr>
            <a:endParaRPr lang="en-US" altLang="zh-CN" sz="2800" dirty="0">
              <a:solidFill>
                <a:schemeClr val="tx1"/>
              </a:solidFill>
              <a:latin typeface="Times New Roman" panose="02020603050405020304" charset="0"/>
              <a:cs typeface="Times New Roman" panose="02020603050405020304" charset="0"/>
              <a:sym typeface="+mn-ea"/>
            </a:endParaRPr>
          </a:p>
          <a:p>
            <a:pPr algn="just">
              <a:lnSpc>
                <a:spcPct val="100000"/>
              </a:lnSpc>
            </a:pPr>
            <a:r>
              <a:rPr lang="en-US" altLang="zh-CN" sz="2800" dirty="0">
                <a:solidFill>
                  <a:schemeClr val="tx1"/>
                </a:solidFill>
                <a:latin typeface="Times New Roman" panose="02020603050405020304" charset="0"/>
                <a:cs typeface="Times New Roman" panose="02020603050405020304" charset="0"/>
                <a:sym typeface="+mn-ea"/>
              </a:rPr>
              <a:t>The writing system became well-developed, and later developed into different forms.</a:t>
            </a:r>
            <a:endParaRPr lang="zh-CN" altLang="en-US" sz="2800" dirty="0">
              <a:solidFill>
                <a:schemeClr val="tx1"/>
              </a:solidFill>
              <a:latin typeface="Times New Roman" panose="02020603050405020304" charset="0"/>
              <a:cs typeface="Times New Roman" panose="02020603050405020304" charset="0"/>
            </a:endParaRPr>
          </a:p>
          <a:p>
            <a:pPr algn="just">
              <a:lnSpc>
                <a:spcPct val="120000"/>
              </a:lnSpc>
            </a:pPr>
            <a:endParaRPr lang="zh-CN" altLang="en-US" sz="2800" spc="150" dirty="0">
              <a:solidFill>
                <a:schemeClr val="tx1"/>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8" name="矩形 7"/>
          <p:cNvSpPr/>
          <p:nvPr>
            <p:custDataLst>
              <p:tags r:id="rId3"/>
            </p:custDataLst>
          </p:nvPr>
        </p:nvSpPr>
        <p:spPr>
          <a:xfrm>
            <a:off x="2633345" y="2712085"/>
            <a:ext cx="9542145" cy="942340"/>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noAutofit/>
          </a:bodyPr>
          <a:p>
            <a:pPr algn="just">
              <a:lnSpc>
                <a:spcPct val="80000"/>
              </a:lnSpc>
            </a:pPr>
            <a:endParaRPr lang="en-US" altLang="zh-CN" sz="2800" dirty="0">
              <a:solidFill>
                <a:schemeClr val="tx1"/>
              </a:solidFill>
              <a:effectLst/>
              <a:latin typeface="Times New Roman" panose="02020603050405020304" charset="0"/>
              <a:cs typeface="Times New Roman" panose="02020603050405020304" charset="0"/>
              <a:sym typeface="+mn-ea"/>
            </a:endParaRPr>
          </a:p>
          <a:p>
            <a:pPr algn="just">
              <a:lnSpc>
                <a:spcPct val="80000"/>
              </a:lnSpc>
            </a:pPr>
            <a:r>
              <a:rPr lang="en-US" altLang="zh-CN" sz="2800" dirty="0">
                <a:solidFill>
                  <a:schemeClr val="tx1"/>
                </a:solidFill>
                <a:effectLst/>
                <a:latin typeface="Times New Roman" panose="02020603050405020304" charset="0"/>
                <a:cs typeface="Times New Roman" panose="02020603050405020304" charset="0"/>
                <a:sym typeface="+mn-ea"/>
              </a:rPr>
              <a:t>The Chinese writing system is one of the reasons why Chinese civilization has continued all the way through into modern times.</a:t>
            </a:r>
            <a:endParaRPr lang="zh-CN" altLang="en-US" sz="2800"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gn="just">
              <a:lnSpc>
                <a:spcPct val="70000"/>
              </a:lnSpc>
            </a:pPr>
            <a:endParaRPr lang="zh-CN" altLang="en-US" sz="2800" spc="150" dirty="0">
              <a:solidFill>
                <a:schemeClr val="tx1"/>
              </a:solidFill>
              <a:effectLst>
                <a:outerShdw blurRad="38100" dist="19050" dir="2700000" algn="tl" rotWithShape="0">
                  <a:schemeClr val="dk1">
                    <a:alpha val="40000"/>
                  </a:schemeClr>
                </a:outerShdw>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9" name="矩形 8"/>
          <p:cNvSpPr/>
          <p:nvPr>
            <p:custDataLst>
              <p:tags r:id="rId4"/>
            </p:custDataLst>
          </p:nvPr>
        </p:nvSpPr>
        <p:spPr>
          <a:xfrm>
            <a:off x="2602865" y="3742055"/>
            <a:ext cx="9542780" cy="978535"/>
          </a:xfrm>
          <a:prstGeom prst="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p>
            <a:pPr algn="just">
              <a:lnSpc>
                <a:spcPct val="80000"/>
              </a:lnSpc>
            </a:pPr>
            <a:endParaRPr lang="en-US" altLang="zh-CN" sz="2800" dirty="0">
              <a:solidFill>
                <a:schemeClr val="tx1"/>
              </a:solidFill>
              <a:latin typeface="Times New Roman" panose="02020603050405020304" charset="0"/>
              <a:cs typeface="Times New Roman" panose="02020603050405020304" charset="0"/>
              <a:sym typeface="+mn-ea"/>
            </a:endParaRPr>
          </a:p>
          <a:p>
            <a:pPr algn="just">
              <a:lnSpc>
                <a:spcPct val="80000"/>
              </a:lnSpc>
            </a:pPr>
            <a:endParaRPr lang="en-US" altLang="zh-CN" sz="2800" dirty="0">
              <a:solidFill>
                <a:schemeClr val="tx1"/>
              </a:solidFill>
              <a:latin typeface="Times New Roman" panose="02020603050405020304" charset="0"/>
              <a:cs typeface="Times New Roman" panose="02020603050405020304" charset="0"/>
              <a:sym typeface="+mn-ea"/>
            </a:endParaRPr>
          </a:p>
          <a:p>
            <a:pPr algn="just">
              <a:lnSpc>
                <a:spcPct val="80000"/>
              </a:lnSpc>
            </a:pPr>
            <a:r>
              <a:rPr lang="en-US" altLang="zh-CN" sz="2800" dirty="0">
                <a:solidFill>
                  <a:schemeClr val="tx1"/>
                </a:solidFill>
                <a:latin typeface="Times New Roman" panose="02020603050405020304" charset="0"/>
                <a:cs typeface="Times New Roman" panose="02020603050405020304" charset="0"/>
                <a:sym typeface="+mn-ea"/>
              </a:rPr>
              <a:t>Written Chinese connects China’s present with its past, and has become an art form.</a:t>
            </a:r>
            <a:endParaRPr lang="zh-CN" altLang="en-US" sz="2800" dirty="0">
              <a:solidFill>
                <a:schemeClr val="tx1"/>
              </a:solidFill>
              <a:latin typeface="Times New Roman" panose="02020603050405020304" charset="0"/>
              <a:cs typeface="Times New Roman" panose="02020603050405020304" charset="0"/>
            </a:endParaRPr>
          </a:p>
          <a:p>
            <a:pPr algn="just">
              <a:lnSpc>
                <a:spcPct val="120000"/>
              </a:lnSpc>
            </a:pPr>
            <a:endParaRPr lang="zh-CN" altLang="en-US" sz="2800" spc="150" dirty="0">
              <a:solidFill>
                <a:schemeClr val="tx1"/>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29" name="矩形 28"/>
          <p:cNvSpPr/>
          <p:nvPr>
            <p:custDataLst>
              <p:tags r:id="rId5"/>
            </p:custDataLst>
          </p:nvPr>
        </p:nvSpPr>
        <p:spPr>
          <a:xfrm>
            <a:off x="2602865" y="4808220"/>
            <a:ext cx="9542780" cy="978535"/>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noAutofit/>
          </a:bodyPr>
          <a:p>
            <a:pPr algn="l">
              <a:lnSpc>
                <a:spcPct val="80000"/>
              </a:lnSpc>
            </a:pPr>
            <a:r>
              <a:rPr lang="en-US" altLang="zh-CN" sz="2800" dirty="0">
                <a:solidFill>
                  <a:schemeClr val="tx1"/>
                </a:solidFill>
                <a:latin typeface="Times New Roman" panose="02020603050405020304" charset="0"/>
                <a:cs typeface="Times New Roman" panose="02020603050405020304" charset="0"/>
                <a:sym typeface="+mn-ea"/>
              </a:rPr>
              <a:t>The Chinese language is helping to spread China’s culture and history to the world.</a:t>
            </a:r>
            <a:endParaRPr lang="en-US" altLang="zh-CN" sz="2800" spc="150"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34" name="矩形 33"/>
          <p:cNvSpPr/>
          <p:nvPr>
            <p:custDataLst>
              <p:tags r:id="rId6"/>
            </p:custDataLst>
          </p:nvPr>
        </p:nvSpPr>
        <p:spPr>
          <a:xfrm>
            <a:off x="2602230" y="5874385"/>
            <a:ext cx="9543415" cy="978535"/>
          </a:xfrm>
          <a:prstGeom prst="rect">
            <a:avLst/>
          </a:prstGeom>
          <a:ln>
            <a:solidFill>
              <a:srgbClr val="E76E7E"/>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noAutofit/>
          </a:bodyPr>
          <a:p>
            <a:pPr algn="l">
              <a:lnSpc>
                <a:spcPct val="80000"/>
              </a:lnSpc>
            </a:pPr>
            <a:endParaRPr lang="en-US" altLang="zh-CN" sz="2800" dirty="0">
              <a:solidFill>
                <a:schemeClr val="tx1"/>
              </a:solidFill>
              <a:latin typeface="Times New Roman" panose="02020603050405020304" charset="0"/>
              <a:cs typeface="Times New Roman" panose="02020603050405020304" charset="0"/>
              <a:sym typeface="+mn-ea"/>
            </a:endParaRPr>
          </a:p>
          <a:p>
            <a:pPr algn="l">
              <a:lnSpc>
                <a:spcPct val="80000"/>
              </a:lnSpc>
            </a:pPr>
            <a:r>
              <a:rPr lang="en-US" altLang="zh-CN" sz="2800" dirty="0">
                <a:solidFill>
                  <a:schemeClr val="tx1"/>
                </a:solidFill>
                <a:latin typeface="Times New Roman" panose="02020603050405020304" charset="0"/>
                <a:cs typeface="Times New Roman" panose="02020603050405020304" charset="0"/>
              </a:rPr>
              <a:t>Th</a:t>
            </a:r>
            <a:r>
              <a:rPr lang="en-US" altLang="zh-CN" sz="2800" dirty="0">
                <a:solidFill>
                  <a:schemeClr val="tx1"/>
                </a:solidFill>
                <a:latin typeface="Times New Roman" panose="02020603050405020304" charset="0"/>
                <a:cs typeface="Times New Roman" panose="02020603050405020304" charset="0"/>
                <a:sym typeface="+mn-ea"/>
              </a:rPr>
              <a:t>e writing system began to develop in one direction.</a:t>
            </a:r>
            <a:endParaRPr lang="en-US" altLang="zh-CN" sz="2800" dirty="0">
              <a:solidFill>
                <a:schemeClr val="tx1"/>
              </a:solidFill>
              <a:latin typeface="Times New Roman" panose="02020603050405020304" charset="0"/>
              <a:cs typeface="Times New Roman" panose="02020603050405020304" charset="0"/>
            </a:endParaRPr>
          </a:p>
          <a:p>
            <a:pPr algn="l">
              <a:lnSpc>
                <a:spcPct val="80000"/>
              </a:lnSpc>
              <a:buClrTx/>
              <a:buSzTx/>
              <a:buFontTx/>
            </a:pPr>
            <a:endParaRPr lang="en-US" altLang="zh-CN" sz="2800" dirty="0">
              <a:solidFill>
                <a:schemeClr val="tx1"/>
              </a:solidFill>
              <a:latin typeface="Times New Roman" panose="02020603050405020304" charset="0"/>
              <a:cs typeface="Times New Roman" panose="02020603050405020304" charset="0"/>
              <a:sym typeface="Arial" panose="020B0604020202020204" pitchFamily="34" charset="0"/>
            </a:endParaRPr>
          </a:p>
        </p:txBody>
      </p:sp>
      <p:grpSp>
        <p:nvGrpSpPr>
          <p:cNvPr id="40" name="组合 39"/>
          <p:cNvGrpSpPr/>
          <p:nvPr/>
        </p:nvGrpSpPr>
        <p:grpSpPr>
          <a:xfrm>
            <a:off x="0" y="1613535"/>
            <a:ext cx="1579880" cy="4413250"/>
            <a:chOff x="9" y="2575"/>
            <a:chExt cx="2488" cy="6950"/>
          </a:xfrm>
        </p:grpSpPr>
        <p:sp>
          <p:nvSpPr>
            <p:cNvPr id="26" name="文本框 25"/>
            <p:cNvSpPr txBox="1"/>
            <p:nvPr/>
          </p:nvSpPr>
          <p:spPr>
            <a:xfrm>
              <a:off x="9" y="3783"/>
              <a:ext cx="2489" cy="822"/>
            </a:xfrm>
            <a:prstGeom prst="rect">
              <a:avLst/>
            </a:prstGeom>
            <a:solidFill>
              <a:srgbClr val="92D050"/>
            </a:solid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dirty="0">
                  <a:solidFill>
                    <a:prstClr val="black">
                      <a:lumMod val="65000"/>
                      <a:lumOff val="35000"/>
                    </a:prstClr>
                  </a:solidFill>
                  <a:latin typeface="Times New Roman" panose="02020603050405020304" charset="0"/>
                  <a:ea typeface="宋体" panose="02010600030101010101" pitchFamily="2" charset="-122"/>
                  <a:cs typeface="Times New Roman" panose="02020603050405020304" charset="0"/>
                </a:rPr>
                <a:t>Para 2</a:t>
              </a:r>
              <a:endParaRPr kumimoji="0" lang="en-US" altLang="zh-CN" sz="2800" b="0" i="0" u="none" strike="noStrike" kern="1200" cap="none" spc="0" normalizeH="0" baseline="0" noProof="0" dirty="0">
                <a:ln>
                  <a:noFill/>
                </a:ln>
                <a:solidFill>
                  <a:prstClr val="black">
                    <a:lumMod val="65000"/>
                    <a:lumOff val="35000"/>
                  </a:prstClr>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27" name="文本框 26"/>
            <p:cNvSpPr txBox="1"/>
            <p:nvPr/>
          </p:nvSpPr>
          <p:spPr>
            <a:xfrm>
              <a:off x="9" y="4991"/>
              <a:ext cx="2489" cy="822"/>
            </a:xfrm>
            <a:prstGeom prst="rect">
              <a:avLst/>
            </a:prstGeom>
            <a:solidFill>
              <a:srgbClr val="00B0F0"/>
            </a:solid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dirty="0">
                  <a:solidFill>
                    <a:prstClr val="black">
                      <a:lumMod val="65000"/>
                      <a:lumOff val="35000"/>
                    </a:prstClr>
                  </a:solidFill>
                  <a:latin typeface="Times New Roman" panose="02020603050405020304" charset="0"/>
                  <a:ea typeface="宋体" panose="02010600030101010101" pitchFamily="2" charset="-122"/>
                  <a:cs typeface="Times New Roman" panose="02020603050405020304" charset="0"/>
                </a:rPr>
                <a:t>Para 3</a:t>
              </a:r>
              <a:endParaRPr kumimoji="0" lang="en-US" altLang="zh-CN" sz="2800" b="0" i="0" u="none" strike="noStrike" kern="1200" cap="none" spc="0" normalizeH="0" baseline="0" noProof="0" dirty="0">
                <a:ln>
                  <a:noFill/>
                </a:ln>
                <a:solidFill>
                  <a:prstClr val="black">
                    <a:lumMod val="65000"/>
                    <a:lumOff val="35000"/>
                  </a:prstClr>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31" name="文本框 30"/>
            <p:cNvSpPr txBox="1"/>
            <p:nvPr/>
          </p:nvSpPr>
          <p:spPr>
            <a:xfrm>
              <a:off x="9" y="2575"/>
              <a:ext cx="2489" cy="822"/>
            </a:xfrm>
            <a:prstGeom prst="rect">
              <a:avLst/>
            </a:prstGeom>
            <a:solidFill>
              <a:srgbClr val="FFFF00"/>
            </a:solid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dirty="0">
                  <a:solidFill>
                    <a:prstClr val="black">
                      <a:lumMod val="65000"/>
                      <a:lumOff val="35000"/>
                    </a:prstClr>
                  </a:solidFill>
                  <a:latin typeface="Times New Roman" panose="02020603050405020304" charset="0"/>
                  <a:ea typeface="宋体" panose="02010600030101010101" pitchFamily="2" charset="-122"/>
                  <a:cs typeface="Times New Roman" panose="02020603050405020304" charset="0"/>
                </a:rPr>
                <a:t>Para 1</a:t>
              </a:r>
              <a:endParaRPr kumimoji="0" lang="en-US" altLang="zh-CN" sz="2800" b="0" i="0" u="none" strike="noStrike" kern="1200" cap="none" spc="0" normalizeH="0" baseline="0" noProof="0" dirty="0">
                <a:ln>
                  <a:noFill/>
                </a:ln>
                <a:solidFill>
                  <a:prstClr val="black">
                    <a:lumMod val="65000"/>
                    <a:lumOff val="35000"/>
                  </a:prstClr>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36" name="文本框 35"/>
            <p:cNvSpPr txBox="1"/>
            <p:nvPr/>
          </p:nvSpPr>
          <p:spPr>
            <a:xfrm>
              <a:off x="9" y="7495"/>
              <a:ext cx="2489" cy="822"/>
            </a:xfrm>
            <a:prstGeom prst="rect">
              <a:avLst/>
            </a:prstGeom>
            <a:solidFill>
              <a:schemeClr val="accent4"/>
            </a:solid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dirty="0">
                  <a:solidFill>
                    <a:prstClr val="black">
                      <a:lumMod val="65000"/>
                      <a:lumOff val="35000"/>
                    </a:prstClr>
                  </a:solidFill>
                  <a:latin typeface="Times New Roman" panose="02020603050405020304" charset="0"/>
                  <a:ea typeface="宋体" panose="02010600030101010101" pitchFamily="2" charset="-122"/>
                  <a:cs typeface="Times New Roman" panose="02020603050405020304" charset="0"/>
                </a:rPr>
                <a:t>Para 5</a:t>
              </a:r>
              <a:endParaRPr kumimoji="0" lang="en-US" altLang="zh-CN" sz="2800" b="0" i="0" u="none" strike="noStrike" kern="1200" cap="none" spc="0" normalizeH="0" baseline="0" noProof="0" dirty="0">
                <a:ln>
                  <a:noFill/>
                </a:ln>
                <a:solidFill>
                  <a:prstClr val="black">
                    <a:lumMod val="65000"/>
                    <a:lumOff val="35000"/>
                  </a:prstClr>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38" name="文本框 37"/>
            <p:cNvSpPr txBox="1"/>
            <p:nvPr/>
          </p:nvSpPr>
          <p:spPr>
            <a:xfrm>
              <a:off x="9" y="8703"/>
              <a:ext cx="2489" cy="822"/>
            </a:xfrm>
            <a:prstGeom prst="rect">
              <a:avLst/>
            </a:prstGeom>
            <a:solidFill>
              <a:schemeClr val="accent3">
                <a:lumMod val="40000"/>
                <a:lumOff val="60000"/>
              </a:schemeClr>
            </a:solid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dirty="0">
                  <a:solidFill>
                    <a:prstClr val="black">
                      <a:lumMod val="65000"/>
                      <a:lumOff val="35000"/>
                    </a:prstClr>
                  </a:solidFill>
                  <a:latin typeface="Times New Roman" panose="02020603050405020304" charset="0"/>
                  <a:ea typeface="宋体" panose="02010600030101010101" pitchFamily="2" charset="-122"/>
                  <a:cs typeface="Times New Roman" panose="02020603050405020304" charset="0"/>
                </a:rPr>
                <a:t>Para 6</a:t>
              </a:r>
              <a:endParaRPr kumimoji="0" lang="en-US" altLang="zh-CN" sz="2800" b="0" i="0" u="none" strike="noStrike" kern="1200" cap="none" spc="0" normalizeH="0" baseline="0" noProof="0" dirty="0">
                <a:ln>
                  <a:noFill/>
                </a:ln>
                <a:solidFill>
                  <a:prstClr val="black">
                    <a:lumMod val="65000"/>
                    <a:lumOff val="35000"/>
                  </a:prstClr>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39" name="文本框 38"/>
            <p:cNvSpPr txBox="1"/>
            <p:nvPr/>
          </p:nvSpPr>
          <p:spPr>
            <a:xfrm>
              <a:off x="9" y="6287"/>
              <a:ext cx="2489" cy="822"/>
            </a:xfrm>
            <a:prstGeom prst="rect">
              <a:avLst/>
            </a:prstGeom>
            <a:solidFill>
              <a:schemeClr val="accent2"/>
            </a:solid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dirty="0">
                  <a:solidFill>
                    <a:prstClr val="black">
                      <a:lumMod val="65000"/>
                      <a:lumOff val="35000"/>
                    </a:prstClr>
                  </a:solidFill>
                  <a:latin typeface="Times New Roman" panose="02020603050405020304" charset="0"/>
                  <a:ea typeface="宋体" panose="02010600030101010101" pitchFamily="2" charset="-122"/>
                  <a:cs typeface="Times New Roman" panose="02020603050405020304" charset="0"/>
                </a:rPr>
                <a:t>Para 4</a:t>
              </a:r>
              <a:endParaRPr kumimoji="0" lang="en-US" altLang="zh-CN" sz="2800" b="0" i="0" u="none" strike="noStrike" kern="1200" cap="none" spc="0" normalizeH="0" baseline="0" noProof="0" dirty="0">
                <a:ln>
                  <a:noFill/>
                </a:ln>
                <a:solidFill>
                  <a:prstClr val="black">
                    <a:lumMod val="65000"/>
                    <a:lumOff val="35000"/>
                  </a:prstClr>
                </a:solidFill>
                <a:effectLst/>
                <a:uLnTx/>
                <a:uFillTx/>
                <a:latin typeface="Times New Roman" panose="02020603050405020304" charset="0"/>
                <a:ea typeface="宋体" panose="02010600030101010101" pitchFamily="2" charset="-122"/>
                <a:cs typeface="Times New Roman" panose="02020603050405020304" charset="0"/>
              </a:endParaRPr>
            </a:p>
          </p:txBody>
        </p:sp>
      </p:grpSp>
      <p:sp>
        <p:nvSpPr>
          <p:cNvPr id="2" name="文本框 1"/>
          <p:cNvSpPr txBox="1"/>
          <p:nvPr/>
        </p:nvSpPr>
        <p:spPr>
          <a:xfrm>
            <a:off x="2428875" y="74930"/>
            <a:ext cx="9829800" cy="521970"/>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wrap="square" rtlCol="0" anchor="t">
            <a:spAutoFit/>
          </a:bodyPr>
          <a:p>
            <a:pPr lvl="0"/>
            <a:r>
              <a:rPr lang="en-US" sz="2800" b="1" dirty="0">
                <a:latin typeface="Times New Roman" panose="02020603050405020304" charset="0"/>
                <a:ea typeface="南宋书局体" panose="02000000000000000000" pitchFamily="2" charset="-122"/>
                <a:cs typeface="Times New Roman" panose="02020603050405020304" charset="0"/>
                <a:sym typeface="+mn-ea"/>
              </a:rPr>
              <a:t>R</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ead</a:t>
            </a:r>
            <a:r>
              <a:rPr lang="zh-CN" altLang="en-US"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passage</a:t>
            </a:r>
            <a:r>
              <a:rPr lang="en-US" altLang="zh-CN"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quickly</a:t>
            </a:r>
            <a:r>
              <a:rPr lang="zh-CN" altLang="en-US"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and</a:t>
            </a:r>
            <a:r>
              <a:rPr lang="zh-CN" altLang="en-US"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find</a:t>
            </a:r>
            <a:r>
              <a:rPr lang="en-US" altLang="zh-CN"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the</a:t>
            </a:r>
            <a:r>
              <a:rPr lang="en-US" altLang="zh-CN"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main</a:t>
            </a:r>
            <a:r>
              <a:rPr lang="en-US" altLang="zh-CN"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idea</a:t>
            </a:r>
            <a:r>
              <a:rPr lang="en-US" altLang="zh-CN"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of</a:t>
            </a:r>
            <a:r>
              <a:rPr lang="en-US" altLang="zh-CN"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each</a:t>
            </a:r>
            <a:r>
              <a:rPr lang="en-US" altLang="zh-CN" sz="2800" dirty="0">
                <a:solidFill>
                  <a:prstClr val="black"/>
                </a:solidFill>
                <a:latin typeface="Times New Roman" panose="02020603050405020304" charset="0"/>
                <a:ea typeface="南宋书局体" panose="02000000000000000000" pitchFamily="2" charset="-122"/>
                <a:cs typeface="Times New Roman" panose="02020603050405020304" charset="0"/>
                <a:sym typeface="+mn-ea"/>
              </a:rPr>
              <a:t> </a:t>
            </a:r>
            <a:r>
              <a:rPr lang="en-US" altLang="zh-CN" sz="2800" b="1" dirty="0">
                <a:latin typeface="Times New Roman" panose="02020603050405020304" charset="0"/>
                <a:ea typeface="南宋书局体" panose="02000000000000000000" pitchFamily="2" charset="-122"/>
                <a:cs typeface="Times New Roman" panose="02020603050405020304" charset="0"/>
                <a:sym typeface="+mn-ea"/>
              </a:rPr>
              <a:t>paragraph</a:t>
            </a:r>
            <a:endParaRPr lang="zh-CN" altLang="en-US" sz="2800">
              <a:latin typeface="Times New Roman" panose="02020603050405020304" charset="0"/>
              <a:cs typeface="Times New Roman" panose="02020603050405020304" charset="0"/>
            </a:endParaRPr>
          </a:p>
        </p:txBody>
      </p:sp>
      <p:sp>
        <p:nvSpPr>
          <p:cNvPr id="4" name="七边形 3"/>
          <p:cNvSpPr/>
          <p:nvPr/>
        </p:nvSpPr>
        <p:spPr>
          <a:xfrm>
            <a:off x="1956435" y="752475"/>
            <a:ext cx="692150" cy="716280"/>
          </a:xfrm>
          <a:prstGeom prst="heptagon">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3200">
                <a:latin typeface="Times New Roman" panose="02020603050405020304" charset="0"/>
                <a:cs typeface="Times New Roman" panose="02020603050405020304" charset="0"/>
              </a:rPr>
              <a:t>A</a:t>
            </a:r>
            <a:endParaRPr lang="en-US" altLang="zh-CN" sz="3200">
              <a:latin typeface="Times New Roman" panose="02020603050405020304" charset="0"/>
              <a:cs typeface="Times New Roman" panose="02020603050405020304" charset="0"/>
            </a:endParaRPr>
          </a:p>
        </p:txBody>
      </p:sp>
      <p:sp>
        <p:nvSpPr>
          <p:cNvPr id="10" name="七边形 9"/>
          <p:cNvSpPr/>
          <p:nvPr/>
        </p:nvSpPr>
        <p:spPr>
          <a:xfrm>
            <a:off x="1978660" y="1800860"/>
            <a:ext cx="692150" cy="716280"/>
          </a:xfrm>
          <a:prstGeom prst="heptagon">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3200">
                <a:latin typeface="Times New Roman" panose="02020603050405020304" charset="0"/>
                <a:cs typeface="Times New Roman" panose="02020603050405020304" charset="0"/>
              </a:rPr>
              <a:t>B</a:t>
            </a:r>
            <a:endParaRPr lang="en-US" altLang="zh-CN" sz="3200">
              <a:latin typeface="Times New Roman" panose="02020603050405020304" charset="0"/>
              <a:cs typeface="Times New Roman" panose="02020603050405020304" charset="0"/>
            </a:endParaRPr>
          </a:p>
        </p:txBody>
      </p:sp>
      <p:sp>
        <p:nvSpPr>
          <p:cNvPr id="11" name="七边形 10"/>
          <p:cNvSpPr/>
          <p:nvPr/>
        </p:nvSpPr>
        <p:spPr>
          <a:xfrm>
            <a:off x="1910080" y="2902585"/>
            <a:ext cx="692150" cy="716280"/>
          </a:xfrm>
          <a:prstGeom prst="heptagon">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3200">
                <a:latin typeface="Times New Roman" panose="02020603050405020304" charset="0"/>
                <a:cs typeface="Times New Roman" panose="02020603050405020304" charset="0"/>
              </a:rPr>
              <a:t>C</a:t>
            </a:r>
            <a:endParaRPr lang="en-US" altLang="zh-CN" sz="3200">
              <a:latin typeface="Times New Roman" panose="02020603050405020304" charset="0"/>
              <a:cs typeface="Times New Roman" panose="02020603050405020304" charset="0"/>
            </a:endParaRPr>
          </a:p>
        </p:txBody>
      </p:sp>
      <p:sp>
        <p:nvSpPr>
          <p:cNvPr id="12" name="七边形 11"/>
          <p:cNvSpPr/>
          <p:nvPr/>
        </p:nvSpPr>
        <p:spPr>
          <a:xfrm>
            <a:off x="1910080" y="4004310"/>
            <a:ext cx="692150" cy="716280"/>
          </a:xfrm>
          <a:prstGeom prst="heptagon">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3200">
                <a:latin typeface="Times New Roman" panose="02020603050405020304" charset="0"/>
                <a:cs typeface="Times New Roman" panose="02020603050405020304" charset="0"/>
              </a:rPr>
              <a:t>D</a:t>
            </a:r>
            <a:endParaRPr lang="en-US" altLang="zh-CN" sz="3200">
              <a:latin typeface="Times New Roman" panose="02020603050405020304" charset="0"/>
              <a:cs typeface="Times New Roman" panose="02020603050405020304" charset="0"/>
            </a:endParaRPr>
          </a:p>
        </p:txBody>
      </p:sp>
      <p:sp>
        <p:nvSpPr>
          <p:cNvPr id="13" name="七边形 12"/>
          <p:cNvSpPr/>
          <p:nvPr/>
        </p:nvSpPr>
        <p:spPr>
          <a:xfrm>
            <a:off x="1910080" y="6003290"/>
            <a:ext cx="692150" cy="716280"/>
          </a:xfrm>
          <a:prstGeom prst="heptagon">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3200">
                <a:latin typeface="Times New Roman" panose="02020603050405020304" charset="0"/>
                <a:cs typeface="Times New Roman" panose="02020603050405020304" charset="0"/>
              </a:rPr>
              <a:t>F</a:t>
            </a:r>
            <a:endParaRPr lang="en-US" altLang="zh-CN" sz="3200">
              <a:latin typeface="Times New Roman" panose="02020603050405020304" charset="0"/>
              <a:cs typeface="Times New Roman" panose="02020603050405020304" charset="0"/>
            </a:endParaRPr>
          </a:p>
        </p:txBody>
      </p:sp>
      <p:sp>
        <p:nvSpPr>
          <p:cNvPr id="14" name="七边形 13"/>
          <p:cNvSpPr/>
          <p:nvPr/>
        </p:nvSpPr>
        <p:spPr>
          <a:xfrm>
            <a:off x="1941195" y="4952365"/>
            <a:ext cx="692150" cy="716280"/>
          </a:xfrm>
          <a:prstGeom prst="heptagon">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3200">
                <a:latin typeface="Times New Roman" panose="02020603050405020304" charset="0"/>
                <a:cs typeface="Times New Roman" panose="02020603050405020304" charset="0"/>
              </a:rPr>
              <a:t>E</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770255" y="182880"/>
            <a:ext cx="1900555" cy="521970"/>
          </a:xfrm>
          <a:prstGeom prst="rect">
            <a:avLst/>
          </a:prstGeom>
          <a:noFill/>
        </p:spPr>
        <p:txBody>
          <a:bodyPr wrap="square" rtlCol="0">
            <a:spAutoFit/>
          </a:bodyPr>
          <a:p>
            <a:r>
              <a:rPr lang="en-US" altLang="zh-CN" sz="2800" b="1" dirty="0">
                <a:solidFill>
                  <a:srgbClr val="2F83FB"/>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rPr>
              <a:t>Task 1</a:t>
            </a:r>
            <a:endParaRPr lang="en-US" altLang="zh-CN" sz="2800" b="1" dirty="0">
              <a:solidFill>
                <a:srgbClr val="2F83FB"/>
              </a:solidFill>
              <a:latin typeface="Times New Roman" panose="02020603050405020304" charset="0"/>
              <a:ea typeface="宋体" panose="02010600030101010101" pitchFamily="2" charset="-122"/>
              <a:cs typeface="Times New Roman" panose="02020603050405020304" charset="0"/>
              <a:sym typeface="Arial" panose="020B0604020202020204" pitchFamily="34" charset="0"/>
            </a:endParaRPr>
          </a:p>
        </p:txBody>
      </p:sp>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000" advTm="3000">
        <p:wedge/>
      </p:transition>
    </mc:Choice>
    <mc:Fallback>
      <p:transition spd="slow" advTm="3000">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542708 -0.200278 " pathEditMode="relative" rAng="0" ptsTypes="">
                                      <p:cBhvr>
                                        <p:cTn id="6" dur="500" fill="hold"/>
                                        <p:tgtEl>
                                          <p:spTgt spid="11"/>
                                        </p:tgtEl>
                                        <p:attrNameLst>
                                          <p:attrName>ppt_x</p:attrName>
                                          <p:attrName>ppt_y</p:attrName>
                                        </p:attrNameLst>
                                      </p:cBhvr>
                                      <p:rCtr x="-15" y="-8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86458 0.0159259 L -0.0561458 0.0681482 " pathEditMode="relative" ptsTypes="">
                                      <p:cBhvr>
                                        <p:cTn id="10" dur="5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286458 0.0037037 L -0.0628125 0.328889 " pathEditMode="relative" ptsTypes="">
                                      <p:cBhvr>
                                        <p:cTn id="14" dur="500" fill="hold"/>
                                        <p:tgtEl>
                                          <p:spTgt spid="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 0 L -0.0542708 -0.313704 " pathEditMode="relative" rAng="0" ptsTypes="">
                                      <p:cBhvr>
                                        <p:cTn id="18" dur="500" fill="hold"/>
                                        <p:tgtEl>
                                          <p:spTgt spid="13"/>
                                        </p:tgtEl>
                                        <p:attrNameLst>
                                          <p:attrName>ppt_x</p:attrName>
                                          <p:attrName>ppt_y</p:attrName>
                                        </p:attrNameLst>
                                      </p:cBhvr>
                                      <p:rCtr x="-27" y="-146"/>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286458 0.0199074 L -0.0532813 0.0805556 " pathEditMode="relative" ptsTypes="">
                                      <p:cBhvr>
                                        <p:cTn id="22" dur="500" fill="hold"/>
                                        <p:tgtEl>
                                          <p:spTgt spid="1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302604 -0.0037037 L -0.0548958 0.0602778 " pathEditMode="relative" ptsTypes="">
                                      <p:cBhvr>
                                        <p:cTn id="26" dur="5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P spid="4" grpId="0" bldLvl="0" animBg="1"/>
      <p:bldP spid="14" grpId="0" bldLvl="0" animBg="1"/>
      <p:bldP spid="13" grpId="0" bldLvl="0" animBg="1"/>
      <p:bldP spid="1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 name="文本框 57"/>
          <p:cNvSpPr txBox="1"/>
          <p:nvPr/>
        </p:nvSpPr>
        <p:spPr>
          <a:xfrm>
            <a:off x="12700" y="10160"/>
            <a:ext cx="12179935" cy="5835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p>
            <a:pPr lvl="0"/>
            <a:r>
              <a:rPr lang="en-US" altLang="zh-CN" sz="3200" b="1" dirty="0">
                <a:solidFill>
                  <a:srgbClr val="FF0000"/>
                </a:solidFill>
                <a:latin typeface="Times New Roman" panose="02020603050405020304" charset="0"/>
                <a:ea typeface="南宋书局体" panose="02000000000000000000" pitchFamily="2" charset="-122"/>
                <a:cs typeface="Times New Roman" panose="02020603050405020304" charset="0"/>
                <a:sym typeface="+mn-ea"/>
              </a:rPr>
              <a:t>Task 2 Analyze the structure.</a:t>
            </a:r>
            <a:endParaRPr lang="en-US" altLang="zh-CN" sz="3200" b="1" dirty="0">
              <a:solidFill>
                <a:srgbClr val="FF0000"/>
              </a:solidFill>
              <a:latin typeface="Times New Roman" panose="02020603050405020304" charset="0"/>
              <a:ea typeface="南宋书局体" panose="02000000000000000000" pitchFamily="2" charset="-122"/>
              <a:cs typeface="Times New Roman" panose="02020603050405020304" charset="0"/>
              <a:sym typeface="+mn-ea"/>
            </a:endParaRPr>
          </a:p>
        </p:txBody>
      </p:sp>
      <p:graphicFrame>
        <p:nvGraphicFramePr>
          <p:cNvPr id="14" name="图示 13" descr="7b0a2020202022776f7264617274223a20227b5c2269645c223a32353030323736302c5c227469645c223a5c225c227d220a7d0a"/>
          <p:cNvGraphicFramePr/>
          <p:nvPr/>
        </p:nvGraphicFramePr>
        <p:xfrm>
          <a:off x="2032000" y="1176655"/>
          <a:ext cx="8128000"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280" name="TextBox 17"/>
          <p:cNvSpPr/>
          <p:nvPr>
            <p:custDataLst>
              <p:tags r:id="rId6"/>
            </p:custDataLst>
          </p:nvPr>
        </p:nvSpPr>
        <p:spPr>
          <a:xfrm>
            <a:off x="7561263" y="1860233"/>
            <a:ext cx="1322705" cy="58356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p>
            <a:pPr defTabSz="914400">
              <a:buClrTx/>
              <a:buSzPct val="100000"/>
              <a:buFontTx/>
              <a:buNone/>
            </a:pPr>
            <a:r>
              <a:rPr lang="en-US" altLang="zh-CN" sz="3200" b="1">
                <a:solidFill>
                  <a:schemeClr val="tx1"/>
                </a:solidFill>
                <a:latin typeface="Times New Roman" panose="02020603050405020304" charset="0"/>
                <a:cs typeface="Arial" panose="020B0604020202020204" pitchFamily="34" charset="0"/>
                <a:sym typeface="Wingdings" panose="05000000000000000000"/>
              </a:rPr>
              <a:t>Para 1</a:t>
            </a:r>
            <a:endParaRPr lang="en-US" altLang="zh-CN" sz="3200" b="1">
              <a:solidFill>
                <a:schemeClr val="tx1"/>
              </a:solidFill>
              <a:latin typeface="Times New Roman" panose="02020603050405020304" charset="0"/>
              <a:ea typeface="Arial" panose="020B0604020202020204" pitchFamily="34" charset="0"/>
              <a:cs typeface="Arial" panose="020B0604020202020204" pitchFamily="34" charset="0"/>
              <a:sym typeface="Wingdings" panose="05000000000000000000"/>
            </a:endParaRPr>
          </a:p>
        </p:txBody>
      </p:sp>
      <p:sp>
        <p:nvSpPr>
          <p:cNvPr id="15" name="TextBox 17"/>
          <p:cNvSpPr/>
          <p:nvPr>
            <p:custDataLst>
              <p:tags r:id="rId7"/>
            </p:custDataLst>
          </p:nvPr>
        </p:nvSpPr>
        <p:spPr>
          <a:xfrm>
            <a:off x="7561263" y="3692843"/>
            <a:ext cx="1661160" cy="58356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p>
            <a:pPr defTabSz="914400">
              <a:buClrTx/>
              <a:buSzPct val="100000"/>
              <a:buFontTx/>
              <a:buNone/>
            </a:pPr>
            <a:r>
              <a:rPr lang="en-US" altLang="zh-CN" sz="3200" b="1">
                <a:solidFill>
                  <a:schemeClr val="tx1"/>
                </a:solidFill>
                <a:latin typeface="Times New Roman" panose="02020603050405020304" charset="0"/>
                <a:cs typeface="Arial" panose="020B0604020202020204" pitchFamily="34" charset="0"/>
                <a:sym typeface="Wingdings" panose="05000000000000000000"/>
              </a:rPr>
              <a:t>Para 2-4</a:t>
            </a:r>
            <a:endParaRPr lang="en-US" altLang="zh-CN" sz="3200" b="1">
              <a:solidFill>
                <a:schemeClr val="tx1"/>
              </a:solidFill>
              <a:latin typeface="Times New Roman" panose="02020603050405020304" charset="0"/>
              <a:ea typeface="Arial" panose="020B0604020202020204" pitchFamily="34" charset="0"/>
              <a:cs typeface="Arial" panose="020B0604020202020204" pitchFamily="34" charset="0"/>
              <a:sym typeface="Wingdings" panose="05000000000000000000"/>
            </a:endParaRPr>
          </a:p>
        </p:txBody>
      </p:sp>
      <p:sp>
        <p:nvSpPr>
          <p:cNvPr id="16" name="TextBox 17"/>
          <p:cNvSpPr/>
          <p:nvPr>
            <p:custDataLst>
              <p:tags r:id="rId8"/>
            </p:custDataLst>
          </p:nvPr>
        </p:nvSpPr>
        <p:spPr>
          <a:xfrm>
            <a:off x="7561263" y="5521643"/>
            <a:ext cx="1661160" cy="58356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p>
            <a:pPr defTabSz="914400">
              <a:buClrTx/>
              <a:buSzPct val="100000"/>
              <a:buFontTx/>
              <a:buNone/>
            </a:pPr>
            <a:r>
              <a:rPr lang="en-US" altLang="zh-CN" sz="3200" b="1">
                <a:solidFill>
                  <a:schemeClr val="tx1"/>
                </a:solidFill>
                <a:latin typeface="Times New Roman" panose="02020603050405020304" charset="0"/>
                <a:cs typeface="Arial" panose="020B0604020202020204" pitchFamily="34" charset="0"/>
                <a:sym typeface="Wingdings" panose="05000000000000000000"/>
              </a:rPr>
              <a:t>Para 5-6</a:t>
            </a:r>
            <a:endParaRPr lang="en-US" altLang="zh-CN" sz="3200" b="1">
              <a:solidFill>
                <a:schemeClr val="tx1"/>
              </a:solidFill>
              <a:latin typeface="Times New Roman" panose="02020603050405020304" charset="0"/>
              <a:ea typeface="Arial" panose="020B0604020202020204" pitchFamily="34" charset="0"/>
              <a:cs typeface="Arial" panose="020B0604020202020204" pitchFamily="34" charset="0"/>
              <a:sym typeface="Wingdings" panose="05000000000000000000"/>
            </a:endParaRPr>
          </a:p>
        </p:txBody>
      </p:sp>
      <p:pic>
        <p:nvPicPr>
          <p:cNvPr id="3" name="图片 2" descr="&amp;pky230_sjzg_VCG211346239121&amp;"/>
          <p:cNvPicPr>
            <a:picLocks noChangeAspect="1"/>
          </p:cNvPicPr>
          <p:nvPr/>
        </p:nvPicPr>
        <p:blipFill>
          <a:blip r:embed="rId9"/>
          <a:stretch>
            <a:fillRect/>
          </a:stretch>
        </p:blipFill>
        <p:spPr>
          <a:xfrm>
            <a:off x="10241280" y="4925060"/>
            <a:ext cx="1951355" cy="1996440"/>
          </a:xfrm>
          <a:prstGeom prst="rect">
            <a:avLst/>
          </a:prstGeom>
        </p:spPr>
      </p:pic>
      <p:pic>
        <p:nvPicPr>
          <p:cNvPr id="512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ustDataLst>
      <p:tags r:id="rId1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80"/>
                                        </p:tgtEl>
                                        <p:attrNameLst>
                                          <p:attrName>style.visibility</p:attrName>
                                        </p:attrNameLst>
                                      </p:cBhvr>
                                      <p:to>
                                        <p:strVal val="visible"/>
                                      </p:to>
                                    </p:set>
                                    <p:anim calcmode="lin" valueType="num">
                                      <p:cBhvr additive="base">
                                        <p:cTn id="12" dur="500" fill="hold"/>
                                        <p:tgtEl>
                                          <p:spTgt spid="11280"/>
                                        </p:tgtEl>
                                        <p:attrNameLst>
                                          <p:attrName>ppt_x</p:attrName>
                                        </p:attrNameLst>
                                      </p:cBhvr>
                                      <p:tavLst>
                                        <p:tav tm="0">
                                          <p:val>
                                            <p:strVal val="#ppt_x"/>
                                          </p:val>
                                        </p:tav>
                                        <p:tav tm="100000">
                                          <p:val>
                                            <p:strVal val="#ppt_x"/>
                                          </p:val>
                                        </p:tav>
                                      </p:tavLst>
                                    </p:anim>
                                    <p:anim calcmode="lin" valueType="num">
                                      <p:cBhvr additive="base">
                                        <p:cTn id="13"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0" grpId="0" bldLvl="0" animBg="1"/>
      <p:bldP spid="15" grpId="0" bldLvl="0" animBg="1"/>
      <p:bldP spid="1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 name="ECB019B1-382A-4266-B25C-5B523AA43C14-1" descr="C:/Users/scolazsnow/AppData/Local/Temp/wpp.CaBbEUwpp"/>
          <p:cNvPicPr>
            <a:picLocks noChangeAspect="1"/>
          </p:cNvPicPr>
          <p:nvPr/>
        </p:nvPicPr>
        <p:blipFill>
          <a:blip r:embed="rId1"/>
          <a:stretch>
            <a:fillRect/>
          </a:stretch>
        </p:blipFill>
        <p:spPr>
          <a:xfrm>
            <a:off x="-213360" y="-528955"/>
            <a:ext cx="12618720" cy="7916545"/>
          </a:xfrm>
          <a:prstGeom prst="rect">
            <a:avLst/>
          </a:prstGeom>
        </p:spPr>
      </p:pic>
      <p:sp>
        <p:nvSpPr>
          <p:cNvPr id="60" name="矩形 59"/>
          <p:cNvSpPr/>
          <p:nvPr/>
        </p:nvSpPr>
        <p:spPr>
          <a:xfrm>
            <a:off x="714375" y="34290"/>
            <a:ext cx="2099310"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picture-based</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62" name="矩形 61"/>
          <p:cNvSpPr/>
          <p:nvPr/>
        </p:nvSpPr>
        <p:spPr>
          <a:xfrm>
            <a:off x="0" y="522605"/>
            <a:ext cx="1826260" cy="521970"/>
          </a:xfrm>
          <a:prstGeom prst="rect">
            <a:avLst/>
          </a:prstGeom>
          <a:noFill/>
          <a:ln>
            <a:noFill/>
          </a:ln>
        </p:spPr>
        <p:txBody>
          <a:bodyPr wrap="square" rtlCol="0" anchor="t">
            <a:spAutoFit/>
          </a:bodyPr>
          <a:p>
            <a:pPr algn="l"/>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Symbols</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63" name="矩形 62"/>
          <p:cNvSpPr/>
          <p:nvPr/>
        </p:nvSpPr>
        <p:spPr>
          <a:xfrm>
            <a:off x="1045210" y="941070"/>
            <a:ext cx="2994025" cy="521970"/>
          </a:xfrm>
          <a:prstGeom prst="rect">
            <a:avLst/>
          </a:prstGeom>
          <a:noFill/>
          <a:ln>
            <a:noFill/>
          </a:ln>
        </p:spPr>
        <p:txBody>
          <a:bodyPr wrap="square" rtlCol="0" anchor="t">
            <a:spAutoFit/>
          </a:bodyPr>
          <a:p>
            <a:pPr algn="l"/>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bones and shells</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2" name="矩形 1"/>
          <p:cNvSpPr/>
          <p:nvPr/>
        </p:nvSpPr>
        <p:spPr>
          <a:xfrm>
            <a:off x="2851150" y="5422900"/>
            <a:ext cx="2376170"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well-developed</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7" name="矩形 6"/>
          <p:cNvSpPr/>
          <p:nvPr/>
        </p:nvSpPr>
        <p:spPr>
          <a:xfrm>
            <a:off x="4625658" y="425450"/>
            <a:ext cx="2318385"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different forms</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8" name="矩形 7"/>
          <p:cNvSpPr/>
          <p:nvPr/>
        </p:nvSpPr>
        <p:spPr>
          <a:xfrm>
            <a:off x="5633086" y="787400"/>
            <a:ext cx="2297430"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geographically</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9" name="矩形 8"/>
          <p:cNvSpPr/>
          <p:nvPr/>
        </p:nvSpPr>
        <p:spPr>
          <a:xfrm>
            <a:off x="3738563" y="1550035"/>
            <a:ext cx="3404235"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dialects and characters</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10" name="矩形 9"/>
          <p:cNvSpPr/>
          <p:nvPr/>
        </p:nvSpPr>
        <p:spPr>
          <a:xfrm>
            <a:off x="8419148" y="454025"/>
            <a:ext cx="2089785"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classic works</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11" name="矩形 10"/>
          <p:cNvSpPr/>
          <p:nvPr/>
        </p:nvSpPr>
        <p:spPr>
          <a:xfrm>
            <a:off x="5313363" y="4810125"/>
            <a:ext cx="2000885"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Qinshihuang</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12" name="矩形 11"/>
          <p:cNvSpPr/>
          <p:nvPr/>
        </p:nvSpPr>
        <p:spPr>
          <a:xfrm>
            <a:off x="5721668" y="5910580"/>
            <a:ext cx="2416175"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in one direction</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13" name="矩形 12"/>
          <p:cNvSpPr/>
          <p:nvPr/>
        </p:nvSpPr>
        <p:spPr>
          <a:xfrm>
            <a:off x="9622790" y="4706620"/>
            <a:ext cx="2406650"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Chinese culture</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14" name="矩形 13"/>
          <p:cNvSpPr/>
          <p:nvPr/>
        </p:nvSpPr>
        <p:spPr>
          <a:xfrm>
            <a:off x="8269923" y="6267450"/>
            <a:ext cx="4026535" cy="521970"/>
          </a:xfrm>
          <a:prstGeom prst="rect">
            <a:avLst/>
          </a:prstGeom>
          <a:noFill/>
          <a:ln>
            <a:noFill/>
          </a:ln>
        </p:spPr>
        <p:txBody>
          <a:bodyPr wrap="none" rtlCol="0" anchor="t">
            <a:spAutoFit/>
          </a:bodyPr>
          <a:p>
            <a:pPr algn="ctr"/>
            <a:r>
              <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rPr>
              <a:t>China’s culture and history</a:t>
            </a:r>
            <a:endParaRPr lang="en-US" altLang="zh-CN" sz="2800">
              <a:solidFill>
                <a:srgbClr val="FF0000"/>
              </a:solidFill>
              <a:effectLst>
                <a:outerShdw blurRad="38100" dist="19050" dir="2700000" algn="tl" rotWithShape="0">
                  <a:schemeClr val="dk1">
                    <a:alpha val="40000"/>
                  </a:schemeClr>
                </a:outerShdw>
              </a:effectLst>
              <a:highlight>
                <a:srgbClr val="FFFF00"/>
              </a:highlight>
              <a:latin typeface="Times New Roman" panose="02020603050405020304" charset="0"/>
            </a:endParaRPr>
          </a:p>
        </p:txBody>
      </p:sp>
      <p:sp>
        <p:nvSpPr>
          <p:cNvPr id="15" name="文本框 14"/>
          <p:cNvSpPr txBox="1"/>
          <p:nvPr/>
        </p:nvSpPr>
        <p:spPr>
          <a:xfrm>
            <a:off x="76200" y="-762000"/>
            <a:ext cx="11105515" cy="829945"/>
          </a:xfrm>
          <a:prstGeom prst="rect">
            <a:avLst/>
          </a:prstGeom>
          <a:noFill/>
        </p:spPr>
        <p:txBody>
          <a:bodyPr wrap="square" rtlCol="0" anchor="t">
            <a:spAutoFit/>
          </a:bodyPr>
          <a:p>
            <a:pPr marL="0" indent="266700" algn="just"/>
            <a:r>
              <a:rPr lang="en-US" altLang="zh-CN" sz="2400" b="1" dirty="0">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rPr>
              <a:t>Scan the text again and try to finish a time line about the development of Chinese writing system.</a:t>
            </a:r>
            <a:endParaRPr lang="en-US" altLang="zh-CN" sz="2400" b="1" dirty="0">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ustDataLst>
      <p:tags r:id="rId3"/>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strips(downLeft)">
                                      <p:cBhvr>
                                        <p:cTn id="31" dur="500"/>
                                        <p:tgtEl>
                                          <p:spTgt spid="6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strips(downLeft)">
                                      <p:cBhvr>
                                        <p:cTn id="36" dur="500"/>
                                        <p:tgtEl>
                                          <p:spTgt spid="6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ppt_x"/>
                                          </p:val>
                                        </p:tav>
                                        <p:tav tm="100000">
                                          <p:val>
                                            <p:strVal val="#ppt_x"/>
                                          </p:val>
                                        </p:tav>
                                      </p:tavLst>
                                    </p:anim>
                                    <p:anim calcmode="lin" valueType="num">
                                      <p:cBhvr additive="base">
                                        <p:cTn id="7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500" fill="hold"/>
                                        <p:tgtEl>
                                          <p:spTgt spid="13"/>
                                        </p:tgtEl>
                                        <p:attrNameLst>
                                          <p:attrName>ppt_x</p:attrName>
                                        </p:attrNameLst>
                                      </p:cBhvr>
                                      <p:tavLst>
                                        <p:tav tm="0">
                                          <p:val>
                                            <p:strVal val="#ppt_x"/>
                                          </p:val>
                                        </p:tav>
                                        <p:tav tm="100000">
                                          <p:val>
                                            <p:strVal val="#ppt_x"/>
                                          </p:val>
                                        </p:tav>
                                      </p:tavLst>
                                    </p:anim>
                                    <p:anim calcmode="lin" valueType="num">
                                      <p:cBhvr additive="base">
                                        <p:cTn id="8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3" grpId="0"/>
      <p:bldP spid="2" grpId="0"/>
      <p:bldP spid="7" grpId="0"/>
      <p:bldP spid="8" grpId="0"/>
      <p:bldP spid="9" grpId="0"/>
      <p:bldP spid="10" grpId="0"/>
      <p:bldP spid="11" grpId="0"/>
      <p:bldP spid="12" grpId="0"/>
      <p:bldP spid="13" grpId="0"/>
      <p:bldP spid="14" grpId="0"/>
      <p:bldP spid="15" grpId="0"/>
      <p:bldP spid="1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流程图: 终止 16"/>
          <p:cNvSpPr/>
          <p:nvPr/>
        </p:nvSpPr>
        <p:spPr>
          <a:xfrm>
            <a:off x="1534795" y="6106160"/>
            <a:ext cx="1653540" cy="33337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latin typeface="Times New Roman" panose="02020603050405020304" charset="0"/>
              <a:cs typeface="Times New Roman" panose="02020603050405020304" charset="0"/>
            </a:endParaRPr>
          </a:p>
        </p:txBody>
      </p:sp>
      <p:grpSp>
        <p:nvGrpSpPr>
          <p:cNvPr id="6" name="组合 5"/>
          <p:cNvGrpSpPr/>
          <p:nvPr/>
        </p:nvGrpSpPr>
        <p:grpSpPr>
          <a:xfrm>
            <a:off x="86162" y="5126930"/>
            <a:ext cx="11646733" cy="1176140"/>
            <a:chOff x="2843" y="8991"/>
            <a:chExt cx="15873" cy="1713"/>
          </a:xfrm>
        </p:grpSpPr>
        <p:sp>
          <p:nvSpPr>
            <p:cNvPr id="69" name="任意多边形 68"/>
            <p:cNvSpPr/>
            <p:nvPr>
              <p:custDataLst>
                <p:tags r:id="rId1"/>
              </p:custDataLst>
            </p:nvPr>
          </p:nvSpPr>
          <p:spPr>
            <a:xfrm>
              <a:off x="2843" y="8991"/>
              <a:ext cx="1077" cy="1322"/>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69A35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2000">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70" name="任意多边形 69"/>
            <p:cNvSpPr/>
            <p:nvPr>
              <p:custDataLst>
                <p:tags r:id="rId2"/>
              </p:custDataLst>
            </p:nvPr>
          </p:nvSpPr>
          <p:spPr>
            <a:xfrm>
              <a:off x="3920" y="9546"/>
              <a:ext cx="733" cy="767"/>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p>
              <a:pPr algn="ctr">
                <a:lnSpc>
                  <a:spcPct val="120000"/>
                </a:lnSpc>
              </a:pPr>
              <a:r>
                <a:rPr lang="en-US" altLang="zh-CN" sz="2000" spc="300"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D</a:t>
              </a:r>
              <a:endParaRPr lang="en-US" altLang="zh-CN" sz="2000" spc="300"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77" name="文本框 76"/>
            <p:cNvSpPr txBox="1"/>
            <p:nvPr>
              <p:custDataLst>
                <p:tags r:id="rId3"/>
              </p:custDataLst>
            </p:nvPr>
          </p:nvSpPr>
          <p:spPr>
            <a:xfrm>
              <a:off x="4750" y="9857"/>
              <a:ext cx="13966" cy="847"/>
            </a:xfrm>
            <a:prstGeom prst="rect">
              <a:avLst/>
            </a:prstGeom>
            <a:noFill/>
          </p:spPr>
          <p:txBody>
            <a:bodyPr wrap="square" rtlCol="0" anchor="ctr">
              <a:noAutofit/>
            </a:bodyPr>
            <a:p>
              <a:pPr algn="just">
                <a:lnSpc>
                  <a:spcPct val="80000"/>
                </a:lnSpc>
                <a:buClrTx/>
                <a:buSzTx/>
                <a:buFontTx/>
              </a:pPr>
              <a:r>
                <a:rPr lang="zh-CN" altLang="en-US" sz="2400" b="1">
                  <a:latin typeface="Times New Roman" panose="02020603050405020304" charset="0"/>
                  <a:ea typeface="仿宋" panose="02010609060101010101" pitchFamily="49" charset="-122"/>
                  <a:cs typeface="Times New Roman" panose="02020603050405020304" charset="0"/>
                  <a:sym typeface="+mn-ea"/>
                </a:rPr>
                <a:t>The system of Chinese characters is still an </a:t>
              </a:r>
              <a:r>
                <a:rPr lang="zh-CN" altLang="en-US" sz="2400" b="1">
                  <a:highlight>
                    <a:srgbClr val="FFFF00"/>
                  </a:highlight>
                  <a:latin typeface="Times New Roman" panose="02020603050405020304" charset="0"/>
                  <a:ea typeface="仿宋" panose="02010609060101010101" pitchFamily="49" charset="-122"/>
                  <a:cs typeface="Times New Roman" panose="02020603050405020304" charset="0"/>
                  <a:sym typeface="+mn-ea"/>
                </a:rPr>
                <a:t>important part</a:t>
              </a:r>
              <a:r>
                <a:rPr lang="zh-CN" altLang="en-US" sz="2400" b="1">
                  <a:latin typeface="Times New Roman" panose="02020603050405020304" charset="0"/>
                  <a:ea typeface="仿宋" panose="02010609060101010101" pitchFamily="49" charset="-122"/>
                  <a:cs typeface="Times New Roman" panose="02020603050405020304" charset="0"/>
                  <a:sym typeface="+mn-ea"/>
                </a:rPr>
                <a:t> of the Chinese culture</a:t>
              </a:r>
              <a:r>
                <a:rPr lang="en-US" altLang="zh-CN" sz="2400" b="1">
                  <a:latin typeface="Times New Roman" panose="02020603050405020304" charset="0"/>
                  <a:ea typeface="仿宋" panose="02010609060101010101" pitchFamily="49" charset="-122"/>
                  <a:cs typeface="Times New Roman" panose="02020603050405020304" charset="0"/>
                  <a:sym typeface="+mn-ea"/>
                </a:rPr>
                <a:t>.</a:t>
              </a:r>
              <a:r>
                <a:rPr lang="zh-CN" altLang="en-US" sz="2400" b="1">
                  <a:latin typeface="Times New Roman" panose="02020603050405020304" charset="0"/>
                  <a:ea typeface="仿宋" panose="02010609060101010101" pitchFamily="49" charset="-122"/>
                  <a:cs typeface="Times New Roman" panose="02020603050405020304" charset="0"/>
                  <a:sym typeface="宋体" panose="02010600030101010101" pitchFamily="2" charset="-122"/>
                </a:rPr>
                <a:t>As China plays a greater role in global affairs, </a:t>
              </a:r>
              <a:r>
                <a:rPr lang="zh-CN" altLang="en-US" sz="2400" b="1">
                  <a:highlight>
                    <a:srgbClr val="FFFF00"/>
                  </a:highlight>
                  <a:latin typeface="Times New Roman" panose="02020603050405020304" charset="0"/>
                  <a:ea typeface="仿宋" panose="02010609060101010101" pitchFamily="49" charset="-122"/>
                  <a:cs typeface="Times New Roman" panose="02020603050405020304" charset="0"/>
                  <a:sym typeface="宋体" panose="02010600030101010101" pitchFamily="2" charset="-122"/>
                </a:rPr>
                <a:t>an increasing number</a:t>
              </a:r>
              <a:r>
                <a:rPr lang="zh-CN" altLang="en-US" sz="2400" b="1">
                  <a:latin typeface="Times New Roman" panose="02020603050405020304" charset="0"/>
                  <a:ea typeface="仿宋" panose="02010609060101010101" pitchFamily="49" charset="-122"/>
                  <a:cs typeface="Times New Roman" panose="02020603050405020304" charset="0"/>
                  <a:sym typeface="宋体" panose="02010600030101010101" pitchFamily="2" charset="-122"/>
                </a:rPr>
                <a:t> of international students are beginning to appreciate </a:t>
              </a:r>
              <a:r>
                <a:rPr lang="zh-CN" altLang="en-US" sz="2400" b="1">
                  <a:latin typeface="Times New Roman" panose="02020603050405020304" charset="0"/>
                  <a:ea typeface="仿宋" panose="02010609060101010101" pitchFamily="49" charset="-122"/>
                  <a:cs typeface="Times New Roman" panose="02020603050405020304" charset="0"/>
                  <a:sym typeface="+mn-ea"/>
                </a:rPr>
                <a:t>China's culture and history through this amazing language.</a:t>
              </a:r>
              <a:endParaRPr lang="zh-CN" altLang="en-US" sz="2400" b="1">
                <a:latin typeface="Times New Roman" panose="02020603050405020304" charset="0"/>
                <a:ea typeface="仿宋" panose="02010609060101010101" pitchFamily="49" charset="-122"/>
                <a:cs typeface="Times New Roman" panose="02020603050405020304" charset="0"/>
                <a:sym typeface="+mn-ea"/>
              </a:endParaRPr>
            </a:p>
          </p:txBody>
        </p:sp>
      </p:grpSp>
      <p:cxnSp>
        <p:nvCxnSpPr>
          <p:cNvPr id="4" name="直接连接符 3"/>
          <p:cNvCxnSpPr/>
          <p:nvPr>
            <p:custDataLst>
              <p:tags r:id="rId4"/>
            </p:custDataLst>
          </p:nvPr>
        </p:nvCxnSpPr>
        <p:spPr>
          <a:xfrm>
            <a:off x="86188" y="440272"/>
            <a:ext cx="0" cy="6379588"/>
          </a:xfrm>
          <a:prstGeom prst="line">
            <a:avLst/>
          </a:prstGeom>
        </p:spPr>
        <p:style>
          <a:lnRef idx="1">
            <a:srgbClr val="1F74AD"/>
          </a:lnRef>
          <a:fillRef idx="0">
            <a:srgbClr val="1F74AD"/>
          </a:fillRef>
          <a:effectRef idx="0">
            <a:srgbClr val="1F74AD"/>
          </a:effectRef>
          <a:fontRef idx="minor">
            <a:srgbClr val="000000"/>
          </a:fontRef>
        </p:style>
      </p:cxnSp>
      <p:grpSp>
        <p:nvGrpSpPr>
          <p:cNvPr id="3" name="组合 2"/>
          <p:cNvGrpSpPr/>
          <p:nvPr/>
        </p:nvGrpSpPr>
        <p:grpSpPr>
          <a:xfrm>
            <a:off x="86166" y="1975729"/>
            <a:ext cx="11555638" cy="1511984"/>
            <a:chOff x="2843" y="4126"/>
            <a:chExt cx="16013" cy="2211"/>
          </a:xfrm>
        </p:grpSpPr>
        <p:sp>
          <p:nvSpPr>
            <p:cNvPr id="35" name="任意多边形 34"/>
            <p:cNvSpPr/>
            <p:nvPr>
              <p:custDataLst>
                <p:tags r:id="rId5"/>
              </p:custDataLst>
            </p:nvPr>
          </p:nvSpPr>
          <p:spPr>
            <a:xfrm>
              <a:off x="2843" y="4343"/>
              <a:ext cx="1077" cy="1322"/>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3498D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2000">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37" name="任意多边形 36"/>
            <p:cNvSpPr/>
            <p:nvPr>
              <p:custDataLst>
                <p:tags r:id="rId6"/>
              </p:custDataLst>
            </p:nvPr>
          </p:nvSpPr>
          <p:spPr>
            <a:xfrm>
              <a:off x="3920" y="4898"/>
              <a:ext cx="733" cy="767"/>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p>
              <a:pPr algn="ctr">
                <a:lnSpc>
                  <a:spcPct val="120000"/>
                </a:lnSpc>
              </a:pPr>
              <a:r>
                <a:rPr lang="en-US" altLang="zh-CN" sz="2000" spc="300"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B</a:t>
              </a:r>
              <a:endParaRPr lang="en-US" altLang="zh-CN" sz="2000" spc="300"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75" name="文本框 74"/>
            <p:cNvSpPr txBox="1"/>
            <p:nvPr>
              <p:custDataLst>
                <p:tags r:id="rId7"/>
              </p:custDataLst>
            </p:nvPr>
          </p:nvSpPr>
          <p:spPr>
            <a:xfrm>
              <a:off x="4789" y="4126"/>
              <a:ext cx="14067" cy="2211"/>
            </a:xfrm>
            <a:prstGeom prst="rect">
              <a:avLst/>
            </a:prstGeom>
            <a:noFill/>
          </p:spPr>
          <p:txBody>
            <a:bodyPr wrap="square" rtlCol="0" anchor="ctr">
              <a:noAutofit/>
            </a:bodyPr>
            <a:p>
              <a:pPr algn="just">
                <a:lnSpc>
                  <a:spcPct val="90000"/>
                </a:lnSpc>
              </a:pPr>
              <a:r>
                <a:rPr lang="zh-CN" altLang="en-US" sz="2400" b="1">
                  <a:solidFill>
                    <a:schemeClr val="tx1"/>
                  </a:solidFill>
                  <a:latin typeface="Times New Roman" panose="02020603050405020304" charset="0"/>
                  <a:ea typeface="仿宋" panose="02010609060101010101" pitchFamily="49" charset="-122"/>
                  <a:cs typeface="Times New Roman" panose="02020603050405020304" charset="0"/>
                  <a:sym typeface="+mn-ea"/>
                </a:rPr>
                <a:t>Written Chinese has also become </a:t>
              </a:r>
              <a:r>
                <a:rPr lang="zh-CN" altLang="en-US" sz="2400" b="1">
                  <a:solidFill>
                    <a:schemeClr val="tx1"/>
                  </a:solidFill>
                  <a:highlight>
                    <a:srgbClr val="FFFF00"/>
                  </a:highlight>
                  <a:latin typeface="Times New Roman" panose="02020603050405020304" charset="0"/>
                  <a:ea typeface="仿宋" panose="02010609060101010101" pitchFamily="49" charset="-122"/>
                  <a:cs typeface="Times New Roman" panose="02020603050405020304" charset="0"/>
                  <a:sym typeface="+mn-ea"/>
                </a:rPr>
                <a:t>an important means</a:t>
              </a:r>
              <a:r>
                <a:rPr lang="zh-CN" altLang="en-US" sz="2400" b="1">
                  <a:solidFill>
                    <a:schemeClr val="tx1"/>
                  </a:solidFill>
                  <a:latin typeface="Times New Roman" panose="02020603050405020304" charset="0"/>
                  <a:ea typeface="仿宋" panose="02010609060101010101" pitchFamily="49" charset="-122"/>
                  <a:cs typeface="Times New Roman" panose="02020603050405020304" charset="0"/>
                  <a:sym typeface="+mn-ea"/>
                </a:rPr>
                <a:t> by which China</a:t>
              </a:r>
              <a:r>
                <a:rPr lang="en-US" altLang="zh-CN" sz="2400" b="1">
                  <a:solidFill>
                    <a:schemeClr val="tx1"/>
                  </a:solidFill>
                  <a:latin typeface="Times New Roman" panose="02020603050405020304" charset="0"/>
                  <a:ea typeface="仿宋" panose="02010609060101010101" pitchFamily="49" charset="-122"/>
                  <a:cs typeface="Times New Roman" panose="02020603050405020304" charset="0"/>
                  <a:sym typeface="+mn-ea"/>
                </a:rPr>
                <a:t>’</a:t>
              </a:r>
              <a:r>
                <a:rPr lang="zh-CN" altLang="en-US" sz="2400" b="1">
                  <a:solidFill>
                    <a:schemeClr val="tx1"/>
                  </a:solidFill>
                  <a:latin typeface="Times New Roman" panose="02020603050405020304" charset="0"/>
                  <a:ea typeface="仿宋" panose="02010609060101010101" pitchFamily="49" charset="-122"/>
                  <a:cs typeface="Times New Roman" panose="02020603050405020304" charset="0"/>
                  <a:sym typeface="+mn-ea"/>
                </a:rPr>
                <a:t>s present is connected with China</a:t>
              </a:r>
              <a:r>
                <a:rPr lang="en-US" altLang="zh-CN" sz="2400" b="1">
                  <a:solidFill>
                    <a:schemeClr val="tx1"/>
                  </a:solidFill>
                  <a:latin typeface="Times New Roman" panose="02020603050405020304" charset="0"/>
                  <a:ea typeface="仿宋" panose="02010609060101010101" pitchFamily="49" charset="-122"/>
                  <a:cs typeface="Times New Roman" panose="02020603050405020304" charset="0"/>
                  <a:sym typeface="+mn-ea"/>
                </a:rPr>
                <a:t>’</a:t>
              </a:r>
              <a:r>
                <a:rPr lang="zh-CN" altLang="en-US" sz="2400" b="1">
                  <a:solidFill>
                    <a:schemeClr val="tx1"/>
                  </a:solidFill>
                  <a:latin typeface="Times New Roman" panose="02020603050405020304" charset="0"/>
                  <a:ea typeface="仿宋" panose="02010609060101010101" pitchFamily="49" charset="-122"/>
                  <a:cs typeface="Times New Roman" panose="02020603050405020304" charset="0"/>
                  <a:sym typeface="+mn-ea"/>
                </a:rPr>
                <a:t>s past.</a:t>
              </a:r>
              <a:endParaRPr lang="zh-CN" altLang="en-US" sz="2400" b="1" spc="150" dirty="0">
                <a:solidFill>
                  <a:schemeClr val="tx1"/>
                </a:solidFill>
                <a:latin typeface="Times New Roman" panose="02020603050405020304" charset="0"/>
                <a:ea typeface="仿宋" panose="02010609060101010101" pitchFamily="49" charset="-122"/>
                <a:cs typeface="Times New Roman" panose="02020603050405020304" charset="0"/>
                <a:sym typeface="+mn-ea"/>
              </a:endParaRPr>
            </a:p>
          </p:txBody>
        </p:sp>
      </p:grpSp>
      <p:grpSp>
        <p:nvGrpSpPr>
          <p:cNvPr id="5" name="组合 4"/>
          <p:cNvGrpSpPr/>
          <p:nvPr/>
        </p:nvGrpSpPr>
        <p:grpSpPr>
          <a:xfrm>
            <a:off x="86360" y="3574415"/>
            <a:ext cx="11530383" cy="1488440"/>
            <a:chOff x="2843" y="6664"/>
            <a:chExt cx="16291" cy="2369"/>
          </a:xfrm>
        </p:grpSpPr>
        <p:sp>
          <p:nvSpPr>
            <p:cNvPr id="76" name="文本框 75"/>
            <p:cNvSpPr txBox="1"/>
            <p:nvPr>
              <p:custDataLst>
                <p:tags r:id="rId8"/>
              </p:custDataLst>
            </p:nvPr>
          </p:nvSpPr>
          <p:spPr>
            <a:xfrm>
              <a:off x="4750" y="6664"/>
              <a:ext cx="14384" cy="2369"/>
            </a:xfrm>
            <a:prstGeom prst="rect">
              <a:avLst/>
            </a:prstGeom>
            <a:noFill/>
          </p:spPr>
          <p:txBody>
            <a:bodyPr wrap="square" rtlCol="0" anchor="ctr">
              <a:noAutofit/>
            </a:bodyPr>
            <a:p>
              <a:pPr algn="just">
                <a:lnSpc>
                  <a:spcPct val="80000"/>
                </a:lnSpc>
              </a:pPr>
              <a:r>
                <a:rPr lang="zh-CN" altLang="en-US" sz="2400" b="1">
                  <a:highlight>
                    <a:srgbClr val="FFFF00"/>
                  </a:highlight>
                  <a:latin typeface="Times New Roman" panose="02020603050405020304" charset="0"/>
                  <a:ea typeface="仿宋" panose="02010609060101010101" pitchFamily="49" charset="-122"/>
                  <a:cs typeface="Times New Roman" panose="02020603050405020304" charset="0"/>
                  <a:sym typeface="+mn-ea"/>
                </a:rPr>
                <a:t>The high regard</a:t>
              </a:r>
              <a:r>
                <a:rPr lang="zh-CN" altLang="en-US" sz="2400" b="1">
                  <a:latin typeface="Times New Roman" panose="02020603050405020304" charset="0"/>
                  <a:ea typeface="仿宋" panose="02010609060101010101" pitchFamily="49" charset="-122"/>
                  <a:cs typeface="Times New Roman" panose="02020603050405020304" charset="0"/>
                  <a:sym typeface="+mn-ea"/>
                </a:rPr>
                <a:t> for the Chinese writing system can be seen in the development of Chinese characters as an art form, known as Chinese calligraphy, which has become </a:t>
              </a:r>
              <a:r>
                <a:rPr lang="zh-CN" altLang="en-US" sz="2400" b="1">
                  <a:highlight>
                    <a:srgbClr val="FFFF00"/>
                  </a:highlight>
                  <a:latin typeface="Times New Roman" panose="02020603050405020304" charset="0"/>
                  <a:ea typeface="仿宋" panose="02010609060101010101" pitchFamily="49" charset="-122"/>
                  <a:cs typeface="Times New Roman" panose="02020603050405020304" charset="0"/>
                  <a:sym typeface="+mn-ea"/>
                </a:rPr>
                <a:t>an important part</a:t>
              </a:r>
              <a:r>
                <a:rPr lang="zh-CN" altLang="en-US" sz="2400" b="1">
                  <a:latin typeface="Times New Roman" panose="02020603050405020304" charset="0"/>
                  <a:ea typeface="仿宋" panose="02010609060101010101" pitchFamily="49" charset="-122"/>
                  <a:cs typeface="Times New Roman" panose="02020603050405020304" charset="0"/>
                  <a:sym typeface="+mn-ea"/>
                </a:rPr>
                <a:t> of Chinese culture.</a:t>
              </a:r>
              <a:endParaRPr lang="zh-CN" altLang="en-US" sz="2400" b="1">
                <a:latin typeface="Times New Roman" panose="02020603050405020304" charset="0"/>
                <a:ea typeface="仿宋" panose="02010609060101010101" pitchFamily="49" charset="-122"/>
                <a:cs typeface="Times New Roman" panose="02020603050405020304" charset="0"/>
              </a:endParaRPr>
            </a:p>
            <a:p>
              <a:pPr algn="just">
                <a:lnSpc>
                  <a:spcPct val="120000"/>
                </a:lnSpc>
              </a:pPr>
              <a:endParaRPr lang="zh-CN" altLang="en-US" sz="2400" b="1" spc="150">
                <a:solidFill>
                  <a:srgbClr val="1AA3AA"/>
                </a:solidFill>
                <a:latin typeface="Times New Roman" panose="02020603050405020304" charset="0"/>
                <a:ea typeface="仿宋" panose="02010609060101010101" pitchFamily="49" charset="-122"/>
                <a:cs typeface="Times New Roman" panose="02020603050405020304" charset="0"/>
                <a:sym typeface="Arial" panose="020B0604020202020204" pitchFamily="34" charset="0"/>
              </a:endParaRPr>
            </a:p>
          </p:txBody>
        </p:sp>
        <p:sp>
          <p:nvSpPr>
            <p:cNvPr id="63" name="任意多边形 62"/>
            <p:cNvSpPr/>
            <p:nvPr>
              <p:custDataLst>
                <p:tags r:id="rId9"/>
              </p:custDataLst>
            </p:nvPr>
          </p:nvSpPr>
          <p:spPr>
            <a:xfrm>
              <a:off x="2843" y="6664"/>
              <a:ext cx="1077" cy="1322"/>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1AA3AA">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2000">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64" name="任意多边形 63"/>
            <p:cNvSpPr/>
            <p:nvPr>
              <p:custDataLst>
                <p:tags r:id="rId10"/>
              </p:custDataLst>
            </p:nvPr>
          </p:nvSpPr>
          <p:spPr>
            <a:xfrm>
              <a:off x="3920" y="7219"/>
              <a:ext cx="733" cy="767"/>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p>
              <a:pPr algn="ctr">
                <a:lnSpc>
                  <a:spcPct val="120000"/>
                </a:lnSpc>
              </a:pPr>
              <a:r>
                <a:rPr lang="en-US" altLang="zh-CN" sz="2000" spc="300"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C</a:t>
              </a:r>
              <a:endParaRPr lang="en-US" altLang="zh-CN" sz="2000" spc="300"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grpSp>
      <p:grpSp>
        <p:nvGrpSpPr>
          <p:cNvPr id="2" name="组合 1"/>
          <p:cNvGrpSpPr/>
          <p:nvPr/>
        </p:nvGrpSpPr>
        <p:grpSpPr>
          <a:xfrm>
            <a:off x="86189" y="981835"/>
            <a:ext cx="11555901" cy="1137629"/>
            <a:chOff x="2843" y="2023"/>
            <a:chExt cx="16013" cy="1576"/>
          </a:xfrm>
        </p:grpSpPr>
        <p:sp>
          <p:nvSpPr>
            <p:cNvPr id="22" name="任意多边形 21"/>
            <p:cNvSpPr/>
            <p:nvPr>
              <p:custDataLst>
                <p:tags r:id="rId11"/>
              </p:custDataLst>
            </p:nvPr>
          </p:nvSpPr>
          <p:spPr>
            <a:xfrm>
              <a:off x="2843" y="2023"/>
              <a:ext cx="1077" cy="1322"/>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rgbClr val="1F74AD">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2000">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23" name="任意多边形 22"/>
            <p:cNvSpPr/>
            <p:nvPr>
              <p:custDataLst>
                <p:tags r:id="rId12"/>
              </p:custDataLst>
            </p:nvPr>
          </p:nvSpPr>
          <p:spPr>
            <a:xfrm>
              <a:off x="3920" y="2577"/>
              <a:ext cx="733" cy="767"/>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en-US" altLang="zh-CN" sz="2000" spc="300"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rPr>
                <a:t>A</a:t>
              </a:r>
              <a:endParaRPr lang="en-US" altLang="zh-CN" sz="2000" spc="300" dirty="0">
                <a:solidFill>
                  <a:sysClr val="window" lastClr="FFFFFF"/>
                </a:solidFill>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sp>
          <p:nvSpPr>
            <p:cNvPr id="24" name="文本框 23"/>
            <p:cNvSpPr txBox="1"/>
            <p:nvPr>
              <p:custDataLst>
                <p:tags r:id="rId13"/>
              </p:custDataLst>
            </p:nvPr>
          </p:nvSpPr>
          <p:spPr>
            <a:xfrm>
              <a:off x="4750" y="2810"/>
              <a:ext cx="14106" cy="789"/>
            </a:xfrm>
            <a:prstGeom prst="rect">
              <a:avLst/>
            </a:prstGeom>
            <a:noFill/>
          </p:spPr>
          <p:txBody>
            <a:bodyPr wrap="square" rtlCol="0" anchor="ctr">
              <a:noAutofit/>
            </a:bodyPr>
            <a:p>
              <a:pPr algn="just">
                <a:lnSpc>
                  <a:spcPct val="90000"/>
                </a:lnSpc>
              </a:pPr>
              <a:r>
                <a:rPr lang="en-US" altLang="zh-CN" sz="2400" b="1">
                  <a:solidFill>
                    <a:schemeClr val="tx1"/>
                  </a:solidFill>
                  <a:effectLst/>
                  <a:latin typeface="Times New Roman" panose="02020603050405020304" charset="0"/>
                  <a:cs typeface="Times New Roman" panose="02020603050405020304" charset="0"/>
                  <a:sym typeface="+mn-ea"/>
                </a:rPr>
                <a:t>That writing system was </a:t>
              </a:r>
              <a:r>
                <a:rPr lang="en-US" altLang="zh-CN" sz="2400" b="1">
                  <a:solidFill>
                    <a:schemeClr val="tx1"/>
                  </a:solidFill>
                  <a:effectLst/>
                  <a:highlight>
                    <a:srgbClr val="FFFF00"/>
                  </a:highlight>
                  <a:latin typeface="Times New Roman" panose="02020603050405020304" charset="0"/>
                  <a:cs typeface="Times New Roman" panose="02020603050405020304" charset="0"/>
                  <a:sym typeface="+mn-ea"/>
                </a:rPr>
                <a:t>of great importance</a:t>
              </a:r>
              <a:r>
                <a:rPr lang="en-US" altLang="zh-CN" sz="2400" b="1">
                  <a:solidFill>
                    <a:schemeClr val="tx1"/>
                  </a:solidFill>
                  <a:effectLst/>
                  <a:latin typeface="Times New Roman" panose="02020603050405020304" charset="0"/>
                  <a:cs typeface="Times New Roman" panose="02020603050405020304" charset="0"/>
                  <a:sym typeface="+mn-ea"/>
                </a:rPr>
                <a:t> in uniting the Chinese people and culture.</a:t>
              </a:r>
              <a:endParaRPr lang="en-US" altLang="zh-CN" sz="2400" b="1">
                <a:solidFill>
                  <a:schemeClr val="tx1"/>
                </a:solidFill>
                <a:effectLst/>
                <a:latin typeface="Times New Roman" panose="02020603050405020304" charset="0"/>
                <a:cs typeface="Times New Roman" panose="02020603050405020304" charset="0"/>
              </a:endParaRPr>
            </a:p>
            <a:p>
              <a:pPr algn="just">
                <a:lnSpc>
                  <a:spcPct val="120000"/>
                </a:lnSpc>
              </a:pPr>
              <a:endParaRPr lang="en-US" altLang="zh-CN" sz="2400" b="1" spc="150" dirty="0">
                <a:solidFill>
                  <a:schemeClr val="tx1"/>
                </a:solidFill>
                <a:effectLst/>
                <a:latin typeface="Times New Roman" panose="02020603050405020304" charset="0"/>
                <a:ea typeface="微软雅黑" panose="020B0503020204020204" pitchFamily="34" charset="-122"/>
                <a:cs typeface="Times New Roman" panose="02020603050405020304" charset="0"/>
                <a:sym typeface="Arial" panose="020B0604020202020204" pitchFamily="34" charset="0"/>
              </a:endParaRPr>
            </a:p>
          </p:txBody>
        </p:sp>
      </p:grpSp>
      <p:sp>
        <p:nvSpPr>
          <p:cNvPr id="38915" name="TextBox 11"/>
          <p:cNvSpPr/>
          <p:nvPr>
            <p:custDataLst>
              <p:tags r:id="rId14"/>
            </p:custDataLst>
          </p:nvPr>
        </p:nvSpPr>
        <p:spPr>
          <a:xfrm>
            <a:off x="0" y="0"/>
            <a:ext cx="11455400" cy="450215"/>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anchor="t" anchorCtr="0">
            <a:spAutoFit/>
          </a:bodyPr>
          <a:p>
            <a:pPr algn="just">
              <a:lnSpc>
                <a:spcPts val="2800"/>
              </a:lnSpc>
              <a:buClrTx/>
              <a:buSzTx/>
              <a:buFontTx/>
            </a:pPr>
            <a:r>
              <a:rPr lang="en-US" altLang="zh-CN" sz="2800" b="1">
                <a:effectLst/>
                <a:latin typeface="Times New Roman" panose="02020603050405020304" charset="0"/>
                <a:cs typeface="Times New Roman" panose="02020603050405020304" charset="0"/>
              </a:rPr>
              <a:t> Find the sentences that show the importance from the text(Para4 - Para6). </a:t>
            </a:r>
            <a:endParaRPr lang="en-US" altLang="zh-CN" sz="2800" b="1">
              <a:effectLst/>
              <a:latin typeface="Times New Roman" panose="02020603050405020304" charset="0"/>
              <a:cs typeface="Times New Roman" panose="02020603050405020304" charset="0"/>
            </a:endParaRPr>
          </a:p>
        </p:txBody>
      </p:sp>
      <p:sp>
        <p:nvSpPr>
          <p:cNvPr id="19" name="文本框 18"/>
          <p:cNvSpPr txBox="1"/>
          <p:nvPr/>
        </p:nvSpPr>
        <p:spPr>
          <a:xfrm>
            <a:off x="1370965" y="1073150"/>
            <a:ext cx="10673080" cy="953135"/>
          </a:xfrm>
          <a:prstGeom prst="rect">
            <a:avLst/>
          </a:prstGeom>
          <a:solidFill>
            <a:srgbClr val="00B050"/>
          </a:solidFill>
        </p:spPr>
        <p:txBody>
          <a:bodyPr wrap="square" rtlCol="0">
            <a:spAutoFit/>
          </a:bodyPr>
          <a:p>
            <a:pPr fontAlgn="b"/>
            <a:r>
              <a:rPr lang="en-US" altLang="zh-CN" sz="2800" b="1">
                <a:solidFill>
                  <a:schemeClr val="bg1"/>
                </a:solidFill>
                <a:latin typeface="Times New Roman" panose="02020603050405020304" charset="0"/>
                <a:cs typeface="Times New Roman" panose="02020603050405020304" charset="0"/>
              </a:rPr>
              <a:t>Connect</a:t>
            </a:r>
            <a:r>
              <a:rPr lang="en-US" altLang="zh-CN" sz="2800">
                <a:solidFill>
                  <a:schemeClr val="bg1"/>
                </a:solidFill>
                <a:latin typeface="Times New Roman" panose="02020603050405020304" charset="0"/>
                <a:cs typeface="Times New Roman" panose="02020603050405020304" charset="0"/>
              </a:rPr>
              <a:t>  _____________________</a:t>
            </a:r>
            <a:r>
              <a:rPr lang="en-US" altLang="zh-CN" sz="2800" b="1">
                <a:solidFill>
                  <a:schemeClr val="bg1"/>
                </a:solidFill>
                <a:latin typeface="Times New Roman" panose="02020603050405020304" charset="0"/>
                <a:cs typeface="Times New Roman" panose="02020603050405020304" charset="0"/>
              </a:rPr>
              <a:t>with</a:t>
            </a:r>
            <a:r>
              <a:rPr lang="en-US" altLang="zh-CN" sz="2800">
                <a:solidFill>
                  <a:schemeClr val="bg1"/>
                </a:solidFill>
                <a:latin typeface="Times New Roman" panose="02020603050405020304" charset="0"/>
                <a:cs typeface="Times New Roman" panose="02020603050405020304" charset="0"/>
              </a:rPr>
              <a:t>_______________</a:t>
            </a:r>
            <a:endParaRPr lang="en-US" altLang="zh-CN" sz="2800">
              <a:solidFill>
                <a:schemeClr val="bg1"/>
              </a:solidFill>
              <a:latin typeface="Times New Roman" panose="02020603050405020304" charset="0"/>
              <a:cs typeface="Times New Roman" panose="02020603050405020304" charset="0"/>
            </a:endParaRPr>
          </a:p>
          <a:p>
            <a:pPr fontAlgn="b"/>
            <a:endParaRPr lang="en-US" altLang="zh-CN" sz="2800">
              <a:solidFill>
                <a:schemeClr val="bg1"/>
              </a:solidFill>
              <a:latin typeface="Times New Roman" panose="02020603050405020304" charset="0"/>
              <a:cs typeface="Times New Roman" panose="02020603050405020304" charset="0"/>
            </a:endParaRPr>
          </a:p>
        </p:txBody>
      </p:sp>
      <p:sp>
        <p:nvSpPr>
          <p:cNvPr id="28" name="文本框 27"/>
          <p:cNvSpPr txBox="1"/>
          <p:nvPr/>
        </p:nvSpPr>
        <p:spPr>
          <a:xfrm>
            <a:off x="1419225" y="2158365"/>
            <a:ext cx="10624820" cy="953135"/>
          </a:xfrm>
          <a:prstGeom prst="rect">
            <a:avLst/>
          </a:prstGeom>
          <a:solidFill>
            <a:srgbClr val="00B050"/>
          </a:solidFill>
        </p:spPr>
        <p:txBody>
          <a:bodyPr wrap="square" rtlCol="0">
            <a:spAutoFit/>
          </a:bodyPr>
          <a:p>
            <a:pPr algn="l" fontAlgn="b">
              <a:buClrTx/>
              <a:buSzTx/>
              <a:buFontTx/>
            </a:pPr>
            <a:r>
              <a:rPr lang="en-US" altLang="zh-CN" sz="2800" b="1">
                <a:solidFill>
                  <a:schemeClr val="bg1"/>
                </a:solidFill>
                <a:latin typeface="Times New Roman" panose="02020603050405020304" charset="0"/>
                <a:cs typeface="Times New Roman" panose="02020603050405020304" charset="0"/>
              </a:rPr>
              <a:t>Connect_______________with_______________</a:t>
            </a:r>
            <a:endParaRPr lang="en-US" altLang="zh-CN" sz="2800" b="1">
              <a:solidFill>
                <a:schemeClr val="bg1"/>
              </a:solidFill>
              <a:latin typeface="Times New Roman" panose="02020603050405020304" charset="0"/>
              <a:cs typeface="Times New Roman" panose="02020603050405020304" charset="0"/>
            </a:endParaRPr>
          </a:p>
          <a:p>
            <a:pPr algn="l" fontAlgn="b">
              <a:buClrTx/>
              <a:buSzTx/>
              <a:buFontTx/>
            </a:pPr>
            <a:endParaRPr lang="en-US" altLang="zh-CN" sz="2800" b="1">
              <a:solidFill>
                <a:schemeClr val="bg1"/>
              </a:solidFill>
              <a:latin typeface="Times New Roman" panose="02020603050405020304" charset="0"/>
              <a:cs typeface="Times New Roman" panose="02020603050405020304" charset="0"/>
            </a:endParaRPr>
          </a:p>
        </p:txBody>
      </p:sp>
      <p:sp>
        <p:nvSpPr>
          <p:cNvPr id="29" name="文本框 28"/>
          <p:cNvSpPr txBox="1"/>
          <p:nvPr/>
        </p:nvSpPr>
        <p:spPr>
          <a:xfrm>
            <a:off x="1370965" y="5148580"/>
            <a:ext cx="10603230" cy="1814830"/>
          </a:xfrm>
          <a:prstGeom prst="rect">
            <a:avLst/>
          </a:prstGeom>
          <a:solidFill>
            <a:srgbClr val="00B050"/>
          </a:solidFill>
        </p:spPr>
        <p:txBody>
          <a:bodyPr wrap="square" rtlCol="0">
            <a:spAutoFit/>
          </a:bodyPr>
          <a:p>
            <a:pPr fontAlgn="b"/>
            <a:endParaRPr lang="en-US" altLang="zh-CN" sz="2800">
              <a:solidFill>
                <a:schemeClr val="bg2"/>
              </a:solidFill>
              <a:latin typeface="Times New Roman" panose="02020603050405020304" charset="0"/>
              <a:cs typeface="Times New Roman" panose="02020603050405020304" charset="0"/>
            </a:endParaRPr>
          </a:p>
          <a:p>
            <a:pPr algn="l" fontAlgn="b">
              <a:buClrTx/>
              <a:buSzTx/>
              <a:buFontTx/>
            </a:pPr>
            <a:r>
              <a:rPr lang="en-US" altLang="zh-CN" sz="2800" b="1">
                <a:solidFill>
                  <a:schemeClr val="bg1"/>
                </a:solidFill>
                <a:latin typeface="Times New Roman" panose="02020603050405020304" charset="0"/>
                <a:cs typeface="Times New Roman" panose="02020603050405020304" charset="0"/>
              </a:rPr>
              <a:t>Connect_______________with___________________</a:t>
            </a:r>
            <a:endParaRPr lang="en-US" altLang="zh-CN" sz="2800" b="1">
              <a:solidFill>
                <a:schemeClr val="bg1"/>
              </a:solidFill>
              <a:latin typeface="Times New Roman" panose="02020603050405020304" charset="0"/>
              <a:cs typeface="Times New Roman" panose="02020603050405020304" charset="0"/>
            </a:endParaRPr>
          </a:p>
          <a:p>
            <a:pPr algn="l" fontAlgn="b">
              <a:buClrTx/>
              <a:buSzTx/>
              <a:buFontTx/>
            </a:pPr>
            <a:endParaRPr lang="en-US" altLang="zh-CN" sz="2800" b="1">
              <a:solidFill>
                <a:schemeClr val="bg1"/>
              </a:solidFill>
              <a:latin typeface="Times New Roman" panose="02020603050405020304" charset="0"/>
              <a:cs typeface="Times New Roman" panose="02020603050405020304" charset="0"/>
            </a:endParaRPr>
          </a:p>
          <a:p>
            <a:pPr algn="l" fontAlgn="b">
              <a:buClrTx/>
              <a:buSzTx/>
              <a:buFontTx/>
            </a:pPr>
            <a:endParaRPr lang="en-US" altLang="zh-CN" sz="2800" b="1">
              <a:solidFill>
                <a:schemeClr val="bg1"/>
              </a:solidFill>
              <a:latin typeface="Times New Roman" panose="02020603050405020304" charset="0"/>
              <a:cs typeface="Times New Roman" panose="02020603050405020304" charset="0"/>
            </a:endParaRPr>
          </a:p>
        </p:txBody>
      </p:sp>
      <p:sp>
        <p:nvSpPr>
          <p:cNvPr id="30" name="文本框 29"/>
          <p:cNvSpPr txBox="1"/>
          <p:nvPr/>
        </p:nvSpPr>
        <p:spPr>
          <a:xfrm>
            <a:off x="1367155" y="3439160"/>
            <a:ext cx="10629900" cy="1383665"/>
          </a:xfrm>
          <a:prstGeom prst="rect">
            <a:avLst/>
          </a:prstGeom>
          <a:solidFill>
            <a:srgbClr val="00B050"/>
          </a:solidFill>
        </p:spPr>
        <p:txBody>
          <a:bodyPr wrap="square" rtlCol="0">
            <a:spAutoFit/>
          </a:bodyPr>
          <a:p>
            <a:pPr fontAlgn="b"/>
            <a:endParaRPr lang="en-US" altLang="zh-CN" sz="2800">
              <a:solidFill>
                <a:schemeClr val="bg2"/>
              </a:solidFill>
              <a:latin typeface="Times New Roman" panose="02020603050405020304" charset="0"/>
              <a:cs typeface="Times New Roman" panose="02020603050405020304" charset="0"/>
            </a:endParaRPr>
          </a:p>
          <a:p>
            <a:pPr algn="l" fontAlgn="b">
              <a:buClrTx/>
              <a:buSzTx/>
              <a:buFontTx/>
              <a:buNone/>
            </a:pPr>
            <a:r>
              <a:rPr lang="en-US" altLang="zh-CN" sz="2800" b="1">
                <a:solidFill>
                  <a:schemeClr val="bg1"/>
                </a:solidFill>
                <a:latin typeface="Times New Roman" panose="02020603050405020304" charset="0"/>
                <a:cs typeface="Times New Roman" panose="02020603050405020304" charset="0"/>
              </a:rPr>
              <a:t>Connect_______________with_______________</a:t>
            </a:r>
            <a:endParaRPr lang="en-US" altLang="zh-CN" sz="2800" b="1">
              <a:solidFill>
                <a:schemeClr val="bg1"/>
              </a:solidFill>
              <a:latin typeface="Times New Roman" panose="02020603050405020304" charset="0"/>
              <a:cs typeface="Times New Roman" panose="02020603050405020304" charset="0"/>
            </a:endParaRPr>
          </a:p>
          <a:p>
            <a:pPr algn="l" fontAlgn="b">
              <a:buClrTx/>
              <a:buSzTx/>
              <a:buNone/>
            </a:pPr>
            <a:endParaRPr lang="en-US" altLang="zh-CN" sz="2800" b="1">
              <a:solidFill>
                <a:schemeClr val="bg1"/>
              </a:solidFill>
              <a:latin typeface="Times New Roman" panose="02020603050405020304" charset="0"/>
              <a:cs typeface="Times New Roman" panose="02020603050405020304" charset="0"/>
            </a:endParaRPr>
          </a:p>
        </p:txBody>
      </p:sp>
      <p:sp>
        <p:nvSpPr>
          <p:cNvPr id="31" name="矩形 30"/>
          <p:cNvSpPr/>
          <p:nvPr/>
        </p:nvSpPr>
        <p:spPr>
          <a:xfrm>
            <a:off x="3361055" y="962025"/>
            <a:ext cx="3275330" cy="583565"/>
          </a:xfrm>
          <a:prstGeom prst="rect">
            <a:avLst/>
          </a:prstGeom>
          <a:noFill/>
          <a:ln>
            <a:noFill/>
          </a:ln>
        </p:spPr>
        <p:txBody>
          <a:bodyPr wrap="square" rtlCol="0" anchor="t">
            <a:spAutoFit/>
          </a:bodyPr>
          <a:p>
            <a:pPr algn="ctr"/>
            <a:r>
              <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rPr>
              <a:t>Chinese people</a:t>
            </a:r>
            <a:endPar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endParaRPr>
          </a:p>
        </p:txBody>
      </p:sp>
      <p:sp>
        <p:nvSpPr>
          <p:cNvPr id="32" name="矩形 31"/>
          <p:cNvSpPr/>
          <p:nvPr/>
        </p:nvSpPr>
        <p:spPr>
          <a:xfrm>
            <a:off x="7339330" y="951230"/>
            <a:ext cx="3275330" cy="583565"/>
          </a:xfrm>
          <a:prstGeom prst="rect">
            <a:avLst/>
          </a:prstGeom>
          <a:noFill/>
          <a:ln>
            <a:noFill/>
          </a:ln>
        </p:spPr>
        <p:txBody>
          <a:bodyPr wrap="square" rtlCol="0" anchor="t">
            <a:spAutoFit/>
          </a:bodyPr>
          <a:p>
            <a:pPr algn="ctr"/>
            <a:r>
              <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rPr>
              <a:t>culture</a:t>
            </a:r>
            <a:endPar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endParaRPr>
          </a:p>
        </p:txBody>
      </p:sp>
      <p:sp>
        <p:nvSpPr>
          <p:cNvPr id="33" name="矩形 32"/>
          <p:cNvSpPr/>
          <p:nvPr/>
        </p:nvSpPr>
        <p:spPr>
          <a:xfrm>
            <a:off x="2748280" y="2049780"/>
            <a:ext cx="3275330" cy="583565"/>
          </a:xfrm>
          <a:prstGeom prst="rect">
            <a:avLst/>
          </a:prstGeom>
          <a:noFill/>
          <a:ln>
            <a:noFill/>
          </a:ln>
        </p:spPr>
        <p:txBody>
          <a:bodyPr wrap="square" rtlCol="0" anchor="t">
            <a:spAutoFit/>
          </a:bodyPr>
          <a:p>
            <a:pPr algn="ctr"/>
            <a:r>
              <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rPr>
              <a:t>the past</a:t>
            </a:r>
            <a:endPar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endParaRPr>
          </a:p>
        </p:txBody>
      </p:sp>
      <p:sp>
        <p:nvSpPr>
          <p:cNvPr id="34" name="矩形 33"/>
          <p:cNvSpPr/>
          <p:nvPr/>
        </p:nvSpPr>
        <p:spPr>
          <a:xfrm>
            <a:off x="6134100" y="2042795"/>
            <a:ext cx="3275330" cy="583565"/>
          </a:xfrm>
          <a:prstGeom prst="rect">
            <a:avLst/>
          </a:prstGeom>
          <a:noFill/>
          <a:ln>
            <a:noFill/>
          </a:ln>
        </p:spPr>
        <p:txBody>
          <a:bodyPr wrap="square" rtlCol="0" anchor="t">
            <a:spAutoFit/>
          </a:bodyPr>
          <a:p>
            <a:pPr algn="ctr"/>
            <a:r>
              <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rPr>
              <a:t>the present</a:t>
            </a:r>
            <a:endPar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endParaRPr>
          </a:p>
        </p:txBody>
      </p:sp>
      <p:sp>
        <p:nvSpPr>
          <p:cNvPr id="36" name="矩形 35"/>
          <p:cNvSpPr/>
          <p:nvPr/>
        </p:nvSpPr>
        <p:spPr>
          <a:xfrm>
            <a:off x="2691130" y="3774440"/>
            <a:ext cx="3275330" cy="583565"/>
          </a:xfrm>
          <a:prstGeom prst="rect">
            <a:avLst/>
          </a:prstGeom>
          <a:noFill/>
          <a:ln>
            <a:noFill/>
          </a:ln>
        </p:spPr>
        <p:txBody>
          <a:bodyPr wrap="square" rtlCol="0" anchor="t">
            <a:spAutoFit/>
          </a:bodyPr>
          <a:p>
            <a:pPr algn="ctr"/>
            <a:r>
              <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rPr>
              <a:t>art</a:t>
            </a:r>
            <a:endPar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endParaRPr>
          </a:p>
        </p:txBody>
      </p:sp>
      <p:sp>
        <p:nvSpPr>
          <p:cNvPr id="38" name="矩形 37"/>
          <p:cNvSpPr/>
          <p:nvPr/>
        </p:nvSpPr>
        <p:spPr>
          <a:xfrm>
            <a:off x="6219825" y="3759200"/>
            <a:ext cx="3730625" cy="583565"/>
          </a:xfrm>
          <a:prstGeom prst="rect">
            <a:avLst/>
          </a:prstGeom>
          <a:noFill/>
          <a:ln>
            <a:noFill/>
          </a:ln>
        </p:spPr>
        <p:txBody>
          <a:bodyPr wrap="square" rtlCol="0" anchor="t">
            <a:spAutoFit/>
          </a:bodyPr>
          <a:p>
            <a:pPr algn="ctr"/>
            <a:r>
              <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rPr>
              <a:t>culture/language</a:t>
            </a:r>
            <a:endPar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endParaRPr>
          </a:p>
        </p:txBody>
      </p:sp>
      <p:sp>
        <p:nvSpPr>
          <p:cNvPr id="39" name="矩形 38"/>
          <p:cNvSpPr/>
          <p:nvPr/>
        </p:nvSpPr>
        <p:spPr>
          <a:xfrm>
            <a:off x="2748280" y="5448300"/>
            <a:ext cx="3275330" cy="583565"/>
          </a:xfrm>
          <a:prstGeom prst="rect">
            <a:avLst/>
          </a:prstGeom>
          <a:noFill/>
          <a:ln>
            <a:noFill/>
          </a:ln>
        </p:spPr>
        <p:txBody>
          <a:bodyPr wrap="square" rtlCol="0" anchor="t">
            <a:spAutoFit/>
          </a:bodyPr>
          <a:p>
            <a:pPr algn="ctr"/>
            <a:r>
              <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rPr>
              <a:t>China</a:t>
            </a:r>
            <a:endPar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endParaRPr>
          </a:p>
        </p:txBody>
      </p:sp>
      <p:sp>
        <p:nvSpPr>
          <p:cNvPr id="40" name="矩形 39"/>
          <p:cNvSpPr/>
          <p:nvPr/>
        </p:nvSpPr>
        <p:spPr>
          <a:xfrm>
            <a:off x="5847715" y="5454015"/>
            <a:ext cx="3730625" cy="583565"/>
          </a:xfrm>
          <a:prstGeom prst="rect">
            <a:avLst/>
          </a:prstGeom>
          <a:noFill/>
          <a:ln>
            <a:noFill/>
          </a:ln>
        </p:spPr>
        <p:txBody>
          <a:bodyPr wrap="square" rtlCol="0" anchor="t">
            <a:spAutoFit/>
          </a:bodyPr>
          <a:p>
            <a:pPr algn="ctr"/>
            <a:r>
              <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rPr>
              <a:t>the world</a:t>
            </a:r>
            <a:endParaRPr lang="en-US" altLang="zh-CN" sz="3200" b="1">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charset="0"/>
              <a:cs typeface="Times New Roman" panose="02020603050405020304" charset="0"/>
            </a:endParaRPr>
          </a:p>
        </p:txBody>
      </p:sp>
      <p:sp>
        <p:nvSpPr>
          <p:cNvPr id="8" name="五边形 3"/>
          <p:cNvSpPr/>
          <p:nvPr>
            <p:custDataLst>
              <p:tags r:id="rId15"/>
            </p:custDataLst>
          </p:nvPr>
        </p:nvSpPr>
        <p:spPr>
          <a:xfrm>
            <a:off x="10681548" y="385022"/>
            <a:ext cx="1523153" cy="556260"/>
          </a:xfrm>
          <a:prstGeom prst="roundRect">
            <a:avLst/>
          </a:prstGeom>
          <a:solidFill>
            <a:srgbClr val="2F83FB"/>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r>
              <a:rPr lang="en-US" altLang="zh-CN" sz="2000" b="1" dirty="0">
                <a:latin typeface="Times New Roman" panose="02020603050405020304" charset="0"/>
                <a:ea typeface="宋体" panose="02010600030101010101" pitchFamily="2" charset="-122"/>
                <a:cs typeface="Times New Roman" panose="02020603050405020304" charset="0"/>
                <a:sym typeface="Arial" panose="020B0604020202020204" pitchFamily="34" charset="0"/>
              </a:rPr>
              <a:t>Activity 3</a:t>
            </a:r>
            <a:endParaRPr lang="en-US" altLang="zh-CN" sz="2000" b="1" dirty="0">
              <a:latin typeface="Times New Roman" panose="02020603050405020304" charset="0"/>
              <a:ea typeface="宋体" panose="02010600030101010101" pitchFamily="2" charset="-122"/>
              <a:cs typeface="Times New Roman" panose="02020603050405020304" charset="0"/>
              <a:sym typeface="Arial" panose="020B0604020202020204" pitchFamily="34" charset="0"/>
            </a:endParaRPr>
          </a:p>
        </p:txBody>
      </p:sp>
      <p:pic>
        <p:nvPicPr>
          <p:cNvPr id="5124" name="图片 6" descr="logo横版 png"/>
          <p:cNvPicPr>
            <a:picLocks noChangeAspect="1"/>
          </p:cNvPicPr>
          <p:nvPr/>
        </p:nvPicPr>
        <p:blipFill>
          <a:blip r:embed="rId16"/>
          <a:stretch>
            <a:fillRect/>
          </a:stretch>
        </p:blipFill>
        <p:spPr>
          <a:xfrm>
            <a:off x="11477625" y="82550"/>
            <a:ext cx="608013" cy="642938"/>
          </a:xfrm>
          <a:prstGeom prst="rect">
            <a:avLst/>
          </a:prstGeom>
          <a:noFill/>
          <a:ln w="9525">
            <a:noFill/>
          </a:ln>
        </p:spPr>
      </p:pic>
    </p:spTree>
    <p:custDataLst>
      <p:tags r:id="rId1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airplan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strips(downLeft)">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ppt_x"/>
                                          </p:val>
                                        </p:tav>
                                        <p:tav tm="100000">
                                          <p:val>
                                            <p:strVal val="#ppt_x"/>
                                          </p:val>
                                        </p:tav>
                                      </p:tavLst>
                                    </p:anim>
                                    <p:anim calcmode="lin" valueType="num">
                                      <p:cBhvr additive="base">
                                        <p:cTn id="4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ppt_x"/>
                                          </p:val>
                                        </p:tav>
                                        <p:tav tm="100000">
                                          <p:val>
                                            <p:strVal val="#ppt_x"/>
                                          </p:val>
                                        </p:tav>
                                      </p:tavLst>
                                    </p:anim>
                                    <p:anim calcmode="lin" valueType="num">
                                      <p:cBhvr additive="base">
                                        <p:cTn id="5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2" presetClass="entr" presetSubtype="4"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childTnLst>
                          </p:cTn>
                        </p:par>
                        <p:par>
                          <p:cTn id="71" fill="hold">
                            <p:stCondLst>
                              <p:cond delay="1000"/>
                            </p:stCondLst>
                            <p:childTnLst>
                              <p:par>
                                <p:cTn id="72" presetID="2" presetClass="entr" presetSubtype="4"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500" fill="hold"/>
                                        <p:tgtEl>
                                          <p:spTgt spid="38"/>
                                        </p:tgtEl>
                                        <p:attrNameLst>
                                          <p:attrName>ppt_x</p:attrName>
                                        </p:attrNameLst>
                                      </p:cBhvr>
                                      <p:tavLst>
                                        <p:tav tm="0">
                                          <p:val>
                                            <p:strVal val="#ppt_x"/>
                                          </p:val>
                                        </p:tav>
                                        <p:tav tm="100000">
                                          <p:val>
                                            <p:strVal val="#ppt_x"/>
                                          </p:val>
                                        </p:tav>
                                      </p:tavLst>
                                    </p:anim>
                                    <p:anim calcmode="lin" valueType="num">
                                      <p:cBhvr additive="base">
                                        <p:cTn id="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ppt_x"/>
                                          </p:val>
                                        </p:tav>
                                        <p:tav tm="100000">
                                          <p:val>
                                            <p:strVal val="#ppt_x"/>
                                          </p:val>
                                        </p:tav>
                                      </p:tavLst>
                                    </p:anim>
                                    <p:anim calcmode="lin" valueType="num">
                                      <p:cBhvr additive="base">
                                        <p:cTn id="81" dur="500" fill="hold"/>
                                        <p:tgtEl>
                                          <p:spTgt spid="29"/>
                                        </p:tgtEl>
                                        <p:attrNameLst>
                                          <p:attrName>ppt_y</p:attrName>
                                        </p:attrNameLst>
                                      </p:cBhvr>
                                      <p:tavLst>
                                        <p:tav tm="0">
                                          <p:val>
                                            <p:strVal val="1+#ppt_h/2"/>
                                          </p:val>
                                        </p:tav>
                                        <p:tav tm="100000">
                                          <p:val>
                                            <p:strVal val="#ppt_y"/>
                                          </p:val>
                                        </p:tav>
                                      </p:tavLst>
                                    </p:anim>
                                  </p:childTnLst>
                                </p:cTn>
                              </p:par>
                            </p:childTnLst>
                          </p:cTn>
                        </p:par>
                        <p:par>
                          <p:cTn id="82" fill="hold">
                            <p:stCondLst>
                              <p:cond delay="500"/>
                            </p:stCondLst>
                            <p:childTnLst>
                              <p:par>
                                <p:cTn id="83" presetID="2" presetClass="entr" presetSubtype="4" fill="hold" grpId="0" nodeType="after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additive="base">
                                        <p:cTn id="85" dur="500" fill="hold"/>
                                        <p:tgtEl>
                                          <p:spTgt spid="39"/>
                                        </p:tgtEl>
                                        <p:attrNameLst>
                                          <p:attrName>ppt_x</p:attrName>
                                        </p:attrNameLst>
                                      </p:cBhvr>
                                      <p:tavLst>
                                        <p:tav tm="0">
                                          <p:val>
                                            <p:strVal val="#ppt_x"/>
                                          </p:val>
                                        </p:tav>
                                        <p:tav tm="100000">
                                          <p:val>
                                            <p:strVal val="#ppt_x"/>
                                          </p:val>
                                        </p:tav>
                                      </p:tavLst>
                                    </p:anim>
                                    <p:anim calcmode="lin" valueType="num">
                                      <p:cBhvr additive="base">
                                        <p:cTn id="86" dur="500" fill="hold"/>
                                        <p:tgtEl>
                                          <p:spTgt spid="39"/>
                                        </p:tgtEl>
                                        <p:attrNameLst>
                                          <p:attrName>ppt_y</p:attrName>
                                        </p:attrNameLst>
                                      </p:cBhvr>
                                      <p:tavLst>
                                        <p:tav tm="0">
                                          <p:val>
                                            <p:strVal val="1+#ppt_h/2"/>
                                          </p:val>
                                        </p:tav>
                                        <p:tav tm="100000">
                                          <p:val>
                                            <p:strVal val="#ppt_y"/>
                                          </p:val>
                                        </p:tav>
                                      </p:tavLst>
                                    </p:anim>
                                  </p:childTnLst>
                                </p:cTn>
                              </p:par>
                            </p:childTnLst>
                          </p:cTn>
                        </p:par>
                        <p:par>
                          <p:cTn id="87" fill="hold">
                            <p:stCondLst>
                              <p:cond delay="1000"/>
                            </p:stCondLst>
                            <p:childTnLst>
                              <p:par>
                                <p:cTn id="88" presetID="2" presetClass="entr" presetSubtype="4" fill="hold" grpId="0" nodeType="afterEffect">
                                  <p:stCondLst>
                                    <p:cond delay="0"/>
                                  </p:stCondLst>
                                  <p:childTnLst>
                                    <p:set>
                                      <p:cBhvr>
                                        <p:cTn id="89" dur="1" fill="hold">
                                          <p:stCondLst>
                                            <p:cond delay="0"/>
                                          </p:stCondLst>
                                        </p:cTn>
                                        <p:tgtEl>
                                          <p:spTgt spid="40"/>
                                        </p:tgtEl>
                                        <p:attrNameLst>
                                          <p:attrName>style.visibility</p:attrName>
                                        </p:attrNameLst>
                                      </p:cBhvr>
                                      <p:to>
                                        <p:strVal val="visible"/>
                                      </p:to>
                                    </p:set>
                                    <p:anim calcmode="lin" valueType="num">
                                      <p:cBhvr additive="base">
                                        <p:cTn id="90" dur="500" fill="hold"/>
                                        <p:tgtEl>
                                          <p:spTgt spid="40"/>
                                        </p:tgtEl>
                                        <p:attrNameLst>
                                          <p:attrName>ppt_x</p:attrName>
                                        </p:attrNameLst>
                                      </p:cBhvr>
                                      <p:tavLst>
                                        <p:tav tm="0">
                                          <p:val>
                                            <p:strVal val="#ppt_x"/>
                                          </p:val>
                                        </p:tav>
                                        <p:tav tm="100000">
                                          <p:val>
                                            <p:strVal val="#ppt_x"/>
                                          </p:val>
                                        </p:tav>
                                      </p:tavLst>
                                    </p:anim>
                                    <p:anim calcmode="lin" valueType="num">
                                      <p:cBhvr additive="base">
                                        <p:cTn id="9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9" grpId="0" bldLvl="0" animBg="1"/>
      <p:bldP spid="28" grpId="0" bldLvl="0" animBg="1"/>
      <p:bldP spid="29" grpId="0" bldLvl="0" animBg="1"/>
      <p:bldP spid="30" grpId="0" bldLvl="0" animBg="1"/>
      <p:bldP spid="31" grpId="0"/>
      <p:bldP spid="32" grpId="0"/>
      <p:bldP spid="33" grpId="0"/>
      <p:bldP spid="34" grpId="0"/>
      <p:bldP spid="36" grpId="0"/>
      <p:bldP spid="38" grpId="0"/>
      <p:bldP spid="39" grpId="0"/>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a:graphicFrameLocks noGrp="1"/>
          </p:cNvGraphicFramePr>
          <p:nvPr/>
        </p:nvGraphicFramePr>
        <p:xfrm>
          <a:off x="174625" y="962025"/>
          <a:ext cx="11842750" cy="5795963"/>
        </p:xfrm>
        <a:graphic>
          <a:graphicData uri="http://schemas.openxmlformats.org/drawingml/2006/table">
            <a:tbl>
              <a:tblPr firstRow="1" bandRow="1">
                <a:tableStyleId>{0505E3EF-67EA-436B-97B2-0124C06EBD24}</a:tableStyleId>
              </a:tblPr>
              <a:tblGrid>
                <a:gridCol w="616871"/>
                <a:gridCol w="6239340"/>
                <a:gridCol w="4986539"/>
              </a:tblGrid>
              <a:tr h="609680">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connect the past and / with the present</a:t>
                      </a:r>
                      <a:endParaRPr lang="en-US" altLang="zh-CN" sz="2800" b="1" dirty="0">
                        <a:solidFill>
                          <a:schemeClr val="tx1"/>
                        </a:solidFill>
                        <a:latin typeface="楷体" panose="02010609060101010101" pitchFamily="49" charset="-122"/>
                        <a:ea typeface="楷体" panose="02010609060101010101" pitchFamily="49" charset="-122"/>
                      </a:endParaRPr>
                    </a:p>
                  </a:txBody>
                  <a:tcPr marL="121935" marR="121935" marT="60968" marB="60968"/>
                </a:tc>
                <a:tc>
                  <a:txBody>
                    <a:bodyPr/>
                    <a:lstStyle/>
                    <a:p>
                      <a:endParaRPr lang="zh-CN" altLang="en-US" sz="3200" dirty="0"/>
                    </a:p>
                  </a:txBody>
                  <a:tcPr marL="121935" marR="121935" marT="60968" marB="60968"/>
                </a:tc>
              </a:tr>
              <a:tr h="618961">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2</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be widely known for </a:t>
                      </a:r>
                      <a:endParaRPr lang="en-US" altLang="zh-CN" sz="2800" b="1" dirty="0">
                        <a:solidFill>
                          <a:schemeClr val="tx1"/>
                        </a:solidFill>
                        <a:latin typeface="楷体" panose="02010609060101010101" pitchFamily="49" charset="-122"/>
                        <a:ea typeface="楷体" panose="02010609060101010101" pitchFamily="49" charset="-122"/>
                      </a:endParaRPr>
                    </a:p>
                  </a:txBody>
                  <a:tcPr marL="121935" marR="121935" marT="60968" marB="60968"/>
                </a:tc>
                <a:tc>
                  <a:txBody>
                    <a:bodyPr/>
                    <a:lstStyle/>
                    <a:p>
                      <a:endParaRPr lang="zh-CN" altLang="en-US" sz="3200" dirty="0"/>
                    </a:p>
                  </a:txBody>
                  <a:tcPr marL="121935" marR="121935" marT="60968" marB="60968"/>
                </a:tc>
              </a:tr>
              <a:tr h="618961">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3</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ancient </a:t>
                      </a:r>
                      <a:r>
                        <a:rPr lang="en-US" altLang="zh-CN" sz="2800" b="1" dirty="0" err="1">
                          <a:solidFill>
                            <a:schemeClr val="tx1"/>
                          </a:solidFill>
                          <a:latin typeface="Times New Roman" panose="02020603050405020304" charset="0"/>
                          <a:cs typeface="Times New Roman" panose="02020603050405020304" charset="0"/>
                          <a:sym typeface="+mn-ea"/>
                        </a:rPr>
                        <a:t>civilisation</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35" marR="121935" marT="60968" marB="60968"/>
                </a:tc>
                <a:tc>
                  <a:txBody>
                    <a:bodyPr/>
                    <a:lstStyle/>
                    <a:p>
                      <a:endParaRPr lang="zh-CN" altLang="en-US" sz="3200" dirty="0"/>
                    </a:p>
                  </a:txBody>
                  <a:tcPr marL="121935" marR="121935" marT="60968" marB="60968"/>
                </a:tc>
              </a:tr>
              <a:tr h="618961">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4</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ups and downs</a:t>
                      </a:r>
                      <a:endParaRPr lang="en-US" altLang="zh-CN" sz="2800" b="1" dirty="0">
                        <a:solidFill>
                          <a:schemeClr val="tx1"/>
                        </a:solidFill>
                        <a:latin typeface="楷体" panose="02010609060101010101" pitchFamily="49" charset="-122"/>
                        <a:ea typeface="楷体" panose="02010609060101010101" pitchFamily="49" charset="-122"/>
                      </a:endParaRPr>
                    </a:p>
                  </a:txBody>
                  <a:tcPr marL="121935" marR="121935" marT="60968" marB="60968"/>
                </a:tc>
                <a:tc>
                  <a:txBody>
                    <a:bodyPr/>
                    <a:lstStyle/>
                    <a:p>
                      <a:endParaRPr lang="zh-CN" altLang="en-US" sz="3200" dirty="0"/>
                    </a:p>
                  </a:txBody>
                  <a:tcPr marL="121935" marR="121935" marT="60968" marB="60968"/>
                </a:tc>
              </a:tr>
              <a:tr h="618961">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5</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at the beginning</a:t>
                      </a:r>
                      <a:endParaRPr lang="zh-CN" altLang="en-US" sz="2800" b="1" dirty="0">
                        <a:solidFill>
                          <a:schemeClr val="tx1"/>
                        </a:solidFill>
                        <a:latin typeface="楷体" panose="02010609060101010101" pitchFamily="49" charset="-122"/>
                        <a:ea typeface="楷体" panose="02010609060101010101" pitchFamily="49" charset="-122"/>
                        <a:cs typeface="Times New Roman" panose="02020603050405020304" charset="0"/>
                      </a:endParaRPr>
                    </a:p>
                  </a:txBody>
                  <a:tcPr marL="121935" marR="121935" marT="60968" marB="60968"/>
                </a:tc>
                <a:tc>
                  <a:txBody>
                    <a:bodyPr/>
                    <a:lstStyle/>
                    <a:p>
                      <a:endParaRPr lang="zh-CN" altLang="en-US" sz="3200" dirty="0"/>
                    </a:p>
                  </a:txBody>
                  <a:tcPr marL="121935" marR="121935" marT="60968" marB="60968"/>
                </a:tc>
              </a:tr>
              <a:tr h="853553">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6</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tx1"/>
                          </a:solidFill>
                          <a:latin typeface="Times New Roman" panose="02020603050405020304" charset="0"/>
                          <a:cs typeface="Times New Roman" panose="02020603050405020304" charset="0"/>
                          <a:sym typeface="+mn-ea"/>
                        </a:rPr>
                        <a:t>a picture-based language</a:t>
                      </a:r>
                      <a:endParaRPr lang="en-US" altLang="zh-CN" sz="2800" b="1" dirty="0">
                        <a:solidFill>
                          <a:schemeClr val="tx1"/>
                        </a:solidFill>
                        <a:latin typeface="Times New Roman" panose="02020603050405020304" charset="0"/>
                        <a:cs typeface="Times New Roman" panose="02020603050405020304"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txBody>
                  <a:tcPr marL="121935" marR="121935" marT="60968" marB="60968"/>
                </a:tc>
                <a:tc>
                  <a:txBody>
                    <a:bodyPr/>
                    <a:lstStyle/>
                    <a:p>
                      <a:endParaRPr lang="zh-CN" altLang="en-US" sz="3200" dirty="0"/>
                    </a:p>
                  </a:txBody>
                  <a:tcPr marL="121935" marR="121935" marT="60968" marB="60968"/>
                </a:tc>
              </a:tr>
              <a:tr h="618961">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7</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date back to</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35" marR="121935" marT="60968" marB="60968"/>
                </a:tc>
                <a:tc>
                  <a:txBody>
                    <a:bodyPr/>
                    <a:lstStyle/>
                    <a:p>
                      <a:endParaRPr lang="zh-CN" altLang="en-US" sz="3200" dirty="0"/>
                    </a:p>
                  </a:txBody>
                  <a:tcPr marL="121935" marR="121935" marT="60968" marB="60968"/>
                </a:tc>
              </a:tr>
              <a:tr h="618961">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8</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a well-developed writing system</a:t>
                      </a:r>
                      <a:endParaRPr lang="zh-CN" altLang="en-US" sz="2800" b="1" dirty="0">
                        <a:solidFill>
                          <a:schemeClr val="tx1"/>
                        </a:solidFill>
                        <a:latin typeface="楷体" panose="02010609060101010101" pitchFamily="49" charset="-122"/>
                        <a:ea typeface="楷体" panose="02010609060101010101" pitchFamily="49" charset="-122"/>
                        <a:cs typeface="宋体" panose="02010600030101010101" pitchFamily="2" charset="-122"/>
                      </a:endParaRPr>
                    </a:p>
                  </a:txBody>
                  <a:tcPr marL="121935" marR="121935" marT="60968" marB="60968"/>
                </a:tc>
                <a:tc>
                  <a:txBody>
                    <a:bodyPr/>
                    <a:lstStyle/>
                    <a:p>
                      <a:endParaRPr lang="zh-CN" altLang="en-US" sz="3200" dirty="0"/>
                    </a:p>
                  </a:txBody>
                  <a:tcPr marL="121935" marR="121935" marT="60968" marB="60968"/>
                </a:tc>
              </a:tr>
              <a:tr h="618961">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9</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8" marB="60968"/>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many varieties of dialects </a:t>
                      </a:r>
                      <a:endParaRPr lang="en-US" altLang="zh-CN" sz="2800" b="1" dirty="0">
                        <a:solidFill>
                          <a:schemeClr val="tx1"/>
                        </a:solidFill>
                        <a:latin typeface="楷体" panose="02010609060101010101" pitchFamily="49" charset="-122"/>
                        <a:ea typeface="楷体" panose="02010609060101010101" pitchFamily="49" charset="-122"/>
                      </a:endParaRPr>
                    </a:p>
                  </a:txBody>
                  <a:tcPr marL="121935" marR="121935" marT="60968" marB="60968"/>
                </a:tc>
                <a:tc>
                  <a:txBody>
                    <a:bodyPr/>
                    <a:lstStyle/>
                    <a:p>
                      <a:endParaRPr lang="zh-CN" altLang="en-US" sz="3200" dirty="0"/>
                    </a:p>
                  </a:txBody>
                  <a:tcPr marL="121935" marR="121935" marT="60968" marB="60968"/>
                </a:tc>
              </a:tr>
            </a:tbl>
          </a:graphicData>
        </a:graphic>
      </p:graphicFrame>
      <p:sp>
        <p:nvSpPr>
          <p:cNvPr id="16" name="文本框 15"/>
          <p:cNvSpPr txBox="1"/>
          <p:nvPr/>
        </p:nvSpPr>
        <p:spPr>
          <a:xfrm>
            <a:off x="7142163" y="1598613"/>
            <a:ext cx="4919662"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因</a:t>
            </a:r>
            <a:r>
              <a:rPr lang="en-US" altLang="zh-CN" sz="3200" b="1" dirty="0">
                <a:solidFill>
                  <a:srgbClr val="FF0000"/>
                </a:solidFill>
                <a:latin typeface="楷体" panose="02010609060101010101" pitchFamily="49" charset="-122"/>
                <a:ea typeface="楷体" panose="02010609060101010101" pitchFamily="49" charset="-122"/>
                <a:sym typeface="黑体" panose="02010609060101010101" charset="-122"/>
              </a:rPr>
              <a:t>……</a:t>
            </a: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而闻名</a:t>
            </a:r>
            <a:endParaRPr lang="en-US" altLang="zh-CN" sz="3200" dirty="0">
              <a:latin typeface="Calibri" panose="020F0502020204030204" charset="0"/>
              <a:ea typeface="宋体" panose="02010600030101010101" pitchFamily="2" charset="-122"/>
            </a:endParaRPr>
          </a:p>
        </p:txBody>
      </p:sp>
      <p:sp>
        <p:nvSpPr>
          <p:cNvPr id="17" name="文本框 16"/>
          <p:cNvSpPr txBox="1"/>
          <p:nvPr/>
        </p:nvSpPr>
        <p:spPr>
          <a:xfrm>
            <a:off x="7142163" y="2241550"/>
            <a:ext cx="5541962"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古代文明</a:t>
            </a:r>
            <a:endParaRPr lang="en-US" altLang="zh-CN" sz="3200" dirty="0">
              <a:latin typeface="Calibri" panose="020F0502020204030204" charset="0"/>
              <a:ea typeface="宋体" panose="02010600030101010101" pitchFamily="2" charset="-122"/>
            </a:endParaRPr>
          </a:p>
        </p:txBody>
      </p:sp>
      <p:sp>
        <p:nvSpPr>
          <p:cNvPr id="18" name="文本框 17"/>
          <p:cNvSpPr txBox="1"/>
          <p:nvPr/>
        </p:nvSpPr>
        <p:spPr>
          <a:xfrm>
            <a:off x="7142163" y="2827338"/>
            <a:ext cx="5105400"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浮沉；兴衰；荣辱</a:t>
            </a:r>
            <a:endParaRPr lang="en-US" altLang="zh-CN" sz="3200" dirty="0">
              <a:latin typeface="Calibri" panose="020F0502020204030204" charset="0"/>
              <a:ea typeface="宋体" panose="02010600030101010101" pitchFamily="2" charset="-122"/>
            </a:endParaRPr>
          </a:p>
        </p:txBody>
      </p:sp>
      <p:sp>
        <p:nvSpPr>
          <p:cNvPr id="19" name="文本框 18"/>
          <p:cNvSpPr txBox="1"/>
          <p:nvPr/>
        </p:nvSpPr>
        <p:spPr>
          <a:xfrm>
            <a:off x="7142163" y="3403600"/>
            <a:ext cx="3552825"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起初；首先</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20" name="文本框 19"/>
          <p:cNvSpPr txBox="1"/>
          <p:nvPr/>
        </p:nvSpPr>
        <p:spPr>
          <a:xfrm>
            <a:off x="7056438" y="3940175"/>
            <a:ext cx="4179887" cy="1077913"/>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以图片为基础的语言；象形语言</a:t>
            </a:r>
            <a:endParaRPr lang="en-US" altLang="zh-CN" sz="3200" dirty="0">
              <a:latin typeface="Calibri" panose="020F0502020204030204" charset="0"/>
              <a:ea typeface="宋体" panose="02010600030101010101" pitchFamily="2" charset="-122"/>
            </a:endParaRPr>
          </a:p>
        </p:txBody>
      </p:sp>
      <p:sp>
        <p:nvSpPr>
          <p:cNvPr id="21" name="文本框 20"/>
          <p:cNvSpPr txBox="1"/>
          <p:nvPr/>
        </p:nvSpPr>
        <p:spPr>
          <a:xfrm>
            <a:off x="7129463" y="4964113"/>
            <a:ext cx="4760912" cy="585787"/>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追溯到</a:t>
            </a:r>
            <a:endParaRPr lang="en-US" altLang="zh-CN" sz="3200" dirty="0">
              <a:latin typeface="Calibri" panose="020F0502020204030204" charset="0"/>
              <a:ea typeface="宋体" panose="02010600030101010101" pitchFamily="2" charset="-122"/>
            </a:endParaRPr>
          </a:p>
        </p:txBody>
      </p:sp>
      <p:sp>
        <p:nvSpPr>
          <p:cNvPr id="22" name="文本框 21"/>
          <p:cNvSpPr txBox="1"/>
          <p:nvPr/>
        </p:nvSpPr>
        <p:spPr>
          <a:xfrm>
            <a:off x="7085013" y="5554663"/>
            <a:ext cx="4262437"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rPr>
              <a:t>一种发达的书写体系</a:t>
            </a:r>
            <a:endParaRPr lang="en-US" altLang="zh-CN" sz="3200" dirty="0">
              <a:solidFill>
                <a:srgbClr val="FF0000"/>
              </a:solidFill>
              <a:ea typeface="宋体" panose="02010600030101010101" pitchFamily="2" charset="-122"/>
            </a:endParaRPr>
          </a:p>
        </p:txBody>
      </p:sp>
      <p:sp>
        <p:nvSpPr>
          <p:cNvPr id="23" name="文本框 22"/>
          <p:cNvSpPr txBox="1"/>
          <p:nvPr/>
        </p:nvSpPr>
        <p:spPr>
          <a:xfrm>
            <a:off x="7142163" y="979488"/>
            <a:ext cx="3582987"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连接过去与现在</a:t>
            </a:r>
            <a:endParaRPr lang="en-US" altLang="zh-CN" sz="3200" b="1" dirty="0">
              <a:solidFill>
                <a:srgbClr val="FF0000"/>
              </a:solidFill>
              <a:latin typeface="楷体" panose="02010609060101010101" pitchFamily="49" charset="-122"/>
              <a:ea typeface="楷体" panose="02010609060101010101" pitchFamily="49" charset="-122"/>
            </a:endParaRPr>
          </a:p>
        </p:txBody>
      </p:sp>
      <p:sp>
        <p:nvSpPr>
          <p:cNvPr id="12" name="文本框 11"/>
          <p:cNvSpPr txBox="1"/>
          <p:nvPr/>
        </p:nvSpPr>
        <p:spPr>
          <a:xfrm>
            <a:off x="7110413" y="6124575"/>
            <a:ext cx="3584575"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种类繁多的方言</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58" name="文本框 57"/>
          <p:cNvSpPr txBox="1"/>
          <p:nvPr/>
        </p:nvSpPr>
        <p:spPr>
          <a:xfrm>
            <a:off x="12700" y="10160"/>
            <a:ext cx="12179935" cy="7823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32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5  Review the important phrases and translate.</a:t>
            </a:r>
            <a:endParaRPr lang="en-US" altLang="zh-CN" sz="32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a:graphicFrameLocks noGrp="1"/>
          </p:cNvGraphicFramePr>
          <p:nvPr/>
        </p:nvGraphicFramePr>
        <p:xfrm>
          <a:off x="215900" y="1055688"/>
          <a:ext cx="11680825" cy="5551488"/>
        </p:xfrm>
        <a:graphic>
          <a:graphicData uri="http://schemas.openxmlformats.org/drawingml/2006/table">
            <a:tbl>
              <a:tblPr firstRow="1" bandRow="1">
                <a:tableStyleId>{0505E3EF-67EA-436B-97B2-0124C06EBD24}</a:tableStyleId>
              </a:tblPr>
              <a:tblGrid>
                <a:gridCol w="706365"/>
                <a:gridCol w="4081025"/>
                <a:gridCol w="6893435"/>
              </a:tblGrid>
              <a:tr h="60961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10</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unite ... into ...</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17" marR="121917" marT="60961" marB="60961"/>
                </a:tc>
                <a:tc>
                  <a:txBody>
                    <a:bodyPr/>
                    <a:lstStyle/>
                    <a:p>
                      <a:endParaRPr lang="zh-CN" altLang="en-US" sz="3200" dirty="0"/>
                    </a:p>
                  </a:txBody>
                  <a:tcPr marL="121917" marR="121917" marT="60961" marB="60961"/>
                </a:tc>
              </a:tr>
              <a:tr h="61889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11</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in one direction</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17" marR="121917" marT="60961" marB="60961"/>
                </a:tc>
                <a:tc>
                  <a:txBody>
                    <a:bodyPr/>
                    <a:lstStyle/>
                    <a:p>
                      <a:endParaRPr lang="zh-CN" altLang="en-US" sz="3200" dirty="0"/>
                    </a:p>
                  </a:txBody>
                  <a:tcPr marL="121917" marR="121917" marT="60961" marB="60961"/>
                </a:tc>
              </a:tr>
              <a:tr h="61889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12</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be of great importance</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17" marR="121917" marT="60961" marB="60961"/>
                </a:tc>
                <a:tc>
                  <a:txBody>
                    <a:bodyPr/>
                    <a:lstStyle/>
                    <a:p>
                      <a:endParaRPr lang="zh-CN" altLang="en-US" sz="3200" dirty="0"/>
                    </a:p>
                  </a:txBody>
                  <a:tcPr marL="121917" marR="121917" marT="60961" marB="60961"/>
                </a:tc>
              </a:tr>
              <a:tr h="61889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13</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an important means</a:t>
                      </a:r>
                      <a:endParaRPr lang="zh-CN" altLang="en-US" sz="2800" b="1" dirty="0">
                        <a:solidFill>
                          <a:schemeClr val="tx1"/>
                        </a:solidFill>
                        <a:latin typeface="楷体" panose="02010609060101010101" pitchFamily="49" charset="-122"/>
                        <a:ea typeface="楷体" panose="02010609060101010101" pitchFamily="49" charset="-122"/>
                        <a:cs typeface="Times New Roman" panose="02020603050405020304" charset="0"/>
                      </a:endParaRPr>
                    </a:p>
                  </a:txBody>
                  <a:tcPr marL="121917" marR="121917" marT="60961" marB="60961"/>
                </a:tc>
                <a:tc>
                  <a:txBody>
                    <a:bodyPr/>
                    <a:lstStyle/>
                    <a:p>
                      <a:endParaRPr lang="zh-CN" altLang="en-US" sz="3200" dirty="0"/>
                    </a:p>
                  </a:txBody>
                  <a:tcPr marL="121917" marR="121917" marT="60961" marB="60961"/>
                </a:tc>
              </a:tr>
              <a:tr h="61889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14</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tx1"/>
                          </a:solidFill>
                          <a:latin typeface="Times New Roman" panose="02020603050405020304" charset="0"/>
                          <a:cs typeface="Times New Roman" panose="02020603050405020304" charset="0"/>
                          <a:sym typeface="+mn-ea"/>
                        </a:rPr>
                        <a:t>the high regard for </a:t>
                      </a:r>
                      <a:endPar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txBody>
                  <a:tcPr marL="121917" marR="121917" marT="60961" marB="60961"/>
                </a:tc>
                <a:tc>
                  <a:txBody>
                    <a:bodyPr/>
                    <a:lstStyle/>
                    <a:p>
                      <a:endParaRPr lang="zh-CN" altLang="en-US" sz="3200" dirty="0"/>
                    </a:p>
                  </a:txBody>
                  <a:tcPr marL="121917" marR="121917" marT="60961" marB="60961"/>
                </a:tc>
              </a:tr>
              <a:tr h="60961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15</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Chinese characters</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17" marR="121917" marT="60961" marB="60961"/>
                </a:tc>
                <a:tc>
                  <a:txBody>
                    <a:bodyPr/>
                    <a:lstStyle/>
                    <a:p>
                      <a:endParaRPr lang="zh-CN" altLang="en-US" sz="3200" dirty="0"/>
                    </a:p>
                  </a:txBody>
                  <a:tcPr marL="121917" marR="121917" marT="60961" marB="60961"/>
                </a:tc>
              </a:tr>
              <a:tr h="61889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16</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Chinese calligraphy</a:t>
                      </a:r>
                      <a:endParaRPr lang="zh-CN" altLang="en-US" sz="2800" b="1" dirty="0">
                        <a:solidFill>
                          <a:schemeClr val="tx1"/>
                        </a:solidFill>
                        <a:latin typeface="楷体" panose="02010609060101010101" pitchFamily="49" charset="-122"/>
                        <a:ea typeface="楷体" panose="02010609060101010101" pitchFamily="49" charset="-122"/>
                        <a:cs typeface="宋体" panose="02010600030101010101" pitchFamily="2" charset="-122"/>
                      </a:endParaRPr>
                    </a:p>
                  </a:txBody>
                  <a:tcPr marL="121917" marR="121917" marT="60961" marB="60961"/>
                </a:tc>
                <a:tc>
                  <a:txBody>
                    <a:bodyPr/>
                    <a:lstStyle/>
                    <a:p>
                      <a:endParaRPr lang="zh-CN" altLang="en-US" sz="3200" dirty="0"/>
                    </a:p>
                  </a:txBody>
                  <a:tcPr marL="121917" marR="121917" marT="60961" marB="60961"/>
                </a:tc>
              </a:tr>
              <a:tr h="61889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17</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global affairs </a:t>
                      </a:r>
                      <a:endParaRPr lang="en-US" altLang="zh-CN" sz="2800" b="1" dirty="0">
                        <a:solidFill>
                          <a:schemeClr val="tx1"/>
                        </a:solidFill>
                        <a:latin typeface="楷体" panose="02010609060101010101" pitchFamily="49" charset="-122"/>
                        <a:ea typeface="楷体" panose="02010609060101010101" pitchFamily="49" charset="-122"/>
                      </a:endParaRPr>
                    </a:p>
                  </a:txBody>
                  <a:tcPr marL="121917" marR="121917" marT="60961" marB="60961"/>
                </a:tc>
                <a:tc>
                  <a:txBody>
                    <a:bodyPr/>
                    <a:lstStyle/>
                    <a:p>
                      <a:endParaRPr lang="zh-CN" altLang="en-US" sz="3200" dirty="0"/>
                    </a:p>
                  </a:txBody>
                  <a:tcPr marL="121917" marR="121917" marT="60961" marB="60961"/>
                </a:tc>
              </a:tr>
              <a:tr h="618894">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18</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17" marR="121917" marT="60961" marB="60961"/>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an increasing number of</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17" marR="121917" marT="60961" marB="60961"/>
                </a:tc>
                <a:tc>
                  <a:txBody>
                    <a:bodyPr/>
                    <a:lstStyle/>
                    <a:p>
                      <a:endParaRPr lang="zh-CN" altLang="en-US" sz="3200" dirty="0"/>
                    </a:p>
                  </a:txBody>
                  <a:tcPr marL="121917" marR="121917" marT="60961" marB="60961"/>
                </a:tc>
              </a:tr>
            </a:tbl>
          </a:graphicData>
        </a:graphic>
      </p:graphicFrame>
      <p:sp>
        <p:nvSpPr>
          <p:cNvPr id="16" name="文本框 15"/>
          <p:cNvSpPr txBox="1"/>
          <p:nvPr/>
        </p:nvSpPr>
        <p:spPr>
          <a:xfrm>
            <a:off x="5138738" y="1025525"/>
            <a:ext cx="6918325" cy="585788"/>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将</a:t>
            </a:r>
            <a:r>
              <a:rPr lang="en-US" altLang="zh-CN" sz="3200" b="1" dirty="0">
                <a:solidFill>
                  <a:srgbClr val="FF0000"/>
                </a:solidFill>
                <a:latin typeface="楷体" panose="02010609060101010101" pitchFamily="49" charset="-122"/>
                <a:ea typeface="楷体" panose="02010609060101010101" pitchFamily="49" charset="-122"/>
                <a:sym typeface="黑体" panose="02010609060101010101" charset="-122"/>
              </a:rPr>
              <a:t>……</a:t>
            </a: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合并 </a:t>
            </a:r>
            <a:r>
              <a:rPr lang="en-US" altLang="zh-CN" sz="3200" b="1" dirty="0">
                <a:solidFill>
                  <a:srgbClr val="FF0000"/>
                </a:solidFill>
                <a:latin typeface="楷体" panose="02010609060101010101" pitchFamily="49" charset="-122"/>
                <a:ea typeface="楷体" panose="02010609060101010101" pitchFamily="49" charset="-122"/>
                <a:sym typeface="黑体" panose="02010609060101010101" charset="-122"/>
              </a:rPr>
              <a:t>/ </a:t>
            </a: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统一成</a:t>
            </a:r>
            <a:r>
              <a:rPr lang="en-US" altLang="zh-CN" sz="3200" b="1" dirty="0">
                <a:solidFill>
                  <a:srgbClr val="FF0000"/>
                </a:solidFill>
                <a:latin typeface="楷体" panose="02010609060101010101" pitchFamily="49" charset="-122"/>
                <a:ea typeface="楷体" panose="02010609060101010101" pitchFamily="49" charset="-122"/>
                <a:sym typeface="黑体" panose="02010609060101010101" charset="-122"/>
              </a:rPr>
              <a:t>……</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17" name="文本框 16"/>
          <p:cNvSpPr txBox="1"/>
          <p:nvPr/>
        </p:nvSpPr>
        <p:spPr>
          <a:xfrm>
            <a:off x="5097463" y="1662113"/>
            <a:ext cx="5543550"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朝着一个方向</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18" name="文本框 17"/>
          <p:cNvSpPr txBox="1"/>
          <p:nvPr/>
        </p:nvSpPr>
        <p:spPr>
          <a:xfrm>
            <a:off x="5200650" y="2232025"/>
            <a:ext cx="5105400"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非常重要</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19" name="文本框 18"/>
          <p:cNvSpPr txBox="1"/>
          <p:nvPr/>
        </p:nvSpPr>
        <p:spPr>
          <a:xfrm>
            <a:off x="5097463" y="2816225"/>
            <a:ext cx="3552825" cy="585788"/>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一种重要的工具</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20" name="文本框 19"/>
          <p:cNvSpPr txBox="1"/>
          <p:nvPr/>
        </p:nvSpPr>
        <p:spPr>
          <a:xfrm>
            <a:off x="5138738" y="3460750"/>
            <a:ext cx="4833937"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对</a:t>
            </a:r>
            <a:r>
              <a:rPr lang="en-US" altLang="zh-CN" sz="3200" b="1" dirty="0">
                <a:solidFill>
                  <a:srgbClr val="FF0000"/>
                </a:solidFill>
                <a:latin typeface="楷体" panose="02010609060101010101" pitchFamily="49" charset="-122"/>
                <a:ea typeface="楷体" panose="02010609060101010101" pitchFamily="49" charset="-122"/>
                <a:sym typeface="黑体" panose="02010609060101010101" charset="-122"/>
              </a:rPr>
              <a:t>……</a:t>
            </a: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的高度关注</a:t>
            </a:r>
            <a:endParaRPr lang="en-US" altLang="zh-CN" sz="3200" dirty="0">
              <a:latin typeface="Calibri" panose="020F0502020204030204" charset="0"/>
              <a:ea typeface="宋体" panose="02010600030101010101" pitchFamily="2" charset="-122"/>
            </a:endParaRPr>
          </a:p>
        </p:txBody>
      </p:sp>
      <p:sp>
        <p:nvSpPr>
          <p:cNvPr id="21" name="文本框 20"/>
          <p:cNvSpPr txBox="1"/>
          <p:nvPr/>
        </p:nvSpPr>
        <p:spPr>
          <a:xfrm>
            <a:off x="5157788" y="4086225"/>
            <a:ext cx="4759325"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汉字</a:t>
            </a:r>
            <a:endParaRPr lang="en-US" altLang="zh-CN" sz="3200" dirty="0">
              <a:latin typeface="Calibri" panose="020F0502020204030204" charset="0"/>
              <a:ea typeface="宋体" panose="02010600030101010101" pitchFamily="2" charset="-122"/>
            </a:endParaRPr>
          </a:p>
        </p:txBody>
      </p:sp>
      <p:sp>
        <p:nvSpPr>
          <p:cNvPr id="22" name="文本框 21"/>
          <p:cNvSpPr txBox="1"/>
          <p:nvPr/>
        </p:nvSpPr>
        <p:spPr>
          <a:xfrm>
            <a:off x="5097463" y="4648200"/>
            <a:ext cx="4262437" cy="585788"/>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rPr>
              <a:t>中国书法</a:t>
            </a:r>
            <a:endParaRPr lang="en-US" altLang="zh-CN" sz="3200" dirty="0">
              <a:solidFill>
                <a:srgbClr val="FF0000"/>
              </a:solidFill>
              <a:ea typeface="宋体" panose="02010600030101010101" pitchFamily="2" charset="-122"/>
            </a:endParaRPr>
          </a:p>
        </p:txBody>
      </p:sp>
      <p:sp>
        <p:nvSpPr>
          <p:cNvPr id="12" name="文本框 11"/>
          <p:cNvSpPr txBox="1"/>
          <p:nvPr/>
        </p:nvSpPr>
        <p:spPr>
          <a:xfrm>
            <a:off x="5114925" y="6022975"/>
            <a:ext cx="4919663"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越来越多的</a:t>
            </a:r>
            <a:r>
              <a:rPr lang="en-US" altLang="zh-CN" sz="3200" b="1" dirty="0">
                <a:solidFill>
                  <a:srgbClr val="FF0000"/>
                </a:solidFill>
                <a:latin typeface="楷体" panose="02010609060101010101" pitchFamily="49" charset="-122"/>
                <a:ea typeface="楷体" panose="02010609060101010101" pitchFamily="49" charset="-122"/>
                <a:sym typeface="黑体" panose="02010609060101010101" charset="-122"/>
              </a:rPr>
              <a:t>……</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13" name="文本框 12"/>
          <p:cNvSpPr txBox="1"/>
          <p:nvPr/>
        </p:nvSpPr>
        <p:spPr>
          <a:xfrm>
            <a:off x="5097463" y="5360988"/>
            <a:ext cx="3584575"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全球事务</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58" name="文本框 57"/>
          <p:cNvSpPr txBox="1"/>
          <p:nvPr/>
        </p:nvSpPr>
        <p:spPr>
          <a:xfrm>
            <a:off x="12700" y="10160"/>
            <a:ext cx="12179935" cy="7823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32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5  Review the important phrases and translate.</a:t>
            </a:r>
            <a:endParaRPr lang="en-US" altLang="zh-CN" sz="32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a:graphicFrameLocks noGrp="1"/>
          </p:cNvGraphicFramePr>
          <p:nvPr/>
        </p:nvGraphicFramePr>
        <p:xfrm>
          <a:off x="152400" y="1017588"/>
          <a:ext cx="11842750" cy="4670426"/>
        </p:xfrm>
        <a:graphic>
          <a:graphicData uri="http://schemas.openxmlformats.org/drawingml/2006/table">
            <a:tbl>
              <a:tblPr firstRow="1" bandRow="1">
                <a:tableStyleId>{0505E3EF-67EA-436B-97B2-0124C06EBD24}</a:tableStyleId>
              </a:tblPr>
              <a:tblGrid>
                <a:gridCol w="706472"/>
                <a:gridCol w="6020065"/>
                <a:gridCol w="5116213"/>
              </a:tblGrid>
              <a:tr h="609645">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19</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5" marB="60965" anchor="ctr"/>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appreciate China’s culture</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35" marR="121935" marT="60965" marB="60965" anchor="ctr"/>
                </a:tc>
                <a:tc>
                  <a:txBody>
                    <a:bodyPr/>
                    <a:lstStyle/>
                    <a:p>
                      <a:endParaRPr lang="zh-CN" altLang="en-US" sz="3200" dirty="0"/>
                    </a:p>
                  </a:txBody>
                  <a:tcPr marL="121935" marR="121935" marT="60965" marB="60965"/>
                </a:tc>
              </a:tr>
              <a:tr h="618926">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20</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5" marB="60965" anchor="ctr"/>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specific information</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35" marR="121935" marT="60965" marB="60965" anchor="ctr"/>
                </a:tc>
                <a:tc>
                  <a:txBody>
                    <a:bodyPr/>
                    <a:lstStyle/>
                    <a:p>
                      <a:endParaRPr lang="zh-CN" altLang="en-US" sz="3200" dirty="0"/>
                    </a:p>
                  </a:txBody>
                  <a:tcPr marL="121935" marR="121935" marT="60965" marB="60965"/>
                </a:tc>
              </a:tr>
              <a:tr h="618926">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21</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5" marB="60965" anchor="ctr"/>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carve symbols onto bones and shells</a:t>
                      </a:r>
                      <a:endParaRPr lang="zh-CN" altLang="en-US" sz="2800" b="1" dirty="0">
                        <a:solidFill>
                          <a:schemeClr val="tx1"/>
                        </a:solidFill>
                        <a:latin typeface="楷体" panose="02010609060101010101" pitchFamily="49" charset="-122"/>
                        <a:ea typeface="楷体" panose="02010609060101010101" pitchFamily="49" charset="-122"/>
                        <a:cs typeface="Times New Roman" panose="02020603050405020304" charset="0"/>
                      </a:endParaRPr>
                    </a:p>
                  </a:txBody>
                  <a:tcPr marL="121935" marR="121935" marT="60965" marB="60965" anchor="ctr"/>
                </a:tc>
                <a:tc>
                  <a:txBody>
                    <a:bodyPr/>
                    <a:lstStyle/>
                    <a:p>
                      <a:endParaRPr lang="zh-CN" altLang="en-US" sz="3200" dirty="0"/>
                    </a:p>
                  </a:txBody>
                  <a:tcPr marL="121935" marR="121935" marT="60965" marB="60965"/>
                </a:tc>
              </a:tr>
              <a:tr h="618926">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22</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5" marB="60965"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chemeClr val="tx1"/>
                          </a:solidFill>
                          <a:latin typeface="Times New Roman" panose="02020603050405020304" charset="0"/>
                          <a:cs typeface="Times New Roman" panose="02020603050405020304" charset="0"/>
                          <a:sym typeface="+mn-ea"/>
                        </a:rPr>
                        <a:t>a beautiful art form </a:t>
                      </a:r>
                      <a:endParaRPr kumimoji="0" lang="zh-CN" altLang="en-US" sz="20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endParaRPr>
                    </a:p>
                  </a:txBody>
                  <a:tcPr marL="121935" marR="121935" marT="60965" marB="60965" anchor="ctr"/>
                </a:tc>
                <a:tc>
                  <a:txBody>
                    <a:bodyPr/>
                    <a:lstStyle/>
                    <a:p>
                      <a:endParaRPr lang="zh-CN" altLang="en-US" sz="3200" dirty="0"/>
                    </a:p>
                  </a:txBody>
                  <a:tcPr marL="121935" marR="121935" marT="60965" marB="60965"/>
                </a:tc>
              </a:tr>
              <a:tr h="618926">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23</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5" marB="60965" anchor="ctr"/>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be related to</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35" marR="121935" marT="60965" marB="60965" anchor="ctr"/>
                </a:tc>
                <a:tc>
                  <a:txBody>
                    <a:bodyPr/>
                    <a:lstStyle/>
                    <a:p>
                      <a:endParaRPr lang="zh-CN" altLang="en-US" sz="3200" dirty="0"/>
                    </a:p>
                  </a:txBody>
                  <a:tcPr marL="121935" marR="121935" marT="60965" marB="60965"/>
                </a:tc>
              </a:tr>
              <a:tr h="609645">
                <a:tc>
                  <a:txBody>
                    <a:bodyPr/>
                    <a:lstStyle/>
                    <a:p>
                      <a:r>
                        <a:rPr lang="en-US" altLang="zh-CN" sz="2800" b="1" dirty="0">
                          <a:latin typeface="Times New Roman" panose="02020603050405020304" charset="0"/>
                          <a:ea typeface="宋体" panose="02010600030101010101" pitchFamily="2" charset="-122"/>
                          <a:cs typeface="Times New Roman" panose="02020603050405020304" charset="0"/>
                        </a:rPr>
                        <a:t>24</a:t>
                      </a:r>
                      <a:endParaRPr lang="zh-CN" altLang="en-US" sz="2800" b="1" dirty="0">
                        <a:latin typeface="Times New Roman" panose="02020603050405020304" charset="0"/>
                        <a:ea typeface="宋体" panose="02010600030101010101" pitchFamily="2" charset="-122"/>
                        <a:cs typeface="Times New Roman" panose="02020603050405020304" charset="0"/>
                      </a:endParaRPr>
                    </a:p>
                  </a:txBody>
                  <a:tcPr marL="121935" marR="121935" marT="60965" marB="60965" anchor="ctr"/>
                </a:tc>
                <a:tc>
                  <a:txBody>
                    <a:bodyPr/>
                    <a:lstStyle/>
                    <a:p>
                      <a:r>
                        <a:rPr lang="en-US" altLang="zh-CN" sz="2800" b="1" dirty="0">
                          <a:solidFill>
                            <a:schemeClr val="tx1"/>
                          </a:solidFill>
                          <a:latin typeface="Times New Roman" panose="02020603050405020304" charset="0"/>
                          <a:cs typeface="Times New Roman" panose="02020603050405020304" charset="0"/>
                          <a:sym typeface="+mn-ea"/>
                        </a:rPr>
                        <a:t>be known as</a:t>
                      </a:r>
                      <a:endParaRPr lang="zh-CN" altLang="en-US" sz="2800" b="1" dirty="0">
                        <a:solidFill>
                          <a:schemeClr val="tx1"/>
                        </a:solidFill>
                        <a:latin typeface="楷体" panose="02010609060101010101" pitchFamily="49" charset="-122"/>
                        <a:ea typeface="楷体" panose="02010609060101010101" pitchFamily="49" charset="-122"/>
                        <a:cs typeface="宋体" panose="02010600030101010101" pitchFamily="2" charset="-122"/>
                      </a:endParaRPr>
                    </a:p>
                  </a:txBody>
                  <a:tcPr marL="121935" marR="121935" marT="60965" marB="60965" anchor="ctr"/>
                </a:tc>
                <a:tc>
                  <a:txBody>
                    <a:bodyPr/>
                    <a:lstStyle/>
                    <a:p>
                      <a:endParaRPr lang="zh-CN" altLang="en-US" sz="3200" dirty="0"/>
                    </a:p>
                  </a:txBody>
                  <a:tcPr marL="121935" marR="121935" marT="60965" marB="60965"/>
                </a:tc>
              </a:tr>
              <a:tr h="975432">
                <a:tc>
                  <a:txBody>
                    <a:bodyPr/>
                    <a:lstStyle/>
                    <a:p>
                      <a:pPr marL="0" algn="l" defTabSz="1219200" rtl="0" eaLnBrk="1" latinLnBrk="0" hangingPunct="1"/>
                      <a:r>
                        <a:rPr lang="en-US" altLang="zh-CN" sz="2800" b="1" kern="1200" dirty="0">
                          <a:solidFill>
                            <a:schemeClr val="dk1"/>
                          </a:solidFill>
                          <a:latin typeface="Times New Roman" panose="02020603050405020304" charset="0"/>
                          <a:ea typeface="宋体" panose="02010600030101010101" pitchFamily="2" charset="-122"/>
                          <a:cs typeface="Times New Roman" panose="02020603050405020304" charset="0"/>
                        </a:rPr>
                        <a:t>25</a:t>
                      </a:r>
                      <a:endParaRPr lang="zh-CN" altLang="en-US" sz="2800" b="1" kern="1200" dirty="0">
                        <a:solidFill>
                          <a:schemeClr val="dk1"/>
                        </a:solidFill>
                        <a:latin typeface="Times New Roman" panose="02020603050405020304" charset="0"/>
                        <a:ea typeface="宋体" panose="02010600030101010101" pitchFamily="2" charset="-122"/>
                        <a:cs typeface="Times New Roman" panose="02020603050405020304" charset="0"/>
                      </a:endParaRPr>
                    </a:p>
                  </a:txBody>
                  <a:tcPr marL="121935" marR="121935" marT="60965" marB="60965" anchor="ctr"/>
                </a:tc>
                <a:tc>
                  <a:txBody>
                    <a:bodyPr/>
                    <a:lstStyle/>
                    <a:p>
                      <a:pPr marL="0" marR="0" lvl="0" indent="0" algn="l" defTabSz="1219200" rtl="0" eaLnBrk="1" fontAlgn="auto" latinLnBrk="0" hangingPunct="1">
                        <a:lnSpc>
                          <a:spcPct val="100000"/>
                        </a:lnSpc>
                        <a:spcBef>
                          <a:spcPts val="0"/>
                        </a:spcBef>
                        <a:spcAft>
                          <a:spcPts val="0"/>
                        </a:spcAft>
                        <a:buClrTx/>
                        <a:buSzTx/>
                        <a:buFontTx/>
                        <a:buNone/>
                        <a:defRPr/>
                      </a:pPr>
                      <a:r>
                        <a:rPr lang="en-US" altLang="zh-CN" sz="2800" b="1" dirty="0">
                          <a:solidFill>
                            <a:schemeClr val="tx1"/>
                          </a:solidFill>
                          <a:latin typeface="Times New Roman" panose="02020603050405020304" charset="0"/>
                          <a:cs typeface="Times New Roman" panose="02020603050405020304" charset="0"/>
                          <a:sym typeface="+mn-ea"/>
                        </a:rPr>
                        <a:t>increase your appreciation of </a:t>
                      </a:r>
                      <a:endParaRPr lang="en-US" altLang="zh-CN" sz="2800" b="1" dirty="0">
                        <a:solidFill>
                          <a:schemeClr val="tx1"/>
                        </a:solidFill>
                        <a:latin typeface="Times New Roman" panose="02020603050405020304" charset="0"/>
                        <a:cs typeface="Times New Roman" panose="02020603050405020304" charset="0"/>
                        <a:sym typeface="+mn-ea"/>
                      </a:endParaRPr>
                    </a:p>
                    <a:p>
                      <a:pPr marL="0" marR="0" lvl="0" indent="0" algn="l" defTabSz="1219200" rtl="0" eaLnBrk="1" fontAlgn="auto" latinLnBrk="0" hangingPunct="1">
                        <a:lnSpc>
                          <a:spcPct val="100000"/>
                        </a:lnSpc>
                        <a:spcBef>
                          <a:spcPts val="0"/>
                        </a:spcBef>
                        <a:spcAft>
                          <a:spcPts val="0"/>
                        </a:spcAft>
                        <a:buClrTx/>
                        <a:buSzTx/>
                        <a:buFontTx/>
                        <a:buNone/>
                        <a:defRPr/>
                      </a:pPr>
                      <a:r>
                        <a:rPr lang="en-US" altLang="zh-CN" sz="2800" b="1" dirty="0">
                          <a:solidFill>
                            <a:schemeClr val="tx1"/>
                          </a:solidFill>
                          <a:latin typeface="Times New Roman" panose="02020603050405020304" charset="0"/>
                          <a:cs typeface="Times New Roman" panose="02020603050405020304" charset="0"/>
                          <a:sym typeface="+mn-ea"/>
                        </a:rPr>
                        <a:t>Chinese culture</a:t>
                      </a:r>
                      <a:endParaRPr lang="en-US" altLang="zh-CN" sz="2800" b="1" dirty="0">
                        <a:solidFill>
                          <a:schemeClr val="tx1"/>
                        </a:solidFill>
                        <a:latin typeface="Times New Roman" panose="02020603050405020304" charset="0"/>
                        <a:cs typeface="Times New Roman" panose="02020603050405020304" charset="0"/>
                        <a:sym typeface="+mn-ea"/>
                      </a:endParaRPr>
                    </a:p>
                  </a:txBody>
                  <a:tcPr marL="121935" marR="121935" marT="60965" marB="60965" anchor="ctr"/>
                </a:tc>
                <a:tc>
                  <a:txBody>
                    <a:bodyPr/>
                    <a:lstStyle/>
                    <a:p>
                      <a:endParaRPr lang="zh-CN" altLang="en-US" sz="3200" dirty="0"/>
                    </a:p>
                  </a:txBody>
                  <a:tcPr marL="121935" marR="121935" marT="60965" marB="60965"/>
                </a:tc>
              </a:tr>
            </a:tbl>
          </a:graphicData>
        </a:graphic>
      </p:graphicFrame>
      <p:sp>
        <p:nvSpPr>
          <p:cNvPr id="17" name="文本框 16"/>
          <p:cNvSpPr txBox="1"/>
          <p:nvPr/>
        </p:nvSpPr>
        <p:spPr>
          <a:xfrm>
            <a:off x="7026275" y="1025525"/>
            <a:ext cx="5543550"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欣赏中国文化</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18" name="文本框 17"/>
          <p:cNvSpPr txBox="1"/>
          <p:nvPr/>
        </p:nvSpPr>
        <p:spPr>
          <a:xfrm>
            <a:off x="7026275" y="1677988"/>
            <a:ext cx="5106988" cy="585787"/>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具体信息</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19" name="文本框 18"/>
          <p:cNvSpPr txBox="1"/>
          <p:nvPr/>
        </p:nvSpPr>
        <p:spPr>
          <a:xfrm>
            <a:off x="7026275" y="2254250"/>
            <a:ext cx="4967288" cy="585788"/>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把符号刻在骨头和贝壳上</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20" name="文本框 19"/>
          <p:cNvSpPr txBox="1"/>
          <p:nvPr/>
        </p:nvSpPr>
        <p:spPr>
          <a:xfrm>
            <a:off x="7026275" y="2895600"/>
            <a:ext cx="4835525" cy="585788"/>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一种美妙的艺术形式</a:t>
            </a:r>
            <a:endParaRPr lang="en-US" altLang="zh-CN" sz="3200" dirty="0">
              <a:latin typeface="Calibri" panose="020F0502020204030204" charset="0"/>
              <a:ea typeface="宋体" panose="02010600030101010101" pitchFamily="2" charset="-122"/>
            </a:endParaRPr>
          </a:p>
        </p:txBody>
      </p:sp>
      <p:sp>
        <p:nvSpPr>
          <p:cNvPr id="21" name="文本框 20"/>
          <p:cNvSpPr txBox="1"/>
          <p:nvPr/>
        </p:nvSpPr>
        <p:spPr>
          <a:xfrm>
            <a:off x="7026275" y="3554413"/>
            <a:ext cx="4760913"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与</a:t>
            </a:r>
            <a:r>
              <a:rPr lang="en-US" altLang="zh-CN" sz="3200" b="1" dirty="0">
                <a:solidFill>
                  <a:srgbClr val="FF0000"/>
                </a:solidFill>
                <a:latin typeface="楷体" panose="02010609060101010101" pitchFamily="49" charset="-122"/>
                <a:ea typeface="楷体" panose="02010609060101010101" pitchFamily="49" charset="-122"/>
                <a:sym typeface="黑体" panose="02010609060101010101" charset="-122"/>
              </a:rPr>
              <a:t>……</a:t>
            </a:r>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相关</a:t>
            </a:r>
            <a:endPar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22" name="文本框 21"/>
          <p:cNvSpPr txBox="1"/>
          <p:nvPr/>
        </p:nvSpPr>
        <p:spPr>
          <a:xfrm>
            <a:off x="7026275" y="4192588"/>
            <a:ext cx="4262438" cy="584200"/>
          </a:xfrm>
          <a:prstGeom prst="rect">
            <a:avLst/>
          </a:prstGeom>
          <a:noFill/>
          <a:ln w="9525">
            <a:noFill/>
          </a:ln>
        </p:spPr>
        <p:txBody>
          <a:bodyPr>
            <a:spAutoFit/>
          </a:bodyPr>
          <a:lstStyle>
            <a:lvl1pPr marL="457200" indent="-457200" algn="l" defTabSz="1219200" rtl="0" eaLnBrk="0" fontAlgn="base" hangingPunct="0">
              <a:spcBef>
                <a:spcPts val="125"/>
              </a:spcBef>
              <a:spcAft>
                <a:spcPct val="0"/>
              </a:spcAft>
              <a:buFont typeface="Arial" panose="020B0604020202020204" pitchFamily="34" charset="0"/>
              <a:buChar char="•"/>
              <a:defRPr sz="4200" kern="1200">
                <a:solidFill>
                  <a:schemeClr val="tx1"/>
                </a:solidFill>
                <a:latin typeface="Times New Roman" panose="02020603050405020304" charset="0"/>
                <a:ea typeface="+mn-ea"/>
                <a:cs typeface="+mn-cs"/>
              </a:defRPr>
            </a:lvl1pPr>
            <a:lvl2pPr marL="990600" indent="-381000" algn="l" defTabSz="1219200" rtl="0" eaLnBrk="0" fontAlgn="base" hangingPunct="0">
              <a:spcBef>
                <a:spcPts val="125"/>
              </a:spcBef>
              <a:spcAft>
                <a:spcPct val="0"/>
              </a:spcAft>
              <a:buFont typeface="Arial" panose="020B0604020202020204" pitchFamily="34" charset="0"/>
              <a:buChar char="–"/>
              <a:defRPr sz="3700" kern="1200">
                <a:solidFill>
                  <a:schemeClr val="tx1"/>
                </a:solidFill>
                <a:latin typeface="Times New Roman" panose="02020603050405020304" charset="0"/>
                <a:ea typeface="+mn-ea"/>
                <a:cs typeface="+mn-cs"/>
              </a:defRPr>
            </a:lvl2pPr>
            <a:lvl3pPr marL="1524000" indent="-304800" algn="l" defTabSz="1219200" rtl="0" eaLnBrk="0" fontAlgn="base" hangingPunct="0">
              <a:spcBef>
                <a:spcPts val="125"/>
              </a:spcBef>
              <a:spcAft>
                <a:spcPct val="0"/>
              </a:spcAft>
              <a:buFont typeface="Arial" panose="020B0604020202020204" pitchFamily="34" charset="0"/>
              <a:buChar char="•"/>
              <a:defRPr sz="3200" kern="1200">
                <a:solidFill>
                  <a:schemeClr val="tx1"/>
                </a:solidFill>
                <a:latin typeface="Times New Roman" panose="02020603050405020304" charset="0"/>
                <a:ea typeface="+mn-ea"/>
                <a:cs typeface="+mn-cs"/>
              </a:defRPr>
            </a:lvl3pPr>
            <a:lvl4pPr marL="21336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4pPr>
            <a:lvl5pPr marL="2743200" indent="-304800" algn="l" defTabSz="1219200" rtl="0" eaLnBrk="0" fontAlgn="base" hangingPunct="0">
              <a:spcBef>
                <a:spcPts val="125"/>
              </a:spcBef>
              <a:spcAft>
                <a:spcPct val="0"/>
              </a:spcAft>
              <a:buFont typeface="Arial" panose="020B0604020202020204" pitchFamily="34" charset="0"/>
              <a:buChar char="»"/>
              <a:defRPr sz="2600" kern="1200">
                <a:solidFill>
                  <a:schemeClr val="tx1"/>
                </a:solidFill>
                <a:latin typeface="Times New Roman" panose="02020603050405020304" charset="0"/>
                <a:ea typeface="+mn-ea"/>
                <a:cs typeface="+mn-cs"/>
              </a:defRPr>
            </a:lvl5pPr>
          </a:lstStyle>
          <a:p>
            <a:pPr marL="0" lvl="0" indent="0" eaLnBrk="1" hangingPunct="1">
              <a:spcBef>
                <a:spcPct val="0"/>
              </a:spcBef>
              <a:buFontTx/>
              <a:buNone/>
            </a:pPr>
            <a:r>
              <a:rPr lang="zh-CN" altLang="en-US" sz="3200" b="1" dirty="0">
                <a:solidFill>
                  <a:srgbClr val="FF0000"/>
                </a:solidFill>
                <a:latin typeface="楷体" panose="02010609060101010101" pitchFamily="49" charset="-122"/>
                <a:ea typeface="楷体" panose="02010609060101010101" pitchFamily="49" charset="-122"/>
              </a:rPr>
              <a:t>作为</a:t>
            </a:r>
            <a:r>
              <a:rPr lang="en-US" altLang="zh-CN" sz="3200" b="1" dirty="0">
                <a:solidFill>
                  <a:srgbClr val="FF0000"/>
                </a:solidFill>
                <a:latin typeface="楷体" panose="02010609060101010101" pitchFamily="49" charset="-122"/>
                <a:ea typeface="楷体" panose="02010609060101010101" pitchFamily="49" charset="-122"/>
              </a:rPr>
              <a:t>……</a:t>
            </a:r>
            <a:r>
              <a:rPr lang="zh-CN" altLang="en-US" sz="3200" b="1" dirty="0">
                <a:solidFill>
                  <a:srgbClr val="FF0000"/>
                </a:solidFill>
                <a:latin typeface="楷体" panose="02010609060101010101" pitchFamily="49" charset="-122"/>
                <a:ea typeface="楷体" panose="02010609060101010101" pitchFamily="49" charset="-122"/>
              </a:rPr>
              <a:t>而闻名</a:t>
            </a:r>
            <a:endParaRPr lang="en-US" altLang="zh-CN" sz="3200" dirty="0">
              <a:solidFill>
                <a:srgbClr val="FF0000"/>
              </a:solidFill>
              <a:ea typeface="宋体" panose="02010600030101010101" pitchFamily="2" charset="-122"/>
            </a:endParaRPr>
          </a:p>
        </p:txBody>
      </p:sp>
      <p:sp>
        <p:nvSpPr>
          <p:cNvPr id="12" name="文本框 11"/>
          <p:cNvSpPr txBox="1"/>
          <p:nvPr/>
        </p:nvSpPr>
        <p:spPr>
          <a:xfrm>
            <a:off x="6938963" y="4903788"/>
            <a:ext cx="5010150" cy="585787"/>
          </a:xfrm>
          <a:prstGeom prst="rect">
            <a:avLst/>
          </a:prstGeom>
          <a:noFill/>
          <a:ln w="9525">
            <a:noFill/>
          </a:ln>
        </p:spPr>
        <p:txBody>
          <a:bodyPr>
            <a:spAutoFit/>
          </a:bodyPr>
          <a:p>
            <a:pPr eaLnBrk="1" hangingPunct="1"/>
            <a:r>
              <a:rPr lang="zh-CN" altLang="en-US" sz="3200" b="1" dirty="0">
                <a:solidFill>
                  <a:srgbClr val="FF0000"/>
                </a:solidFill>
                <a:latin typeface="楷体" panose="02010609060101010101" pitchFamily="49" charset="-122"/>
                <a:ea typeface="楷体" panose="02010609060101010101" pitchFamily="49" charset="-122"/>
                <a:sym typeface="黑体" panose="02010609060101010101" charset="-122"/>
              </a:rPr>
              <a:t>加强你对中国文化的理解</a:t>
            </a:r>
            <a:endParaRPr lang="en-US" altLang="zh-CN" sz="3200" b="1" dirty="0">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58" name="文本框 57"/>
          <p:cNvSpPr txBox="1"/>
          <p:nvPr/>
        </p:nvSpPr>
        <p:spPr>
          <a:xfrm>
            <a:off x="12700" y="10160"/>
            <a:ext cx="12179935" cy="7823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32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5  Review the important phrases and translate.</a:t>
            </a:r>
            <a:endParaRPr lang="en-US" altLang="zh-CN" sz="32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The Chinese Writing system: Connecting the Past and the Present</a:t>
            </a:r>
            <a:endParaRPr lang="en-US" altLang="zh-CN"/>
          </a:p>
          <a:p>
            <a:pPr algn="ctr"/>
            <a:r>
              <a:rPr lang="en-US" altLang="zh-CN"/>
              <a:t>China is __________ (wide) known for its ancient civilization which has continued all the way through into modern times, __________ the many ups and downs in its history. There are many reasons __________ this has been possible, but one of the main factors __________ (be) the Chinese writing system.</a:t>
            </a:r>
            <a:endParaRPr lang="en-US" altLang="zh-CN"/>
          </a:p>
          <a:p>
            <a:pPr algn="ctr"/>
            <a:r>
              <a:rPr lang="en-US" altLang="zh-CN"/>
              <a:t>At the beginning, written Chinese was a picture-based language. It dates back several thousand years __________ the use of longgu — animal bones and shells on __________ symbols were carved by ancient Chinese people. Some of the ancient symbols can still __________ (see) in today’s hanzi.</a:t>
            </a:r>
            <a:endParaRPr lang="zh-CN" altLang="en-US"/>
          </a:p>
        </p:txBody>
      </p:sp>
      <p:sp>
        <p:nvSpPr>
          <p:cNvPr id="5" name="文本框 4"/>
          <p:cNvSpPr txBox="1"/>
          <p:nvPr/>
        </p:nvSpPr>
        <p:spPr>
          <a:xfrm>
            <a:off x="762000" y="342900"/>
            <a:ext cx="11044555" cy="530860"/>
          </a:xfrm>
          <a:prstGeom prst="rect">
            <a:avLst/>
          </a:prstGeom>
          <a:noFill/>
        </p:spPr>
        <p:txBody>
          <a:bodyPr wrap="square" rtlCol="0">
            <a:noAutofit/>
          </a:bodyPr>
          <a:lstStyle/>
          <a:p>
            <a:pPr algn="l"/>
            <a:r>
              <a:rPr lang="zh-CN" altLang="en-US"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人教版必修一</a:t>
            </a:r>
            <a:r>
              <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Unit 5 Reading and Thinking</a:t>
            </a:r>
            <a:endPar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433070" y="1099820"/>
            <a:ext cx="11476355" cy="4835525"/>
          </a:xfrm>
          <a:prstGeom prst="rect">
            <a:avLst/>
          </a:prstGeom>
          <a:noFill/>
          <a:ln w="28575">
            <a:solidFill>
              <a:schemeClr val="tx1"/>
            </a:solidFill>
          </a:ln>
        </p:spPr>
        <p:txBody>
          <a:bodyPr wrap="square" rtlCol="0">
            <a:noAutofit/>
          </a:bodyPr>
          <a:p>
            <a:r>
              <a:rPr lang="en-US" altLang="zh-CN" sz="2800">
                <a:latin typeface="Times New Roman" panose="02020603050405020304" charset="0"/>
                <a:cs typeface="Times New Roman" panose="02020603050405020304" charset="0"/>
              </a:rPr>
              <a:t>         The Chinese Writing system: Connecting the Past and the Present</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China is __________ (wide) known for its ancient civilization which has continued all the way through into modern times, __________ the many ups and downs in its history. There are many reasons __________ this has been possible, but one of the main factors __________ (be) the Chinese writing system.</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the beginning, written Chinese was a picture-based language. It dates back several thousand years __________ the use of longgu — animal bones and shells on __________ symbols were carved by ancient Chinese people. Some of the ancient symbols can still __________ (see) in today’s hanzi.</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2626360" y="1561465"/>
            <a:ext cx="133032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widely</a:t>
            </a:r>
            <a:endParaRPr lang="en-US" altLang="zh-CN" sz="28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7695565" y="1934845"/>
            <a:ext cx="133032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despite</a:t>
            </a:r>
            <a:endParaRPr lang="en-US" altLang="zh-CN" sz="2800" b="1" dirty="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7695565" y="2432050"/>
            <a:ext cx="133032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why</a:t>
            </a:r>
            <a:endParaRPr lang="en-US" altLang="zh-CN" sz="28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6096000" y="2777490"/>
            <a:ext cx="133032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is</a:t>
            </a:r>
            <a:endParaRPr lang="en-US" altLang="zh-CN" sz="28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4620260" y="4062095"/>
            <a:ext cx="133032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to</a:t>
            </a:r>
            <a:endParaRPr lang="en-US" altLang="zh-CN" sz="28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2498725" y="4493895"/>
            <a:ext cx="133032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which</a:t>
            </a:r>
            <a:endParaRPr lang="en-US" altLang="zh-CN" sz="28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6189345" y="4925695"/>
            <a:ext cx="133032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be seen</a:t>
            </a:r>
            <a:endParaRPr lang="en-US" altLang="zh-CN"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The Chinese Writing system: Connecting the Past and the Present</a:t>
            </a:r>
            <a:endParaRPr lang="en-US" altLang="zh-CN"/>
          </a:p>
          <a:p>
            <a:pPr algn="ctr"/>
            <a:r>
              <a:rPr lang="en-US" altLang="zh-CN"/>
              <a:t>China is __________ (wide) known for its ancient civilization which has continued all the way through into modern times, __________ the many ups and downs in its history. There are many reasons __________ this has been possible, but one of the main factors __________ (be) the Chinese writing system.</a:t>
            </a:r>
            <a:endParaRPr lang="en-US" altLang="zh-CN"/>
          </a:p>
          <a:p>
            <a:pPr algn="ctr"/>
            <a:r>
              <a:rPr lang="en-US" altLang="zh-CN"/>
              <a:t>At the beginning, written Chinese was a picture-based language. It dates back several thousand years __________ the use of longgu — animal bones and shells on __________ symbols were carved by ancient Chinese people. Some of the ancient symbols can still __________ (see) in today’s hanzi.</a:t>
            </a:r>
            <a:endParaRPr lang="zh-CN" altLang="en-US"/>
          </a:p>
        </p:txBody>
      </p:sp>
      <p:sp>
        <p:nvSpPr>
          <p:cNvPr id="5" name="文本框 4"/>
          <p:cNvSpPr txBox="1"/>
          <p:nvPr/>
        </p:nvSpPr>
        <p:spPr>
          <a:xfrm>
            <a:off x="762000" y="342900"/>
            <a:ext cx="11044555" cy="530860"/>
          </a:xfrm>
          <a:prstGeom prst="rect">
            <a:avLst/>
          </a:prstGeom>
          <a:noFill/>
        </p:spPr>
        <p:txBody>
          <a:bodyPr wrap="square" rtlCol="0">
            <a:noAutofit/>
          </a:bodyPr>
          <a:lstStyle/>
          <a:p>
            <a:pPr algn="l"/>
            <a:r>
              <a:rPr lang="zh-CN" altLang="en-US"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人教版必修一</a:t>
            </a:r>
            <a:r>
              <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Unit 5 Reading and Thinking</a:t>
            </a:r>
            <a:endPar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433070" y="1099820"/>
            <a:ext cx="11476355" cy="5441950"/>
          </a:xfrm>
          <a:prstGeom prst="rect">
            <a:avLst/>
          </a:prstGeom>
          <a:noFill/>
          <a:ln w="28575">
            <a:solidFill>
              <a:schemeClr val="tx1"/>
            </a:solidFill>
          </a:ln>
        </p:spPr>
        <p:txBody>
          <a:bodyPr wrap="square" rtlCol="0">
            <a:noAutofit/>
          </a:bodyPr>
          <a:p>
            <a:r>
              <a:rPr lang="en-US" altLang="zh-CN" sz="2800">
                <a:latin typeface="Times New Roman" panose="02020603050405020304" charset="0"/>
                <a:cs typeface="Times New Roman" panose="02020603050405020304" charset="0"/>
              </a:rPr>
              <a:t>         By the Shang Dynasty (around 1600-1046 BCE), these symbols __________ (become) a well-developed writing system. Over the years, the system developed into different forms, as it was a time __________ people were divided geographically, __________ (lead) to many __________ (variety) of dialects and characters. This, __________, changed under Emperor Qinshihuang of the Qin Dynasty (221-207BCE). Qinshihuang united the seven major states into one unified country __________ the Chinese writing system began to develop __________ one direction. That writing system was of great __________ (important) in uniting the Chinese people and culture. Even today, no matter __________ Chinese people live or what dialect they speak, they can all still communicate in writing.</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433070" y="1539240"/>
            <a:ext cx="2021840"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has become</a:t>
            </a:r>
            <a:endParaRPr lang="en-US" altLang="zh-CN" sz="2800" b="1" dirty="0">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8822055" y="1912620"/>
            <a:ext cx="101663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when</a:t>
            </a:r>
            <a:endParaRPr lang="en-US" altLang="zh-CN" sz="28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4747260" y="2400935"/>
            <a:ext cx="1737360"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leading</a:t>
            </a:r>
            <a:endParaRPr lang="en-US" altLang="zh-CN" sz="2800" b="1" dirty="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8822055" y="2400935"/>
            <a:ext cx="1737360"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vareties</a:t>
            </a:r>
            <a:endParaRPr lang="en-US" altLang="zh-CN" sz="28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5098415" y="2832735"/>
            <a:ext cx="1680210"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however</a:t>
            </a:r>
            <a:endParaRPr lang="en-US" altLang="zh-CN" sz="28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5851525" y="3670935"/>
            <a:ext cx="1680210"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where</a:t>
            </a:r>
            <a:endParaRPr lang="en-US" altLang="zh-CN" sz="28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3067050" y="4102735"/>
            <a:ext cx="1680210"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in</a:t>
            </a:r>
            <a:endParaRPr lang="en-US" altLang="zh-CN" sz="2800" b="1" dirty="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433070" y="4534535"/>
            <a:ext cx="195516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importance</a:t>
            </a:r>
            <a:endParaRPr lang="en-US" altLang="zh-CN" sz="28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1991995" y="4966335"/>
            <a:ext cx="1548130"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where</a:t>
            </a:r>
            <a:endParaRPr lang="en-US" altLang="zh-CN"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6" grpId="0" bldLvl="0" animBg="1"/>
      <p:bldP spid="6" grpId="1" animBg="1"/>
      <p:bldP spid="7" grpId="0" bldLvl="0" animBg="1"/>
      <p:bldP spid="7" grpId="1" animBg="1"/>
      <p:bldP spid="9" grpId="0" bldLvl="0" animBg="1"/>
      <p:bldP spid="9" grpId="1" animBg="1"/>
      <p:bldP spid="10" grpId="0" bldLvl="0" animBg="1"/>
      <p:bldP spid="10" grpId="1" animBg="1"/>
      <p:bldP spid="12" grpId="0" bldLvl="0" animBg="1"/>
      <p:bldP spid="12" grpId="1" animBg="1"/>
      <p:bldP spid="13" grpId="0" bldLvl="0" animBg="1"/>
      <p:bldP spid="13" grpId="1" animBg="1"/>
      <p:bldP spid="14" grpId="0" bldLvl="0" animBg="1"/>
      <p:bldP spid="14" grpId="1" animBg="1"/>
      <p:bldP spid="15" grpId="0" bldLvl="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10988675" cy="645160"/>
          </a:xfrm>
          <a:prstGeom prst="rect">
            <a:avLst/>
          </a:prstGeom>
          <a:noFill/>
        </p:spPr>
        <p:txBody>
          <a:bodyPr wrap="square" rtlCol="0">
            <a:noAutofit/>
          </a:bodyPr>
          <a:lstStyle/>
          <a:p>
            <a:pPr algn="l"/>
            <a:r>
              <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rPr>
              <a:t>普通高中英语文化知识内容要求摘录：</a:t>
            </a:r>
            <a:endPar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3" name="表格 2"/>
          <p:cNvGraphicFramePr/>
          <p:nvPr>
            <p:custDataLst>
              <p:tags r:id="rId3"/>
            </p:custDataLst>
          </p:nvPr>
        </p:nvGraphicFramePr>
        <p:xfrm>
          <a:off x="470535" y="1055370"/>
          <a:ext cx="11013440" cy="5486400"/>
        </p:xfrm>
        <a:graphic>
          <a:graphicData uri="http://schemas.openxmlformats.org/drawingml/2006/table">
            <a:tbl>
              <a:tblPr/>
              <a:tblGrid>
                <a:gridCol w="1259205"/>
                <a:gridCol w="9754235"/>
              </a:tblGrid>
              <a:tr h="280035">
                <a:tc>
                  <a:txBody>
                    <a:bodyPr/>
                    <a:p>
                      <a:pPr marL="0" indent="0" algn="l">
                        <a:lnSpc>
                          <a:spcPct val="150000"/>
                        </a:lnSpc>
                        <a:spcBef>
                          <a:spcPct val="0"/>
                        </a:spcBef>
                        <a:spcAft>
                          <a:spcPct val="0"/>
                        </a:spcAft>
                      </a:pPr>
                      <a:r>
                        <a:rPr lang="zh-CN" sz="2000" b="1">
                          <a:latin typeface="宋体" panose="02010600030101010101" pitchFamily="2" charset="-122"/>
                          <a:ea typeface="宋体" panose="02010600030101010101" pitchFamily="2" charset="-122"/>
                        </a:rPr>
                        <a:t>课程类别</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2000" b="1">
                          <a:latin typeface="宋体" panose="02010600030101010101" pitchFamily="2" charset="-122"/>
                          <a:ea typeface="宋体" panose="02010600030101010101" pitchFamily="2" charset="-122"/>
                        </a:rPr>
                        <a:t>文化知识内容要求</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399540">
                <a:tc>
                  <a:txBody>
                    <a:bodyPr/>
                    <a:p>
                      <a:pPr marL="0" indent="0" algn="l">
                        <a:lnSpc>
                          <a:spcPct val="150000"/>
                        </a:lnSpc>
                        <a:spcBef>
                          <a:spcPct val="0"/>
                        </a:spcBef>
                        <a:spcAft>
                          <a:spcPct val="0"/>
                        </a:spcAft>
                      </a:pPr>
                      <a:r>
                        <a:rPr lang="zh-CN" sz="2000" b="1">
                          <a:solidFill>
                            <a:srgbClr val="231F20"/>
                          </a:solidFill>
                          <a:latin typeface="宋体" panose="02010600030101010101" pitchFamily="2" charset="-122"/>
                          <a:ea typeface="宋体" panose="02010600030101010101" pitchFamily="2" charset="-122"/>
                        </a:rPr>
                        <a:t>必修</a:t>
                      </a:r>
                      <a:endParaRPr lang="zh-CN" sz="2000" b="1">
                        <a:solidFill>
                          <a:srgbClr val="231F20"/>
                        </a:solidFill>
                        <a:latin typeface="宋体" panose="02010600030101010101" pitchFamily="2" charset="-122"/>
                        <a:ea typeface="宋体" panose="02010600030101010101" pitchFamily="2" charset="-122"/>
                      </a:endParaRPr>
                    </a:p>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 </a:t>
                      </a:r>
                      <a:endParaRPr lang="zh-CN" sz="2000" b="1">
                        <a:solidFill>
                          <a:srgbClr val="231F20"/>
                        </a:solidFill>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1. </a:t>
                      </a:r>
                      <a:r>
                        <a:rPr lang="zh-CN" altLang="en-US" sz="2000" b="1">
                          <a:latin typeface="宋体" panose="02010600030101010101" pitchFamily="2" charset="-122"/>
                          <a:ea typeface="宋体" panose="02010600030101010101" pitchFamily="2" charset="-122"/>
                        </a:rPr>
                        <a:t>了解英美等国家的主要传统节日及其历史与现实意义；比较中外传统节日的异同，探讨中外传统节日对文化认同、文化传承的价值和意义；</a:t>
                      </a:r>
                      <a:endParaRPr lang="zh-CN" altLang="en-US" sz="2000" b="1">
                        <a:latin typeface="宋体" panose="02010600030101010101" pitchFamily="2" charset="-122"/>
                        <a:ea typeface="宋体" panose="02010600030101010101" pitchFamily="2" charset="-122"/>
                      </a:endParaRPr>
                    </a:p>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2. </a:t>
                      </a:r>
                      <a:r>
                        <a:rPr lang="zh-CN" sz="2000" b="1">
                          <a:latin typeface="宋体" panose="02010600030101010101" pitchFamily="2" charset="-122"/>
                          <a:ea typeface="宋体" panose="02010600030101010101" pitchFamily="2" charset="-122"/>
                        </a:rPr>
                        <a:t>了解英美等国家的主要习俗；对比中国的主要习俗，尊重和包容文化的多样性；</a:t>
                      </a:r>
                      <a:endParaRPr lang="zh-CN" sz="2000" b="1">
                        <a:latin typeface="宋体" panose="02010600030101010101" pitchFamily="2" charset="-122"/>
                        <a:ea typeface="宋体" panose="02010600030101010101" pitchFamily="2" charset="-122"/>
                      </a:endParaRPr>
                    </a:p>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3. </a:t>
                      </a:r>
                      <a:r>
                        <a:rPr lang="zh-CN" sz="2000" b="1">
                          <a:latin typeface="宋体" panose="02010600030101010101" pitchFamily="2" charset="-122"/>
                          <a:ea typeface="宋体" panose="02010600030101010101" pitchFamily="2" charset="-122"/>
                        </a:rPr>
                        <a:t>学习并初步</a:t>
                      </a:r>
                      <a:r>
                        <a:rPr lang="zh-CN" sz="2000" b="1">
                          <a:solidFill>
                            <a:srgbClr val="FF0000"/>
                          </a:solidFill>
                          <a:latin typeface="宋体" panose="02010600030101010101" pitchFamily="2" charset="-122"/>
                          <a:ea typeface="宋体" panose="02010600030101010101" pitchFamily="2" charset="-122"/>
                        </a:rPr>
                        <a:t>运用英语介绍中国传统节日和中华优秀传统文化（如京剧、文学、绘画、园林、武术、饮食文化等），具有传播中华优秀传统文化的意识。</a:t>
                      </a:r>
                      <a:endParaRPr lang="zh-CN" sz="2000" b="1">
                        <a:solidFill>
                          <a:srgbClr val="FF0000"/>
                        </a:solidFill>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59435">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4. </a:t>
                      </a:r>
                      <a:r>
                        <a:rPr lang="zh-CN" sz="2000" b="1">
                          <a:latin typeface="宋体" panose="02010600030101010101" pitchFamily="2" charset="-122"/>
                          <a:ea typeface="宋体" panose="02010600030101010101" pitchFamily="2" charset="-122"/>
                        </a:rPr>
                        <a:t>选择性必修</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1.</a:t>
                      </a:r>
                      <a:r>
                        <a:rPr lang="zh-CN" sz="2000" b="1">
                          <a:solidFill>
                            <a:srgbClr val="FF0000"/>
                          </a:solidFill>
                          <a:latin typeface="宋体" panose="02010600030101010101" pitchFamily="2" charset="-122"/>
                          <a:ea typeface="宋体" panose="02010600030101010101" pitchFamily="2" charset="-122"/>
                        </a:rPr>
                        <a:t>使用英语简述中华文化基本知识</a:t>
                      </a:r>
                      <a:r>
                        <a:rPr lang="zh-CN" sz="2000" b="1">
                          <a:latin typeface="宋体" panose="02010600030101010101" pitchFamily="2" charset="-122"/>
                          <a:ea typeface="宋体" panose="02010600030101010101" pitchFamily="2" charset="-122"/>
                        </a:rPr>
                        <a:t>，包括中华传统节日、中华优秀传统文化的表现形式（如京剧、文学、绘画、园林、武术、饮食文化等）及其内涵，主动传播和弘扬中华优秀传统文化。</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39470">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5. </a:t>
                      </a:r>
                      <a:r>
                        <a:rPr lang="zh-CN" sz="2000" b="1">
                          <a:latin typeface="宋体" panose="02010600030101010101" pitchFamily="2" charset="-122"/>
                          <a:ea typeface="宋体" panose="02010600030101010101" pitchFamily="2" charset="-122"/>
                        </a:rPr>
                        <a:t>选修（提高类）</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1.</a:t>
                      </a:r>
                      <a:r>
                        <a:rPr lang="zh-CN" sz="2000" b="1">
                          <a:latin typeface="宋体" panose="02010600030101010101" pitchFamily="2" charset="-122"/>
                          <a:ea typeface="宋体" panose="02010600030101010101" pitchFamily="2" charset="-122"/>
                        </a:rPr>
                        <a:t>运用中外典故和有代表性的文化标志表达意义和态度，有效进行跨文化沟通；</a:t>
                      </a:r>
                      <a:endParaRPr lang="zh-CN" sz="2000" b="1">
                        <a:latin typeface="宋体" panose="02010600030101010101" pitchFamily="2" charset="-122"/>
                        <a:ea typeface="宋体" panose="02010600030101010101" pitchFamily="2" charset="-122"/>
                      </a:endParaRPr>
                    </a:p>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2.</a:t>
                      </a:r>
                      <a:r>
                        <a:rPr lang="zh-CN" sz="2000" b="1">
                          <a:latin typeface="宋体" panose="02010600030101010101" pitchFamily="2" charset="-122"/>
                          <a:ea typeface="宋体" panose="02010600030101010101" pitchFamily="2" charset="-122"/>
                        </a:rPr>
                        <a:t>了解中国对外经济、政治、文化的积极影响，</a:t>
                      </a:r>
                      <a:r>
                        <a:rPr lang="zh-CN" sz="2000" b="1">
                          <a:solidFill>
                            <a:srgbClr val="FF0000"/>
                          </a:solidFill>
                          <a:latin typeface="宋体" panose="02010600030101010101" pitchFamily="2" charset="-122"/>
                          <a:ea typeface="宋体" panose="02010600030101010101" pitchFamily="2" charset="-122"/>
                        </a:rPr>
                        <a:t>感悟中华文明在世界历史中的重要地位，树立中华文化自觉，坚定文化自信</a:t>
                      </a:r>
                      <a:r>
                        <a:rPr lang="zh-CN" sz="2000" b="1">
                          <a:latin typeface="宋体" panose="02010600030101010101" pitchFamily="2" charset="-122"/>
                          <a:ea typeface="宋体" panose="02010600030101010101" pitchFamily="2" charset="-122"/>
                        </a:rPr>
                        <a:t>。</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The Chinese Writing system: Connecting the Past and the Present</a:t>
            </a:r>
            <a:endParaRPr lang="en-US" altLang="zh-CN"/>
          </a:p>
          <a:p>
            <a:pPr algn="ctr"/>
            <a:r>
              <a:rPr lang="en-US" altLang="zh-CN"/>
              <a:t>China is __________ (wide) known for its ancient civilization which has continued all the way through into modern times, __________ the many ups and downs in its history. There are many reasons __________ this has been possible, but one of the main factors __________ (be) the Chinese writing system.</a:t>
            </a:r>
            <a:endParaRPr lang="en-US" altLang="zh-CN"/>
          </a:p>
          <a:p>
            <a:pPr algn="ctr"/>
            <a:r>
              <a:rPr lang="en-US" altLang="zh-CN"/>
              <a:t>At the beginning, written Chinese was a picture-based language. It dates back several thousand years __________ the use of longgu — animal bones and shells on __________ symbols were carved by ancient Chinese people. Some of the ancient symbols can still __________ (see) in today’s hanzi.</a:t>
            </a:r>
            <a:endParaRPr lang="zh-CN" altLang="en-US"/>
          </a:p>
        </p:txBody>
      </p:sp>
      <p:sp>
        <p:nvSpPr>
          <p:cNvPr id="5" name="文本框 4"/>
          <p:cNvSpPr txBox="1"/>
          <p:nvPr/>
        </p:nvSpPr>
        <p:spPr>
          <a:xfrm>
            <a:off x="762000" y="342900"/>
            <a:ext cx="11044555" cy="530860"/>
          </a:xfrm>
          <a:prstGeom prst="rect">
            <a:avLst/>
          </a:prstGeom>
          <a:noFill/>
        </p:spPr>
        <p:txBody>
          <a:bodyPr wrap="square" rtlCol="0">
            <a:noAutofit/>
          </a:bodyPr>
          <a:lstStyle/>
          <a:p>
            <a:pPr algn="l"/>
            <a:r>
              <a:rPr lang="zh-CN" altLang="en-US"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人教版必修一</a:t>
            </a:r>
            <a:r>
              <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Unit 5 Reading and Thinking</a:t>
            </a:r>
            <a:endParaRPr lang="en-US" altLang="zh-CN" sz="36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433070" y="1099820"/>
            <a:ext cx="11257915" cy="3485515"/>
          </a:xfrm>
          <a:prstGeom prst="rect">
            <a:avLst/>
          </a:prstGeom>
          <a:noFill/>
          <a:ln w="28575">
            <a:solidFill>
              <a:schemeClr val="tx1"/>
            </a:solidFill>
          </a:ln>
        </p:spPr>
        <p:txBody>
          <a:bodyPr wrap="square" rtlCol="0">
            <a:noAutofit/>
          </a:bodyPr>
          <a:p>
            <a:pPr indent="0" algn="just" fontAlgn="auto">
              <a:lnSpc>
                <a:spcPct val="150000"/>
              </a:lnSpc>
            </a:pPr>
            <a:r>
              <a:rPr lang="en-US" altLang="zh-CN" sz="2800">
                <a:latin typeface="Times New Roman" panose="02020603050405020304" charset="0"/>
                <a:cs typeface="Times New Roman" panose="02020603050405020304" charset="0"/>
              </a:rPr>
              <a:t>         Today, the Chinese writing system is still an important part of Chinese culture. __________ China plays a greater role in global affairs, an __________ (increase) number of international students are beginning to appreciate China’s culture and history through this amazing language.</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2621280" y="1873250"/>
            <a:ext cx="760730"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As</a:t>
            </a:r>
            <a:endParaRPr lang="en-US" altLang="zh-CN" sz="2800" b="1" dirty="0">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553720" y="2546985"/>
            <a:ext cx="1964055" cy="4318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increasing</a:t>
            </a:r>
            <a:endParaRPr lang="en-US" altLang="zh-CN"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6" grpId="0" bldLvl="0" animBg="1"/>
      <p:bldP spid="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a:t>
            </a:r>
            <a:r>
              <a:rPr lang="en-US" altLang="zh-CN"/>
              <a:t>2021</a:t>
            </a:r>
            <a:r>
              <a:rPr lang="zh-CN" altLang="en-US"/>
              <a:t>八省新高考适应性测试考前猜题卷）假定你是李华，学校正在举行</a:t>
            </a:r>
            <a:r>
              <a:rPr lang="en-US" altLang="zh-CN"/>
              <a:t>“</a:t>
            </a:r>
            <a:r>
              <a:rPr lang="zh-CN" altLang="en-US"/>
              <a:t>用英语讲中国文化</a:t>
            </a:r>
            <a:r>
              <a:rPr lang="en-US" altLang="zh-CN"/>
              <a:t>”</a:t>
            </a:r>
            <a:r>
              <a:rPr lang="zh-CN" altLang="en-US"/>
              <a:t>设计大赛，你准备制作一张介绍中国书法的海报。</a:t>
            </a:r>
            <a:endParaRPr lang="zh-CN" altLang="en-US"/>
          </a:p>
          <a:p>
            <a:pPr algn="ctr"/>
            <a:r>
              <a:rPr lang="zh-CN" altLang="en-US"/>
              <a:t>内容包括：</a:t>
            </a:r>
            <a:r>
              <a:rPr lang="en-US" altLang="zh-CN"/>
              <a:t>1</a:t>
            </a:r>
            <a:r>
              <a:rPr lang="zh-CN" altLang="en-US"/>
              <a:t>．书法的意义；</a:t>
            </a:r>
            <a:endParaRPr lang="zh-CN" altLang="en-US"/>
          </a:p>
          <a:p>
            <a:pPr algn="ctr"/>
            <a:r>
              <a:rPr lang="en-US" altLang="zh-CN"/>
              <a:t>2</a:t>
            </a:r>
            <a:r>
              <a:rPr lang="zh-CN" altLang="en-US"/>
              <a:t>．书法的作用。</a:t>
            </a:r>
            <a:endParaRPr lang="zh-CN" altLang="en-US"/>
          </a:p>
          <a:p>
            <a:pPr algn="ctr"/>
            <a:r>
              <a:rPr lang="zh-CN" altLang="en-US"/>
              <a:t>注意：</a:t>
            </a:r>
            <a:r>
              <a:rPr lang="en-US" altLang="zh-CN"/>
              <a:t>1</a:t>
            </a:r>
            <a:r>
              <a:rPr lang="zh-CN" altLang="en-US"/>
              <a:t>．写作词数应为</a:t>
            </a:r>
            <a:r>
              <a:rPr lang="en-US" altLang="zh-CN"/>
              <a:t>80</a:t>
            </a:r>
            <a:r>
              <a:rPr lang="zh-CN" altLang="en-US"/>
              <a:t>左右；</a:t>
            </a:r>
            <a:endParaRPr lang="zh-CN" altLang="en-US"/>
          </a:p>
          <a:p>
            <a:pPr algn="ctr"/>
            <a:r>
              <a:rPr lang="en-US" altLang="zh-CN"/>
              <a:t>2</a:t>
            </a:r>
            <a:r>
              <a:rPr lang="zh-CN" altLang="en-US"/>
              <a:t>．可以适当增加细节，以使行文连贯。</a:t>
            </a:r>
            <a:endParaRPr lang="zh-CN" altLang="en-US"/>
          </a:p>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647065" y="712470"/>
            <a:ext cx="11039475" cy="4523105"/>
          </a:xfrm>
          <a:prstGeom prst="rect">
            <a:avLst/>
          </a:prstGeom>
          <a:noFill/>
        </p:spPr>
        <p:txBody>
          <a:bodyPr wrap="square" rtlCol="0">
            <a:spAutoFit/>
          </a:bodyPr>
          <a:p>
            <a:r>
              <a:rPr lang="zh-CN" altLang="en-US" sz="3600"/>
              <a:t>假定你是李华，学校正在举行</a:t>
            </a:r>
            <a:r>
              <a:rPr lang="en-US" altLang="zh-CN" sz="3600"/>
              <a:t>“</a:t>
            </a:r>
            <a:r>
              <a:rPr lang="zh-CN" altLang="en-US" sz="3600"/>
              <a:t>用英语讲中国文化</a:t>
            </a:r>
            <a:r>
              <a:rPr lang="en-US" altLang="zh-CN" sz="3600"/>
              <a:t>”</a:t>
            </a:r>
            <a:r>
              <a:rPr lang="zh-CN" altLang="en-US" sz="3600"/>
              <a:t>设计大赛，你准备制作一张介绍中国书法的海报。</a:t>
            </a:r>
            <a:endParaRPr lang="zh-CN" altLang="en-US" sz="3600"/>
          </a:p>
          <a:p>
            <a:r>
              <a:rPr lang="zh-CN" altLang="en-US" sz="3600"/>
              <a:t>内容包括：</a:t>
            </a:r>
            <a:endParaRPr lang="zh-CN" altLang="en-US" sz="3600"/>
          </a:p>
          <a:p>
            <a:r>
              <a:rPr lang="en-US" altLang="zh-CN" sz="3600"/>
              <a:t>1</a:t>
            </a:r>
            <a:r>
              <a:rPr lang="zh-CN" altLang="en-US" sz="3600"/>
              <a:t>．书法的意义；</a:t>
            </a:r>
            <a:endParaRPr lang="zh-CN" altLang="en-US" sz="3600"/>
          </a:p>
          <a:p>
            <a:r>
              <a:rPr lang="en-US" altLang="zh-CN" sz="3600"/>
              <a:t>2</a:t>
            </a:r>
            <a:r>
              <a:rPr lang="zh-CN" altLang="en-US" sz="3600"/>
              <a:t>．书法的作用。</a:t>
            </a:r>
            <a:endParaRPr lang="zh-CN" altLang="en-US" sz="3600"/>
          </a:p>
          <a:p>
            <a:r>
              <a:rPr lang="zh-CN" altLang="en-US" sz="3600"/>
              <a:t>注意：</a:t>
            </a:r>
            <a:r>
              <a:rPr lang="en-US" altLang="zh-CN" sz="3600"/>
              <a:t>1</a:t>
            </a:r>
            <a:r>
              <a:rPr lang="zh-CN" altLang="en-US" sz="3600"/>
              <a:t>．写作词数应为</a:t>
            </a:r>
            <a:r>
              <a:rPr lang="en-US" altLang="zh-CN" sz="3600"/>
              <a:t>80</a:t>
            </a:r>
            <a:r>
              <a:rPr lang="zh-CN" altLang="en-US" sz="3600"/>
              <a:t>左右；</a:t>
            </a:r>
            <a:endParaRPr lang="zh-CN" altLang="en-US" sz="3600"/>
          </a:p>
          <a:p>
            <a:r>
              <a:rPr lang="en-US" altLang="zh-CN" sz="3600"/>
              <a:t>2</a:t>
            </a:r>
            <a:r>
              <a:rPr lang="zh-CN" altLang="en-US" sz="3600"/>
              <a:t>．可以适当增加细节，以使行文连贯。</a:t>
            </a:r>
            <a:endParaRPr lang="zh-CN" altLang="en-US" sz="3600"/>
          </a:p>
          <a:p>
            <a:endParaRPr lang="zh-CN" altLang="en-US" sz="3600"/>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09245"/>
            <a:ext cx="9511030" cy="6120130"/>
          </a:xfrm>
          <a:prstGeom prst="rect">
            <a:avLst/>
          </a:prstGeom>
          <a:noFill/>
          <a:ln w="28575">
            <a:solidFill>
              <a:schemeClr val="tx1"/>
            </a:solidFill>
          </a:ln>
        </p:spPr>
        <p:txBody>
          <a:bodyPr wrap="square" rtlCol="0">
            <a:noAutofit/>
          </a:bodyPr>
          <a:p>
            <a:pPr algn="ctr"/>
            <a:r>
              <a:rPr lang="en-US" altLang="zh-CN" sz="2800" b="1">
                <a:latin typeface="Times New Roman" panose="02020603050405020304" charset="0"/>
                <a:cs typeface="Times New Roman" panose="02020603050405020304" charset="0"/>
              </a:rPr>
              <a:t>       Chinese Calligraphy</a:t>
            </a:r>
            <a:endParaRPr lang="en-US" altLang="zh-CN" sz="2800" b="1">
              <a:latin typeface="Times New Roman" panose="02020603050405020304" charset="0"/>
              <a:cs typeface="Times New Roman" panose="02020603050405020304" charset="0"/>
            </a:endParaRPr>
          </a:p>
          <a:p>
            <a:pPr algn="just"/>
            <a:r>
              <a:rPr lang="en-US" altLang="zh-CN" sz="2800" b="1">
                <a:latin typeface="Times New Roman" panose="02020603050405020304" charset="0"/>
                <a:cs typeface="Times New Roman" panose="02020603050405020304" charset="0"/>
              </a:rPr>
              <a:t>         Chinese calligraphy has developed along with China's civilization. It was first done by carving symbols onto bones and shells, but as it developed into a writing system, it also became a form of art done with a brush. It is believed that Chinese calligraphy </a:t>
            </a:r>
            <a:r>
              <a:rPr lang="en-US" altLang="zh-CN" sz="2800" b="1">
                <a:solidFill>
                  <a:srgbClr val="FF0000"/>
                </a:solidFill>
                <a:latin typeface="Times New Roman" panose="02020603050405020304" charset="0"/>
                <a:cs typeface="Times New Roman" panose="02020603050405020304" charset="0"/>
              </a:rPr>
              <a:t>dates back to</a:t>
            </a:r>
            <a:r>
              <a:rPr lang="en-US" altLang="zh-CN" sz="2800" b="1">
                <a:latin typeface="Times New Roman" panose="02020603050405020304" charset="0"/>
                <a:cs typeface="Times New Roman" panose="02020603050405020304" charset="0"/>
              </a:rPr>
              <a:t> at least the Han Dynasty. Soon after that, the idea developed that calligraphy was not only a beautiful art form but also a means of showing the character of the “man behind the brush”. As China plays a greater role in global affairs, an increasing number of international students are beginning to appreciate China’s culture and history through this art form.Today, everyone can enjoy practicing this classic art.</a:t>
            </a:r>
            <a:endParaRPr lang="en-US" altLang="zh-CN" sz="2800" b="1">
              <a:latin typeface="Times New Roman" panose="02020603050405020304" charset="0"/>
              <a:cs typeface="Times New Roman" panose="02020603050405020304" charset="0"/>
            </a:endParaRPr>
          </a:p>
        </p:txBody>
      </p:sp>
      <p:sp>
        <p:nvSpPr>
          <p:cNvPr id="3" name="文本框 2"/>
          <p:cNvSpPr txBox="1"/>
          <p:nvPr/>
        </p:nvSpPr>
        <p:spPr>
          <a:xfrm>
            <a:off x="9729470" y="974725"/>
            <a:ext cx="2278380" cy="92392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altLang="en-US" sz="2800" b="1" dirty="0">
                <a:solidFill>
                  <a:schemeClr val="tx1"/>
                </a:solidFill>
                <a:latin typeface="Times New Roman" panose="02020603050405020304" charset="0"/>
                <a:cs typeface="Times New Roman" panose="02020603050405020304" charset="0"/>
              </a:rPr>
              <a:t>中国书法</a:t>
            </a:r>
            <a:endParaRPr lang="zh-CN" altLang="en-US" sz="2800" b="1" dirty="0">
              <a:solidFill>
                <a:schemeClr val="tx1"/>
              </a:solidFill>
              <a:latin typeface="Times New Roman" panose="02020603050405020304" charset="0"/>
              <a:cs typeface="Times New Roman" panose="02020603050405020304" charset="0"/>
            </a:endParaRPr>
          </a:p>
          <a:p>
            <a:r>
              <a:rPr lang="zh-CN" altLang="en-US" sz="2800" b="1" dirty="0">
                <a:solidFill>
                  <a:schemeClr val="tx1"/>
                </a:solidFill>
                <a:latin typeface="Times New Roman" panose="02020603050405020304" charset="0"/>
                <a:cs typeface="Times New Roman" panose="02020603050405020304" charset="0"/>
              </a:rPr>
              <a:t>历史简介</a:t>
            </a:r>
            <a:endParaRPr lang="zh-CN" altLang="en-US" sz="2800" b="1" dirty="0">
              <a:solidFill>
                <a:schemeClr val="tx1"/>
              </a:solidFill>
              <a:latin typeface="Times New Roman" panose="02020603050405020304" charset="0"/>
              <a:cs typeface="Times New Roman" panose="02020603050405020304" charset="0"/>
            </a:endParaRPr>
          </a:p>
          <a:p>
            <a:endParaRPr lang="zh-CN" altLang="en-US" sz="28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729470" y="3052445"/>
            <a:ext cx="2278380" cy="2385695"/>
          </a:xfrm>
          <a:prstGeom prst="rect">
            <a:avLst/>
          </a:prstGeom>
          <a:solidFill>
            <a:srgbClr val="00B0F0"/>
          </a:solidFill>
          <a:ln>
            <a:solidFill>
              <a:schemeClr val="accent1">
                <a:lumMod val="20000"/>
                <a:lumOff val="80000"/>
              </a:schemeClr>
            </a:solidFill>
          </a:ln>
        </p:spPr>
        <p:txBody>
          <a:bodyPr wrap="square" rtlCol="0">
            <a:noAutofit/>
          </a:bodyPr>
          <a:p>
            <a:r>
              <a:rPr lang="zh-CN" altLang="en-US" sz="2800" b="1" dirty="0">
                <a:solidFill>
                  <a:schemeClr val="tx1"/>
                </a:solidFill>
                <a:latin typeface="Times New Roman" panose="02020603050405020304" charset="0"/>
                <a:cs typeface="Times New Roman" panose="02020603050405020304" charset="0"/>
              </a:rPr>
              <a:t>2.中国书法的意义和作用</a:t>
            </a:r>
            <a:endParaRPr lang="en-US" altLang="zh-CN"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938020"/>
          </a:xfrm>
          <a:prstGeom prst="rect">
            <a:avLst/>
          </a:prstGeom>
          <a:noFill/>
        </p:spPr>
        <p:txBody>
          <a:bodyPr wrap="square" rtlCol="0">
            <a:spAutoFit/>
          </a:bodyPr>
          <a:lstStyle/>
          <a:p>
            <a:pPr algn="ctr"/>
            <a:r>
              <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语篇五</a:t>
            </a:r>
            <a:r>
              <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B2U1Reading for Writing  Promoting Culture through Digital Images</a:t>
            </a:r>
            <a:endPar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pic>
        <p:nvPicPr>
          <p:cNvPr id="41" name="图片 7"/>
          <p:cNvPicPr>
            <a:picLocks noChangeAspect="1"/>
          </p:cNvPicPr>
          <p:nvPr/>
        </p:nvPicPr>
        <p:blipFill>
          <a:blip r:embed="rId3"/>
          <a:stretch>
            <a:fillRect/>
          </a:stretch>
        </p:blipFill>
        <p:spPr>
          <a:xfrm>
            <a:off x="790575" y="205105"/>
            <a:ext cx="5709920" cy="620839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custDataLst>
              <p:tags r:id="rId1"/>
            </p:custDataLst>
          </p:nvPr>
        </p:nvSpPr>
        <p:spPr>
          <a:xfrm>
            <a:off x="4740910" y="2587625"/>
            <a:ext cx="7122160" cy="1503680"/>
          </a:xfrm>
          <a:prstGeom prst="roundRect">
            <a:avLst/>
          </a:prstGeom>
          <a:solidFill>
            <a:schemeClr val="accent2">
              <a:lumMod val="20000"/>
              <a:lumOff val="8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2"/>
            </p:custDataLst>
          </p:nvPr>
        </p:nvSpPr>
        <p:spPr>
          <a:xfrm>
            <a:off x="1111885" y="5285740"/>
            <a:ext cx="3162300" cy="840740"/>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custDataLst>
              <p:tags r:id="rId3"/>
            </p:custDataLst>
          </p:nvPr>
        </p:nvSpPr>
        <p:spPr>
          <a:xfrm>
            <a:off x="4751705" y="4133850"/>
            <a:ext cx="7053580" cy="926465"/>
          </a:xfrm>
          <a:prstGeom prst="roundRect">
            <a:avLst/>
          </a:prstGeom>
          <a:solidFill>
            <a:srgbClr val="FFFF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custDataLst>
              <p:tags r:id="rId4"/>
            </p:custDataLst>
          </p:nvPr>
        </p:nvSpPr>
        <p:spPr>
          <a:xfrm>
            <a:off x="2210435" y="3892550"/>
            <a:ext cx="1835785" cy="1270000"/>
          </a:xfrm>
          <a:prstGeom prst="roundRect">
            <a:avLst/>
          </a:prstGeom>
          <a:solidFill>
            <a:srgbClr val="FFFF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2210435" y="2585085"/>
            <a:ext cx="1835785" cy="1270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custDataLst>
              <p:tags r:id="rId5"/>
            </p:custDataLst>
          </p:nvPr>
        </p:nvSpPr>
        <p:spPr>
          <a:xfrm>
            <a:off x="940435" y="2979420"/>
            <a:ext cx="1172845" cy="1657350"/>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1112520" y="1425575"/>
            <a:ext cx="3173730" cy="1132205"/>
          </a:xfrm>
          <a:prstGeom prst="rect">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6"/>
            </p:custDataLst>
          </p:nvPr>
        </p:nvSpPr>
        <p:spPr>
          <a:xfrm>
            <a:off x="1111885" y="1563370"/>
            <a:ext cx="3162935" cy="936625"/>
          </a:xfrm>
          <a:prstGeom prst="rect">
            <a:avLst/>
          </a:prstGeom>
          <a:noFill/>
          <a:ln w="22225" cmpd="sng">
            <a:noFill/>
            <a:prstDash val="solid"/>
          </a:ln>
        </p:spPr>
        <p:txBody>
          <a:bodyPr wrap="square" rtlCol="0">
            <a:noAutofit/>
          </a:bodyPr>
          <a:lstStyle/>
          <a:p>
            <a:r>
              <a:rPr lang="en-US" altLang="zh-CN" sz="2400" b="1" smtClean="0">
                <a:solidFill>
                  <a:schemeClr val="tx1">
                    <a:lumMod val="65000"/>
                    <a:lumOff val="35000"/>
                  </a:schemeClr>
                </a:solidFill>
                <a:latin typeface="Times New Roman" panose="02020603050405020304" charset="0"/>
                <a:cs typeface="Times New Roman" panose="02020603050405020304" charset="0"/>
              </a:rPr>
              <a:t>Part1</a:t>
            </a:r>
            <a:r>
              <a:rPr lang="zh-CN" altLang="en-US" sz="2400" b="1">
                <a:solidFill>
                  <a:schemeClr val="tx1">
                    <a:lumMod val="65000"/>
                    <a:lumOff val="35000"/>
                  </a:schemeClr>
                </a:solidFill>
                <a:latin typeface="Times New Roman" panose="02020603050405020304" charset="0"/>
                <a:cs typeface="Times New Roman" panose="02020603050405020304" charset="0"/>
              </a:rPr>
              <a:t>： </a:t>
            </a:r>
            <a:endParaRPr lang="zh-CN" altLang="en-US" sz="2400" b="1">
              <a:solidFill>
                <a:schemeClr val="tx1">
                  <a:lumMod val="65000"/>
                  <a:lumOff val="35000"/>
                </a:schemeClr>
              </a:solidFill>
              <a:latin typeface="Times New Roman" panose="02020603050405020304" charset="0"/>
              <a:cs typeface="Times New Roman" panose="02020603050405020304" charset="0"/>
            </a:endParaRPr>
          </a:p>
          <a:p>
            <a:r>
              <a:rPr lang="en-US" altLang="zh-CN" sz="2400" b="1">
                <a:solidFill>
                  <a:schemeClr val="tx1">
                    <a:lumMod val="65000"/>
                    <a:lumOff val="35000"/>
                  </a:schemeClr>
                </a:solidFill>
                <a:latin typeface="Times New Roman" panose="02020603050405020304" charset="0"/>
                <a:cs typeface="Times New Roman" panose="02020603050405020304" charset="0"/>
              </a:rPr>
              <a:t>Lead Sentence</a:t>
            </a:r>
            <a:r>
              <a:rPr lang="zh-CN" altLang="en-US" sz="2400" b="1">
                <a:solidFill>
                  <a:srgbClr val="2F83FB"/>
                </a:solidFill>
                <a:latin typeface="Times New Roman" panose="02020603050405020304" charset="0"/>
                <a:cs typeface="Times New Roman" panose="02020603050405020304" charset="0"/>
              </a:rPr>
              <a:t>（</a:t>
            </a:r>
            <a:r>
              <a:rPr lang="zh-CN" altLang="en-US" sz="2400" b="1">
                <a:solidFill>
                  <a:srgbClr val="2F83FB"/>
                </a:solidFill>
                <a:latin typeface="思源黑体 CN Bold" panose="020B0800000000000000" pitchFamily="34" charset="-122"/>
                <a:ea typeface="思源黑体 CN Bold" panose="020B0800000000000000" pitchFamily="34" charset="-122"/>
                <a:cs typeface="Times New Roman" panose="02020603050405020304" charset="0"/>
              </a:rPr>
              <a:t>导语</a:t>
            </a:r>
            <a:r>
              <a:rPr lang="zh-CN" altLang="en-US" sz="2400" b="1">
                <a:solidFill>
                  <a:srgbClr val="2F83FB"/>
                </a:solidFill>
                <a:latin typeface="Times New Roman" panose="02020603050405020304" charset="0"/>
                <a:cs typeface="Times New Roman" panose="02020603050405020304" charset="0"/>
              </a:rPr>
              <a:t>）</a:t>
            </a:r>
            <a:r>
              <a:rPr lang="en-US" altLang="zh-CN" sz="2400" b="1">
                <a:solidFill>
                  <a:schemeClr val="tx1">
                    <a:lumMod val="65000"/>
                    <a:lumOff val="35000"/>
                  </a:schemeClr>
                </a:solidFill>
                <a:latin typeface="Times New Roman" panose="02020603050405020304" charset="0"/>
                <a:cs typeface="Times New Roman" panose="02020603050405020304" charset="0"/>
              </a:rPr>
              <a:t> </a:t>
            </a:r>
            <a:endParaRPr lang="en-US" altLang="zh-CN" sz="2400" b="1">
              <a:solidFill>
                <a:schemeClr val="tx1">
                  <a:lumMod val="65000"/>
                  <a:lumOff val="35000"/>
                </a:schemeClr>
              </a:solidFill>
              <a:latin typeface="Times New Roman" panose="02020603050405020304" charset="0"/>
              <a:cs typeface="Times New Roman" panose="02020603050405020304" charset="0"/>
            </a:endParaRPr>
          </a:p>
        </p:txBody>
      </p:sp>
      <p:sp>
        <p:nvSpPr>
          <p:cNvPr id="5" name="文本框 4"/>
          <p:cNvSpPr txBox="1"/>
          <p:nvPr>
            <p:custDataLst>
              <p:tags r:id="rId7"/>
            </p:custDataLst>
          </p:nvPr>
        </p:nvSpPr>
        <p:spPr>
          <a:xfrm>
            <a:off x="1833245" y="2717800"/>
            <a:ext cx="2587625" cy="101473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altLang="zh-CN" sz="2000" b="1" smtClean="0">
                <a:solidFill>
                  <a:schemeClr val="tx1">
                    <a:lumMod val="65000"/>
                    <a:lumOff val="35000"/>
                  </a:schemeClr>
                </a:solidFill>
                <a:latin typeface="Times New Roman" panose="02020603050405020304" charset="0"/>
                <a:cs typeface="Times New Roman" panose="02020603050405020304" charset="0"/>
              </a:rPr>
              <a:t>Background information</a:t>
            </a:r>
            <a:endParaRPr lang="en-US" altLang="zh-CN" sz="2000" b="1" smtClean="0">
              <a:solidFill>
                <a:schemeClr val="tx1">
                  <a:lumMod val="65000"/>
                  <a:lumOff val="35000"/>
                </a:schemeClr>
              </a:solidFill>
              <a:latin typeface="Times New Roman" panose="02020603050405020304" charset="0"/>
              <a:cs typeface="Times New Roman" panose="02020603050405020304" charset="0"/>
            </a:endParaRPr>
          </a:p>
          <a:p>
            <a:pPr algn="ctr"/>
            <a:r>
              <a:rPr lang="en-US" altLang="zh-CN" sz="2000" b="1" smtClean="0">
                <a:solidFill>
                  <a:srgbClr val="3486FA"/>
                </a:solidFill>
                <a:latin typeface="思源黑体 CN Bold" panose="020B0800000000000000" pitchFamily="34" charset="-122"/>
                <a:ea typeface="思源黑体 CN Bold" panose="020B0800000000000000" pitchFamily="34" charset="-122"/>
                <a:cs typeface="思源黑体 CN Bold" panose="020B0800000000000000" pitchFamily="34" charset="-122"/>
              </a:rPr>
              <a:t>(</a:t>
            </a:r>
            <a:r>
              <a:rPr lang="zh-CN" altLang="en-US" sz="2000" b="1">
                <a:solidFill>
                  <a:srgbClr val="3486FA"/>
                </a:solidFill>
                <a:latin typeface="思源黑体 CN Bold" panose="020B0800000000000000" pitchFamily="34" charset="-122"/>
                <a:ea typeface="思源黑体 CN Bold" panose="020B0800000000000000" pitchFamily="34" charset="-122"/>
                <a:cs typeface="思源黑体 CN Bold" panose="020B0800000000000000" pitchFamily="34" charset="-122"/>
              </a:rPr>
              <a:t>背景信息</a:t>
            </a:r>
            <a:r>
              <a:rPr lang="en-US" altLang="zh-CN" sz="2000" b="1">
                <a:solidFill>
                  <a:srgbClr val="3486FA"/>
                </a:solidFill>
                <a:latin typeface="思源黑体 CN Bold" panose="020B0800000000000000" pitchFamily="34" charset="-122"/>
                <a:ea typeface="思源黑体 CN Bold" panose="020B0800000000000000" pitchFamily="34" charset="-122"/>
                <a:cs typeface="思源黑体 CN Bold" panose="020B0800000000000000" pitchFamily="34" charset="-122"/>
              </a:rPr>
              <a:t>)</a:t>
            </a:r>
            <a:r>
              <a:rPr lang="en-US" altLang="zh-CN" sz="2000" b="1">
                <a:solidFill>
                  <a:schemeClr val="tx1">
                    <a:lumMod val="65000"/>
                    <a:lumOff val="35000"/>
                  </a:schemeClr>
                </a:solidFill>
                <a:latin typeface="Times New Roman" panose="02020603050405020304" charset="0"/>
                <a:cs typeface="Times New Roman" panose="02020603050405020304" charset="0"/>
              </a:rPr>
              <a:t> </a:t>
            </a:r>
            <a:endParaRPr lang="en-US" altLang="zh-CN" sz="2000" b="1">
              <a:solidFill>
                <a:schemeClr val="tx1">
                  <a:lumMod val="65000"/>
                  <a:lumOff val="35000"/>
                </a:schemeClr>
              </a:solidFill>
              <a:latin typeface="Times New Roman" panose="02020603050405020304" charset="0"/>
              <a:cs typeface="Times New Roman" panose="02020603050405020304" charset="0"/>
            </a:endParaRPr>
          </a:p>
        </p:txBody>
      </p:sp>
      <p:sp>
        <p:nvSpPr>
          <p:cNvPr id="6" name="文本框 5"/>
          <p:cNvSpPr txBox="1"/>
          <p:nvPr>
            <p:custDataLst>
              <p:tags r:id="rId8"/>
            </p:custDataLst>
          </p:nvPr>
        </p:nvSpPr>
        <p:spPr>
          <a:xfrm>
            <a:off x="1833245" y="4043680"/>
            <a:ext cx="2588260" cy="101473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altLang="zh-CN" sz="2000" b="1" smtClean="0">
                <a:solidFill>
                  <a:schemeClr val="tx1">
                    <a:lumMod val="65000"/>
                    <a:lumOff val="35000"/>
                  </a:schemeClr>
                </a:solidFill>
                <a:latin typeface="Times New Roman" panose="02020603050405020304" charset="0"/>
                <a:cs typeface="Times New Roman" panose="02020603050405020304" charset="0"/>
              </a:rPr>
              <a:t>Detailed</a:t>
            </a:r>
            <a:endParaRPr lang="en-US" altLang="zh-CN" sz="2000" b="1" smtClean="0">
              <a:solidFill>
                <a:schemeClr val="tx1">
                  <a:lumMod val="65000"/>
                  <a:lumOff val="35000"/>
                </a:schemeClr>
              </a:solidFill>
              <a:latin typeface="Times New Roman" panose="02020603050405020304" charset="0"/>
              <a:cs typeface="Times New Roman" panose="02020603050405020304" charset="0"/>
            </a:endParaRPr>
          </a:p>
          <a:p>
            <a:pPr algn="ctr"/>
            <a:r>
              <a:rPr lang="en-US" altLang="zh-CN" sz="2000" b="1" smtClean="0">
                <a:solidFill>
                  <a:schemeClr val="tx1">
                    <a:lumMod val="65000"/>
                    <a:lumOff val="35000"/>
                  </a:schemeClr>
                </a:solidFill>
                <a:latin typeface="Times New Roman" panose="02020603050405020304" charset="0"/>
                <a:cs typeface="Times New Roman" panose="02020603050405020304" charset="0"/>
              </a:rPr>
              <a:t>information</a:t>
            </a:r>
            <a:endParaRPr lang="en-US" altLang="zh-CN" sz="2000" b="1" smtClean="0">
              <a:solidFill>
                <a:schemeClr val="tx1">
                  <a:lumMod val="65000"/>
                  <a:lumOff val="35000"/>
                </a:schemeClr>
              </a:solidFill>
              <a:latin typeface="Times New Roman" panose="02020603050405020304" charset="0"/>
              <a:cs typeface="Times New Roman" panose="02020603050405020304" charset="0"/>
            </a:endParaRPr>
          </a:p>
          <a:p>
            <a:pPr algn="ctr"/>
            <a:r>
              <a:rPr lang="en-US" altLang="zh-CN" sz="2000" b="1" smtClean="0">
                <a:solidFill>
                  <a:srgbClr val="3486FA"/>
                </a:solidFill>
                <a:highlight>
                  <a:srgbClr val="000000">
                    <a:alpha val="0"/>
                  </a:srgbClr>
                </a:highlight>
                <a:latin typeface="思源黑体 CN Bold" panose="020B0800000000000000" pitchFamily="34" charset="-122"/>
                <a:ea typeface="思源黑体 CN Bold" panose="020B0800000000000000" pitchFamily="34" charset="-122"/>
                <a:cs typeface="思源黑体 CN Bold" panose="020B0800000000000000" pitchFamily="34" charset="-122"/>
              </a:rPr>
              <a:t>(</a:t>
            </a:r>
            <a:r>
              <a:rPr lang="zh-CN" altLang="en-US" sz="2000" b="1">
                <a:solidFill>
                  <a:srgbClr val="3486FA"/>
                </a:solidFill>
                <a:highlight>
                  <a:srgbClr val="000000">
                    <a:alpha val="0"/>
                  </a:srgbClr>
                </a:highlight>
                <a:latin typeface="思源黑体 CN Bold" panose="020B0800000000000000" pitchFamily="34" charset="-122"/>
                <a:ea typeface="思源黑体 CN Bold" panose="020B0800000000000000" pitchFamily="34" charset="-122"/>
                <a:cs typeface="思源黑体 CN Bold" panose="020B0800000000000000" pitchFamily="34" charset="-122"/>
              </a:rPr>
              <a:t>具体信息</a:t>
            </a:r>
            <a:r>
              <a:rPr lang="en-US" altLang="zh-CN" sz="2000" b="1">
                <a:solidFill>
                  <a:srgbClr val="3486FA"/>
                </a:solidFill>
                <a:highlight>
                  <a:srgbClr val="000000">
                    <a:alpha val="0"/>
                  </a:srgbClr>
                </a:highlight>
                <a:latin typeface="思源黑体 CN Bold" panose="020B0800000000000000" pitchFamily="34" charset="-122"/>
                <a:ea typeface="思源黑体 CN Bold" panose="020B0800000000000000" pitchFamily="34" charset="-122"/>
                <a:cs typeface="思源黑体 CN Bold" panose="020B0800000000000000" pitchFamily="34" charset="-122"/>
              </a:rPr>
              <a:t>) </a:t>
            </a:r>
            <a:endParaRPr lang="en-US" altLang="zh-CN" sz="2000" b="1">
              <a:solidFill>
                <a:srgbClr val="3486FA"/>
              </a:solidFill>
              <a:highlight>
                <a:srgbClr val="000000">
                  <a:alpha val="0"/>
                </a:srgbClr>
              </a:highlight>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7" name="文本框 6"/>
          <p:cNvSpPr txBox="1"/>
          <p:nvPr>
            <p:custDataLst>
              <p:tags r:id="rId9"/>
            </p:custDataLst>
          </p:nvPr>
        </p:nvSpPr>
        <p:spPr>
          <a:xfrm>
            <a:off x="1233170" y="5280660"/>
            <a:ext cx="4422140" cy="829945"/>
          </a:xfrm>
          <a:prstGeom prst="rect">
            <a:avLst/>
          </a:prstGeom>
          <a:noFill/>
          <a:ln w="22225" cmpd="sng">
            <a:noFill/>
            <a:prstDash val="solid"/>
          </a:ln>
        </p:spPr>
        <p:txBody>
          <a:bodyPr wrap="square" rtlCol="0">
            <a:spAutoFit/>
          </a:bodyPr>
          <a:lstStyle/>
          <a:p>
            <a:r>
              <a:rPr lang="en-US" altLang="zh-CN" sz="2400" b="1" smtClean="0">
                <a:solidFill>
                  <a:schemeClr val="tx1">
                    <a:lumMod val="65000"/>
                    <a:lumOff val="35000"/>
                  </a:schemeClr>
                </a:solidFill>
                <a:latin typeface="Times New Roman" panose="02020603050405020304" charset="0"/>
                <a:cs typeface="Times New Roman" panose="02020603050405020304" charset="0"/>
              </a:rPr>
              <a:t>Part3</a:t>
            </a:r>
            <a:r>
              <a:rPr lang="zh-CN" altLang="en-US" sz="2400" b="1" smtClean="0">
                <a:solidFill>
                  <a:schemeClr val="tx1">
                    <a:lumMod val="65000"/>
                    <a:lumOff val="35000"/>
                  </a:schemeClr>
                </a:solidFill>
                <a:latin typeface="Times New Roman" panose="02020603050405020304" charset="0"/>
                <a:cs typeface="Times New Roman" panose="02020603050405020304" charset="0"/>
              </a:rPr>
              <a:t>：</a:t>
            </a:r>
            <a:r>
              <a:rPr lang="en-US" altLang="zh-CN" sz="2400" b="1">
                <a:solidFill>
                  <a:schemeClr val="tx1">
                    <a:lumMod val="65000"/>
                    <a:lumOff val="35000"/>
                  </a:schemeClr>
                </a:solidFill>
                <a:latin typeface="Times New Roman" panose="02020603050405020304" charset="0"/>
                <a:cs typeface="Times New Roman" panose="02020603050405020304" charset="0"/>
              </a:rPr>
              <a:t>Ending</a:t>
            </a:r>
            <a:endParaRPr lang="en-US" altLang="zh-CN" sz="2400" b="1">
              <a:solidFill>
                <a:schemeClr val="tx1">
                  <a:lumMod val="65000"/>
                  <a:lumOff val="35000"/>
                </a:schemeClr>
              </a:solidFill>
              <a:latin typeface="Times New Roman" panose="02020603050405020304" charset="0"/>
              <a:cs typeface="Times New Roman" panose="02020603050405020304" charset="0"/>
            </a:endParaRPr>
          </a:p>
          <a:p>
            <a:r>
              <a:rPr lang="zh-CN" altLang="en-US" sz="2400" b="1">
                <a:solidFill>
                  <a:srgbClr val="2F83FB"/>
                </a:solidFill>
                <a:latin typeface="思源黑体 CN Bold" panose="020B0800000000000000" pitchFamily="34" charset="-122"/>
                <a:ea typeface="思源黑体 CN Bold" panose="020B0800000000000000" pitchFamily="34" charset="-122"/>
                <a:cs typeface="思源黑体 CN Bold" panose="020B0800000000000000" pitchFamily="34" charset="-122"/>
              </a:rPr>
              <a:t>（结束语）</a:t>
            </a:r>
            <a:r>
              <a:rPr lang="en-US" altLang="zh-CN" sz="2400" b="1">
                <a:solidFill>
                  <a:srgbClr val="2F83FB"/>
                </a:solidFill>
                <a:latin typeface="思源黑体 CN Bold" panose="020B0800000000000000" pitchFamily="34" charset="-122"/>
                <a:ea typeface="思源黑体 CN Bold" panose="020B0800000000000000" pitchFamily="34" charset="-122"/>
                <a:cs typeface="思源黑体 CN Bold" panose="020B0800000000000000" pitchFamily="34" charset="-122"/>
              </a:rPr>
              <a:t> </a:t>
            </a:r>
            <a:endParaRPr lang="en-US" altLang="zh-CN" sz="2400" b="1">
              <a:solidFill>
                <a:srgbClr val="2F83FB"/>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8" name="文本框 7"/>
          <p:cNvSpPr txBox="1"/>
          <p:nvPr>
            <p:custDataLst>
              <p:tags r:id="rId10"/>
            </p:custDataLst>
          </p:nvPr>
        </p:nvSpPr>
        <p:spPr>
          <a:xfrm>
            <a:off x="4752340" y="4096385"/>
            <a:ext cx="7439660" cy="953135"/>
          </a:xfrm>
          <a:prstGeom prst="rect">
            <a:avLst/>
          </a:prstGeom>
          <a:noFill/>
          <a:ln w="22225" cmpd="sng">
            <a:noFill/>
            <a:prstDash val="solid"/>
          </a:ln>
        </p:spPr>
        <p:txBody>
          <a:bodyPr wrap="square" rtlCol="0">
            <a:spAutoFit/>
          </a:bodyPr>
          <a:lstStyle/>
          <a:p>
            <a:r>
              <a:rPr lang="en-US" sz="2800" b="1">
                <a:solidFill>
                  <a:schemeClr val="tx1">
                    <a:lumMod val="65000"/>
                    <a:lumOff val="35000"/>
                  </a:schemeClr>
                </a:solidFill>
                <a:latin typeface="Times New Roman" panose="02020603050405020304" charset="0"/>
                <a:cs typeface="Times New Roman" panose="02020603050405020304" charset="0"/>
              </a:rPr>
              <a:t>Direct quoter; reporting verbs</a:t>
            </a:r>
            <a:endParaRPr lang="en-US" sz="2800" b="1">
              <a:solidFill>
                <a:schemeClr val="tx1">
                  <a:lumMod val="65000"/>
                  <a:lumOff val="35000"/>
                </a:schemeClr>
              </a:solidFill>
              <a:latin typeface="Times New Roman" panose="02020603050405020304" charset="0"/>
              <a:cs typeface="Times New Roman" panose="02020603050405020304" charset="0"/>
            </a:endParaRPr>
          </a:p>
          <a:p>
            <a:r>
              <a:rPr lang="en-US" altLang="zh-CN" sz="2800" b="1" smtClean="0">
                <a:solidFill>
                  <a:srgbClr val="2F83FB"/>
                </a:solidFill>
                <a:effectLst/>
                <a:highlight>
                  <a:srgbClr val="000000">
                    <a:alpha val="0"/>
                  </a:srgbClr>
                </a:highlight>
                <a:latin typeface="Times New Roman" panose="02020603050405020304" charset="0"/>
                <a:ea typeface="南宋书局体" panose="02000000000000000000" pitchFamily="2" charset="-122"/>
                <a:cs typeface="Times New Roman" panose="02020603050405020304" charset="0"/>
                <a:sym typeface="+mn-ea"/>
              </a:rPr>
              <a:t>we </a:t>
            </a:r>
            <a:r>
              <a:rPr lang="en-US" altLang="zh-CN" sz="2800" b="1">
                <a:solidFill>
                  <a:srgbClr val="2F83FB"/>
                </a:solidFill>
                <a:effectLst/>
                <a:highlight>
                  <a:srgbClr val="000000">
                    <a:alpha val="0"/>
                  </a:srgbClr>
                </a:highlight>
                <a:latin typeface="Times New Roman" panose="02020603050405020304" charset="0"/>
                <a:ea typeface="南宋书局体" panose="02000000000000000000" pitchFamily="2" charset="-122"/>
                <a:cs typeface="Times New Roman" panose="02020603050405020304" charset="0"/>
                <a:sym typeface="+mn-ea"/>
              </a:rPr>
              <a:t>can know </a:t>
            </a:r>
            <a:r>
              <a:rPr lang="en-US" altLang="zh-CN" sz="2800" b="1" smtClean="0">
                <a:solidFill>
                  <a:srgbClr val="2F83FB"/>
                </a:solidFill>
                <a:effectLst/>
                <a:highlight>
                  <a:srgbClr val="000000">
                    <a:alpha val="0"/>
                  </a:srgbClr>
                </a:highlight>
                <a:latin typeface="Times New Roman" panose="02020603050405020304" charset="0"/>
                <a:ea typeface="南宋书局体" panose="02000000000000000000" pitchFamily="2" charset="-122"/>
                <a:cs typeface="Times New Roman" panose="02020603050405020304" charset="0"/>
                <a:sym typeface="+mn-ea"/>
              </a:rPr>
              <a:t>the </a:t>
            </a:r>
            <a:r>
              <a:rPr lang="en-US" altLang="zh-CN" sz="2800" b="1">
                <a:solidFill>
                  <a:srgbClr val="2F83FB"/>
                </a:solidFill>
                <a:effectLst/>
                <a:highlight>
                  <a:srgbClr val="000000">
                    <a:alpha val="0"/>
                  </a:srgbClr>
                </a:highlight>
                <a:latin typeface="Times New Roman" panose="02020603050405020304" charset="0"/>
                <a:ea typeface="南宋书局体" panose="02000000000000000000" pitchFamily="2" charset="-122"/>
                <a:cs typeface="Times New Roman" panose="02020603050405020304" charset="0"/>
                <a:sym typeface="+mn-ea"/>
              </a:rPr>
              <a:t>researcher values </a:t>
            </a:r>
            <a:r>
              <a:rPr lang="en-US" altLang="zh-CN" sz="2800" b="1" smtClean="0">
                <a:solidFill>
                  <a:srgbClr val="2F83FB"/>
                </a:solidFill>
                <a:effectLst/>
                <a:highlight>
                  <a:srgbClr val="000000">
                    <a:alpha val="0"/>
                  </a:srgbClr>
                </a:highlight>
                <a:latin typeface="Times New Roman" panose="02020603050405020304" charset="0"/>
                <a:ea typeface="南宋书局体" panose="02000000000000000000" pitchFamily="2" charset="-122"/>
                <a:cs typeface="Times New Roman" panose="02020603050405020304" charset="0"/>
                <a:sym typeface="+mn-ea"/>
              </a:rPr>
              <a:t>the </a:t>
            </a:r>
            <a:r>
              <a:rPr lang="en-US" altLang="zh-CN" sz="2800" b="1">
                <a:solidFill>
                  <a:srgbClr val="2F83FB"/>
                </a:solidFill>
                <a:effectLst/>
                <a:highlight>
                  <a:srgbClr val="000000">
                    <a:alpha val="0"/>
                  </a:srgbClr>
                </a:highlight>
                <a:latin typeface="Times New Roman" panose="02020603050405020304" charset="0"/>
                <a:ea typeface="南宋书局体" panose="02000000000000000000" pitchFamily="2" charset="-122"/>
                <a:cs typeface="Times New Roman" panose="02020603050405020304" charset="0"/>
                <a:sym typeface="+mn-ea"/>
              </a:rPr>
              <a:t>work. </a:t>
            </a:r>
            <a:endParaRPr lang="en-US" altLang="zh-CN" sz="2800" b="1">
              <a:solidFill>
                <a:srgbClr val="2F83FB"/>
              </a:solidFill>
              <a:effectLst/>
              <a:highlight>
                <a:srgbClr val="000000">
                  <a:alpha val="0"/>
                </a:srgbClr>
              </a:highlight>
              <a:latin typeface="Times New Roman" panose="02020603050405020304" charset="0"/>
              <a:ea typeface="南宋书局体" panose="02000000000000000000" pitchFamily="2" charset="-122"/>
              <a:cs typeface="Times New Roman" panose="02020603050405020304" charset="0"/>
              <a:sym typeface="+mn-ea"/>
            </a:endParaRPr>
          </a:p>
        </p:txBody>
      </p:sp>
      <p:sp>
        <p:nvSpPr>
          <p:cNvPr id="10" name="文本框 9"/>
          <p:cNvSpPr txBox="1"/>
          <p:nvPr>
            <p:custDataLst>
              <p:tags r:id="rId11"/>
            </p:custDataLst>
          </p:nvPr>
        </p:nvSpPr>
        <p:spPr>
          <a:xfrm>
            <a:off x="4752340" y="5280660"/>
            <a:ext cx="7064375" cy="953135"/>
          </a:xfrm>
          <a:prstGeom prst="rect">
            <a:avLst/>
          </a:prstGeom>
          <a:solidFill>
            <a:schemeClr val="bg1">
              <a:alpha val="54000"/>
            </a:schemeClr>
          </a:solidFill>
          <a:ln w="22225" cmpd="sng">
            <a:noFill/>
            <a:prstDash val="solid"/>
          </a:ln>
        </p:spPr>
        <p:txBody>
          <a:bodyPr wrap="square" rtlCol="0">
            <a:spAutoFit/>
          </a:bodyPr>
          <a:lstStyle/>
          <a:p>
            <a:pPr algn="just"/>
            <a:r>
              <a:rPr lang="en-US" sz="2800" b="1">
                <a:solidFill>
                  <a:schemeClr val="tx1">
                    <a:lumMod val="65000"/>
                    <a:lumOff val="35000"/>
                  </a:schemeClr>
                </a:solidFill>
                <a:effectLst/>
                <a:latin typeface="Times New Roman" panose="02020603050405020304" charset="0"/>
                <a:cs typeface="Times New Roman" panose="02020603050405020304" charset="0"/>
              </a:rPr>
              <a:t>Write a short summary to help the readers remember the main idea.</a:t>
            </a:r>
            <a:endParaRPr lang="en-US" sz="2800" b="1">
              <a:solidFill>
                <a:schemeClr val="tx1">
                  <a:lumMod val="65000"/>
                  <a:lumOff val="35000"/>
                </a:schemeClr>
              </a:solidFill>
              <a:effectLst/>
              <a:latin typeface="Times New Roman" panose="02020603050405020304" charset="0"/>
              <a:cs typeface="Times New Roman" panose="02020603050405020304" charset="0"/>
            </a:endParaRPr>
          </a:p>
        </p:txBody>
      </p:sp>
      <p:sp>
        <p:nvSpPr>
          <p:cNvPr id="11" name="文本框 10"/>
          <p:cNvSpPr txBox="1"/>
          <p:nvPr>
            <p:custDataLst>
              <p:tags r:id="rId12"/>
            </p:custDataLst>
          </p:nvPr>
        </p:nvSpPr>
        <p:spPr>
          <a:xfrm>
            <a:off x="4969510" y="1684020"/>
            <a:ext cx="5549900" cy="521970"/>
          </a:xfrm>
          <a:prstGeom prst="rect">
            <a:avLst/>
          </a:prstGeom>
          <a:noFill/>
          <a:ln w="22225" cmpd="sng">
            <a:noFill/>
            <a:prstDash val="solid"/>
          </a:ln>
        </p:spPr>
        <p:txBody>
          <a:bodyPr wrap="square" rtlCol="0">
            <a:spAutoFit/>
          </a:bodyPr>
          <a:lstStyle/>
          <a:p>
            <a:r>
              <a:rPr lang="en-US" sz="2800" b="1">
                <a:solidFill>
                  <a:srgbClr val="3486FA"/>
                </a:solidFill>
                <a:latin typeface="Times New Roman" panose="02020603050405020304" charset="0"/>
                <a:cs typeface="Times New Roman" panose="02020603050405020304" charset="0"/>
              </a:rPr>
              <a:t>When; Where; </a:t>
            </a:r>
            <a:r>
              <a:rPr lang="en-US" altLang="zh-CN" sz="2800" b="1">
                <a:solidFill>
                  <a:srgbClr val="3486FA"/>
                </a:solidFill>
                <a:latin typeface="Times New Roman" panose="02020603050405020304" charset="0"/>
                <a:cs typeface="Times New Roman" panose="02020603050405020304" charset="0"/>
              </a:rPr>
              <a:t>Who; What;</a:t>
            </a:r>
            <a:r>
              <a:rPr lang="zh-CN" altLang="en-US" sz="2800" b="1">
                <a:solidFill>
                  <a:srgbClr val="3486FA"/>
                </a:solidFill>
                <a:latin typeface="Times New Roman" panose="02020603050405020304" charset="0"/>
                <a:cs typeface="Times New Roman" panose="02020603050405020304" charset="0"/>
              </a:rPr>
              <a:t> </a:t>
            </a:r>
            <a:r>
              <a:rPr lang="zh-CN" altLang="en-US" sz="2800" b="1">
                <a:solidFill>
                  <a:schemeClr val="tx1">
                    <a:lumMod val="65000"/>
                    <a:lumOff val="35000"/>
                  </a:schemeClr>
                </a:solidFill>
                <a:latin typeface="Times New Roman" panose="02020603050405020304" charset="0"/>
                <a:cs typeface="Times New Roman" panose="02020603050405020304" charset="0"/>
              </a:rPr>
              <a:t> </a:t>
            </a:r>
            <a:r>
              <a:rPr lang="en-US" altLang="zh-CN" sz="2800" b="1">
                <a:solidFill>
                  <a:schemeClr val="tx1">
                    <a:lumMod val="65000"/>
                    <a:lumOff val="35000"/>
                  </a:schemeClr>
                </a:solidFill>
                <a:latin typeface="Times New Roman" panose="02020603050405020304" charset="0"/>
                <a:cs typeface="Times New Roman" panose="02020603050405020304" charset="0"/>
              </a:rPr>
              <a:t>Why</a:t>
            </a:r>
            <a:endParaRPr lang="en-US" altLang="zh-CN" sz="2800" b="1">
              <a:solidFill>
                <a:schemeClr val="tx1">
                  <a:lumMod val="65000"/>
                  <a:lumOff val="35000"/>
                </a:schemeClr>
              </a:solidFill>
              <a:latin typeface="Times New Roman" panose="02020603050405020304" charset="0"/>
              <a:cs typeface="Times New Roman" panose="02020603050405020304" charset="0"/>
            </a:endParaRPr>
          </a:p>
        </p:txBody>
      </p:sp>
      <p:sp>
        <p:nvSpPr>
          <p:cNvPr id="14" name="右箭头 13"/>
          <p:cNvSpPr/>
          <p:nvPr>
            <p:custDataLst>
              <p:tags r:id="rId13"/>
            </p:custDataLst>
          </p:nvPr>
        </p:nvSpPr>
        <p:spPr>
          <a:xfrm>
            <a:off x="4431665" y="1843193"/>
            <a:ext cx="309880" cy="30310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custDataLst>
              <p:tags r:id="rId14"/>
            </p:custDataLst>
          </p:nvPr>
        </p:nvSpPr>
        <p:spPr>
          <a:xfrm>
            <a:off x="4431665" y="2928620"/>
            <a:ext cx="309880" cy="31665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custDataLst>
              <p:tags r:id="rId15"/>
            </p:custDataLst>
          </p:nvPr>
        </p:nvSpPr>
        <p:spPr>
          <a:xfrm>
            <a:off x="4431665" y="4334087"/>
            <a:ext cx="309880" cy="30310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custDataLst>
              <p:tags r:id="rId16"/>
            </p:custDataLst>
          </p:nvPr>
        </p:nvSpPr>
        <p:spPr>
          <a:xfrm>
            <a:off x="4431665" y="5554980"/>
            <a:ext cx="309880" cy="30310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custDataLst>
              <p:tags r:id="rId17"/>
            </p:custDataLst>
          </p:nvPr>
        </p:nvSpPr>
        <p:spPr>
          <a:xfrm>
            <a:off x="5122283" y="808720"/>
            <a:ext cx="1864360" cy="521970"/>
          </a:xfrm>
          <a:prstGeom prst="rect">
            <a:avLst/>
          </a:prstGeom>
          <a:noFill/>
        </p:spPr>
        <p:txBody>
          <a:bodyPr wrap="square" rtlCol="0">
            <a:spAutoFit/>
          </a:bodyPr>
          <a:lstStyle/>
          <a:p>
            <a:r>
              <a:rPr lang="en-US" altLang="zh-CN" sz="2800" b="1">
                <a:solidFill>
                  <a:srgbClr val="FFC000"/>
                </a:solidFill>
                <a:latin typeface="Times New Roman" panose="02020603050405020304" charset="0"/>
                <a:cs typeface="Times New Roman" panose="02020603050405020304" charset="0"/>
              </a:rPr>
              <a:t>content</a:t>
            </a:r>
            <a:endParaRPr lang="en-US" altLang="zh-CN" sz="2800" b="1">
              <a:solidFill>
                <a:srgbClr val="FFC000"/>
              </a:solidFill>
              <a:latin typeface="Times New Roman" panose="02020603050405020304" charset="0"/>
              <a:cs typeface="Times New Roman" panose="02020603050405020304" charset="0"/>
            </a:endParaRPr>
          </a:p>
        </p:txBody>
      </p:sp>
      <p:sp>
        <p:nvSpPr>
          <p:cNvPr id="27" name="文本框 26"/>
          <p:cNvSpPr txBox="1"/>
          <p:nvPr>
            <p:custDataLst>
              <p:tags r:id="rId18"/>
            </p:custDataLst>
          </p:nvPr>
        </p:nvSpPr>
        <p:spPr>
          <a:xfrm>
            <a:off x="2000885" y="827405"/>
            <a:ext cx="1867535" cy="521970"/>
          </a:xfrm>
          <a:prstGeom prst="rect">
            <a:avLst/>
          </a:prstGeom>
          <a:noFill/>
        </p:spPr>
        <p:txBody>
          <a:bodyPr wrap="square" rtlCol="0">
            <a:spAutoFit/>
          </a:bodyPr>
          <a:lstStyle/>
          <a:p>
            <a:r>
              <a:rPr lang="en-US" altLang="zh-CN" sz="2800" b="1">
                <a:solidFill>
                  <a:srgbClr val="FFC000"/>
                </a:solidFill>
                <a:latin typeface="Times New Roman" panose="02020603050405020304" charset="0"/>
                <a:cs typeface="Times New Roman" panose="02020603050405020304" charset="0"/>
              </a:rPr>
              <a:t>structure</a:t>
            </a:r>
            <a:endParaRPr lang="en-US" altLang="zh-CN" sz="2800" b="1">
              <a:solidFill>
                <a:srgbClr val="FFC000"/>
              </a:solidFill>
              <a:latin typeface="Times New Roman" panose="02020603050405020304" charset="0"/>
              <a:cs typeface="Times New Roman" panose="02020603050405020304" charset="0"/>
            </a:endParaRPr>
          </a:p>
        </p:txBody>
      </p:sp>
      <p:sp>
        <p:nvSpPr>
          <p:cNvPr id="2" name="标题 1"/>
          <p:cNvSpPr>
            <a:spLocks noGrp="1"/>
          </p:cNvSpPr>
          <p:nvPr>
            <p:ph type="title" idx="4294967295"/>
            <p:custDataLst>
              <p:tags r:id="rId19"/>
            </p:custDataLst>
          </p:nvPr>
        </p:nvSpPr>
        <p:spPr>
          <a:xfrm>
            <a:off x="940435" y="295275"/>
            <a:ext cx="7474585" cy="708660"/>
          </a:xfrm>
          <a:noFill/>
          <a:ln>
            <a:noFill/>
          </a:ln>
        </p:spPr>
        <p:style>
          <a:lnRef idx="2">
            <a:schemeClr val="accent4">
              <a:shade val="50000"/>
            </a:schemeClr>
          </a:lnRef>
          <a:fillRef idx="1">
            <a:schemeClr val="accent4"/>
          </a:fillRef>
          <a:effectRef idx="0">
            <a:schemeClr val="accent4"/>
          </a:effectRef>
          <a:fontRef idx="minor">
            <a:schemeClr val="lt1"/>
          </a:fontRef>
        </p:style>
        <p:txBody>
          <a:bodyPr/>
          <a:lstStyle/>
          <a:p>
            <a:r>
              <a:rPr lang="en-US" altLang="zh-CN" sz="2800" b="1">
                <a:solidFill>
                  <a:srgbClr val="3486FA"/>
                </a:solidFill>
                <a:latin typeface="Times New Roman" panose="02020603050405020304" charset="0"/>
                <a:cs typeface="Times New Roman" panose="02020603050405020304" charset="0"/>
              </a:rPr>
              <a:t>How to write a r</a:t>
            </a:r>
            <a:r>
              <a:rPr lang="en-US" sz="2800" b="1" smtClean="0">
                <a:solidFill>
                  <a:srgbClr val="3486FA"/>
                </a:solidFill>
                <a:latin typeface="Times New Roman" panose="02020603050405020304" charset="0"/>
                <a:cs typeface="Times New Roman" panose="02020603050405020304" charset="0"/>
              </a:rPr>
              <a:t>eport</a:t>
            </a:r>
            <a:endParaRPr lang="en-US" sz="2800" b="1" smtClean="0">
              <a:solidFill>
                <a:srgbClr val="3486FA"/>
              </a:solidFill>
              <a:latin typeface="Times New Roman" panose="02020603050405020304" charset="0"/>
              <a:cs typeface="Times New Roman" panose="02020603050405020304" charset="0"/>
            </a:endParaRPr>
          </a:p>
        </p:txBody>
      </p:sp>
      <p:sp>
        <p:nvSpPr>
          <p:cNvPr id="18" name="文本框 4"/>
          <p:cNvSpPr txBox="1"/>
          <p:nvPr>
            <p:custDataLst>
              <p:tags r:id="rId20"/>
            </p:custDataLst>
          </p:nvPr>
        </p:nvSpPr>
        <p:spPr>
          <a:xfrm>
            <a:off x="748030" y="2928620"/>
            <a:ext cx="1517015" cy="1568450"/>
          </a:xfrm>
          <a:prstGeom prst="rect">
            <a:avLst/>
          </a:prstGeom>
          <a:noFill/>
          <a:ln w="22225" cmpd="sng">
            <a:noFill/>
            <a:prstDash val="solid"/>
          </a:ln>
        </p:spPr>
        <p:txBody>
          <a:bodyPr wrap="square" rtlCol="0">
            <a:spAutoFit/>
          </a:bodyPr>
          <a:lstStyle/>
          <a:p>
            <a:pPr algn="ctr">
              <a:lnSpc>
                <a:spcPct val="200000"/>
              </a:lnSpc>
            </a:pPr>
            <a:r>
              <a:rPr lang="en-US" altLang="zh-CN" sz="2400" b="1" smtClean="0">
                <a:solidFill>
                  <a:schemeClr val="tx1">
                    <a:lumMod val="65000"/>
                    <a:lumOff val="35000"/>
                  </a:schemeClr>
                </a:solidFill>
                <a:latin typeface="Times New Roman" panose="02020603050405020304" charset="0"/>
                <a:cs typeface="Times New Roman" panose="02020603050405020304" charset="0"/>
              </a:rPr>
              <a:t>Part2:</a:t>
            </a:r>
            <a:endParaRPr lang="en-US" altLang="zh-CN" sz="2400" b="1" smtClean="0">
              <a:solidFill>
                <a:schemeClr val="tx1">
                  <a:lumMod val="65000"/>
                  <a:lumOff val="35000"/>
                </a:schemeClr>
              </a:solidFill>
              <a:latin typeface="Times New Roman" panose="02020603050405020304" charset="0"/>
              <a:cs typeface="Times New Roman" panose="02020603050405020304" charset="0"/>
            </a:endParaRPr>
          </a:p>
          <a:p>
            <a:pPr algn="ctr">
              <a:lnSpc>
                <a:spcPct val="200000"/>
              </a:lnSpc>
            </a:pPr>
            <a:r>
              <a:rPr lang="en-US" altLang="zh-CN" sz="2400" b="1" smtClean="0">
                <a:solidFill>
                  <a:schemeClr val="tx1">
                    <a:lumMod val="65000"/>
                    <a:lumOff val="35000"/>
                  </a:schemeClr>
                </a:solidFill>
                <a:latin typeface="Times New Roman" panose="02020603050405020304" charset="0"/>
                <a:cs typeface="Times New Roman" panose="02020603050405020304" charset="0"/>
              </a:rPr>
              <a:t>Body</a:t>
            </a:r>
            <a:endParaRPr lang="en-US" altLang="zh-CN" sz="2400" b="1" smtClean="0">
              <a:solidFill>
                <a:schemeClr val="tx1">
                  <a:lumMod val="65000"/>
                  <a:lumOff val="35000"/>
                </a:schemeClr>
              </a:solidFill>
              <a:latin typeface="Times New Roman" panose="02020603050405020304" charset="0"/>
              <a:cs typeface="Times New Roman" panose="02020603050405020304" charset="0"/>
            </a:endParaRPr>
          </a:p>
        </p:txBody>
      </p:sp>
      <p:graphicFrame>
        <p:nvGraphicFramePr>
          <p:cNvPr id="3" name="表格 2"/>
          <p:cNvGraphicFramePr>
            <a:graphicFrameLocks noGrp="1"/>
          </p:cNvGraphicFramePr>
          <p:nvPr>
            <p:custDataLst>
              <p:tags r:id="rId21"/>
            </p:custDataLst>
          </p:nvPr>
        </p:nvGraphicFramePr>
        <p:xfrm>
          <a:off x="4752340" y="2389505"/>
          <a:ext cx="7094220" cy="1524000"/>
        </p:xfrm>
        <a:graphic>
          <a:graphicData uri="http://schemas.openxmlformats.org/drawingml/2006/table">
            <a:tbl>
              <a:tblPr firstRow="1" bandRow="1">
                <a:tableStyleId>{5C22544A-7EE6-4342-B048-85BDC9FD1C3A}</a:tableStyleId>
              </a:tblPr>
              <a:tblGrid>
                <a:gridCol w="7094220"/>
              </a:tblGrid>
              <a:tr h="762000">
                <a:tc>
                  <a:txBody>
                    <a:bodyPr wrap="square"/>
                    <a:lstStyle/>
                    <a:p>
                      <a:pPr algn="just">
                        <a:lnSpc>
                          <a:spcPct val="150000"/>
                        </a:lnSpc>
                        <a:buNone/>
                      </a:pPr>
                      <a:r>
                        <a:rPr lang="en-US" altLang="zh-CN" sz="2800" b="1">
                          <a:solidFill>
                            <a:schemeClr val="tx1">
                              <a:lumMod val="65000"/>
                              <a:lumOff val="35000"/>
                            </a:schemeClr>
                          </a:solidFill>
                          <a:latin typeface="Times New Roman" panose="02020603050405020304" charset="0"/>
                          <a:cs typeface="Times New Roman" panose="02020603050405020304" charset="0"/>
                        </a:rPr>
                        <a:t>It's a _______________ </a:t>
                      </a:r>
                      <a:r>
                        <a:rPr lang="en-US" altLang="zh-CN" sz="2800" b="1" smtClean="0">
                          <a:solidFill>
                            <a:schemeClr val="tx1">
                              <a:lumMod val="65000"/>
                              <a:lumOff val="35000"/>
                            </a:schemeClr>
                          </a:solidFill>
                          <a:latin typeface="Times New Roman" panose="02020603050405020304" charset="0"/>
                          <a:cs typeface="Times New Roman" panose="02020603050405020304" charset="0"/>
                        </a:rPr>
                        <a:t> for </a:t>
                      </a:r>
                      <a:r>
                        <a:rPr lang="en-US" altLang="zh-CN" sz="2800" b="1">
                          <a:solidFill>
                            <a:schemeClr val="tx1">
                              <a:lumMod val="65000"/>
                              <a:lumOff val="35000"/>
                            </a:schemeClr>
                          </a:solidFill>
                          <a:latin typeface="Times New Roman" panose="02020603050405020304" charset="0"/>
                          <a:cs typeface="Times New Roman" panose="02020603050405020304" charset="0"/>
                        </a:rPr>
                        <a:t>different cultures.</a:t>
                      </a:r>
                      <a:endParaRPr lang="en-US" altLang="zh-CN" sz="2800" b="1">
                        <a:solidFill>
                          <a:schemeClr val="tx1">
                            <a:lumMod val="65000"/>
                            <a:lumOff val="35000"/>
                          </a:schemeClr>
                        </a:solidFill>
                        <a:latin typeface="Times New Roman" panose="02020603050405020304" charset="0"/>
                        <a:cs typeface="Times New Roman" panose="02020603050405020304" charset="0"/>
                      </a:endParaRPr>
                    </a:p>
                  </a:txBody>
                  <a:tcPr marT="60960" marB="60960" vert="horz">
                    <a:noFill/>
                  </a:tcPr>
                </a:tc>
              </a:tr>
              <a:tr h="762000">
                <a:tc>
                  <a:txBody>
                    <a:bodyPr wrap="square"/>
                    <a:lstStyle/>
                    <a:p>
                      <a:pPr algn="just">
                        <a:lnSpc>
                          <a:spcPct val="150000"/>
                        </a:lnSpc>
                        <a:buNone/>
                      </a:pPr>
                      <a:r>
                        <a:rPr lang="en-US" altLang="zh-CN" sz="2800" b="1">
                          <a:solidFill>
                            <a:schemeClr val="tx1">
                              <a:lumMod val="65000"/>
                              <a:lumOff val="35000"/>
                            </a:schemeClr>
                          </a:solidFill>
                          <a:latin typeface="Times New Roman" panose="02020603050405020304" charset="0"/>
                          <a:cs typeface="Times New Roman" panose="02020603050405020304" charset="0"/>
                        </a:rPr>
                        <a:t>It's part of </a:t>
                      </a:r>
                      <a:r>
                        <a:rPr lang="en-US" altLang="zh-CN" sz="2800" b="1" smtClean="0">
                          <a:solidFill>
                            <a:schemeClr val="tx1">
                              <a:lumMod val="65000"/>
                              <a:lumOff val="35000"/>
                            </a:schemeClr>
                          </a:solidFill>
                          <a:latin typeface="Times New Roman" panose="02020603050405020304" charset="0"/>
                          <a:cs typeface="Times New Roman" panose="02020603050405020304" charset="0"/>
                        </a:rPr>
                        <a:t>_____________of </a:t>
                      </a:r>
                      <a:r>
                        <a:rPr lang="en-US" altLang="zh-CN" sz="2800" b="1">
                          <a:solidFill>
                            <a:schemeClr val="tx1">
                              <a:lumMod val="65000"/>
                              <a:lumOff val="35000"/>
                            </a:schemeClr>
                          </a:solidFill>
                          <a:latin typeface="Times New Roman" panose="02020603050405020304" charset="0"/>
                          <a:cs typeface="Times New Roman" panose="02020603050405020304" charset="0"/>
                        </a:rPr>
                        <a:t>many countries.</a:t>
                      </a:r>
                      <a:endParaRPr lang="en-US" altLang="zh-CN" sz="2800" b="1">
                        <a:solidFill>
                          <a:schemeClr val="tx1">
                            <a:lumMod val="65000"/>
                            <a:lumOff val="35000"/>
                          </a:schemeClr>
                        </a:solidFill>
                        <a:latin typeface="Times New Roman" panose="02020603050405020304" charset="0"/>
                        <a:cs typeface="Times New Roman" panose="02020603050405020304" charset="0"/>
                      </a:endParaRPr>
                    </a:p>
                  </a:txBody>
                  <a:tcPr marT="60960" marB="60960" vert="horz">
                    <a:noFill/>
                  </a:tcPr>
                </a:tc>
              </a:tr>
            </a:tbl>
          </a:graphicData>
        </a:graphic>
      </p:graphicFrame>
      <p:sp>
        <p:nvSpPr>
          <p:cNvPr id="12" name="文本框 11"/>
          <p:cNvSpPr txBox="1"/>
          <p:nvPr>
            <p:custDataLst>
              <p:tags r:id="rId22"/>
            </p:custDataLst>
          </p:nvPr>
        </p:nvSpPr>
        <p:spPr>
          <a:xfrm>
            <a:off x="5579269" y="2636540"/>
            <a:ext cx="2889345" cy="737235"/>
          </a:xfrm>
          <a:prstGeom prst="rect">
            <a:avLst/>
          </a:prstGeom>
          <a:noFill/>
        </p:spPr>
        <p:txBody>
          <a:bodyPr wrap="square" rtlCol="0">
            <a:spAutoFit/>
          </a:bodyPr>
          <a:lstStyle/>
          <a:p>
            <a:pPr algn="ctr"/>
            <a:r>
              <a:rPr lang="en-US" altLang="zh-CN" sz="2400" b="1">
                <a:solidFill>
                  <a:schemeClr val="accent1"/>
                </a:solidFill>
                <a:latin typeface="Times New Roman" panose="02020603050405020304" charset="0"/>
                <a:cs typeface="Times New Roman" panose="02020603050405020304" charset="0"/>
              </a:rPr>
              <a:t>meeting </a:t>
            </a:r>
            <a:r>
              <a:rPr lang="en-US" altLang="zh-CN" sz="2400" b="1" smtClean="0">
                <a:solidFill>
                  <a:schemeClr val="accent1"/>
                </a:solidFill>
                <a:latin typeface="Times New Roman" panose="02020603050405020304" charset="0"/>
                <a:cs typeface="Times New Roman" panose="02020603050405020304" charset="0"/>
              </a:rPr>
              <a:t>point</a:t>
            </a:r>
            <a:r>
              <a:rPr lang="en-US" altLang="zh-CN" sz="2400" b="1" smtClean="0">
                <a:solidFill>
                  <a:srgbClr val="FF0000"/>
                </a:solidFill>
                <a:latin typeface="Times New Roman" panose="02020603050405020304" charset="0"/>
                <a:cs typeface="Times New Roman" panose="02020603050405020304" charset="0"/>
              </a:rPr>
              <a:t> </a:t>
            </a:r>
            <a:endParaRPr lang="en-US" altLang="zh-CN" sz="2400" b="1" smtClean="0">
              <a:solidFill>
                <a:srgbClr val="FF0000"/>
              </a:solidFill>
              <a:latin typeface="Times New Roman" panose="02020603050405020304" charset="0"/>
              <a:cs typeface="Times New Roman" panose="02020603050405020304" charset="0"/>
            </a:endParaRPr>
          </a:p>
          <a:p>
            <a:pPr algn="ctr"/>
            <a:r>
              <a:rPr lang="zh-CN" altLang="en-US" smtClean="0">
                <a:solidFill>
                  <a:schemeClr val="accent1"/>
                </a:solidFill>
                <a:effectLst/>
                <a:latin typeface="思源黑体 CN Bold" panose="020B0800000000000000" pitchFamily="34" charset="-122"/>
                <a:ea typeface="思源黑体 CN Bold" panose="020B0800000000000000" pitchFamily="34" charset="-122"/>
                <a:cs typeface="Times New Roman" panose="02020603050405020304" charset="0"/>
              </a:rPr>
              <a:t>多元</a:t>
            </a:r>
            <a:r>
              <a:rPr lang="zh-CN" altLang="en-US">
                <a:solidFill>
                  <a:schemeClr val="accent1"/>
                </a:solidFill>
                <a:effectLst/>
                <a:latin typeface="思源黑体 CN Bold" panose="020B0800000000000000" pitchFamily="34" charset="-122"/>
                <a:ea typeface="思源黑体 CN Bold" panose="020B0800000000000000" pitchFamily="34" charset="-122"/>
                <a:cs typeface="Times New Roman" panose="02020603050405020304" charset="0"/>
              </a:rPr>
              <a:t>文化的</a:t>
            </a:r>
            <a:r>
              <a:rPr lang="zh-CN" altLang="en-US" smtClean="0">
                <a:solidFill>
                  <a:schemeClr val="accent1"/>
                </a:solidFill>
                <a:effectLst/>
                <a:latin typeface="思源黑体 CN Bold" panose="020B0800000000000000" pitchFamily="34" charset="-122"/>
                <a:ea typeface="思源黑体 CN Bold" panose="020B0800000000000000" pitchFamily="34" charset="-122"/>
                <a:cs typeface="Times New Roman" panose="02020603050405020304" charset="0"/>
              </a:rPr>
              <a:t>交汇点</a:t>
            </a:r>
            <a:endParaRPr lang="zh-CN" altLang="en-US" smtClean="0">
              <a:solidFill>
                <a:schemeClr val="accent1"/>
              </a:solidFill>
              <a:effectLst/>
              <a:latin typeface="思源黑体 CN Bold" panose="020B0800000000000000" pitchFamily="34" charset="-122"/>
              <a:ea typeface="思源黑体 CN Bold" panose="020B0800000000000000" pitchFamily="34" charset="-122"/>
              <a:cs typeface="Times New Roman" panose="02020603050405020304" charset="0"/>
            </a:endParaRPr>
          </a:p>
        </p:txBody>
      </p:sp>
      <p:sp>
        <p:nvSpPr>
          <p:cNvPr id="13" name="文本框 12"/>
          <p:cNvSpPr txBox="1"/>
          <p:nvPr>
            <p:custDataLst>
              <p:tags r:id="rId23"/>
            </p:custDataLst>
          </p:nvPr>
        </p:nvSpPr>
        <p:spPr>
          <a:xfrm>
            <a:off x="6380593" y="3399924"/>
            <a:ext cx="2727785" cy="737235"/>
          </a:xfrm>
          <a:prstGeom prst="rect">
            <a:avLst/>
          </a:prstGeom>
          <a:noFill/>
        </p:spPr>
        <p:txBody>
          <a:bodyPr wrap="square" rtlCol="0">
            <a:spAutoFit/>
          </a:bodyPr>
          <a:lstStyle/>
          <a:p>
            <a:pPr algn="ctr"/>
            <a:r>
              <a:rPr lang="en-US" altLang="zh-CN" sz="2400" b="1">
                <a:solidFill>
                  <a:schemeClr val="accent1"/>
                </a:solidFill>
                <a:latin typeface="Times New Roman" panose="02020603050405020304" charset="0"/>
                <a:cs typeface="Times New Roman" panose="02020603050405020304" charset="0"/>
              </a:rPr>
              <a:t>the </a:t>
            </a:r>
            <a:r>
              <a:rPr lang="en-US" altLang="zh-CN" sz="2400" b="1" smtClean="0">
                <a:solidFill>
                  <a:schemeClr val="accent1"/>
                </a:solidFill>
                <a:latin typeface="Times New Roman" panose="02020603050405020304" charset="0"/>
                <a:cs typeface="Times New Roman" panose="02020603050405020304" charset="0"/>
              </a:rPr>
              <a:t>history</a:t>
            </a:r>
            <a:endParaRPr lang="en-US" altLang="zh-CN" sz="2400" b="1" smtClean="0">
              <a:solidFill>
                <a:schemeClr val="accent1"/>
              </a:solidFill>
              <a:latin typeface="Times New Roman" panose="02020603050405020304" charset="0"/>
              <a:cs typeface="Times New Roman" panose="02020603050405020304" charset="0"/>
            </a:endParaRPr>
          </a:p>
          <a:p>
            <a:pPr algn="ctr"/>
            <a:r>
              <a:rPr lang="zh-CN" altLang="en-US" smtClean="0">
                <a:solidFill>
                  <a:schemeClr val="accent1"/>
                </a:solidFill>
                <a:latin typeface="思源黑体 CN Bold" panose="020B0800000000000000" pitchFamily="34" charset="-122"/>
                <a:ea typeface="思源黑体 CN Bold" panose="020B0800000000000000" pitchFamily="34" charset="-122"/>
                <a:cs typeface="Times New Roman" panose="02020603050405020304" charset="0"/>
              </a:rPr>
              <a:t>多</a:t>
            </a:r>
            <a:r>
              <a:rPr lang="zh-CN" altLang="en-US">
                <a:solidFill>
                  <a:schemeClr val="accent1"/>
                </a:solidFill>
                <a:latin typeface="思源黑体 CN Bold" panose="020B0800000000000000" pitchFamily="34" charset="-122"/>
                <a:ea typeface="思源黑体 CN Bold" panose="020B0800000000000000" pitchFamily="34" charset="-122"/>
                <a:cs typeface="Times New Roman" panose="02020603050405020304" charset="0"/>
              </a:rPr>
              <a:t>国历史的一部分</a:t>
            </a:r>
            <a:endParaRPr lang="zh-CN" altLang="en-US">
              <a:solidFill>
                <a:schemeClr val="accent1"/>
              </a:solidFill>
              <a:latin typeface="思源黑体 CN Bold" panose="020B0800000000000000" pitchFamily="34" charset="-122"/>
              <a:ea typeface="思源黑体 CN Bold" panose="020B0800000000000000" pitchFamily="34" charset="-122"/>
              <a:cs typeface="Times New Roman" panose="02020603050405020304" charset="0"/>
            </a:endParaRPr>
          </a:p>
        </p:txBody>
      </p:sp>
      <p:pic>
        <p:nvPicPr>
          <p:cNvPr id="5124" name="图片 6" descr="logo横版 png"/>
          <p:cNvPicPr>
            <a:picLocks noChangeAspect="1"/>
          </p:cNvPicPr>
          <p:nvPr/>
        </p:nvPicPr>
        <p:blipFill>
          <a:blip r:embed="rId2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8" name="文本框 57"/>
          <p:cNvSpPr txBox="1"/>
          <p:nvPr/>
        </p:nvSpPr>
        <p:spPr>
          <a:xfrm>
            <a:off x="790575" y="204470"/>
            <a:ext cx="9639935" cy="5073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noAutofit/>
          </a:bodyPr>
          <a:p>
            <a:pPr lvl="0"/>
            <a:r>
              <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rPr>
              <a:t>Task 1 Review the important phrases and translate.</a:t>
            </a:r>
            <a:endParaRPr lang="en-US" altLang="zh-CN" sz="2800" b="1" dirty="0">
              <a:solidFill>
                <a:schemeClr val="tx1"/>
              </a:solidFill>
              <a:latin typeface="Times New Roman" panose="02020603050405020304" charset="0"/>
              <a:ea typeface="南宋书局体" panose="02000000000000000000" pitchFamily="2" charset="-122"/>
              <a:cs typeface="Times New Roman" panose="02020603050405020304" charset="0"/>
              <a:sym typeface="+mn-ea"/>
            </a:endParaRPr>
          </a:p>
        </p:txBody>
      </p:sp>
      <p:graphicFrame>
        <p:nvGraphicFramePr>
          <p:cNvPr id="3" name="表格 2"/>
          <p:cNvGraphicFramePr/>
          <p:nvPr>
            <p:custDataLst>
              <p:tags r:id="rId3"/>
            </p:custDataLst>
          </p:nvPr>
        </p:nvGraphicFramePr>
        <p:xfrm>
          <a:off x="353695" y="712470"/>
          <a:ext cx="11529695" cy="5434965"/>
        </p:xfrm>
        <a:graphic>
          <a:graphicData uri="http://schemas.openxmlformats.org/drawingml/2006/table">
            <a:tbl>
              <a:tblPr/>
              <a:tblGrid>
                <a:gridCol w="6801485"/>
                <a:gridCol w="4728210"/>
              </a:tblGrid>
              <a:tr h="731520">
                <a:tc>
                  <a:txBody>
                    <a:bodyPr/>
                    <a:p>
                      <a:pPr marL="0" indent="0" algn="l">
                        <a:spcBef>
                          <a:spcPct val="0"/>
                        </a:spcBef>
                        <a:spcAft>
                          <a:spcPct val="0"/>
                        </a:spcAft>
                      </a:pPr>
                      <a:r>
                        <a:rPr lang="en-US" altLang="zh-CN" sz="2400">
                          <a:latin typeface="Times New Roman" panose="02020603050405020304"/>
                          <a:ea typeface="Times New Roman" panose="02020603050405020304"/>
                        </a:rPr>
                        <a:t>1.increase knowledge and appreciation of China</a:t>
                      </a:r>
                      <a:r>
                        <a:rPr lang="en-US" altLang="zh-CN" sz="2400">
                          <a:latin typeface="Times New Roman" panose="02020603050405020304"/>
                          <a:ea typeface="宋体" panose="02010600030101010101" pitchFamily="2" charset="-122"/>
                        </a:rPr>
                        <a:t>’</a:t>
                      </a:r>
                      <a:r>
                        <a:rPr lang="en-US" altLang="zh-CN" sz="2400">
                          <a:latin typeface="Times New Roman" panose="02020603050405020304"/>
                          <a:ea typeface="Times New Roman" panose="02020603050405020304"/>
                        </a:rPr>
                        <a:t>s ancient cultural heritage</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提高对中国古代文化遗产的认识和欣赏</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a:latin typeface="Times New Roman" panose="02020603050405020304"/>
                          <a:ea typeface="Times New Roman" panose="02020603050405020304"/>
                        </a:rPr>
                        <a:t>2.cultural relics</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文化遗迹</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a:latin typeface="Times New Roman" panose="02020603050405020304"/>
                          <a:ea typeface="Times New Roman" panose="02020603050405020304"/>
                        </a:rPr>
                        <a:t>3.the Mogao Caves</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莫高窟</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a:latin typeface="Times New Roman" panose="02020603050405020304"/>
                          <a:ea typeface="Times New Roman" panose="02020603050405020304"/>
                        </a:rPr>
                        <a:t>4.a key stop along the Silk Road</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丝绸之路上的重要一站</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a:latin typeface="Times New Roman" panose="02020603050405020304"/>
                          <a:ea typeface="Times New Roman" panose="02020603050405020304"/>
                        </a:rPr>
                        <a:t>5.throughout China</a:t>
                      </a:r>
                      <a:r>
                        <a:rPr lang="en-US" altLang="zh-CN" sz="2400">
                          <a:latin typeface="Times New Roman" panose="02020603050405020304"/>
                          <a:ea typeface="宋体" panose="02010600030101010101" pitchFamily="2" charset="-122"/>
                        </a:rPr>
                        <a:t>’</a:t>
                      </a:r>
                      <a:r>
                        <a:rPr lang="en-US" altLang="zh-CN" sz="2400">
                          <a:latin typeface="Times New Roman" panose="02020603050405020304"/>
                          <a:ea typeface="Times New Roman" panose="02020603050405020304"/>
                        </a:rPr>
                        <a:t>s ancient history</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贯穿中国古代史</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2790">
                <a:tc>
                  <a:txBody>
                    <a:bodyPr/>
                    <a:p>
                      <a:pPr marL="0" indent="0" algn="l">
                        <a:spcBef>
                          <a:spcPct val="0"/>
                        </a:spcBef>
                        <a:spcAft>
                          <a:spcPct val="0"/>
                        </a:spcAft>
                      </a:pPr>
                      <a:r>
                        <a:rPr lang="en-US" altLang="zh-CN" sz="2400">
                          <a:latin typeface="Times New Roman" panose="02020603050405020304"/>
                          <a:ea typeface="Times New Roman" panose="02020603050405020304"/>
                        </a:rPr>
                        <a:t>6.promote even wider interest around the world in China</a:t>
                      </a:r>
                      <a:r>
                        <a:rPr lang="en-US" altLang="zh-CN" sz="2400">
                          <a:latin typeface="Times New Roman" panose="02020603050405020304"/>
                          <a:ea typeface="宋体" panose="02010600030101010101" pitchFamily="2" charset="-122"/>
                        </a:rPr>
                        <a:t>’</a:t>
                      </a:r>
                      <a:r>
                        <a:rPr lang="en-US" altLang="zh-CN" sz="2400">
                          <a:latin typeface="Times New Roman" panose="02020603050405020304"/>
                          <a:ea typeface="Times New Roman" panose="02020603050405020304"/>
                        </a:rPr>
                        <a:t>s ancient history, culture, and traditions</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促进世界对中国古代历史、文化和传统的更广泛兴趣</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88035">
                <a:tc>
                  <a:txBody>
                    <a:bodyPr/>
                    <a:p>
                      <a:pPr marL="0" indent="0" algn="l">
                        <a:spcBef>
                          <a:spcPct val="0"/>
                        </a:spcBef>
                        <a:spcAft>
                          <a:spcPct val="0"/>
                        </a:spcAft>
                      </a:pPr>
                      <a:r>
                        <a:rPr lang="en-US" altLang="zh-CN" sz="2400">
                          <a:latin typeface="Times New Roman" panose="02020603050405020304"/>
                          <a:ea typeface="Times New Roman" panose="02020603050405020304"/>
                        </a:rPr>
                        <a:t>7.further educate people about the importance of safeguarding historic and cultural relics</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rPr>
                        <a:t>进一步教育人们保护历史文物的重要性</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719580">
                <a:tc>
                  <a:txBody>
                    <a:bodyPr/>
                    <a:p>
                      <a:pPr marL="0" indent="0" algn="l">
                        <a:spcBef>
                          <a:spcPct val="0"/>
                        </a:spcBef>
                        <a:spcAft>
                          <a:spcPct val="0"/>
                        </a:spcAft>
                      </a:pPr>
                      <a:r>
                        <a:rPr lang="en-US" altLang="zh-CN" sz="2400">
                          <a:latin typeface="Times New Roman" panose="02020603050405020304"/>
                          <a:ea typeface="Times New Roman" panose="02020603050405020304"/>
                        </a:rPr>
                        <a:t>8.Appreciating the cultural heritage of other countries is very important for international communication and understanding.</a:t>
                      </a:r>
                      <a:endParaRPr lang="en-US" altLang="zh-CN" sz="24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l">
                        <a:spcBef>
                          <a:spcPct val="0"/>
                        </a:spcBef>
                        <a:spcAft>
                          <a:spcPct val="0"/>
                        </a:spcAft>
                      </a:pPr>
                      <a:r>
                        <a:rPr lang="zh-CN" altLang="en-US" sz="2400">
                          <a:latin typeface="Times New Roman" panose="02020603050405020304"/>
                          <a:ea typeface="宋体" panose="02010600030101010101" pitchFamily="2" charset="-122"/>
                        </a:rPr>
                        <a:t>欣赏其他国家的文化遗产对国际交流和理解非常重要。</a:t>
                      </a:r>
                      <a:endParaRPr lang="zh-CN" altLang="en-US" sz="24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46710" y="264795"/>
            <a:ext cx="11534140" cy="638937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 group of researchers and scientists from home and abroad are working together 1.</a:t>
            </a:r>
            <a:r>
              <a:rPr lang="zh-CN" altLang="en-US" sz="3200" u="sng">
                <a:latin typeface="Times New Roman" panose="02020603050405020304" charset="0"/>
                <a:cs typeface="Times New Roman" panose="02020603050405020304" charset="0"/>
              </a:rPr>
              <a:t>　</a:t>
            </a:r>
            <a:r>
              <a:rPr lang="en-US" altLang="zh-CN" sz="3200" u="sng">
                <a:latin typeface="Times New Roman" panose="02020603050405020304" charset="0"/>
                <a:cs typeface="Times New Roman" panose="02020603050405020304" charset="0"/>
              </a:rPr>
              <a:t>              </a:t>
            </a:r>
            <a:r>
              <a:rPr lang="en-US" altLang="en-US" sz="3200" u="sng">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a:t>
            </a:r>
            <a:r>
              <a:rPr lang="en-US" altLang="zh-CN" sz="3200">
                <a:latin typeface="Times New Roman" panose="02020603050405020304" charset="0"/>
                <a:cs typeface="Times New Roman" panose="02020603050405020304" charset="0"/>
              </a:rPr>
              <a:t>record</a:t>
            </a:r>
            <a:r>
              <a:rPr lang="zh-CN" altLang="en-US" sz="3200">
                <a:latin typeface="Times New Roman" panose="02020603050405020304" charset="0"/>
                <a:cs typeface="Times New Roman" panose="02020603050405020304" charset="0"/>
              </a:rPr>
              <a:t>）</a:t>
            </a:r>
            <a:r>
              <a:rPr lang="en-US" altLang="zh-CN" sz="3200">
                <a:latin typeface="Times New Roman" panose="02020603050405020304" charset="0"/>
                <a:cs typeface="Times New Roman" panose="02020603050405020304" charset="0"/>
              </a:rPr>
              <a:t> and collect digital images of cultural relics from the Mogao Caves, in an effort to promote 2.</a:t>
            </a:r>
            <a:r>
              <a:rPr lang="zh-CN" altLang="en-US" sz="3200" u="sng">
                <a:latin typeface="Times New Roman" panose="02020603050405020304" charset="0"/>
                <a:cs typeface="Times New Roman" panose="02020603050405020304" charset="0"/>
              </a:rPr>
              <a:t>　　</a:t>
            </a:r>
            <a:r>
              <a:rPr lang="en-US" altLang="zh-CN" sz="3200" u="sng">
                <a:latin typeface="Times New Roman" panose="02020603050405020304" charset="0"/>
                <a:cs typeface="Times New Roman" panose="02020603050405020304" charset="0"/>
              </a:rPr>
              <a:t>                        </a:t>
            </a:r>
            <a:r>
              <a:rPr lang="en-US" altLang="en-US" sz="3200" u="sng">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a:t>
            </a:r>
            <a:r>
              <a:rPr lang="en-US" altLang="zh-CN" sz="3200">
                <a:latin typeface="Times New Roman" panose="02020603050405020304" charset="0"/>
                <a:cs typeface="Times New Roman" panose="02020603050405020304" charset="0"/>
              </a:rPr>
              <a:t>appreciate</a:t>
            </a:r>
            <a:r>
              <a:rPr lang="zh-CN" altLang="en-US" sz="3200">
                <a:latin typeface="Times New Roman" panose="02020603050405020304" charset="0"/>
                <a:cs typeface="Times New Roman" panose="02020603050405020304" charset="0"/>
              </a:rPr>
              <a:t>）</a:t>
            </a:r>
            <a:r>
              <a:rPr lang="en-US" altLang="zh-CN" sz="3200">
                <a:latin typeface="Times New Roman" panose="02020603050405020304" charset="0"/>
                <a:cs typeface="Times New Roman" panose="02020603050405020304" charset="0"/>
              </a:rPr>
              <a:t> of China’s ancient cultural heritage. Nearly 500,000 high-quality digital photographs 3.__________________</a:t>
            </a:r>
            <a:r>
              <a:rPr lang="zh-CN" altLang="en-US" sz="3200">
                <a:latin typeface="Times New Roman" panose="02020603050405020304" charset="0"/>
                <a:cs typeface="Times New Roman" panose="02020603050405020304" charset="0"/>
              </a:rPr>
              <a:t>（</a:t>
            </a:r>
            <a:r>
              <a:rPr lang="en-US" altLang="zh-CN" sz="3200">
                <a:latin typeface="Times New Roman" panose="02020603050405020304" charset="0"/>
                <a:cs typeface="Times New Roman" panose="02020603050405020304" charset="0"/>
              </a:rPr>
              <a:t>produce</a:t>
            </a:r>
            <a:r>
              <a:rPr lang="zh-CN" altLang="en-US" sz="3200">
                <a:latin typeface="Times New Roman" panose="02020603050405020304" charset="0"/>
                <a:cs typeface="Times New Roman" panose="02020603050405020304" charset="0"/>
              </a:rPr>
              <a:t>）</a:t>
            </a:r>
            <a:r>
              <a:rPr lang="en-US" altLang="zh-CN" sz="3200">
                <a:latin typeface="Times New Roman" panose="02020603050405020304" charset="0"/>
                <a:cs typeface="Times New Roman" panose="02020603050405020304" charset="0"/>
              </a:rPr>
              <a:t> since the international project started in 1994.</a:t>
            </a:r>
            <a:endParaRPr lang="en-US" altLang="zh-CN"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          The Mogao Caves, as 4._________key stop along the Silk Road throughout China’s ancient history, have long been a meeting point for different cultures and now</a:t>
            </a:r>
            <a:r>
              <a:rPr lang="en-US" sz="3200">
                <a:latin typeface="Times New Roman" panose="02020603050405020304" charset="0"/>
                <a:cs typeface="Times New Roman" panose="02020603050405020304" charset="0"/>
              </a:rPr>
              <a:t>,</a:t>
            </a:r>
            <a:r>
              <a:rPr lang="en-US" altLang="zh-CN" sz="3200">
                <a:latin typeface="Times New Roman" panose="02020603050405020304" charset="0"/>
                <a:cs typeface="Times New Roman" panose="02020603050405020304" charset="0"/>
              </a:rPr>
              <a:t>they are just 5.________</a:t>
            </a:r>
            <a:r>
              <a:rPr lang="zh-CN" altLang="en-US" sz="3200" u="sng">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international as they were at the time 6.________</a:t>
            </a:r>
            <a:r>
              <a:rPr lang="zh-CN" altLang="en-US" sz="3200" u="sng">
                <a:latin typeface="Times New Roman" panose="02020603050405020304" charset="0"/>
                <a:cs typeface="Times New Roman" panose="02020603050405020304" charset="0"/>
              </a:rPr>
              <a:t>　</a:t>
            </a:r>
            <a:r>
              <a:rPr lang="en-US" altLang="en-US"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people travelled the Silk Road.</a:t>
            </a:r>
            <a:endParaRPr lang="en-US" altLang="zh-CN"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3782060" y="746125"/>
            <a:ext cx="2152015" cy="544830"/>
          </a:xfrm>
          <a:prstGeom prst="rect">
            <a:avLst/>
          </a:prstGeom>
          <a:solidFill>
            <a:srgbClr val="00B0F0"/>
          </a:solidFill>
          <a:ln>
            <a:solidFill>
              <a:schemeClr val="accent1">
                <a:lumMod val="20000"/>
                <a:lumOff val="80000"/>
              </a:schemeClr>
            </a:solidFill>
          </a:ln>
        </p:spPr>
        <p:txBody>
          <a:bodyPr wrap="square" rtlCol="0">
            <a:noAutofit/>
          </a:bodyPr>
          <a:p>
            <a:r>
              <a:rPr lang="en-US" sz="3200" b="1" dirty="0">
                <a:solidFill>
                  <a:schemeClr val="tx1"/>
                </a:solidFill>
                <a:latin typeface="Times New Roman" panose="02020603050405020304" charset="0"/>
                <a:cs typeface="Times New Roman" panose="02020603050405020304" charset="0"/>
              </a:rPr>
              <a:t>to record</a:t>
            </a:r>
            <a:endParaRPr lang="en-US"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466090" y="1698625"/>
            <a:ext cx="2950845" cy="5448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appreciation</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790575" y="2713990"/>
            <a:ext cx="3916045" cy="5448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have been produced</a:t>
            </a:r>
            <a:endParaRPr lang="en-US" altLang="zh-CN" sz="3200" b="1" dirty="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6466205" y="3638550"/>
            <a:ext cx="1044575" cy="544830"/>
          </a:xfrm>
          <a:prstGeom prst="rect">
            <a:avLst/>
          </a:prstGeom>
          <a:solidFill>
            <a:srgbClr val="00B0F0"/>
          </a:solidFill>
          <a:ln>
            <a:solidFill>
              <a:schemeClr val="accent1">
                <a:lumMod val="20000"/>
                <a:lumOff val="80000"/>
              </a:schemeClr>
            </a:solidFill>
          </a:ln>
        </p:spPr>
        <p:txBody>
          <a:bodyPr wrap="square" rtlCol="0">
            <a:noAutofit/>
          </a:bodyPr>
          <a:p>
            <a:r>
              <a:rPr lang="en-US" sz="3200" b="1" dirty="0">
                <a:solidFill>
                  <a:schemeClr val="tx1"/>
                </a:solidFill>
                <a:latin typeface="Times New Roman" panose="02020603050405020304" charset="0"/>
                <a:cs typeface="Times New Roman" panose="02020603050405020304" charset="0"/>
              </a:rPr>
              <a:t>a</a:t>
            </a:r>
            <a:endParaRPr lang="en-US"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10170795" y="4577715"/>
            <a:ext cx="1044575" cy="544830"/>
          </a:xfrm>
          <a:prstGeom prst="rect">
            <a:avLst/>
          </a:prstGeom>
          <a:solidFill>
            <a:srgbClr val="00B0F0"/>
          </a:solidFill>
          <a:ln>
            <a:solidFill>
              <a:schemeClr val="accent1">
                <a:lumMod val="20000"/>
                <a:lumOff val="80000"/>
              </a:schemeClr>
            </a:solidFill>
          </a:ln>
        </p:spPr>
        <p:txBody>
          <a:bodyPr wrap="square" rtlCol="0">
            <a:noAutofit/>
          </a:bodyPr>
          <a:p>
            <a:r>
              <a:rPr lang="en-US" sz="3200" b="1" dirty="0">
                <a:solidFill>
                  <a:schemeClr val="tx1"/>
                </a:solidFill>
                <a:latin typeface="Times New Roman" panose="02020603050405020304" charset="0"/>
                <a:cs typeface="Times New Roman" panose="02020603050405020304" charset="0"/>
              </a:rPr>
              <a:t>as</a:t>
            </a:r>
            <a:endParaRPr lang="en-US" sz="32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8651240" y="5122545"/>
            <a:ext cx="1519555" cy="544830"/>
          </a:xfrm>
          <a:prstGeom prst="rect">
            <a:avLst/>
          </a:prstGeom>
          <a:solidFill>
            <a:srgbClr val="00B0F0"/>
          </a:solidFill>
          <a:ln>
            <a:solidFill>
              <a:schemeClr val="accent1">
                <a:lumMod val="20000"/>
                <a:lumOff val="80000"/>
              </a:schemeClr>
            </a:solidFill>
          </a:ln>
        </p:spPr>
        <p:txBody>
          <a:bodyPr wrap="square" rtlCol="0">
            <a:noAutofit/>
          </a:bodyPr>
          <a:p>
            <a:r>
              <a:rPr lang="en-US" sz="3200" b="1" dirty="0">
                <a:solidFill>
                  <a:schemeClr val="tx1"/>
                </a:solidFill>
                <a:latin typeface="Times New Roman" panose="02020603050405020304" charset="0"/>
                <a:cs typeface="Times New Roman" panose="02020603050405020304" charset="0"/>
              </a:rPr>
              <a:t>when</a:t>
            </a:r>
            <a:endParaRPr lang="en-US"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P spid="9" grpId="0" bldLvl="0" animBg="1"/>
      <p:bldP spid="9" grpId="1" animBg="1"/>
      <p:bldP spid="10" grpId="0" bldLvl="0" animBg="1"/>
      <p:bldP spid="10" grpId="1" animBg="1"/>
      <p:bldP spid="11" grpId="0" bldLvl="0" animBg="1"/>
      <p:bldP spid="1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46710" y="264795"/>
            <a:ext cx="11534140" cy="6389370"/>
          </a:xfrm>
          <a:prstGeom prst="rect">
            <a:avLst/>
          </a:prstGeom>
          <a:noFill/>
        </p:spPr>
        <p:txBody>
          <a:bodyPr wrap="square" rtlCol="0">
            <a:noAutofit/>
          </a:bodyPr>
          <a:p>
            <a:pPr indent="266700" algn="just" defTabSz="266700" fontAlgn="auto" hangingPunct="0">
              <a:lnSpc>
                <a:spcPct val="100000"/>
              </a:lnSpc>
              <a:spcBef>
                <a:spcPct val="0"/>
              </a:spcBef>
              <a:spcAft>
                <a:spcPct val="0"/>
              </a:spcAft>
            </a:pPr>
            <a:r>
              <a:rPr lang="en-US" altLang="zh-CN" sz="3200">
                <a:latin typeface="Times New Roman" panose="02020603050405020304" charset="0"/>
                <a:cs typeface="Times New Roman" panose="02020603050405020304" charset="0"/>
              </a:rPr>
              <a:t>          </a:t>
            </a:r>
            <a:r>
              <a:rPr lang="en-US" altLang="zh-CN" sz="3200">
                <a:latin typeface="Times New Roman" panose="02020603050405020304"/>
                <a:ea typeface="宋体" panose="02010600030101010101" pitchFamily="2" charset="-122"/>
                <a:sym typeface="+mn-ea"/>
              </a:rPr>
              <a:t>The group hopes to promote even 7.</a:t>
            </a:r>
            <a:r>
              <a:rPr lang="zh-CN" altLang="en-US"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r>
              <a:rPr lang="en-US" altLang="zh-CN"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r>
              <a:rPr lang="zh-CN" altLang="en-US"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r>
              <a:rPr lang="en-US" altLang="zh-CN" sz="3200">
                <a:latin typeface="Times New Roman" panose="02020603050405020304"/>
                <a:ea typeface="宋体" panose="02010600030101010101" pitchFamily="2" charset="-122"/>
                <a:sym typeface="+mn-ea"/>
              </a:rPr>
              <a:t> </a:t>
            </a:r>
            <a:r>
              <a:rPr lang="zh-CN" altLang="en-US" sz="3200">
                <a:latin typeface="宋体" panose="02010600030101010101" pitchFamily="2" charset="-122"/>
                <a:ea typeface="宋体" panose="02010600030101010101" pitchFamily="2" charset="-122"/>
                <a:sym typeface="+mn-ea"/>
              </a:rPr>
              <a:t>（</a:t>
            </a:r>
            <a:r>
              <a:rPr lang="en-US" altLang="zh-CN" sz="3200">
                <a:latin typeface="Times New Roman" panose="02020603050405020304"/>
                <a:ea typeface="宋体" panose="02010600030101010101" pitchFamily="2" charset="-122"/>
                <a:sym typeface="+mn-ea"/>
              </a:rPr>
              <a:t>wide</a:t>
            </a:r>
            <a:r>
              <a:rPr lang="zh-CN" altLang="en-US" sz="3200">
                <a:latin typeface="宋体" panose="02010600030101010101" pitchFamily="2" charset="-122"/>
                <a:ea typeface="宋体" panose="02010600030101010101" pitchFamily="2" charset="-122"/>
                <a:sym typeface="+mn-ea"/>
              </a:rPr>
              <a:t>） </a:t>
            </a:r>
            <a:r>
              <a:rPr lang="en-US" altLang="zh-CN" sz="3200">
                <a:latin typeface="Times New Roman" panose="02020603050405020304"/>
                <a:ea typeface="宋体" panose="02010600030101010101" pitchFamily="2" charset="-122"/>
                <a:sym typeface="+mn-ea"/>
              </a:rPr>
              <a:t>interest around the world in China’s ancient history</a:t>
            </a:r>
            <a:r>
              <a:rPr lang="zh-CN" altLang="en-US" sz="3200">
                <a:latin typeface="宋体" panose="02010600030101010101" pitchFamily="2" charset="-122"/>
                <a:ea typeface="宋体" panose="02010600030101010101" pitchFamily="2" charset="-122"/>
                <a:sym typeface="+mn-ea"/>
              </a:rPr>
              <a:t>，</a:t>
            </a:r>
            <a:r>
              <a:rPr lang="en-US" altLang="zh-CN" sz="3200">
                <a:latin typeface="Times New Roman" panose="02020603050405020304"/>
                <a:ea typeface="宋体" panose="02010600030101010101" pitchFamily="2" charset="-122"/>
                <a:sym typeface="+mn-ea"/>
              </a:rPr>
              <a:t>culture and traditions. They also hope to further educate people about the importance of 8.</a:t>
            </a:r>
            <a:r>
              <a:rPr lang="zh-CN" altLang="en-US"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r>
              <a:rPr lang="en-US" altLang="zh-CN"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r>
              <a:rPr lang="en-US" altLang="zh-CN" sz="3200">
                <a:latin typeface="Times New Roman" panose="02020603050405020304"/>
                <a:ea typeface="宋体" panose="02010600030101010101" pitchFamily="2" charset="-122"/>
                <a:sym typeface="+mn-ea"/>
              </a:rPr>
              <a:t> </a:t>
            </a:r>
            <a:r>
              <a:rPr lang="zh-CN" altLang="en-US" sz="3200">
                <a:latin typeface="宋体" panose="02010600030101010101" pitchFamily="2" charset="-122"/>
                <a:ea typeface="宋体" panose="02010600030101010101" pitchFamily="2" charset="-122"/>
                <a:sym typeface="+mn-ea"/>
              </a:rPr>
              <a:t>（</a:t>
            </a:r>
            <a:r>
              <a:rPr lang="en-US" altLang="zh-CN" sz="3200">
                <a:latin typeface="Times New Roman" panose="02020603050405020304"/>
                <a:ea typeface="宋体" panose="02010600030101010101" pitchFamily="2" charset="-122"/>
                <a:sym typeface="+mn-ea"/>
              </a:rPr>
              <a:t>safeguard</a:t>
            </a:r>
            <a:r>
              <a:rPr lang="zh-CN" altLang="en-US" sz="3200">
                <a:latin typeface="宋体" panose="02010600030101010101" pitchFamily="2" charset="-122"/>
                <a:ea typeface="宋体" panose="02010600030101010101" pitchFamily="2" charset="-122"/>
                <a:sym typeface="+mn-ea"/>
              </a:rPr>
              <a:t>） </a:t>
            </a:r>
            <a:r>
              <a:rPr lang="en-US" altLang="zh-CN" sz="3200">
                <a:latin typeface="Times New Roman" panose="02020603050405020304"/>
                <a:ea typeface="宋体" panose="02010600030101010101" pitchFamily="2" charset="-122"/>
                <a:sym typeface="+mn-ea"/>
              </a:rPr>
              <a:t>historic and cultural relics for future generations to understand and appreciate. As one researcher who is working 9.</a:t>
            </a:r>
            <a:r>
              <a:rPr lang="zh-CN" altLang="en-US"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r>
              <a:rPr lang="en-US" altLang="zh-CN"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r>
              <a:rPr lang="zh-CN" altLang="en-US"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r>
              <a:rPr lang="en-US" altLang="zh-CN" sz="3200">
                <a:latin typeface="Times New Roman" panose="02020603050405020304"/>
                <a:ea typeface="宋体" panose="02010600030101010101" pitchFamily="2" charset="-122"/>
                <a:sym typeface="+mn-ea"/>
              </a:rPr>
              <a:t> the project explains</a:t>
            </a:r>
            <a:r>
              <a:rPr lang="zh-CN" altLang="en-US" sz="3200">
                <a:latin typeface="宋体" panose="02010600030101010101" pitchFamily="2" charset="-122"/>
                <a:ea typeface="宋体" panose="02010600030101010101" pitchFamily="2" charset="-122"/>
                <a:sym typeface="+mn-ea"/>
              </a:rPr>
              <a:t>，</a:t>
            </a:r>
            <a:r>
              <a:rPr lang="en-US" altLang="zh-CN" sz="3200">
                <a:latin typeface="Times New Roman" panose="02020603050405020304"/>
                <a:ea typeface="宋体" panose="02010600030101010101" pitchFamily="2" charset="-122"/>
                <a:sym typeface="+mn-ea"/>
              </a:rPr>
              <a:t>“Appreciating one’s own cultural heritage is very important for understanding oneself. Appreciating the cultural heritage of other countries is very important for international 10.    _____________</a:t>
            </a:r>
            <a:r>
              <a:rPr lang="zh-CN" altLang="en-US" sz="3200" u="sng">
                <a:solidFill>
                  <a:srgbClr val="FF0000"/>
                </a:solidFill>
                <a:uFill>
                  <a:solidFill>
                    <a:srgbClr val="000000"/>
                  </a:solidFill>
                </a:uFill>
                <a:latin typeface="宋体" panose="02010600030101010101" pitchFamily="2" charset="-122"/>
                <a:ea typeface="宋体" panose="02010600030101010101" pitchFamily="2" charset="-122"/>
                <a:sym typeface="+mn-ea"/>
              </a:rPr>
              <a:t>　</a:t>
            </a:r>
            <a:endParaRPr lang="zh-CN" altLang="en-US" sz="3200" u="sng">
              <a:solidFill>
                <a:srgbClr val="FF0000"/>
              </a:solidFill>
              <a:uFill>
                <a:solidFill>
                  <a:srgbClr val="000000"/>
                </a:solidFill>
              </a:uFill>
              <a:latin typeface="宋体" panose="02010600030101010101" pitchFamily="2" charset="-122"/>
              <a:ea typeface="宋体" panose="02010600030101010101" pitchFamily="2" charset="-122"/>
              <a:sym typeface="+mn-ea"/>
            </a:endParaRPr>
          </a:p>
          <a:p>
            <a:pPr indent="266700" algn="just" defTabSz="266700" fontAlgn="auto" hangingPunct="0">
              <a:lnSpc>
                <a:spcPct val="100000"/>
              </a:lnSpc>
              <a:spcBef>
                <a:spcPct val="0"/>
              </a:spcBef>
              <a:spcAft>
                <a:spcPct val="0"/>
              </a:spcAft>
            </a:pPr>
            <a:r>
              <a:rPr lang="zh-CN" altLang="en-US" sz="3200">
                <a:latin typeface="宋体" panose="02010600030101010101" pitchFamily="2" charset="-122"/>
                <a:ea typeface="宋体" panose="02010600030101010101" pitchFamily="2" charset="-122"/>
                <a:sym typeface="+mn-ea"/>
              </a:rPr>
              <a:t>（</a:t>
            </a:r>
            <a:r>
              <a:rPr lang="en-US" altLang="zh-CN" sz="3200">
                <a:latin typeface="Times New Roman" panose="02020603050405020304"/>
                <a:ea typeface="宋体" panose="02010600030101010101" pitchFamily="2" charset="-122"/>
                <a:sym typeface="+mn-ea"/>
              </a:rPr>
              <a:t>communicate</a:t>
            </a:r>
            <a:r>
              <a:rPr lang="zh-CN" altLang="en-US" sz="3200">
                <a:latin typeface="宋体" panose="02010600030101010101" pitchFamily="2" charset="-122"/>
                <a:ea typeface="宋体" panose="02010600030101010101" pitchFamily="2" charset="-122"/>
                <a:sym typeface="+mn-ea"/>
              </a:rPr>
              <a:t>） </a:t>
            </a:r>
            <a:r>
              <a:rPr lang="en-US" altLang="zh-CN" sz="3200">
                <a:latin typeface="Times New Roman" panose="02020603050405020304"/>
                <a:ea typeface="宋体" panose="02010600030101010101" pitchFamily="2" charset="-122"/>
                <a:sym typeface="+mn-ea"/>
              </a:rPr>
              <a:t>and understanding.”</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8336280" y="264795"/>
            <a:ext cx="1471295" cy="544830"/>
          </a:xfrm>
          <a:prstGeom prst="rect">
            <a:avLst/>
          </a:prstGeom>
          <a:solidFill>
            <a:srgbClr val="00B0F0"/>
          </a:solidFill>
          <a:ln>
            <a:solidFill>
              <a:schemeClr val="accent1">
                <a:lumMod val="20000"/>
                <a:lumOff val="80000"/>
              </a:schemeClr>
            </a:solidFill>
          </a:ln>
        </p:spPr>
        <p:txBody>
          <a:bodyPr wrap="square" rtlCol="0">
            <a:noAutofit/>
          </a:bodyPr>
          <a:p>
            <a:r>
              <a:rPr lang="en-US" sz="3200" b="1" dirty="0">
                <a:solidFill>
                  <a:schemeClr val="tx1"/>
                </a:solidFill>
                <a:latin typeface="Times New Roman" panose="02020603050405020304" charset="0"/>
                <a:cs typeface="Times New Roman" panose="02020603050405020304" charset="0"/>
              </a:rPr>
              <a:t>wider</a:t>
            </a:r>
            <a:endParaRPr lang="en-US"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3297555" y="1698625"/>
            <a:ext cx="2611120" cy="5448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safeguarding</a:t>
            </a:r>
            <a:endParaRPr lang="en-US" altLang="zh-CN" sz="3200" b="1" dirty="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6184265" y="2672715"/>
            <a:ext cx="1044575" cy="544830"/>
          </a:xfrm>
          <a:prstGeom prst="rect">
            <a:avLst/>
          </a:prstGeom>
          <a:solidFill>
            <a:srgbClr val="00B0F0"/>
          </a:solidFill>
          <a:ln>
            <a:solidFill>
              <a:schemeClr val="accent1">
                <a:lumMod val="20000"/>
                <a:lumOff val="80000"/>
              </a:schemeClr>
            </a:solidFill>
          </a:ln>
        </p:spPr>
        <p:txBody>
          <a:bodyPr wrap="square" rtlCol="0">
            <a:noAutofit/>
          </a:bodyPr>
          <a:p>
            <a:r>
              <a:rPr lang="en-US" sz="3200" b="1" dirty="0">
                <a:solidFill>
                  <a:schemeClr val="tx1"/>
                </a:solidFill>
                <a:latin typeface="Times New Roman" panose="02020603050405020304" charset="0"/>
                <a:cs typeface="Times New Roman" panose="02020603050405020304" charset="0"/>
              </a:rPr>
              <a:t>on</a:t>
            </a:r>
            <a:endParaRPr lang="en-US" sz="32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8255635" y="4178935"/>
            <a:ext cx="3330575" cy="544830"/>
          </a:xfrm>
          <a:prstGeom prst="rect">
            <a:avLst/>
          </a:prstGeom>
          <a:solidFill>
            <a:srgbClr val="00B0F0"/>
          </a:solidFill>
          <a:ln>
            <a:solidFill>
              <a:schemeClr val="accent1">
                <a:lumMod val="20000"/>
                <a:lumOff val="80000"/>
              </a:schemeClr>
            </a:solidFill>
          </a:ln>
        </p:spPr>
        <p:txBody>
          <a:bodyPr wrap="square" rtlCol="0">
            <a:noAutofit/>
          </a:bodyPr>
          <a:p>
            <a:r>
              <a:rPr lang="en-US" sz="3200" b="1" dirty="0">
                <a:solidFill>
                  <a:schemeClr val="tx1"/>
                </a:solidFill>
                <a:latin typeface="Times New Roman" panose="02020603050405020304" charset="0"/>
                <a:cs typeface="Times New Roman" panose="02020603050405020304" charset="0"/>
              </a:rPr>
              <a:t>communication</a:t>
            </a:r>
            <a:endParaRPr lang="en-US"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9" grpId="0" bldLvl="0" animBg="1"/>
      <p:bldP spid="9" grpId="1" animBg="1"/>
      <p:bldP spid="11" grpId="0" bldLvl="0" animBg="1"/>
      <p:bldP spid="1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46710" y="264795"/>
            <a:ext cx="11534140" cy="638937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假如你是一名高中学生李华，在浏览网页时发现，世界上很多文化遗产遭到了人类活动、自然灾害等的破坏，对此你深感痛惜，决定给联合国教科文组织世界文化遗产中心的负责人写一封关于如何保护全球文化遗产的建议信。内容包括：</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．大力宣传保护文化遗产；</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．倡导环保旅游，避免破坏文化遗产；</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3</a:t>
            </a:r>
            <a:r>
              <a:rPr lang="zh-CN" altLang="en-US" sz="3200">
                <a:latin typeface="Times New Roman" panose="02020603050405020304" charset="0"/>
                <a:cs typeface="Times New Roman" panose="02020603050405020304" charset="0"/>
              </a:rPr>
              <a:t>．筹集资金对遗产进行维修和维护。</a:t>
            </a:r>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注意：</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．词数</a:t>
            </a:r>
            <a:r>
              <a:rPr lang="en-US" altLang="zh-CN" sz="3200">
                <a:latin typeface="Times New Roman" panose="02020603050405020304" charset="0"/>
                <a:cs typeface="Times New Roman" panose="02020603050405020304" charset="0"/>
              </a:rPr>
              <a:t>80</a:t>
            </a:r>
            <a:r>
              <a:rPr lang="zh-CN" altLang="en-US" sz="3200">
                <a:latin typeface="Times New Roman" panose="02020603050405020304" charset="0"/>
                <a:cs typeface="Times New Roman" panose="02020603050405020304" charset="0"/>
              </a:rPr>
              <a:t>左右；</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．可以适当增加细节，以使行文连贯；</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3</a:t>
            </a:r>
            <a:r>
              <a:rPr lang="zh-CN" altLang="en-US" sz="3200">
                <a:latin typeface="Times New Roman" panose="02020603050405020304" charset="0"/>
                <a:cs typeface="Times New Roman" panose="02020603050405020304" charset="0"/>
              </a:rPr>
              <a:t>．信的开头和结尾已写好，不计入总词数。</a:t>
            </a:r>
            <a:endParaRPr lang="zh-CN" altLang="en-US"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706755"/>
          </a:xfrm>
          <a:prstGeom prst="rect">
            <a:avLst/>
          </a:prstGeom>
          <a:noFill/>
        </p:spPr>
        <p:txBody>
          <a:bodyPr wrap="square" rtlCol="0">
            <a:spAutoFit/>
          </a:bodyPr>
          <a:lstStyle/>
          <a:p>
            <a:pPr algn="ctr"/>
            <a:r>
              <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二．中国传统文化教材内容链接</a:t>
            </a:r>
            <a:endPar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153035" y="72390"/>
            <a:ext cx="11755120" cy="686625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153035" y="72390"/>
            <a:ext cx="9097645" cy="6893560"/>
          </a:xfrm>
          <a:prstGeom prst="rect">
            <a:avLst/>
          </a:prstGeom>
          <a:noFill/>
          <a:ln w="28575" cmpd="sng">
            <a:solidFill>
              <a:schemeClr val="accent1">
                <a:shade val="50000"/>
              </a:schemeClr>
            </a:solidFill>
            <a:prstDash val="solid"/>
          </a:ln>
        </p:spPr>
        <p:txBody>
          <a:bodyPr wrap="square" rtlCol="0">
            <a:noAutofit/>
          </a:bodyPr>
          <a:p>
            <a:pPr algn="just"/>
            <a:r>
              <a:rPr lang="en-US" altLang="zh-CN" sz="2800">
                <a:latin typeface="Times New Roman" panose="02020603050405020304" charset="0"/>
                <a:cs typeface="Times New Roman" panose="02020603050405020304" charset="0"/>
              </a:rPr>
              <a:t>Dear Sir/Madam,</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I'm sorry to see that so much cultural heritage in the world is being destroyed nowadays. As a senior high student, I want to offer you somesuggestions abou</a:t>
            </a:r>
            <a:r>
              <a:rPr lang="en-US" altLang="zh-CN" sz="2800" u="sng">
                <a:latin typeface="Times New Roman" panose="02020603050405020304" charset="0"/>
                <a:cs typeface="Times New Roman" panose="02020603050405020304" charset="0"/>
              </a:rPr>
              <a:t> how to protect the world's cultural heritage effectively</a:t>
            </a:r>
            <a:r>
              <a:rPr lang="en-US" altLang="zh-CN" sz="2800">
                <a:latin typeface="Times New Roman" panose="02020603050405020304" charset="0"/>
                <a:cs typeface="Times New Roman" panose="02020603050405020304" charset="0"/>
              </a:rPr>
              <a:t>. Mysuggestions are as follows:</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First of all, it is important to </a:t>
            </a:r>
            <a:r>
              <a:rPr lang="en-US" altLang="zh-CN" sz="2800" b="1">
                <a:latin typeface="Times New Roman" panose="02020603050405020304" charset="0"/>
                <a:cs typeface="Times New Roman" panose="02020603050405020304" charset="0"/>
              </a:rPr>
              <a:t>further educate people about the importance of safeguarding historic and cultural relics </a:t>
            </a:r>
            <a:r>
              <a:rPr lang="en-US" altLang="zh-CN" sz="2800">
                <a:latin typeface="Times New Roman" panose="02020603050405020304" charset="0"/>
                <a:cs typeface="Times New Roman" panose="02020603050405020304" charset="0"/>
              </a:rPr>
              <a:t>by using the modern technology and network. Secondly, tourism has caused much damage to the cultural heritage. Therefore, we must call on people to visit the cultural heritage in a friendly way. Finally, we should raise more money to repair and protect the cultural heritage.</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I hope you can take my suggestions into consideration.</a:t>
            </a:r>
            <a:endParaRPr lang="en-US" altLang="zh-CN" sz="2800">
              <a:latin typeface="Times New Roman" panose="02020603050405020304" charset="0"/>
              <a:cs typeface="Times New Roman" panose="02020603050405020304" charset="0"/>
            </a:endParaRPr>
          </a:p>
          <a:p>
            <a:pPr algn="r"/>
            <a:r>
              <a:rPr lang="en-US" altLang="zh-CN" sz="2800">
                <a:latin typeface="Times New Roman" panose="02020603050405020304" charset="0"/>
                <a:cs typeface="Times New Roman" panose="02020603050405020304" charset="0"/>
              </a:rPr>
              <a:t>Yours sincerely,</a:t>
            </a:r>
            <a:endParaRPr lang="en-US" altLang="zh-CN" sz="2800">
              <a:latin typeface="Times New Roman" panose="02020603050405020304" charset="0"/>
              <a:cs typeface="Times New Roman" panose="02020603050405020304" charset="0"/>
            </a:endParaRPr>
          </a:p>
          <a:p>
            <a:pPr algn="r"/>
            <a:r>
              <a:rPr lang="en-US" altLang="zh-CN" sz="2800">
                <a:latin typeface="Times New Roman" panose="02020603050405020304" charset="0"/>
                <a:cs typeface="Times New Roman" panose="02020603050405020304" charset="0"/>
              </a:rPr>
              <a:t>Li Hua</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9367520" y="659130"/>
            <a:ext cx="2278380" cy="1066165"/>
          </a:xfrm>
          <a:prstGeom prst="rect">
            <a:avLst/>
          </a:prstGeom>
          <a:solidFill>
            <a:srgbClr val="00B0F0"/>
          </a:solidFill>
          <a:ln>
            <a:solidFill>
              <a:schemeClr val="accent1">
                <a:lumMod val="20000"/>
                <a:lumOff val="80000"/>
              </a:schemeClr>
            </a:solidFill>
          </a:ln>
        </p:spPr>
        <p:txBody>
          <a:bodyPr wrap="square" rtlCol="0">
            <a:noAutofit/>
          </a:bodyPr>
          <a:p>
            <a:r>
              <a:rPr lang="en-US" altLang="zh-CN" sz="2400" b="1" dirty="0">
                <a:solidFill>
                  <a:schemeClr val="tx1"/>
                </a:solidFill>
                <a:latin typeface="Times New Roman" panose="02020603050405020304" charset="0"/>
                <a:cs typeface="Times New Roman" panose="02020603050405020304" charset="0"/>
              </a:rPr>
              <a:t>1.</a:t>
            </a:r>
            <a:r>
              <a:rPr lang="zh-CN" altLang="en-US" sz="2400" b="1" dirty="0">
                <a:solidFill>
                  <a:schemeClr val="tx1"/>
                </a:solidFill>
                <a:latin typeface="Times New Roman" panose="02020603050405020304" charset="0"/>
                <a:cs typeface="Times New Roman" panose="02020603050405020304" charset="0"/>
              </a:rPr>
              <a:t>引出话题</a:t>
            </a:r>
            <a:endParaRPr lang="zh-CN" altLang="en-US" sz="2400" b="1" dirty="0">
              <a:solidFill>
                <a:schemeClr val="tx1"/>
              </a:solidFill>
              <a:latin typeface="Times New Roman" panose="02020603050405020304" charset="0"/>
              <a:cs typeface="Times New Roman" panose="02020603050405020304" charset="0"/>
            </a:endParaRPr>
          </a:p>
          <a:p>
            <a:r>
              <a:rPr lang="zh-CN" sz="2400" b="1" dirty="0">
                <a:solidFill>
                  <a:schemeClr val="tx1"/>
                </a:solidFill>
                <a:latin typeface="Times New Roman" panose="02020603050405020304" charset="0"/>
                <a:cs typeface="Times New Roman" panose="02020603050405020304" charset="0"/>
              </a:rPr>
              <a:t>写作目的</a:t>
            </a:r>
            <a:endParaRPr lang="zh-CN" sz="24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367520" y="2895600"/>
            <a:ext cx="2278380" cy="1066165"/>
          </a:xfrm>
          <a:prstGeom prst="rect">
            <a:avLst/>
          </a:prstGeom>
          <a:solidFill>
            <a:srgbClr val="00B0F0"/>
          </a:solidFill>
          <a:ln>
            <a:solidFill>
              <a:schemeClr val="accent1">
                <a:lumMod val="20000"/>
                <a:lumOff val="80000"/>
              </a:schemeClr>
            </a:solidFill>
          </a:ln>
        </p:spPr>
        <p:txBody>
          <a:bodyPr wrap="square" rtlCol="0">
            <a:noAutofit/>
          </a:bodyPr>
          <a:p>
            <a:r>
              <a:rPr lang="en-US" sz="2400" b="1" dirty="0">
                <a:solidFill>
                  <a:schemeClr val="tx1"/>
                </a:solidFill>
                <a:latin typeface="Times New Roman" panose="02020603050405020304" charset="0"/>
                <a:cs typeface="Times New Roman" panose="02020603050405020304" charset="0"/>
              </a:rPr>
              <a:t>2. </a:t>
            </a:r>
            <a:r>
              <a:rPr lang="zh-CN" altLang="en-US" sz="2400" b="1" dirty="0">
                <a:solidFill>
                  <a:schemeClr val="tx1"/>
                </a:solidFill>
                <a:latin typeface="Times New Roman" panose="02020603050405020304" charset="0"/>
                <a:cs typeface="Times New Roman" panose="02020603050405020304" charset="0"/>
              </a:rPr>
              <a:t>提出建议</a:t>
            </a:r>
            <a:endParaRPr lang="zh-CN" altLang="en-US" sz="24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9367520" y="5656580"/>
            <a:ext cx="2278380" cy="1066165"/>
          </a:xfrm>
          <a:prstGeom prst="rect">
            <a:avLst/>
          </a:prstGeom>
          <a:solidFill>
            <a:srgbClr val="00B0F0"/>
          </a:solidFill>
          <a:ln>
            <a:solidFill>
              <a:schemeClr val="accent1">
                <a:lumMod val="20000"/>
                <a:lumOff val="80000"/>
              </a:schemeClr>
            </a:solidFill>
          </a:ln>
        </p:spPr>
        <p:txBody>
          <a:bodyPr wrap="square" rtlCol="0">
            <a:noAutofit/>
          </a:bodyPr>
          <a:p>
            <a:r>
              <a:rPr lang="en-US" sz="2400" b="1" dirty="0">
                <a:solidFill>
                  <a:schemeClr val="tx1"/>
                </a:solidFill>
                <a:latin typeface="Times New Roman" panose="02020603050405020304" charset="0"/>
                <a:cs typeface="Times New Roman" panose="02020603050405020304" charset="0"/>
              </a:rPr>
              <a:t>3. </a:t>
            </a:r>
            <a:r>
              <a:rPr lang="zh-CN" altLang="en-US" sz="2400" b="1" dirty="0">
                <a:solidFill>
                  <a:schemeClr val="tx1"/>
                </a:solidFill>
                <a:latin typeface="Times New Roman" panose="02020603050405020304" charset="0"/>
                <a:cs typeface="Times New Roman" panose="02020603050405020304" charset="0"/>
              </a:rPr>
              <a:t>希望建议有用</a:t>
            </a:r>
            <a:endParaRPr lang="zh-CN" altLang="en-US" sz="24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传统文化</a:t>
            </a:r>
            <a:r>
              <a:rPr lang="en-US" altLang="zh-CN"/>
              <a:t>”</a:t>
            </a:r>
            <a:r>
              <a:rPr lang="zh-CN" altLang="en-US"/>
              <a:t>是一个广义的概念，在应用文写作的考查中主要涉及传统节日、文学艺术、节日风俗及手工工艺等。这类写作往往要求介绍某种传统文化或者围绕某种传统文化而展开。该话题常见于邀请信、告知信、询问信、建议信、推荐信、活动报道、通知等文体。</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pic>
        <p:nvPicPr>
          <p:cNvPr id="3" name="图片 2" descr="&amp;pky230_sjzg_VCG211346239121&amp;"/>
          <p:cNvPicPr>
            <a:picLocks noChangeAspect="1"/>
          </p:cNvPicPr>
          <p:nvPr/>
        </p:nvPicPr>
        <p:blipFill>
          <a:blip r:embed="rId3"/>
          <a:stretch>
            <a:fillRect/>
          </a:stretch>
        </p:blipFill>
        <p:spPr>
          <a:xfrm>
            <a:off x="10345420" y="5105400"/>
            <a:ext cx="1437005" cy="1437005"/>
          </a:xfrm>
          <a:prstGeom prst="rect">
            <a:avLst/>
          </a:prstGeom>
        </p:spPr>
      </p:pic>
      <p:sp>
        <p:nvSpPr>
          <p:cNvPr id="5" name="文本框 4"/>
          <p:cNvSpPr txBox="1"/>
          <p:nvPr/>
        </p:nvSpPr>
        <p:spPr>
          <a:xfrm>
            <a:off x="821055" y="967105"/>
            <a:ext cx="10576560" cy="4831080"/>
          </a:xfrm>
          <a:prstGeom prst="rect">
            <a:avLst/>
          </a:prstGeom>
          <a:noFill/>
        </p:spPr>
        <p:txBody>
          <a:bodyPr wrap="square" rtlCol="0">
            <a:spAutoFit/>
          </a:bodyPr>
          <a:p>
            <a:r>
              <a:rPr lang="en-US" altLang="zh-CN" sz="4400"/>
              <a:t>         “</a:t>
            </a:r>
            <a:r>
              <a:rPr lang="zh-CN" altLang="en-US" sz="4400"/>
              <a:t>传统文化</a:t>
            </a:r>
            <a:r>
              <a:rPr lang="en-US" altLang="zh-CN" sz="4400"/>
              <a:t>”</a:t>
            </a:r>
            <a:r>
              <a:rPr lang="zh-CN" altLang="en-US" sz="4400"/>
              <a:t>是一个广义的概念，在应用文写作的考查中主要涉及传统节日、文学艺术、节日风俗及手工工艺等。这类写作往往要求介绍某种传统文化或者围绕某种传统文化而展开。该话题常见于邀请信、告知信、询问信、建议信、推荐信、活动报道、通知等文体。</a:t>
            </a:r>
            <a:endParaRPr lang="zh-CN" altLang="en-US" sz="4400"/>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9545955" cy="530860"/>
          </a:xfrm>
          <a:prstGeom prst="rect">
            <a:avLst/>
          </a:prstGeom>
          <a:noFill/>
        </p:spPr>
        <p:txBody>
          <a:bodyPr wrap="square" rtlCol="0">
            <a:noAutofit/>
          </a:bodyPr>
          <a:lstStyle/>
          <a:p>
            <a:pPr algn="l"/>
            <a:r>
              <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rPr>
              <a:t>中国传统文化主题应用文高考真题汇编</a:t>
            </a:r>
            <a:endPar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3" name="表格 2"/>
          <p:cNvGraphicFramePr/>
          <p:nvPr>
            <p:custDataLst>
              <p:tags r:id="rId3"/>
            </p:custDataLst>
          </p:nvPr>
        </p:nvGraphicFramePr>
        <p:xfrm>
          <a:off x="353695" y="807720"/>
          <a:ext cx="11491595" cy="5928995"/>
        </p:xfrm>
        <a:graphic>
          <a:graphicData uri="http://schemas.openxmlformats.org/drawingml/2006/table">
            <a:tbl>
              <a:tblPr/>
              <a:tblGrid>
                <a:gridCol w="1312545"/>
                <a:gridCol w="1451610"/>
                <a:gridCol w="1202690"/>
                <a:gridCol w="7524750"/>
              </a:tblGrid>
              <a:tr h="426720">
                <a:tc>
                  <a:txBody>
                    <a:bodyPr/>
                    <a:p>
                      <a:pPr marL="0" indent="0" algn="just">
                        <a:spcBef>
                          <a:spcPct val="0"/>
                        </a:spcBef>
                        <a:spcAft>
                          <a:spcPct val="0"/>
                        </a:spcAft>
                      </a:pPr>
                      <a:r>
                        <a:rPr lang="zh-CN" sz="2800">
                          <a:latin typeface="Calibri" panose="020F0502020204030204"/>
                          <a:ea typeface="宋体" panose="02010600030101010101" pitchFamily="2" charset="-122"/>
                        </a:rPr>
                        <a:t>年份</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试卷</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体裁</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语篇内容</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53440">
                <a:tc>
                  <a:txBody>
                    <a:bodyPr/>
                    <a:p>
                      <a:pPr marL="0" indent="0" algn="just">
                        <a:spcBef>
                          <a:spcPct val="0"/>
                        </a:spcBef>
                        <a:spcAft>
                          <a:spcPct val="0"/>
                        </a:spcAft>
                      </a:pPr>
                      <a:r>
                        <a:rPr lang="en-US" altLang="zh-CN" sz="2800">
                          <a:latin typeface="Calibri" panose="020F0502020204030204"/>
                          <a:ea typeface="Calibri" panose="020F0502020204030204"/>
                        </a:rPr>
                        <a:t>2023</a:t>
                      </a:r>
                      <a:r>
                        <a:rPr lang="zh-CN" sz="2800">
                          <a:latin typeface="Calibri" panose="020F0502020204030204"/>
                          <a:ea typeface="宋体" panose="02010600030101010101" pitchFamily="2" charset="-122"/>
                        </a:rPr>
                        <a:t>年</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全国甲卷</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投稿</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Calibri" panose="020F0502020204030204"/>
                          <a:ea typeface="宋体" panose="02010600030101010101" pitchFamily="2" charset="-122"/>
                        </a:rPr>
                        <a:t>1</a:t>
                      </a:r>
                      <a:r>
                        <a:rPr lang="zh-CN" sz="2800">
                          <a:latin typeface="Calibri" panose="020F0502020204030204"/>
                          <a:ea typeface="宋体" panose="02010600030101010101" pitchFamily="2" charset="-122"/>
                        </a:rPr>
                        <a:t>向学校</a:t>
                      </a:r>
                      <a:r>
                        <a:rPr lang="zh-CN" altLang="en-US" sz="2800">
                          <a:latin typeface="Calibri" panose="020F0502020204030204"/>
                          <a:ea typeface="宋体" panose="02010600030101010101" pitchFamily="2" charset="-122"/>
                        </a:rPr>
                        <a:t>“用英文讲中国故事”主题征文活动投稿</a:t>
                      </a:r>
                      <a:endParaRPr lang="zh-CN" altLang="en-US"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53440">
                <a:tc>
                  <a:txBody>
                    <a:bodyPr/>
                    <a:p>
                      <a:pPr marL="0" indent="0" algn="just">
                        <a:spcBef>
                          <a:spcPct val="0"/>
                        </a:spcBef>
                        <a:spcAft>
                          <a:spcPct val="0"/>
                        </a:spcAft>
                      </a:pPr>
                      <a:r>
                        <a:rPr lang="en-US" altLang="zh-CN" sz="2800">
                          <a:latin typeface="Calibri" panose="020F0502020204030204"/>
                          <a:ea typeface="Calibri" panose="020F0502020204030204"/>
                        </a:rPr>
                        <a:t>2021</a:t>
                      </a:r>
                      <a:r>
                        <a:rPr lang="zh-CN" sz="2800">
                          <a:latin typeface="Calibri" panose="020F0502020204030204"/>
                          <a:ea typeface="宋体" panose="02010600030101010101" pitchFamily="2" charset="-122"/>
                        </a:rPr>
                        <a:t>年</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浙江卷</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宣传稿</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Calibri" panose="020F0502020204030204"/>
                          <a:ea typeface="宋体" panose="02010600030101010101" pitchFamily="2" charset="-122"/>
                        </a:rPr>
                        <a:t>2</a:t>
                      </a:r>
                      <a:r>
                        <a:rPr lang="zh-CN" sz="2800">
                          <a:latin typeface="Calibri" panose="020F0502020204030204"/>
                          <a:ea typeface="宋体" panose="02010600030101010101" pitchFamily="2" charset="-122"/>
                        </a:rPr>
                        <a:t>宣传学校举办的学生国画作品展</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53440">
                <a:tc>
                  <a:txBody>
                    <a:bodyPr/>
                    <a:p>
                      <a:pPr marL="0" indent="0" algn="just">
                        <a:spcBef>
                          <a:spcPct val="0"/>
                        </a:spcBef>
                        <a:spcAft>
                          <a:spcPct val="0"/>
                        </a:spcAft>
                      </a:pPr>
                      <a:r>
                        <a:rPr lang="en-US" altLang="zh-CN" sz="2800">
                          <a:latin typeface="Calibri" panose="020F0502020204030204"/>
                          <a:ea typeface="Calibri" panose="020F0502020204030204"/>
                        </a:rPr>
                        <a:t>2021</a:t>
                      </a:r>
                      <a:r>
                        <a:rPr lang="zh-CN" sz="2800">
                          <a:latin typeface="Calibri" panose="020F0502020204030204"/>
                          <a:ea typeface="宋体" panose="02010600030101010101" pitchFamily="2" charset="-122"/>
                        </a:rPr>
                        <a:t>年</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全国甲卷</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邮件</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Calibri" panose="020F0502020204030204"/>
                          <a:ea typeface="宋体" panose="02010600030101010101" pitchFamily="2" charset="-122"/>
                        </a:rPr>
                        <a:t>3</a:t>
                      </a:r>
                      <a:r>
                        <a:rPr lang="zh-CN" sz="2800">
                          <a:latin typeface="Calibri" panose="020F0502020204030204"/>
                          <a:ea typeface="宋体" panose="02010600030101010101" pitchFamily="2" charset="-122"/>
                        </a:rPr>
                        <a:t>给外国朋友写邮件，了解哪些中国传统文化更吸引外国友人</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indent="0" algn="just">
                        <a:spcBef>
                          <a:spcPct val="0"/>
                        </a:spcBef>
                        <a:spcAft>
                          <a:spcPct val="0"/>
                        </a:spcAft>
                      </a:pPr>
                      <a:r>
                        <a:rPr lang="en-US" altLang="zh-CN" sz="2800">
                          <a:latin typeface="Calibri" panose="020F0502020204030204"/>
                          <a:ea typeface="Calibri" panose="020F0502020204030204"/>
                        </a:rPr>
                        <a:t>2019</a:t>
                      </a:r>
                      <a:r>
                        <a:rPr lang="zh-CN" sz="2800">
                          <a:latin typeface="Calibri" panose="020F0502020204030204"/>
                          <a:ea typeface="宋体" panose="02010600030101010101" pitchFamily="2" charset="-122"/>
                        </a:rPr>
                        <a:t>年</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宋体" panose="02010600030101010101" pitchFamily="2" charset="-122"/>
                          <a:ea typeface="宋体" panose="02010600030101010101" pitchFamily="2" charset="-122"/>
                        </a:rPr>
                        <a:t>全国</a:t>
                      </a:r>
                      <a:r>
                        <a:rPr lang="en-US" altLang="zh-CN" sz="2800">
                          <a:latin typeface="Calibri" panose="020F0502020204030204"/>
                          <a:ea typeface="宋体" panose="02010600030101010101" pitchFamily="2" charset="-122"/>
                        </a:rPr>
                        <a:t>I</a:t>
                      </a:r>
                      <a:r>
                        <a:rPr lang="zh-CN" sz="2800">
                          <a:latin typeface="宋体" panose="02010600030101010101" pitchFamily="2" charset="-122"/>
                          <a:ea typeface="宋体" panose="02010600030101010101" pitchFamily="2" charset="-122"/>
                        </a:rPr>
                        <a:t>卷</a:t>
                      </a:r>
                      <a:endParaRPr lang="zh-CN" sz="2800">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邮件</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Calibri" panose="020F0502020204030204"/>
                          <a:ea typeface="宋体" panose="02010600030101010101" pitchFamily="2" charset="-122"/>
                        </a:rPr>
                        <a:t>4</a:t>
                      </a:r>
                      <a:r>
                        <a:rPr lang="zh-CN" sz="2800">
                          <a:latin typeface="Calibri" panose="020F0502020204030204"/>
                          <a:ea typeface="宋体" panose="02010600030101010101" pitchFamily="2" charset="-122"/>
                        </a:rPr>
                        <a:t>申请做</a:t>
                      </a:r>
                      <a:r>
                        <a:rPr lang="zh-CN" sz="2800">
                          <a:latin typeface="宋体" panose="02010600030101010101" pitchFamily="2" charset="-122"/>
                          <a:ea typeface="宋体" panose="02010600030101010101" pitchFamily="2" charset="-122"/>
                        </a:rPr>
                        <a:t>中国画展览</a:t>
                      </a:r>
                      <a:r>
                        <a:rPr lang="zh-CN" sz="2800">
                          <a:latin typeface="Calibri" panose="020F0502020204030204"/>
                          <a:ea typeface="宋体" panose="02010600030101010101" pitchFamily="2" charset="-122"/>
                        </a:rPr>
                        <a:t>的志愿者</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53440">
                <a:tc>
                  <a:txBody>
                    <a:bodyPr/>
                    <a:p>
                      <a:pPr marL="0" indent="0" algn="just">
                        <a:spcBef>
                          <a:spcPct val="0"/>
                        </a:spcBef>
                        <a:spcAft>
                          <a:spcPct val="0"/>
                        </a:spcAft>
                      </a:pPr>
                      <a:r>
                        <a:rPr lang="en-US" altLang="zh-CN" sz="2800">
                          <a:latin typeface="Calibri" panose="020F0502020204030204"/>
                          <a:ea typeface="Calibri" panose="020F0502020204030204"/>
                        </a:rPr>
                        <a:t>2017</a:t>
                      </a:r>
                      <a:r>
                        <a:rPr lang="zh-CN" sz="2800">
                          <a:latin typeface="Calibri" panose="020F0502020204030204"/>
                          <a:ea typeface="宋体" panose="02010600030101010101" pitchFamily="2" charset="-122"/>
                        </a:rPr>
                        <a:t>年</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全国</a:t>
                      </a:r>
                      <a:r>
                        <a:rPr lang="en-US" altLang="zh-CN" sz="2800">
                          <a:latin typeface="Calibri" panose="020F0502020204030204"/>
                          <a:ea typeface="Calibri" panose="020F0502020204030204"/>
                        </a:rPr>
                        <a:t>I</a:t>
                      </a:r>
                      <a:r>
                        <a:rPr lang="zh-CN" sz="2800">
                          <a:latin typeface="Calibri" panose="020F0502020204030204"/>
                          <a:ea typeface="宋体" panose="02010600030101010101" pitchFamily="2" charset="-122"/>
                        </a:rPr>
                        <a:t>卷</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告知信</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Calibri" panose="020F0502020204030204"/>
                          <a:ea typeface="宋体" panose="02010600030101010101" pitchFamily="2" charset="-122"/>
                        </a:rPr>
                        <a:t>5</a:t>
                      </a:r>
                      <a:r>
                        <a:rPr lang="zh-CN" sz="2800">
                          <a:latin typeface="Calibri" panose="020F0502020204030204"/>
                          <a:ea typeface="宋体" panose="02010600030101010101" pitchFamily="2" charset="-122"/>
                        </a:rPr>
                        <a:t>告知英国朋友下次上课的计划</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53440">
                <a:tc>
                  <a:txBody>
                    <a:bodyPr/>
                    <a:p>
                      <a:pPr marL="0" indent="0" algn="just">
                        <a:spcBef>
                          <a:spcPct val="0"/>
                        </a:spcBef>
                        <a:spcAft>
                          <a:spcPct val="0"/>
                        </a:spcAft>
                      </a:pPr>
                      <a:r>
                        <a:rPr lang="en-US" altLang="zh-CN" sz="2800">
                          <a:latin typeface="Calibri" panose="020F0502020204030204"/>
                          <a:ea typeface="Calibri" panose="020F0502020204030204"/>
                        </a:rPr>
                        <a:t>2017</a:t>
                      </a:r>
                      <a:r>
                        <a:rPr lang="zh-CN" sz="2800">
                          <a:latin typeface="Calibri" panose="020F0502020204030204"/>
                          <a:ea typeface="宋体" panose="02010600030101010101" pitchFamily="2" charset="-122"/>
                        </a:rPr>
                        <a:t>年</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浙江卷</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邀请信</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Calibri" panose="020F0502020204030204"/>
                          <a:ea typeface="宋体" panose="02010600030101010101" pitchFamily="2" charset="-122"/>
                        </a:rPr>
                        <a:t>6</a:t>
                      </a:r>
                      <a:r>
                        <a:rPr lang="zh-CN" sz="2800">
                          <a:latin typeface="Calibri" panose="020F0502020204030204"/>
                          <a:ea typeface="宋体" panose="02010600030101010101" pitchFamily="2" charset="-122"/>
                        </a:rPr>
                        <a:t>邀请外教一起过春节</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08355">
                <a:tc>
                  <a:txBody>
                    <a:bodyPr/>
                    <a:p>
                      <a:pPr marL="0" indent="0" algn="just">
                        <a:spcBef>
                          <a:spcPct val="0"/>
                        </a:spcBef>
                        <a:spcAft>
                          <a:spcPct val="0"/>
                        </a:spcAft>
                      </a:pPr>
                      <a:r>
                        <a:rPr lang="en-US" altLang="zh-CN" sz="2800">
                          <a:latin typeface="Calibri" panose="020F0502020204030204"/>
                          <a:ea typeface="Calibri" panose="020F0502020204030204"/>
                        </a:rPr>
                        <a:t>2016</a:t>
                      </a:r>
                      <a:r>
                        <a:rPr lang="zh-CN" sz="2800">
                          <a:latin typeface="Calibri" panose="020F0502020204030204"/>
                          <a:ea typeface="宋体" panose="02010600030101010101" pitchFamily="2" charset="-122"/>
                        </a:rPr>
                        <a:t>年</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北京卷</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a:latin typeface="Calibri" panose="020F0502020204030204"/>
                          <a:ea typeface="宋体" panose="02010600030101010101" pitchFamily="2" charset="-122"/>
                        </a:rPr>
                        <a:t>邮件</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Calibri" panose="020F0502020204030204"/>
                          <a:ea typeface="宋体" panose="02010600030101010101" pitchFamily="2" charset="-122"/>
                        </a:rPr>
                        <a:t>7</a:t>
                      </a:r>
                      <a:r>
                        <a:rPr lang="zh-CN" sz="2800">
                          <a:latin typeface="Calibri" panose="020F0502020204030204"/>
                          <a:ea typeface="宋体" panose="02010600030101010101" pitchFamily="2" charset="-122"/>
                        </a:rPr>
                        <a:t>介绍一位你喜欢的中国历史人物</a:t>
                      </a:r>
                      <a:endParaRPr lang="zh-CN" sz="2800">
                        <a:latin typeface="Calibri" panose="020F05020202040302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076325"/>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题目一</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2023</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年全国甲卷</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应用文（满分</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25</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分）</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46710" y="264795"/>
            <a:ext cx="11534140" cy="638937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你们学校正举办主题为</a:t>
            </a:r>
            <a:r>
              <a:rPr lang="en-US" altLang="zh-CN" sz="3200">
                <a:latin typeface="Times New Roman" panose="02020603050405020304" charset="0"/>
                <a:cs typeface="Times New Roman" panose="02020603050405020304" charset="0"/>
              </a:rPr>
              <a:t>“</a:t>
            </a:r>
            <a:r>
              <a:rPr lang="zh-CN" altLang="en-US" sz="3200">
                <a:latin typeface="Times New Roman" panose="02020603050405020304" charset="0"/>
                <a:cs typeface="Times New Roman" panose="02020603050405020304" charset="0"/>
              </a:rPr>
              <a:t>用英文讲中国故事</a:t>
            </a:r>
            <a:r>
              <a:rPr lang="en-US" altLang="zh-CN" sz="3200">
                <a:latin typeface="Times New Roman" panose="02020603050405020304" charset="0"/>
                <a:cs typeface="Times New Roman" panose="02020603050405020304" charset="0"/>
              </a:rPr>
              <a:t>”</a:t>
            </a:r>
            <a:r>
              <a:rPr lang="zh-CN" altLang="en-US" sz="3200">
                <a:latin typeface="Times New Roman" panose="02020603050405020304" charset="0"/>
                <a:cs typeface="Times New Roman" panose="02020603050405020304" charset="0"/>
              </a:rPr>
              <a:t>的征文活动。请你以一位中国历史人物为题写一篇短文投稿，内容包括：</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 </a:t>
            </a:r>
            <a:r>
              <a:rPr lang="zh-CN" altLang="en-US" sz="3200">
                <a:latin typeface="Times New Roman" panose="02020603050405020304" charset="0"/>
                <a:cs typeface="Times New Roman" panose="02020603050405020304" charset="0"/>
              </a:rPr>
              <a:t>人物简介及事迹；</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 </a:t>
            </a:r>
            <a:r>
              <a:rPr lang="zh-CN" altLang="en-US" sz="3200">
                <a:latin typeface="Times New Roman" panose="02020603050405020304" charset="0"/>
                <a:cs typeface="Times New Roman" panose="02020603050405020304" charset="0"/>
              </a:rPr>
              <a:t>意义或启示。</a:t>
            </a:r>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注意：</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 </a:t>
            </a:r>
            <a:r>
              <a:rPr lang="zh-CN" altLang="en-US" sz="3200">
                <a:latin typeface="Times New Roman" panose="02020603050405020304" charset="0"/>
                <a:cs typeface="Times New Roman" panose="02020603050405020304" charset="0"/>
              </a:rPr>
              <a:t>词数</a:t>
            </a:r>
            <a:r>
              <a:rPr lang="en-US" altLang="zh-CN" sz="3200">
                <a:latin typeface="Times New Roman" panose="02020603050405020304" charset="0"/>
                <a:cs typeface="Times New Roman" panose="02020603050405020304" charset="0"/>
              </a:rPr>
              <a:t>100</a:t>
            </a:r>
            <a:r>
              <a:rPr lang="zh-CN" altLang="en-US" sz="3200">
                <a:latin typeface="Times New Roman" panose="02020603050405020304" charset="0"/>
                <a:cs typeface="Times New Roman" panose="02020603050405020304" charset="0"/>
              </a:rPr>
              <a:t>左右；</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 </a:t>
            </a:r>
            <a:r>
              <a:rPr lang="zh-CN" altLang="en-US" sz="3200">
                <a:latin typeface="Times New Roman" panose="02020603050405020304" charset="0"/>
                <a:cs typeface="Times New Roman" panose="02020603050405020304" charset="0"/>
              </a:rPr>
              <a:t>题目已为你写好。</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The Historical Figure in China</a:t>
            </a:r>
            <a:endParaRPr lang="en-US" altLang="zh-CN"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____________________________________________________________________________________________________________________________________________________________________________________________________________</a:t>
            </a:r>
            <a:endParaRPr lang="en-US" altLang="zh-CN"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204470"/>
            <a:ext cx="9511030" cy="6389370"/>
          </a:xfrm>
          <a:prstGeom prst="rect">
            <a:avLst/>
          </a:prstGeom>
          <a:noFill/>
          <a:ln w="28575">
            <a:solidFill>
              <a:schemeClr val="tx1"/>
            </a:solidFill>
          </a:ln>
        </p:spPr>
        <p:txBody>
          <a:bodyPr wrap="square" rtlCol="0">
            <a:noAutofit/>
          </a:bodyPr>
          <a:p>
            <a:pPr algn="just"/>
            <a:r>
              <a:rPr lang="zh-CN">
                <a:latin typeface="Times New Roman" panose="02020603050405020304" charset="0"/>
                <a:cs typeface="Times New Roman" panose="02020603050405020304" charset="0"/>
              </a:rPr>
              <a:t>参考范文</a:t>
            </a:r>
            <a:r>
              <a:rPr lang="en-US" altLang="zh-CN">
                <a:latin typeface="Times New Roman" panose="02020603050405020304" charset="0"/>
                <a:cs typeface="Times New Roman" panose="02020603050405020304" charset="0"/>
              </a:rPr>
              <a:t>1</a:t>
            </a:r>
            <a:endParaRPr lang="zh-CN" sz="2800">
              <a:latin typeface="Times New Roman" panose="02020603050405020304" charset="0"/>
              <a:cs typeface="Times New Roman" panose="02020603050405020304" charset="0"/>
            </a:endParaRPr>
          </a:p>
          <a:p>
            <a:pPr indent="0" algn="ctr" fontAlgn="auto"/>
            <a:r>
              <a:rPr lang="en-US" altLang="zh-CN" sz="2800" b="1">
                <a:latin typeface="Times New Roman" panose="02020603050405020304" charset="0"/>
                <a:cs typeface="Times New Roman" panose="02020603050405020304" charset="0"/>
              </a:rPr>
              <a:t>A Historical Figure in China</a:t>
            </a:r>
            <a:endParaRPr lang="en-US" altLang="zh-CN" sz="2800" b="1">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Confucius,the founder of Confucianism,was born in the stateof Lu,</a:t>
            </a:r>
            <a:r>
              <a:rPr lang="en-US" altLang="zh-CN" sz="2800" u="sng">
                <a:latin typeface="Times New Roman" panose="02020603050405020304" charset="0"/>
                <a:cs typeface="Times New Roman" panose="02020603050405020304" charset="0"/>
              </a:rPr>
              <a:t>which is in present-day Qufu,Shandong Province</a:t>
            </a:r>
            <a:r>
              <a:rPr lang="en-US" altLang="zh-CN" sz="2800">
                <a:latin typeface="Times New Roman" panose="02020603050405020304" charset="0"/>
                <a:cs typeface="Times New Roman" panose="02020603050405020304" charset="0"/>
              </a:rPr>
              <a:t>. He was agreat thinker, educator and politician in the Spring and AutumnPeriod of China.</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Confucius traveled throughout the country,and spread his wisdom.He believed in the importance of moral values such as respect andkindness. He valued education,</a:t>
            </a:r>
            <a:r>
              <a:rPr lang="en-US" altLang="zh-CN" sz="2800" u="sng">
                <a:latin typeface="Times New Roman" panose="02020603050405020304" charset="0"/>
                <a:cs typeface="Times New Roman" panose="02020603050405020304" charset="0"/>
              </a:rPr>
              <a:t>which he believed would contributeto a harmonious society</a:t>
            </a:r>
            <a:r>
              <a:rPr lang="en-US" altLang="zh-CN" sz="2800">
                <a:latin typeface="Times New Roman" panose="02020603050405020304" charset="0"/>
                <a:cs typeface="Times New Roman" panose="02020603050405020304" charset="0"/>
              </a:rPr>
              <a:t>. His teachings were included in a bookcalled The Analects of Confucius,which is still studied by manypeople in the world today.</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Confucius is one of the most important figures in Chinese history,</a:t>
            </a:r>
            <a:r>
              <a:rPr lang="en-US" altLang="zh-CN" sz="2800" u="sng">
                <a:latin typeface="Times New Roman" panose="02020603050405020304" charset="0"/>
                <a:cs typeface="Times New Roman" panose="02020603050405020304" charset="0"/>
              </a:rPr>
              <a:t>whose thoughts have had a profound influence on Chinese cultureand society for over 2,000 years.</a:t>
            </a:r>
            <a:endParaRPr lang="en-US" altLang="zh-CN" sz="2800" u="sng">
              <a:latin typeface="Times New Roman" panose="02020603050405020304" charset="0"/>
              <a:cs typeface="Times New Roman" panose="02020603050405020304" charset="0"/>
            </a:endParaRPr>
          </a:p>
        </p:txBody>
      </p:sp>
      <p:sp>
        <p:nvSpPr>
          <p:cNvPr id="3" name="文本框 2"/>
          <p:cNvSpPr txBox="1"/>
          <p:nvPr/>
        </p:nvSpPr>
        <p:spPr>
          <a:xfrm>
            <a:off x="9729470" y="878840"/>
            <a:ext cx="2278380" cy="1066165"/>
          </a:xfrm>
          <a:prstGeom prst="rect">
            <a:avLst/>
          </a:prstGeom>
          <a:solidFill>
            <a:srgbClr val="00B0F0"/>
          </a:solidFill>
          <a:ln>
            <a:solidFill>
              <a:schemeClr val="accent1">
                <a:lumMod val="20000"/>
                <a:lumOff val="80000"/>
              </a:schemeClr>
            </a:solidFill>
          </a:ln>
        </p:spPr>
        <p:txBody>
          <a:bodyPr wrap="square" rtlCol="0">
            <a:noAutofit/>
          </a:bodyPr>
          <a:p>
            <a:r>
              <a:rPr lang="en-US" altLang="zh-CN" sz="2400" b="1" dirty="0">
                <a:solidFill>
                  <a:schemeClr val="tx1"/>
                </a:solidFill>
                <a:latin typeface="Times New Roman" panose="02020603050405020304" charset="0"/>
                <a:cs typeface="Times New Roman" panose="02020603050405020304" charset="0"/>
              </a:rPr>
              <a:t>1.</a:t>
            </a:r>
            <a:r>
              <a:rPr lang="zh-CN" altLang="en-US" sz="2400" b="1" dirty="0">
                <a:solidFill>
                  <a:schemeClr val="tx1"/>
                </a:solidFill>
                <a:latin typeface="Times New Roman" panose="02020603050405020304" charset="0"/>
                <a:cs typeface="Times New Roman" panose="02020603050405020304" charset="0"/>
              </a:rPr>
              <a:t>引出话题</a:t>
            </a:r>
            <a:endParaRPr lang="zh-CN" altLang="en-US" sz="2400" b="1" dirty="0">
              <a:solidFill>
                <a:schemeClr val="tx1"/>
              </a:solidFill>
              <a:latin typeface="Times New Roman" panose="02020603050405020304" charset="0"/>
              <a:cs typeface="Times New Roman" panose="02020603050405020304" charset="0"/>
            </a:endParaRPr>
          </a:p>
          <a:p>
            <a:r>
              <a:rPr lang="zh-CN" altLang="en-US" sz="2400" b="1" dirty="0">
                <a:solidFill>
                  <a:schemeClr val="tx1"/>
                </a:solidFill>
                <a:latin typeface="Times New Roman" panose="02020603050405020304" charset="0"/>
                <a:cs typeface="Times New Roman" panose="02020603050405020304" charset="0"/>
              </a:rPr>
              <a:t>生活时期</a:t>
            </a:r>
            <a:r>
              <a:rPr lang="en-US" altLang="zh-CN" sz="2400" b="1" dirty="0">
                <a:solidFill>
                  <a:schemeClr val="tx1"/>
                </a:solidFill>
                <a:latin typeface="Times New Roman" panose="02020603050405020304" charset="0"/>
                <a:cs typeface="Times New Roman" panose="02020603050405020304" charset="0"/>
              </a:rPr>
              <a:t>+</a:t>
            </a:r>
            <a:r>
              <a:rPr lang="zh-CN" altLang="en-US" sz="2400" b="1" dirty="0">
                <a:solidFill>
                  <a:schemeClr val="tx1"/>
                </a:solidFill>
                <a:latin typeface="Times New Roman" panose="02020603050405020304" charset="0"/>
                <a:cs typeface="Times New Roman" panose="02020603050405020304" charset="0"/>
              </a:rPr>
              <a:t>身份</a:t>
            </a:r>
            <a:endParaRPr lang="zh-CN" altLang="en-US" sz="24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729470" y="2637790"/>
            <a:ext cx="2278380" cy="601980"/>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400" b="1" dirty="0">
                <a:solidFill>
                  <a:schemeClr val="tx1"/>
                </a:solidFill>
                <a:latin typeface="Times New Roman" panose="02020603050405020304" charset="0"/>
                <a:cs typeface="Times New Roman" panose="02020603050405020304" charset="0"/>
              </a:rPr>
              <a:t>2.突出事迹</a:t>
            </a:r>
            <a:endParaRPr lang="zh-CN" altLang="en-US" sz="24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29470" y="5354320"/>
            <a:ext cx="2278380" cy="601980"/>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400" b="1" dirty="0">
                <a:solidFill>
                  <a:schemeClr val="tx1"/>
                </a:solidFill>
                <a:latin typeface="Times New Roman" panose="02020603050405020304" charset="0"/>
                <a:cs typeface="Times New Roman" panose="02020603050405020304" charset="0"/>
              </a:rPr>
              <a:t>3.影响</a:t>
            </a:r>
            <a:endParaRPr lang="zh-CN" altLang="en-US" sz="24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204470"/>
            <a:ext cx="9511030" cy="6389370"/>
          </a:xfrm>
          <a:prstGeom prst="rect">
            <a:avLst/>
          </a:prstGeom>
          <a:noFill/>
          <a:ln w="28575">
            <a:solidFill>
              <a:schemeClr val="tx1"/>
            </a:solidFill>
          </a:ln>
        </p:spPr>
        <p:txBody>
          <a:bodyPr wrap="square" rtlCol="0">
            <a:noAutofit/>
          </a:bodyPr>
          <a:p>
            <a:pPr algn="just"/>
            <a:r>
              <a:rPr lang="zh-CN" sz="2400">
                <a:latin typeface="Times New Roman" panose="02020603050405020304" charset="0"/>
                <a:cs typeface="Times New Roman" panose="02020603050405020304" charset="0"/>
              </a:rPr>
              <a:t>参考范文</a:t>
            </a:r>
            <a:r>
              <a:rPr lang="en-US" altLang="zh-CN" sz="2400">
                <a:latin typeface="Times New Roman" panose="02020603050405020304" charset="0"/>
                <a:cs typeface="Times New Roman" panose="02020603050405020304" charset="0"/>
              </a:rPr>
              <a:t>2</a:t>
            </a:r>
            <a:endParaRPr lang="zh-CN" sz="2400">
              <a:latin typeface="Times New Roman" panose="02020603050405020304" charset="0"/>
              <a:cs typeface="Times New Roman" panose="02020603050405020304" charset="0"/>
            </a:endParaRPr>
          </a:p>
          <a:p>
            <a:pPr indent="0" algn="ctr" fontAlgn="auto"/>
            <a:r>
              <a:rPr lang="en-US" altLang="zh-CN" sz="2400" b="1">
                <a:latin typeface="Times New Roman" panose="02020603050405020304" charset="0"/>
                <a:cs typeface="Times New Roman" panose="02020603050405020304" charset="0"/>
              </a:rPr>
              <a:t>A Historical Figure in China</a:t>
            </a:r>
            <a:endParaRPr lang="en-US" altLang="zh-CN" sz="2400">
              <a:latin typeface="Times New Roman" panose="02020603050405020304" charset="0"/>
              <a:cs typeface="Times New Roman" panose="02020603050405020304" charset="0"/>
            </a:endParaRPr>
          </a:p>
          <a:p>
            <a:pPr indent="0" algn="just" fontAlgn="auto"/>
            <a:r>
              <a:rPr lang="en-US" altLang="zh-CN" sz="2400">
                <a:latin typeface="Times New Roman" panose="02020603050405020304" charset="0"/>
                <a:cs typeface="Times New Roman" panose="02020603050405020304" charset="0"/>
              </a:rPr>
              <a:t>        Countless historical figures have witnessed the passage of time, </a:t>
            </a:r>
            <a:r>
              <a:rPr lang="en-US" altLang="zh-CN" sz="2400" u="sng">
                <a:latin typeface="Times New Roman" panose="02020603050405020304" charset="0"/>
                <a:cs typeface="Times New Roman" panose="02020603050405020304" charset="0"/>
              </a:rPr>
              <a:t>among whom Li Bai is one of China's most </a:t>
            </a:r>
            <a:r>
              <a:rPr lang="en-US" altLang="zh-CN" sz="2400" b="1" u="sng">
                <a:latin typeface="Times New Roman" panose="02020603050405020304" charset="0"/>
                <a:cs typeface="Times New Roman" panose="02020603050405020304" charset="0"/>
              </a:rPr>
              <a:t>celebrated</a:t>
            </a:r>
            <a:r>
              <a:rPr lang="en-US" altLang="zh-CN" sz="2400" u="sng">
                <a:latin typeface="Times New Roman" panose="02020603050405020304" charset="0"/>
                <a:cs typeface="Times New Roman" panose="02020603050405020304" charset="0"/>
              </a:rPr>
              <a:t> poets of all time</a:t>
            </a:r>
            <a:r>
              <a:rPr lang="en-US" altLang="zh-CN" sz="2400">
                <a:latin typeface="Times New Roman" panose="02020603050405020304" charset="0"/>
                <a:cs typeface="Times New Roman" panose="02020603050405020304" charset="0"/>
              </a:rPr>
              <a:t>. Li Bai is a legendary figure in China </a:t>
            </a:r>
            <a:r>
              <a:rPr lang="en-US" altLang="zh-CN" sz="2400" u="sng">
                <a:latin typeface="Times New Roman" panose="02020603050405020304" charset="0"/>
                <a:cs typeface="Times New Roman" panose="02020603050405020304" charset="0"/>
              </a:rPr>
              <a:t>whose influence on literature has left an everlasting impact on our society for thousands of years</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indent="0" algn="just" fontAlgn="auto"/>
            <a:r>
              <a:rPr lang="en-US" altLang="zh-CN" sz="2400">
                <a:latin typeface="Times New Roman" panose="02020603050405020304" charset="0"/>
                <a:cs typeface="Times New Roman" panose="02020603050405020304" charset="0"/>
              </a:rPr>
              <a:t>      Born in the Tang Dynasty,Li Bai </a:t>
            </a:r>
            <a:r>
              <a:rPr lang="en-US" altLang="zh-CN" sz="2400" b="1">
                <a:latin typeface="Times New Roman" panose="02020603050405020304" charset="0"/>
                <a:cs typeface="Times New Roman" panose="02020603050405020304" charset="0"/>
              </a:rPr>
              <a:t>was renowned for</a:t>
            </a:r>
            <a:r>
              <a:rPr lang="en-US" altLang="zh-CN" sz="2400">
                <a:latin typeface="Times New Roman" panose="02020603050405020304" charset="0"/>
                <a:cs typeface="Times New Roman" panose="02020603050405020304" charset="0"/>
              </a:rPr>
              <a:t> his </a:t>
            </a:r>
            <a:r>
              <a:rPr lang="en-US" altLang="zh-CN" sz="2400" b="1">
                <a:latin typeface="Times New Roman" panose="02020603050405020304" charset="0"/>
                <a:cs typeface="Times New Roman" panose="02020603050405020304" charset="0"/>
              </a:rPr>
              <a:t>remarkably</a:t>
            </a:r>
            <a:r>
              <a:rPr lang="en-US" altLang="zh-CN" sz="2400">
                <a:latin typeface="Times New Roman" panose="02020603050405020304" charset="0"/>
                <a:cs typeface="Times New Roman" panose="02020603050405020304" charset="0"/>
              </a:rPr>
              <a:t> unique romantic poetry.His famous poems,</a:t>
            </a:r>
            <a:r>
              <a:rPr lang="en-US" altLang="zh-CN" sz="2400" u="sng">
                <a:latin typeface="Times New Roman" panose="02020603050405020304" charset="0"/>
                <a:cs typeface="Times New Roman" panose="02020603050405020304" charset="0"/>
              </a:rPr>
              <a:t>which can be appreciated in a collection called Three HundredTang Poems</a:t>
            </a:r>
            <a:r>
              <a:rPr lang="en-US" altLang="zh-CN" sz="2400">
                <a:latin typeface="Times New Roman" panose="02020603050405020304" charset="0"/>
                <a:cs typeface="Times New Roman" panose="02020603050405020304" charset="0"/>
              </a:rPr>
              <a:t>,were models for celebrating t</a:t>
            </a:r>
            <a:r>
              <a:rPr lang="en-US" altLang="zh-CN" sz="2400" u="sng">
                <a:latin typeface="Times New Roman" panose="02020603050405020304" charset="0"/>
                <a:cs typeface="Times New Roman" panose="02020603050405020304" charset="0"/>
              </a:rPr>
              <a:t>he pleasures of freedom, the affection for nature, and the joys of exploring the wonders of the ancient China</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indent="0" algn="just" fontAlgn="auto"/>
            <a:r>
              <a:rPr lang="en-US" altLang="zh-CN" sz="2400">
                <a:latin typeface="Times New Roman" panose="02020603050405020304" charset="0"/>
                <a:cs typeface="Times New Roman" panose="02020603050405020304" charset="0"/>
              </a:rPr>
              <a:t>      Li Bai makes himself </a:t>
            </a:r>
            <a:r>
              <a:rPr lang="en-US" altLang="zh-CN" sz="2400" b="1">
                <a:latin typeface="Times New Roman" panose="02020603050405020304" charset="0"/>
                <a:cs typeface="Times New Roman" panose="02020603050405020304" charset="0"/>
              </a:rPr>
              <a:t>indispensable </a:t>
            </a:r>
            <a:r>
              <a:rPr lang="en-US" altLang="zh-CN" sz="2400">
                <a:latin typeface="Times New Roman" panose="02020603050405020304" charset="0"/>
                <a:cs typeface="Times New Roman" panose="02020603050405020304" charset="0"/>
              </a:rPr>
              <a:t>in Chinese history. Not only does his extraordinary talent in poem-composing inspire us to admire the beauty of nature,but his adventurous and free spirits always remind us to pursue our passions and follow our hearts.</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9834245" y="974090"/>
            <a:ext cx="2278380" cy="92392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altLang="en-US" sz="2800" b="1" dirty="0">
                <a:solidFill>
                  <a:schemeClr val="tx1"/>
                </a:solidFill>
                <a:latin typeface="Times New Roman" panose="02020603050405020304" charset="0"/>
                <a:cs typeface="Times New Roman" panose="02020603050405020304" charset="0"/>
              </a:rPr>
              <a:t>引出话题</a:t>
            </a:r>
            <a:endParaRPr lang="zh-CN" altLang="en-US" sz="2800" b="1" dirty="0">
              <a:solidFill>
                <a:schemeClr val="tx1"/>
              </a:solidFill>
              <a:latin typeface="Times New Roman" panose="02020603050405020304" charset="0"/>
              <a:cs typeface="Times New Roman" panose="02020603050405020304" charset="0"/>
            </a:endParaRPr>
          </a:p>
          <a:p>
            <a:r>
              <a:rPr lang="zh-CN" altLang="en-US" sz="2800" b="1" dirty="0">
                <a:solidFill>
                  <a:schemeClr val="tx1"/>
                </a:solidFill>
                <a:latin typeface="Times New Roman" panose="02020603050405020304" charset="0"/>
                <a:cs typeface="Times New Roman" panose="02020603050405020304" charset="0"/>
              </a:rPr>
              <a:t>身份</a:t>
            </a:r>
            <a:r>
              <a:rPr lang="en-US" altLang="zh-CN" sz="2800" b="1" dirty="0">
                <a:solidFill>
                  <a:schemeClr val="tx1"/>
                </a:solidFill>
                <a:latin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cs typeface="Times New Roman" panose="02020603050405020304" charset="0"/>
              </a:rPr>
              <a:t>总述</a:t>
            </a:r>
            <a:endParaRPr lang="zh-CN" altLang="en-US" sz="28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729470" y="2637790"/>
            <a:ext cx="2278380" cy="601980"/>
          </a:xfrm>
          <a:prstGeom prst="rect">
            <a:avLst/>
          </a:prstGeom>
          <a:solidFill>
            <a:srgbClr val="00B0F0"/>
          </a:solidFill>
          <a:ln>
            <a:solidFill>
              <a:schemeClr val="accent1">
                <a:lumMod val="20000"/>
                <a:lumOff val="80000"/>
              </a:schemeClr>
            </a:solidFill>
          </a:ln>
        </p:spPr>
        <p:txBody>
          <a:bodyPr wrap="square" rtlCol="0">
            <a:noAutofit/>
          </a:bodyPr>
          <a:p>
            <a:r>
              <a:rPr lang="zh-CN" altLang="en-US" sz="2800" b="1" dirty="0">
                <a:solidFill>
                  <a:schemeClr val="tx1"/>
                </a:solidFill>
                <a:latin typeface="Times New Roman" panose="02020603050405020304" charset="0"/>
                <a:cs typeface="Times New Roman" panose="02020603050405020304" charset="0"/>
              </a:rPr>
              <a:t>2.突出事迹</a:t>
            </a:r>
            <a:endParaRPr lang="zh-CN" altLang="en-US"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29470" y="4576445"/>
            <a:ext cx="2278380" cy="601980"/>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800" b="1" dirty="0">
                <a:solidFill>
                  <a:schemeClr val="tx1"/>
                </a:solidFill>
                <a:latin typeface="Times New Roman" panose="02020603050405020304" charset="0"/>
                <a:cs typeface="Times New Roman" panose="02020603050405020304" charset="0"/>
              </a:rPr>
              <a:t>3.影响</a:t>
            </a:r>
            <a:endParaRPr lang="zh-CN" altLang="en-US"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1009650"/>
            <a:ext cx="12192000" cy="6858000"/>
          </a:xfrm>
          <a:prstGeom prst="rect">
            <a:avLst/>
          </a:prstGeom>
        </p:spPr>
      </p:pic>
      <p:sp>
        <p:nvSpPr>
          <p:cNvPr id="11" name="文本框 10"/>
          <p:cNvSpPr txBox="1"/>
          <p:nvPr/>
        </p:nvSpPr>
        <p:spPr>
          <a:xfrm>
            <a:off x="2177415" y="1217295"/>
            <a:ext cx="7602855" cy="156845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题目三</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2021</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全国甲卷</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书面表达（满分</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25</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分）</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假定你是李华。你校计划举办介绍中国传统文化的主题班会，并在英文网站展示。请你写一封邮件给外国朋友</a:t>
            </a:r>
            <a:r>
              <a:rPr lang="en-US" altLang="zh-CN" sz="3200">
                <a:latin typeface="Times New Roman" panose="02020603050405020304" charset="0"/>
                <a:cs typeface="Times New Roman" panose="02020603050405020304" charset="0"/>
              </a:rPr>
              <a:t>Chris</a:t>
            </a:r>
            <a:r>
              <a:rPr lang="zh-CN" altLang="en-US" sz="3200">
                <a:latin typeface="Times New Roman" panose="02020603050405020304" charset="0"/>
                <a:cs typeface="Times New Roman" panose="02020603050405020304" charset="0"/>
              </a:rPr>
              <a:t>，向他了解哪些中国传统文化更吸引外国友人。邮件内容包括：</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    1. </a:t>
            </a:r>
            <a:r>
              <a:rPr lang="zh-CN" altLang="en-US" sz="3200">
                <a:latin typeface="Times New Roman" panose="02020603050405020304" charset="0"/>
                <a:cs typeface="Times New Roman" panose="02020603050405020304" charset="0"/>
              </a:rPr>
              <a:t>阐明写信事由；</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    2. </a:t>
            </a:r>
            <a:r>
              <a:rPr lang="zh-CN" altLang="en-US" sz="3200">
                <a:latin typeface="Times New Roman" panose="02020603050405020304" charset="0"/>
                <a:cs typeface="Times New Roman" panose="02020603050405020304" charset="0"/>
              </a:rPr>
              <a:t>征求建议；</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    3. </a:t>
            </a:r>
            <a:r>
              <a:rPr lang="zh-CN" altLang="en-US" sz="3200">
                <a:latin typeface="Times New Roman" panose="02020603050405020304" charset="0"/>
                <a:cs typeface="Times New Roman" panose="02020603050405020304" charset="0"/>
              </a:rPr>
              <a:t>表示感谢。</a:t>
            </a:r>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注意：</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    1. </a:t>
            </a:r>
            <a:r>
              <a:rPr lang="zh-CN" altLang="en-US" sz="3200">
                <a:latin typeface="Times New Roman" panose="02020603050405020304" charset="0"/>
                <a:cs typeface="Times New Roman" panose="02020603050405020304" charset="0"/>
              </a:rPr>
              <a:t>词数</a:t>
            </a:r>
            <a:r>
              <a:rPr lang="en-US" altLang="zh-CN" sz="3200">
                <a:latin typeface="Times New Roman" panose="02020603050405020304" charset="0"/>
                <a:cs typeface="Times New Roman" panose="02020603050405020304" charset="0"/>
              </a:rPr>
              <a:t>100</a:t>
            </a:r>
            <a:r>
              <a:rPr lang="zh-CN" altLang="en-US" sz="3200">
                <a:latin typeface="Times New Roman" panose="02020603050405020304" charset="0"/>
                <a:cs typeface="Times New Roman" panose="02020603050405020304" charset="0"/>
              </a:rPr>
              <a:t>左右；</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 </a:t>
            </a:r>
            <a:r>
              <a:rPr lang="zh-CN" altLang="en-US" sz="3200">
                <a:latin typeface="Times New Roman" panose="02020603050405020304" charset="0"/>
                <a:cs typeface="Times New Roman" panose="02020603050405020304" charset="0"/>
              </a:rPr>
              <a:t>可以适当增加细节，以使行文连贯。</a:t>
            </a:r>
            <a:endParaRPr lang="zh-CN" altLang="en-US"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74955" y="370840"/>
            <a:ext cx="9454515" cy="6486525"/>
          </a:xfrm>
          <a:prstGeom prst="rect">
            <a:avLst/>
          </a:prstGeom>
          <a:noFill/>
          <a:ln w="28575">
            <a:solidFill>
              <a:schemeClr val="tx1"/>
            </a:solidFill>
          </a:ln>
        </p:spPr>
        <p:txBody>
          <a:bodyPr wrap="square" rtlCol="0">
            <a:noAutofit/>
          </a:bodyPr>
          <a:p>
            <a:pPr algn="just"/>
            <a:r>
              <a:rPr lang="en-US" altLang="zh-CN" sz="2800">
                <a:latin typeface="Times New Roman" panose="02020603050405020304" charset="0"/>
                <a:cs typeface="Times New Roman" panose="02020603050405020304" charset="0"/>
              </a:rPr>
              <a:t>Dear Chris,</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How are you doing recently? Our school will hold a class meeting </a:t>
            </a:r>
            <a:r>
              <a:rPr lang="en-US" altLang="zh-CN" sz="2800" u="sng">
                <a:latin typeface="Times New Roman" panose="02020603050405020304" charset="0"/>
                <a:cs typeface="Times New Roman" panose="02020603050405020304" charset="0"/>
              </a:rPr>
              <a:t>aimed at introducing traditional Chinese culture</a:t>
            </a:r>
            <a:r>
              <a:rPr lang="en-US" altLang="zh-CN" sz="2800">
                <a:latin typeface="Times New Roman" panose="02020603050405020304" charset="0"/>
                <a:cs typeface="Times New Roman" panose="02020603050405020304" charset="0"/>
              </a:rPr>
              <a:t>. Now I'm writing to you for some advice.</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In order to attract foreign friends and deepen their understandingof traditional Chinese culture, we have prepared some related topics,such as traditional festivals,Peking Opera,traditional handicrafts,Chinese calligraphy and so on,</a:t>
            </a:r>
            <a:r>
              <a:rPr lang="en-US" altLang="zh-CN" sz="2800" u="sng">
                <a:latin typeface="Times New Roman" panose="02020603050405020304" charset="0"/>
                <a:cs typeface="Times New Roman" panose="02020603050405020304" charset="0"/>
              </a:rPr>
              <a:t>which will be displayed on our website</a:t>
            </a:r>
            <a:r>
              <a:rPr lang="en-US" altLang="zh-CN" sz="2800">
                <a:latin typeface="Times New Roman" panose="02020603050405020304" charset="0"/>
                <a:cs typeface="Times New Roman" panose="02020603050405020304" charset="0"/>
              </a:rPr>
              <a:t>.</a:t>
            </a:r>
            <a:r>
              <a:rPr lang="en-US" altLang="zh-CN" sz="2800" u="sng">
                <a:latin typeface="Times New Roman" panose="02020603050405020304" charset="0"/>
                <a:cs typeface="Times New Roman" panose="02020603050405020304" charset="0"/>
              </a:rPr>
              <a:t>I would appreciate it if you could</a:t>
            </a:r>
            <a:r>
              <a:rPr lang="en-US" altLang="zh-CN" sz="2800">
                <a:latin typeface="Times New Roman" panose="02020603050405020304" charset="0"/>
                <a:cs typeface="Times New Roman" panose="02020603050405020304" charset="0"/>
              </a:rPr>
              <a:t> share your thoughts with me and tell me </a:t>
            </a:r>
            <a:r>
              <a:rPr lang="en-US" altLang="zh-CN" sz="2800" u="sng">
                <a:latin typeface="Times New Roman" panose="02020603050405020304" charset="0"/>
                <a:cs typeface="Times New Roman" panose="02020603050405020304" charset="0"/>
              </a:rPr>
              <a:t>which one you like best</a:t>
            </a:r>
            <a:r>
              <a:rPr lang="en-US" altLang="zh-CN" sz="2800">
                <a:latin typeface="Times New Roman" panose="02020603050405020304" charset="0"/>
                <a:cs typeface="Times New Roman" panose="02020603050405020304" charset="0"/>
              </a:rPr>
              <a:t>. Your advice will be helpful to us.</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Thank you for giving me some suggestions. Looking forward to your earliest reply</a:t>
            </a:r>
            <a:r>
              <a:rPr lang="zh-CN" altLang="en-US" sz="2800">
                <a:latin typeface="Times New Roman" panose="02020603050405020304" charset="0"/>
                <a:cs typeface="Times New Roman" panose="02020603050405020304" charset="0"/>
              </a:rPr>
              <a:t>．</a:t>
            </a:r>
            <a:endParaRPr lang="zh-CN" altLang="en-US" sz="2800">
              <a:latin typeface="Times New Roman" panose="02020603050405020304" charset="0"/>
              <a:cs typeface="Times New Roman" panose="02020603050405020304" charset="0"/>
            </a:endParaRPr>
          </a:p>
          <a:p>
            <a:pPr algn="just"/>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Best regards,</a:t>
            </a:r>
            <a:endParaRPr lang="en-US" altLang="zh-CN" sz="2800">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Li Hua</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9729470" y="546735"/>
            <a:ext cx="2278380" cy="126619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sz="2800" b="1" dirty="0">
                <a:solidFill>
                  <a:schemeClr val="tx1"/>
                </a:solidFill>
                <a:latin typeface="Times New Roman" panose="02020603050405020304" charset="0"/>
                <a:cs typeface="Times New Roman" panose="02020603050405020304" charset="0"/>
              </a:rPr>
              <a:t>问候</a:t>
            </a:r>
            <a:r>
              <a:rPr lang="en-US" altLang="zh-CN" sz="2800" b="1" dirty="0">
                <a:solidFill>
                  <a:schemeClr val="tx1"/>
                </a:solidFill>
                <a:latin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cs typeface="Times New Roman" panose="02020603050405020304" charset="0"/>
              </a:rPr>
              <a:t>提出主题</a:t>
            </a:r>
            <a:r>
              <a:rPr lang="en-US" altLang="zh-CN" sz="2800" b="1" dirty="0">
                <a:solidFill>
                  <a:schemeClr val="tx1"/>
                </a:solidFill>
                <a:latin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cs typeface="Times New Roman" panose="02020603050405020304" charset="0"/>
              </a:rPr>
              <a:t>写作目的</a:t>
            </a:r>
            <a:endParaRPr lang="zh-CN" altLang="en-US" sz="2800" b="1" dirty="0">
              <a:solidFill>
                <a:schemeClr val="tx1"/>
              </a:solidFill>
              <a:latin typeface="Times New Roman" panose="02020603050405020304" charset="0"/>
              <a:cs typeface="Times New Roman" panose="02020603050405020304" charset="0"/>
            </a:endParaRPr>
          </a:p>
          <a:p>
            <a:endParaRPr lang="zh-CN" altLang="en-US" sz="28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786620" y="2163445"/>
            <a:ext cx="2278380" cy="2517775"/>
          </a:xfrm>
          <a:prstGeom prst="rect">
            <a:avLst/>
          </a:prstGeom>
          <a:solidFill>
            <a:srgbClr val="00B0F0"/>
          </a:solidFill>
          <a:ln>
            <a:solidFill>
              <a:schemeClr val="accent1">
                <a:lumMod val="20000"/>
                <a:lumOff val="80000"/>
              </a:schemeClr>
            </a:solidFill>
          </a:ln>
        </p:spPr>
        <p:txBody>
          <a:bodyPr wrap="square" rtlCol="0">
            <a:noAutofit/>
          </a:bodyPr>
          <a:p>
            <a:r>
              <a:rPr lang="zh-CN" altLang="en-US" sz="2800" b="1" dirty="0">
                <a:solidFill>
                  <a:schemeClr val="tx1"/>
                </a:solidFill>
                <a:latin typeface="Times New Roman" panose="02020603050405020304" charset="0"/>
                <a:cs typeface="Times New Roman" panose="02020603050405020304" charset="0"/>
              </a:rPr>
              <a:t>2.列举中国传统文化</a:t>
            </a:r>
            <a:endParaRPr lang="zh-CN" altLang="en-US" sz="2800" b="1" dirty="0">
              <a:solidFill>
                <a:schemeClr val="tx1"/>
              </a:solidFill>
              <a:latin typeface="Times New Roman" panose="02020603050405020304" charset="0"/>
              <a:cs typeface="Times New Roman" panose="02020603050405020304" charset="0"/>
            </a:endParaRPr>
          </a:p>
          <a:p>
            <a:endParaRPr lang="zh-CN" altLang="en-US" sz="3200" b="1" dirty="0">
              <a:solidFill>
                <a:schemeClr val="tx1"/>
              </a:solidFill>
              <a:latin typeface="Times New Roman" panose="02020603050405020304" charset="0"/>
              <a:cs typeface="Times New Roman" panose="02020603050405020304" charset="0"/>
            </a:endParaRPr>
          </a:p>
          <a:p>
            <a:endParaRPr lang="zh-CN" altLang="en-US" sz="3200" b="1" dirty="0">
              <a:solidFill>
                <a:schemeClr val="tx1"/>
              </a:solidFill>
              <a:latin typeface="Times New Roman" panose="02020603050405020304" charset="0"/>
              <a:cs typeface="Times New Roman" panose="02020603050405020304" charset="0"/>
            </a:endParaRPr>
          </a:p>
          <a:p>
            <a:r>
              <a:rPr lang="zh-CN" altLang="en-US" sz="3200" b="1" dirty="0">
                <a:solidFill>
                  <a:schemeClr val="tx1"/>
                </a:solidFill>
                <a:latin typeface="Times New Roman" panose="02020603050405020304" charset="0"/>
                <a:cs typeface="Times New Roman" panose="02020603050405020304" charset="0"/>
              </a:rPr>
              <a:t>征询建议</a:t>
            </a:r>
            <a:endParaRPr lang="zh-CN" altLang="en-US"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29470" y="5031740"/>
            <a:ext cx="2278380" cy="981075"/>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800" b="1" dirty="0">
                <a:solidFill>
                  <a:schemeClr val="tx1"/>
                </a:solidFill>
                <a:latin typeface="Times New Roman" panose="02020603050405020304" charset="0"/>
                <a:cs typeface="Times New Roman" panose="02020603050405020304" charset="0"/>
              </a:rPr>
              <a:t>3.感谢</a:t>
            </a:r>
            <a:r>
              <a:rPr lang="en-US" altLang="zh-CN" sz="2800" b="1" dirty="0">
                <a:solidFill>
                  <a:schemeClr val="tx1"/>
                </a:solidFill>
                <a:latin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cs typeface="Times New Roman" panose="02020603050405020304" charset="0"/>
              </a:rPr>
              <a:t>期待回复</a:t>
            </a:r>
            <a:endParaRPr lang="zh-CN" altLang="en-US" sz="28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4994910" y="407035"/>
            <a:ext cx="2115185" cy="645160"/>
          </a:xfrm>
          <a:prstGeom prst="rect">
            <a:avLst/>
          </a:prstGeom>
          <a:noFill/>
        </p:spPr>
        <p:txBody>
          <a:bodyPr wrap="square" rtlCol="0">
            <a:spAutoFit/>
          </a:bodyPr>
          <a:p>
            <a:r>
              <a:rPr lang="zh-CN">
                <a:latin typeface="Times New Roman" panose="02020603050405020304" charset="0"/>
                <a:cs typeface="Times New Roman" panose="02020603050405020304" charset="0"/>
                <a:sym typeface="+mn-ea"/>
              </a:rPr>
              <a:t>参考范文</a:t>
            </a:r>
            <a:r>
              <a:rPr lang="en-US" altLang="zh-CN">
                <a:latin typeface="Times New Roman" panose="02020603050405020304" charset="0"/>
                <a:cs typeface="Times New Roman" panose="02020603050405020304" charset="0"/>
                <a:sym typeface="+mn-ea"/>
              </a:rPr>
              <a:t>1</a:t>
            </a:r>
            <a:endParaRPr lang="zh-CN">
              <a:latin typeface="Times New Roman" panose="02020603050405020304" charset="0"/>
              <a:cs typeface="Times New Roman" panose="02020603050405020304" charset="0"/>
            </a:endParaRPr>
          </a:p>
          <a:p>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9545955" cy="530860"/>
          </a:xfrm>
          <a:prstGeom prst="rect">
            <a:avLst/>
          </a:prstGeom>
          <a:noFill/>
        </p:spPr>
        <p:txBody>
          <a:bodyPr wrap="square" rtlCol="0">
            <a:noAutofit/>
          </a:bodyPr>
          <a:lstStyle/>
          <a:p>
            <a:pPr algn="l"/>
            <a:r>
              <a:rPr lang="zh-CN" altLang="en-US"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人教版教材有关中国传统文化语篇汇总</a:t>
            </a:r>
            <a:endParaRPr lang="zh-CN" altLang="en-US" sz="36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6" name="表格 5"/>
          <p:cNvGraphicFramePr/>
          <p:nvPr>
            <p:custDataLst>
              <p:tags r:id="rId3"/>
            </p:custDataLst>
          </p:nvPr>
        </p:nvGraphicFramePr>
        <p:xfrm>
          <a:off x="588645" y="873760"/>
          <a:ext cx="11385550" cy="4749165"/>
        </p:xfrm>
        <a:graphic>
          <a:graphicData uri="http://schemas.openxmlformats.org/drawingml/2006/table">
            <a:tbl>
              <a:tblPr/>
              <a:tblGrid>
                <a:gridCol w="2230755"/>
                <a:gridCol w="2175510"/>
                <a:gridCol w="4965700"/>
                <a:gridCol w="2013585"/>
              </a:tblGrid>
              <a:tr h="346075">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所在单元主题内容</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教材</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语篇内容</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文体</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83920">
                <a:tc>
                  <a:txBody>
                    <a:bodyPr/>
                    <a:p>
                      <a:pPr marL="0" indent="0" algn="l">
                        <a:lnSpc>
                          <a:spcPct val="150000"/>
                        </a:lnSpc>
                        <a:spcBef>
                          <a:spcPct val="0"/>
                        </a:spcBef>
                        <a:spcAft>
                          <a:spcPct val="0"/>
                        </a:spcAft>
                      </a:pPr>
                      <a:r>
                        <a:rPr lang="en-US" altLang="zh-CN" sz="1800">
                          <a:latin typeface="Times New Roman" panose="02020603050405020304"/>
                          <a:ea typeface="Times New Roman" panose="02020603050405020304"/>
                        </a:rPr>
                        <a:t>Festivals and Celebrations</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必修</a:t>
                      </a:r>
                      <a:r>
                        <a:rPr lang="en-US" altLang="zh-CN" sz="1800">
                          <a:latin typeface="Times New Roman" panose="02020603050405020304"/>
                          <a:ea typeface="Times New Roman" panose="02020603050405020304"/>
                        </a:rPr>
                        <a:t>3U1</a:t>
                      </a:r>
                      <a:endParaRPr lang="en-US" altLang="zh-CN" sz="1800">
                        <a:latin typeface="Times New Roman" panose="02020603050405020304"/>
                        <a:ea typeface="Times New Roman" panose="02020603050405020304"/>
                      </a:endParaRPr>
                    </a:p>
                    <a:p>
                      <a:pPr marL="0" indent="0" algn="l">
                        <a:lnSpc>
                          <a:spcPct val="150000"/>
                        </a:lnSpc>
                        <a:spcBef>
                          <a:spcPct val="0"/>
                        </a:spcBef>
                        <a:spcAft>
                          <a:spcPct val="0"/>
                        </a:spcAft>
                      </a:pPr>
                      <a:r>
                        <a:rPr lang="en-US" altLang="zh-CN" sz="1800">
                          <a:latin typeface="Times New Roman" panose="02020603050405020304"/>
                          <a:ea typeface="Times New Roman" panose="02020603050405020304"/>
                        </a:rPr>
                        <a:t>Reading for Writing</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1800">
                          <a:latin typeface="Times New Roman" panose="02020603050405020304"/>
                          <a:ea typeface="宋体" panose="02010600030101010101" pitchFamily="2" charset="-122"/>
                        </a:rPr>
                        <a:t>1. </a:t>
                      </a:r>
                      <a:r>
                        <a:rPr lang="en-US" altLang="zh-CN" sz="1800">
                          <a:latin typeface="Times New Roman" panose="02020603050405020304"/>
                          <a:ea typeface="Times New Roman" panose="02020603050405020304"/>
                        </a:rPr>
                        <a:t>My Amazing Naadam Experience</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记叙文</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57935">
                <a:tc>
                  <a:txBody>
                    <a:bodyPr/>
                    <a:p>
                      <a:pPr marL="0" indent="0" algn="l">
                        <a:lnSpc>
                          <a:spcPct val="150000"/>
                        </a:lnSpc>
                        <a:spcBef>
                          <a:spcPct val="0"/>
                        </a:spcBef>
                        <a:spcAft>
                          <a:spcPct val="0"/>
                        </a:spcAft>
                      </a:pPr>
                      <a:r>
                        <a:rPr lang="en-US" altLang="zh-CN" sz="1800">
                          <a:latin typeface="Times New Roman" panose="02020603050405020304"/>
                          <a:ea typeface="Times New Roman" panose="02020603050405020304"/>
                        </a:rPr>
                        <a:t>Art</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选择性必修</a:t>
                      </a:r>
                      <a:r>
                        <a:rPr lang="en-US" altLang="zh-CN" sz="1800">
                          <a:latin typeface="Times New Roman" panose="02020603050405020304"/>
                          <a:ea typeface="Times New Roman" panose="02020603050405020304"/>
                        </a:rPr>
                        <a:t>3U1Reading</a:t>
                      </a:r>
                      <a:r>
                        <a:rPr lang="en-US" altLang="zh-CN" sz="1800">
                          <a:latin typeface="Times New Roman" panose="02020603050405020304"/>
                          <a:ea typeface="宋体" panose="02010600030101010101" pitchFamily="2" charset="-122"/>
                        </a:rPr>
                        <a:t>—</a:t>
                      </a:r>
                      <a:r>
                        <a:rPr lang="en-US" altLang="zh-CN" sz="1800">
                          <a:latin typeface="Times New Roman" panose="02020603050405020304"/>
                          <a:ea typeface="Times New Roman" panose="02020603050405020304"/>
                        </a:rPr>
                        <a:t>Using language</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1800">
                          <a:latin typeface="Times New Roman" panose="02020603050405020304"/>
                          <a:ea typeface="宋体" panose="02010600030101010101" pitchFamily="2" charset="-122"/>
                        </a:rPr>
                        <a:t>2. </a:t>
                      </a:r>
                      <a:r>
                        <a:rPr lang="en-US" altLang="zh-CN" sz="1800">
                          <a:latin typeface="Times New Roman" panose="02020603050405020304"/>
                          <a:ea typeface="Times New Roman" panose="02020603050405020304"/>
                        </a:rPr>
                        <a:t>Ancient Chinese Art on Show</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应用文（广告传单）</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27685">
                <a:tc>
                  <a:txBody>
                    <a:bodyPr/>
                    <a:p>
                      <a:pPr marL="0" indent="0" algn="l">
                        <a:lnSpc>
                          <a:spcPct val="150000"/>
                        </a:lnSpc>
                        <a:spcBef>
                          <a:spcPct val="0"/>
                        </a:spcBef>
                        <a:spcAft>
                          <a:spcPct val="0"/>
                        </a:spcAft>
                      </a:pPr>
                      <a:r>
                        <a:rPr lang="en-US" altLang="zh-CN" sz="1800">
                          <a:latin typeface="Times New Roman" panose="02020603050405020304"/>
                          <a:ea typeface="Times New Roman" panose="02020603050405020304"/>
                        </a:rPr>
                        <a:t>Food and Culture</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选择性必修</a:t>
                      </a:r>
                      <a:r>
                        <a:rPr lang="en-US" altLang="zh-CN" sz="1800">
                          <a:latin typeface="Times New Roman" panose="02020603050405020304"/>
                          <a:ea typeface="Times New Roman" panose="02020603050405020304"/>
                        </a:rPr>
                        <a:t>2U3</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1800">
                          <a:latin typeface="Times New Roman" panose="02020603050405020304"/>
                          <a:ea typeface="宋体" panose="02010600030101010101" pitchFamily="2" charset="-122"/>
                        </a:rPr>
                        <a:t>3. </a:t>
                      </a:r>
                      <a:r>
                        <a:rPr lang="en-US" altLang="zh-CN" sz="1800">
                          <a:latin typeface="Times New Roman" panose="02020603050405020304"/>
                          <a:ea typeface="Times New Roman" panose="02020603050405020304"/>
                        </a:rPr>
                        <a:t>Culture and cuisine</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议论文（夹叙夹议）</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48030">
                <a:tc>
                  <a:txBody>
                    <a:bodyPr/>
                    <a:p>
                      <a:pPr marL="0" indent="0" algn="l">
                        <a:lnSpc>
                          <a:spcPct val="150000"/>
                        </a:lnSpc>
                        <a:spcBef>
                          <a:spcPct val="0"/>
                        </a:spcBef>
                        <a:spcAft>
                          <a:spcPct val="0"/>
                        </a:spcAft>
                      </a:pPr>
                      <a:r>
                        <a:rPr lang="en-US" altLang="zh-CN" sz="1800">
                          <a:latin typeface="Times New Roman" panose="02020603050405020304"/>
                          <a:ea typeface="Times New Roman" panose="02020603050405020304"/>
                        </a:rPr>
                        <a:t>Languages Around the World</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必修</a:t>
                      </a:r>
                      <a:r>
                        <a:rPr lang="en-US" altLang="zh-CN" sz="1800">
                          <a:latin typeface="Times New Roman" panose="02020603050405020304"/>
                          <a:ea typeface="Times New Roman" panose="02020603050405020304"/>
                        </a:rPr>
                        <a:t>1U5 Reading</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1800">
                          <a:latin typeface="Times New Roman" panose="02020603050405020304"/>
                          <a:ea typeface="宋体" panose="02010600030101010101" pitchFamily="2" charset="-122"/>
                        </a:rPr>
                        <a:t>4. </a:t>
                      </a:r>
                      <a:r>
                        <a:rPr lang="en-US" altLang="zh-CN" sz="1800">
                          <a:latin typeface="Times New Roman" panose="02020603050405020304"/>
                          <a:ea typeface="Times New Roman" panose="02020603050405020304"/>
                        </a:rPr>
                        <a:t>The Chinese Writing System:Connecting the Past and the Present</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说明文</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45185">
                <a:tc>
                  <a:txBody>
                    <a:bodyPr/>
                    <a:p>
                      <a:pPr marL="0" indent="0" algn="l">
                        <a:lnSpc>
                          <a:spcPct val="150000"/>
                        </a:lnSpc>
                        <a:spcBef>
                          <a:spcPct val="0"/>
                        </a:spcBef>
                        <a:spcAft>
                          <a:spcPct val="0"/>
                        </a:spcAft>
                      </a:pPr>
                      <a:r>
                        <a:rPr lang="en-US" altLang="zh-CN" sz="1800">
                          <a:latin typeface="Times New Roman" panose="02020603050405020304"/>
                          <a:ea typeface="Times New Roman" panose="02020603050405020304"/>
                        </a:rPr>
                        <a:t>Cultural Heritage</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必修</a:t>
                      </a:r>
                      <a:r>
                        <a:rPr lang="en-US" altLang="zh-CN" sz="1800">
                          <a:latin typeface="Times New Roman" panose="02020603050405020304"/>
                          <a:ea typeface="Times New Roman" panose="02020603050405020304"/>
                        </a:rPr>
                        <a:t>2U1 Writing</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1800">
                          <a:latin typeface="Times New Roman" panose="02020603050405020304"/>
                          <a:ea typeface="宋体" panose="02010600030101010101" pitchFamily="2" charset="-122"/>
                        </a:rPr>
                        <a:t>5. </a:t>
                      </a:r>
                      <a:r>
                        <a:rPr lang="en-US" altLang="zh-CN" sz="1800">
                          <a:latin typeface="Times New Roman" panose="02020603050405020304"/>
                          <a:ea typeface="Times New Roman" panose="02020603050405020304"/>
                        </a:rPr>
                        <a:t>To write a news report about cultural heritage protection</a:t>
                      </a:r>
                      <a:endParaRPr lang="en-US" altLang="zh-CN" sz="1800">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1800">
                          <a:latin typeface="Times New Roman" panose="02020603050405020304"/>
                          <a:ea typeface="宋体" panose="02010600030101010101" pitchFamily="2" charset="-122"/>
                        </a:rPr>
                        <a:t>新闻报道</a:t>
                      </a:r>
                      <a:endParaRPr lang="zh-CN" sz="1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114935"/>
            <a:ext cx="9454515" cy="6859270"/>
          </a:xfrm>
          <a:prstGeom prst="rect">
            <a:avLst/>
          </a:prstGeom>
          <a:noFill/>
          <a:ln w="28575">
            <a:solidFill>
              <a:schemeClr val="tx1"/>
            </a:solidFill>
          </a:ln>
        </p:spPr>
        <p:txBody>
          <a:bodyPr wrap="square" rtlCol="0">
            <a:noAutofit/>
          </a:bodyPr>
          <a:p>
            <a:pPr indent="0" algn="just" fontAlgn="auto"/>
            <a:r>
              <a:rPr lang="en-US" altLang="zh-CN" sz="2800">
                <a:latin typeface="Times New Roman" panose="02020603050405020304" charset="0"/>
                <a:cs typeface="Times New Roman" panose="02020603050405020304" charset="0"/>
              </a:rPr>
              <a:t>Dear Chris,</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As you know,China is well-known for its profound cultures. Our school is planning to hold a theme class meeting to introduce traditional Chinese cultures, which will be posted on some English websites.</a:t>
            </a:r>
            <a:r>
              <a:rPr lang="en-US" altLang="zh-CN" sz="2800">
                <a:latin typeface="Times New Roman" panose="02020603050405020304" charset="0"/>
                <a:cs typeface="Times New Roman" panose="02020603050405020304" charset="0"/>
              </a:rPr>
              <a:t>I'm writing to ask for some advice.</a:t>
            </a:r>
            <a:endParaRPr lang="en-US" altLang="zh-CN" sz="2800">
              <a:latin typeface="Times New Roman" panose="02020603050405020304" charset="0"/>
              <a:cs typeface="Times New Roman" panose="02020603050405020304" charset="0"/>
            </a:endParaRPr>
          </a:p>
          <a:p>
            <a:pPr indent="0" algn="just" fontAlgn="auto"/>
            <a:r>
              <a:rPr lang="en-US" sz="2800">
                <a:latin typeface="Times New Roman" panose="02020603050405020304" charset="0"/>
                <a:cs typeface="Times New Roman" panose="02020603050405020304" charset="0"/>
              </a:rPr>
              <a:t>      Our current plan is to introduce traditional Chinese festivals, operas, poems, calligraphy and paper cutting. But that’s not our final decision. I’m wondering </a:t>
            </a:r>
            <a:r>
              <a:rPr lang="en-US" sz="2800" u="sng">
                <a:latin typeface="Times New Roman" panose="02020603050405020304" charset="0"/>
                <a:cs typeface="Times New Roman" panose="02020603050405020304" charset="0"/>
              </a:rPr>
              <a:t>what kind of traditional Chinese culture attracts you foreigners most</a:t>
            </a:r>
            <a:r>
              <a:rPr lang="en-US" sz="2800">
                <a:latin typeface="Times New Roman" panose="02020603050405020304" charset="0"/>
                <a:cs typeface="Times New Roman" panose="02020603050405020304" charset="0"/>
              </a:rPr>
              <a:t>. Choosing the culture </a:t>
            </a:r>
            <a:r>
              <a:rPr lang="en-US" sz="2800" u="sng">
                <a:latin typeface="Times New Roman" panose="02020603050405020304" charset="0"/>
                <a:cs typeface="Times New Roman" panose="02020603050405020304" charset="0"/>
              </a:rPr>
              <a:t>that most foreigners are interested in</a:t>
            </a:r>
            <a:r>
              <a:rPr lang="en-US" sz="2800">
                <a:latin typeface="Times New Roman" panose="02020603050405020304" charset="0"/>
                <a:cs typeface="Times New Roman" panose="02020603050405020304" charset="0"/>
              </a:rPr>
              <a:t> may encourage more people to learn about Chinese culture. Therefore, your advice is of great value to us.</a:t>
            </a:r>
            <a:endParaRPr lang="en-US" sz="2800">
              <a:latin typeface="Times New Roman" panose="02020603050405020304" charset="0"/>
              <a:cs typeface="Times New Roman" panose="02020603050405020304" charset="0"/>
            </a:endParaRPr>
          </a:p>
          <a:p>
            <a:pPr indent="0" algn="just" fontAlgn="auto"/>
            <a:r>
              <a:rPr lang="en-US" sz="2800">
                <a:latin typeface="Times New Roman" panose="02020603050405020304" charset="0"/>
                <a:cs typeface="Times New Roman" panose="02020603050405020304" charset="0"/>
              </a:rPr>
              <a:t>      Looking forward to your early reply and any suggestions are welcome. Thanks in davance.</a:t>
            </a:r>
            <a:endParaRPr lang="en-US" sz="2800">
              <a:latin typeface="Times New Roman" panose="02020603050405020304" charset="0"/>
              <a:cs typeface="Times New Roman" panose="02020603050405020304" charset="0"/>
            </a:endParaRPr>
          </a:p>
          <a:p>
            <a:pPr indent="0" algn="r" fontAlgn="auto"/>
            <a:r>
              <a:rPr lang="en-US" sz="2400">
                <a:latin typeface="Times New Roman" panose="02020603050405020304" charset="0"/>
                <a:cs typeface="Times New Roman" panose="02020603050405020304" charset="0"/>
              </a:rPr>
              <a:t>Yours sincerely,</a:t>
            </a:r>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Li Hua</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9729470" y="546735"/>
            <a:ext cx="2278380" cy="92392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altLang="en-US" sz="2800" b="1" dirty="0">
                <a:solidFill>
                  <a:schemeClr val="tx1"/>
                </a:solidFill>
                <a:latin typeface="Times New Roman" panose="02020603050405020304" charset="0"/>
                <a:cs typeface="Times New Roman" panose="02020603050405020304" charset="0"/>
              </a:rPr>
              <a:t>提出主题</a:t>
            </a:r>
            <a:r>
              <a:rPr lang="en-US" altLang="zh-CN" sz="2800" b="1" dirty="0">
                <a:solidFill>
                  <a:schemeClr val="tx1"/>
                </a:solidFill>
                <a:latin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cs typeface="Times New Roman" panose="02020603050405020304" charset="0"/>
              </a:rPr>
              <a:t>写作目的</a:t>
            </a:r>
            <a:endParaRPr lang="zh-CN" altLang="en-US" sz="2800" b="1" dirty="0">
              <a:solidFill>
                <a:schemeClr val="tx1"/>
              </a:solidFill>
              <a:latin typeface="Times New Roman" panose="02020603050405020304" charset="0"/>
              <a:cs typeface="Times New Roman" panose="02020603050405020304" charset="0"/>
            </a:endParaRPr>
          </a:p>
          <a:p>
            <a:endParaRPr lang="zh-CN" altLang="en-US" sz="28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786620" y="2419350"/>
            <a:ext cx="2278380" cy="2517775"/>
          </a:xfrm>
          <a:prstGeom prst="rect">
            <a:avLst/>
          </a:prstGeom>
          <a:solidFill>
            <a:srgbClr val="00B0F0"/>
          </a:solidFill>
          <a:ln>
            <a:solidFill>
              <a:schemeClr val="accent1">
                <a:lumMod val="20000"/>
                <a:lumOff val="80000"/>
              </a:schemeClr>
            </a:solidFill>
          </a:ln>
        </p:spPr>
        <p:txBody>
          <a:bodyPr wrap="square" rtlCol="0">
            <a:noAutofit/>
          </a:bodyPr>
          <a:p>
            <a:r>
              <a:rPr lang="zh-CN" altLang="en-US" sz="2800" b="1" dirty="0">
                <a:solidFill>
                  <a:schemeClr val="tx1"/>
                </a:solidFill>
                <a:latin typeface="Times New Roman" panose="02020603050405020304" charset="0"/>
                <a:cs typeface="Times New Roman" panose="02020603050405020304" charset="0"/>
              </a:rPr>
              <a:t>2.介绍计划</a:t>
            </a:r>
            <a:endParaRPr lang="zh-CN" altLang="en-US" sz="3200" b="1" dirty="0">
              <a:solidFill>
                <a:schemeClr val="tx1"/>
              </a:solidFill>
              <a:latin typeface="Times New Roman" panose="02020603050405020304" charset="0"/>
              <a:cs typeface="Times New Roman" panose="02020603050405020304" charset="0"/>
            </a:endParaRPr>
          </a:p>
          <a:p>
            <a:endParaRPr lang="zh-CN" altLang="en-US" sz="3200" b="1" dirty="0">
              <a:solidFill>
                <a:schemeClr val="tx1"/>
              </a:solidFill>
              <a:latin typeface="Times New Roman" panose="02020603050405020304" charset="0"/>
              <a:cs typeface="Times New Roman" panose="02020603050405020304" charset="0"/>
            </a:endParaRPr>
          </a:p>
          <a:p>
            <a:pPr algn="l">
              <a:buClrTx/>
              <a:buSzTx/>
              <a:buFontTx/>
            </a:pPr>
            <a:r>
              <a:rPr lang="zh-CN" altLang="en-US" sz="2800" b="1" dirty="0">
                <a:solidFill>
                  <a:schemeClr val="tx1"/>
                </a:solidFill>
                <a:latin typeface="Times New Roman" panose="02020603050405020304" charset="0"/>
                <a:cs typeface="Times New Roman" panose="02020603050405020304" charset="0"/>
              </a:rPr>
              <a:t>征询建议</a:t>
            </a:r>
            <a:endParaRPr lang="zh-CN" altLang="en-US" sz="28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29470" y="5031740"/>
            <a:ext cx="2278380" cy="981075"/>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800" b="1" dirty="0">
                <a:solidFill>
                  <a:schemeClr val="tx1"/>
                </a:solidFill>
                <a:latin typeface="Times New Roman" panose="02020603050405020304" charset="0"/>
                <a:cs typeface="Times New Roman" panose="02020603050405020304" charset="0"/>
              </a:rPr>
              <a:t>3.感谢</a:t>
            </a:r>
            <a:r>
              <a:rPr lang="en-US" altLang="zh-CN" sz="2800" b="1" dirty="0">
                <a:solidFill>
                  <a:schemeClr val="tx1"/>
                </a:solidFill>
                <a:latin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cs typeface="Times New Roman" panose="02020603050405020304" charset="0"/>
              </a:rPr>
              <a:t>期待回复</a:t>
            </a:r>
            <a:endParaRPr lang="zh-CN" altLang="en-US" sz="28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4899660" y="178435"/>
            <a:ext cx="2115185" cy="368300"/>
          </a:xfrm>
          <a:prstGeom prst="rect">
            <a:avLst/>
          </a:prstGeom>
          <a:noFill/>
        </p:spPr>
        <p:txBody>
          <a:bodyPr wrap="square" rtlCol="0">
            <a:spAutoFit/>
          </a:bodyPr>
          <a:p>
            <a:r>
              <a:rPr lang="zh-CN">
                <a:latin typeface="Times New Roman" panose="02020603050405020304" charset="0"/>
                <a:cs typeface="Times New Roman" panose="02020603050405020304" charset="0"/>
                <a:sym typeface="+mn-ea"/>
              </a:rPr>
              <a:t>参考范文</a:t>
            </a:r>
            <a:r>
              <a:rPr lang="en-US" altLang="zh-CN">
                <a:latin typeface="Times New Roman" panose="02020603050405020304" charset="0"/>
                <a:cs typeface="Times New Roman" panose="02020603050405020304" charset="0"/>
                <a:sym typeface="+mn-ea"/>
              </a:rPr>
              <a:t> </a:t>
            </a:r>
            <a:r>
              <a:rPr lang="en-US">
                <a:latin typeface="Times New Roman" panose="02020603050405020304" charset="0"/>
                <a:cs typeface="Times New Roman" panose="02020603050405020304" charset="0"/>
                <a:sym typeface="+mn-ea"/>
              </a:rPr>
              <a:t>2</a:t>
            </a:r>
            <a:endParaRPr 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1009650"/>
            <a:ext cx="12192000" cy="6858000"/>
          </a:xfrm>
          <a:prstGeom prst="rect">
            <a:avLst/>
          </a:prstGeom>
        </p:spPr>
      </p:pic>
      <p:sp>
        <p:nvSpPr>
          <p:cNvPr id="11" name="文本框 10"/>
          <p:cNvSpPr txBox="1"/>
          <p:nvPr/>
        </p:nvSpPr>
        <p:spPr>
          <a:xfrm>
            <a:off x="2177415" y="1217295"/>
            <a:ext cx="7602855" cy="156845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题目四</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2019</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全国</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I</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卷</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第二节</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书面表达（满分</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25</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分）</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假定你是李华，暑假在伦敦学习，得知当地美术馆要举办中国画展览。请写一封信申请做志愿者，内容包括：</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．写信目的；</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．个人优势；</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3</a:t>
            </a:r>
            <a:r>
              <a:rPr lang="zh-CN" altLang="en-US" sz="3200">
                <a:latin typeface="Times New Roman" panose="02020603050405020304" charset="0"/>
                <a:cs typeface="Times New Roman" panose="02020603050405020304" charset="0"/>
              </a:rPr>
              <a:t>．能做的事情。</a:t>
            </a:r>
            <a:endParaRPr lang="zh-CN" altLang="en-US" sz="3200">
              <a:latin typeface="Times New Roman" panose="02020603050405020304" charset="0"/>
              <a:cs typeface="Times New Roman" panose="02020603050405020304" charset="0"/>
            </a:endParaRPr>
          </a:p>
          <a:p>
            <a:pPr algn="just"/>
            <a:endParaRPr lang="en-US" altLang="zh-CN"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注意：</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．词数</a:t>
            </a:r>
            <a:r>
              <a:rPr lang="en-US" altLang="zh-CN" sz="3200">
                <a:latin typeface="Times New Roman" panose="02020603050405020304" charset="0"/>
                <a:cs typeface="Times New Roman" panose="02020603050405020304" charset="0"/>
              </a:rPr>
              <a:t>100</a:t>
            </a:r>
            <a:r>
              <a:rPr lang="zh-CN" altLang="en-US" sz="3200">
                <a:latin typeface="Times New Roman" panose="02020603050405020304" charset="0"/>
                <a:cs typeface="Times New Roman" panose="02020603050405020304" charset="0"/>
              </a:rPr>
              <a:t>左右；</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．可以适当增加细节，以使行文连贯；</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3</a:t>
            </a:r>
            <a:r>
              <a:rPr lang="zh-CN" altLang="en-US" sz="3200">
                <a:latin typeface="Times New Roman" panose="02020603050405020304" charset="0"/>
                <a:cs typeface="Times New Roman" panose="02020603050405020304" charset="0"/>
              </a:rPr>
              <a:t>．结束语已为你写好。</a:t>
            </a:r>
            <a:endParaRPr lang="zh-CN" altLang="en-US"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267335"/>
            <a:ext cx="9274175" cy="6508115"/>
          </a:xfrm>
          <a:prstGeom prst="rect">
            <a:avLst/>
          </a:prstGeom>
          <a:noFill/>
          <a:ln w="28575">
            <a:solidFill>
              <a:schemeClr val="tx1"/>
            </a:solidFill>
          </a:ln>
        </p:spPr>
        <p:txBody>
          <a:bodyPr wrap="square" rtlCol="0">
            <a:noAutofit/>
          </a:bodyPr>
          <a:p>
            <a:pPr indent="0" algn="just" fontAlgn="auto"/>
            <a:r>
              <a:rPr lang="en-US" altLang="zh-CN" sz="2800">
                <a:latin typeface="Times New Roman" panose="02020603050405020304" charset="0"/>
                <a:cs typeface="Times New Roman" panose="02020603050405020304" charset="0"/>
              </a:rPr>
              <a:t>Dear Sir or Madam,</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I’m a student taking summer courses in London now. </a:t>
            </a:r>
            <a:r>
              <a:rPr lang="en-US" altLang="zh-CN" sz="2800" u="sng">
                <a:latin typeface="Times New Roman" panose="02020603050405020304" charset="0"/>
                <a:cs typeface="Times New Roman" panose="02020603050405020304" charset="0"/>
              </a:rPr>
              <a:t>Learning volunteers are needed for the coming Chinese painting exhibition in your local art gallery</a:t>
            </a:r>
            <a:r>
              <a:rPr lang="en-US" altLang="zh-CN" sz="2800">
                <a:latin typeface="Times New Roman" panose="02020603050405020304" charset="0"/>
                <a:cs typeface="Times New Roman" panose="02020603050405020304" charset="0"/>
              </a:rPr>
              <a:t>, I </a:t>
            </a:r>
            <a:r>
              <a:rPr lang="en-US" altLang="zh-CN" sz="2800" b="1">
                <a:latin typeface="Times New Roman" panose="02020603050405020304" charset="0"/>
                <a:cs typeface="Times New Roman" panose="02020603050405020304" charset="0"/>
              </a:rPr>
              <a:t>can't wait to</a:t>
            </a:r>
            <a:r>
              <a:rPr lang="en-US" altLang="zh-CN" sz="2800">
                <a:latin typeface="Times New Roman" panose="02020603050405020304" charset="0"/>
                <a:cs typeface="Times New Roman" panose="02020603050405020304" charset="0"/>
              </a:rPr>
              <a:t> apply for the position.</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Firstly</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my fluent English enables me to communicate </a:t>
            </a:r>
            <a:r>
              <a:rPr lang="en-US" altLang="zh-CN" sz="2800" b="1">
                <a:latin typeface="Times New Roman" panose="02020603050405020304" charset="0"/>
                <a:cs typeface="Times New Roman" panose="02020603050405020304" charset="0"/>
              </a:rPr>
              <a:t>smoothly</a:t>
            </a:r>
            <a:r>
              <a:rPr lang="en-US" altLang="zh-CN" sz="2800">
                <a:latin typeface="Times New Roman" panose="02020603050405020304" charset="0"/>
                <a:cs typeface="Times New Roman" panose="02020603050405020304" charset="0"/>
              </a:rPr>
              <a:t> with British painting lovers. Moreover, with a wide knowledge of Chinese painting, I can introduce the art form better.Better yet, I've participated in several similar activities, </a:t>
            </a:r>
            <a:r>
              <a:rPr lang="en-US" altLang="zh-CN" sz="2800" u="sng">
                <a:latin typeface="Times New Roman" panose="02020603050405020304" charset="0"/>
                <a:cs typeface="Times New Roman" panose="02020603050405020304" charset="0"/>
              </a:rPr>
              <a:t>which equipped me with relevant experience</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If accepted</a:t>
            </a:r>
            <a:r>
              <a:rPr lang="zh-CN" altLang="en-US" sz="2800">
                <a:latin typeface="Times New Roman" panose="02020603050405020304" charset="0"/>
                <a:cs typeface="Times New Roman" panose="02020603050405020304" charset="0"/>
              </a:rPr>
              <a:t>，</a:t>
            </a:r>
            <a:r>
              <a:rPr lang="en-US" altLang="zh-CN" sz="2800" b="1">
                <a:latin typeface="Times New Roman" panose="02020603050405020304" charset="0"/>
                <a:cs typeface="Times New Roman" panose="02020603050405020304" charset="0"/>
              </a:rPr>
              <a:t> I will spare no effort to</a:t>
            </a:r>
            <a:r>
              <a:rPr lang="en-US" altLang="zh-CN" sz="2800">
                <a:latin typeface="Times New Roman" panose="02020603050405020304" charset="0"/>
                <a:cs typeface="Times New Roman" panose="02020603050405020304" charset="0"/>
              </a:rPr>
              <a:t> introduce those</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paintings on display and answer questions patiently.</a:t>
            </a:r>
            <a:r>
              <a:rPr lang="en-US" altLang="zh-CN" sz="2800" b="1">
                <a:latin typeface="Times New Roman" panose="02020603050405020304" charset="0"/>
                <a:cs typeface="Times New Roman" panose="02020603050405020304" charset="0"/>
              </a:rPr>
              <a:t> I'd appreciate it if you could </a:t>
            </a:r>
            <a:r>
              <a:rPr lang="en-US" altLang="zh-CN" sz="2800">
                <a:latin typeface="Times New Roman" panose="02020603050405020304" charset="0"/>
                <a:cs typeface="Times New Roman" panose="02020603050405020304" charset="0"/>
              </a:rPr>
              <a:t>consider my application.</a:t>
            </a:r>
            <a:endParaRPr lang="en-US" altLang="zh-CN" sz="2800">
              <a:latin typeface="Times New Roman" panose="02020603050405020304" charset="0"/>
              <a:cs typeface="Times New Roman" panose="02020603050405020304" charset="0"/>
            </a:endParaRPr>
          </a:p>
          <a:p>
            <a:pPr indent="0" algn="r" fontAlgn="auto"/>
            <a:r>
              <a:rPr lang="en-US" altLang="zh-CN" sz="2800">
                <a:latin typeface="Times New Roman" panose="02020603050405020304" charset="0"/>
                <a:cs typeface="Times New Roman" panose="02020603050405020304" charset="0"/>
              </a:rPr>
              <a:t>Yours,</a:t>
            </a:r>
            <a:endParaRPr lang="en-US" altLang="zh-CN" sz="2800">
              <a:latin typeface="Times New Roman" panose="02020603050405020304" charset="0"/>
              <a:cs typeface="Times New Roman" panose="02020603050405020304" charset="0"/>
            </a:endParaRPr>
          </a:p>
          <a:p>
            <a:pPr indent="0" algn="r" fontAlgn="auto"/>
            <a:r>
              <a:rPr lang="en-US" altLang="zh-CN" sz="2800">
                <a:latin typeface="Times New Roman" panose="02020603050405020304" charset="0"/>
                <a:cs typeface="Times New Roman" panose="02020603050405020304" charset="0"/>
              </a:rPr>
              <a:t>Li Hua</a:t>
            </a:r>
            <a:endParaRPr lang="en-US" altLang="zh-CN" sz="2800">
              <a:latin typeface="Times New Roman" panose="02020603050405020304" charset="0"/>
              <a:cs typeface="Times New Roman" panose="02020603050405020304" charset="0"/>
            </a:endParaRPr>
          </a:p>
          <a:p>
            <a:pPr indent="0" algn="just" fontAlgn="auto"/>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9729470" y="546735"/>
            <a:ext cx="2278380" cy="151193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altLang="en-US" sz="2800" b="1" dirty="0">
                <a:solidFill>
                  <a:schemeClr val="tx1"/>
                </a:solidFill>
                <a:latin typeface="Times New Roman" panose="02020603050405020304" charset="0"/>
                <a:cs typeface="Times New Roman" panose="02020603050405020304" charset="0"/>
              </a:rPr>
              <a:t>说明工作信息</a:t>
            </a:r>
            <a:r>
              <a:rPr lang="en-US" altLang="zh-CN" sz="2800" b="1" dirty="0">
                <a:solidFill>
                  <a:schemeClr val="tx1"/>
                </a:solidFill>
                <a:latin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cs typeface="Times New Roman" panose="02020603050405020304" charset="0"/>
              </a:rPr>
              <a:t>提出申请</a:t>
            </a:r>
            <a:endParaRPr lang="zh-CN" altLang="en-US" sz="28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786620" y="2419350"/>
            <a:ext cx="2278380" cy="2517775"/>
          </a:xfrm>
          <a:prstGeom prst="rect">
            <a:avLst/>
          </a:prstGeom>
          <a:solidFill>
            <a:srgbClr val="00B0F0"/>
          </a:solidFill>
          <a:ln>
            <a:solidFill>
              <a:schemeClr val="accent1">
                <a:lumMod val="20000"/>
                <a:lumOff val="80000"/>
              </a:schemeClr>
            </a:solidFill>
          </a:ln>
        </p:spPr>
        <p:txBody>
          <a:bodyPr wrap="square" rtlCol="0">
            <a:noAutofit/>
          </a:bodyPr>
          <a:p>
            <a:r>
              <a:rPr lang="zh-CN" altLang="en-US" sz="2800" b="1" dirty="0">
                <a:solidFill>
                  <a:schemeClr val="tx1"/>
                </a:solidFill>
                <a:latin typeface="Times New Roman" panose="02020603050405020304" charset="0"/>
                <a:cs typeface="Times New Roman" panose="02020603050405020304" charset="0"/>
              </a:rPr>
              <a:t>2.详述个人优势和能做的事情</a:t>
            </a:r>
            <a:endParaRPr lang="zh-CN" altLang="en-US" sz="28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86620" y="5031740"/>
            <a:ext cx="2221230" cy="981075"/>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800" b="1" dirty="0">
                <a:solidFill>
                  <a:schemeClr val="tx1"/>
                </a:solidFill>
                <a:latin typeface="Times New Roman" panose="02020603050405020304" charset="0"/>
                <a:cs typeface="Times New Roman" panose="02020603050405020304" charset="0"/>
              </a:rPr>
              <a:t>3.表决心</a:t>
            </a:r>
            <a:r>
              <a:rPr lang="en-US" altLang="zh-CN" sz="2800" b="1" dirty="0">
                <a:solidFill>
                  <a:schemeClr val="tx1"/>
                </a:solidFill>
                <a:latin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cs typeface="Times New Roman" panose="02020603050405020304" charset="0"/>
              </a:rPr>
              <a:t>期待回复</a:t>
            </a:r>
            <a:endParaRPr lang="zh-CN" altLang="en-US"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1009650"/>
            <a:ext cx="12192000" cy="6858000"/>
          </a:xfrm>
          <a:prstGeom prst="rect">
            <a:avLst/>
          </a:prstGeom>
        </p:spPr>
      </p:pic>
      <p:sp>
        <p:nvSpPr>
          <p:cNvPr id="11" name="文本框 10"/>
          <p:cNvSpPr txBox="1"/>
          <p:nvPr/>
        </p:nvSpPr>
        <p:spPr>
          <a:xfrm>
            <a:off x="2177415" y="1217295"/>
            <a:ext cx="7602855" cy="156845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题目五</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2017</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I</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卷</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书面表达</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满分</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25</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分</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endPar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370205"/>
            <a:ext cx="11662410" cy="6283960"/>
          </a:xfrm>
          <a:prstGeom prst="rect">
            <a:avLst/>
          </a:prstGeom>
          <a:noFill/>
        </p:spPr>
        <p:txBody>
          <a:bodyPr wrap="square" rtlCol="0">
            <a:noAutofit/>
          </a:bodyPr>
          <a:p>
            <a:pPr algn="just"/>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假定你是李华，正在教你的英国朋友</a:t>
            </a:r>
            <a:r>
              <a:rPr lang="en-US" altLang="zh-CN" sz="3200">
                <a:latin typeface="Times New Roman" panose="02020603050405020304" charset="0"/>
                <a:cs typeface="Times New Roman" panose="02020603050405020304" charset="0"/>
              </a:rPr>
              <a:t>Leslie</a:t>
            </a:r>
            <a:r>
              <a:rPr lang="zh-CN" altLang="en-US" sz="3200">
                <a:latin typeface="Times New Roman" panose="02020603050405020304" charset="0"/>
                <a:cs typeface="Times New Roman" panose="02020603050405020304" charset="0"/>
              </a:rPr>
              <a:t>学习汉语。请你写封邮件告知下次上课的计划。内容包括：</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．时间和地点；</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．内容：学习唐诗；</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3</a:t>
            </a:r>
            <a:r>
              <a:rPr lang="zh-CN" altLang="en-US" sz="3200">
                <a:latin typeface="Times New Roman" panose="02020603050405020304" charset="0"/>
                <a:cs typeface="Times New Roman" panose="02020603050405020304" charset="0"/>
              </a:rPr>
              <a:t>．课前准备：简要了解唐朝的历史。</a:t>
            </a:r>
            <a:endParaRPr lang="zh-CN" altLang="en-US" sz="3200">
              <a:latin typeface="Times New Roman" panose="02020603050405020304" charset="0"/>
              <a:cs typeface="Times New Roman" panose="02020603050405020304" charset="0"/>
            </a:endParaRPr>
          </a:p>
          <a:p>
            <a:pPr algn="just"/>
            <a:r>
              <a:rPr lang="zh-CN" altLang="en-US" sz="3200">
                <a:latin typeface="Times New Roman" panose="02020603050405020304" charset="0"/>
                <a:cs typeface="Times New Roman" panose="02020603050405020304" charset="0"/>
              </a:rPr>
              <a:t>注意：</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1</a:t>
            </a:r>
            <a:r>
              <a:rPr lang="zh-CN" altLang="en-US" sz="3200">
                <a:latin typeface="Times New Roman" panose="02020603050405020304" charset="0"/>
                <a:cs typeface="Times New Roman" panose="02020603050405020304" charset="0"/>
              </a:rPr>
              <a:t>．词数</a:t>
            </a:r>
            <a:r>
              <a:rPr lang="en-US" altLang="zh-CN" sz="3200">
                <a:latin typeface="Times New Roman" panose="02020603050405020304" charset="0"/>
                <a:cs typeface="Times New Roman" panose="02020603050405020304" charset="0"/>
              </a:rPr>
              <a:t>100</a:t>
            </a:r>
            <a:r>
              <a:rPr lang="zh-CN" altLang="en-US" sz="3200">
                <a:latin typeface="Times New Roman" panose="02020603050405020304" charset="0"/>
                <a:cs typeface="Times New Roman" panose="02020603050405020304" charset="0"/>
              </a:rPr>
              <a:t>左右；</a:t>
            </a:r>
            <a:endParaRPr lang="zh-CN" altLang="en-US" sz="3200">
              <a:latin typeface="Times New Roman" panose="02020603050405020304" charset="0"/>
              <a:cs typeface="Times New Roman" panose="02020603050405020304" charset="0"/>
            </a:endParaRPr>
          </a:p>
          <a:p>
            <a:pPr algn="just"/>
            <a:r>
              <a:rPr lang="en-US" altLang="zh-CN" sz="3200">
                <a:latin typeface="Times New Roman" panose="02020603050405020304" charset="0"/>
                <a:cs typeface="Times New Roman" panose="02020603050405020304" charset="0"/>
              </a:rPr>
              <a:t>2</a:t>
            </a:r>
            <a:r>
              <a:rPr lang="zh-CN" altLang="en-US" sz="3200">
                <a:latin typeface="Times New Roman" panose="02020603050405020304" charset="0"/>
                <a:cs typeface="Times New Roman" panose="02020603050405020304" charset="0"/>
              </a:rPr>
              <a:t>．可以适当增加细节，以使行文连贯。</a:t>
            </a:r>
            <a:endParaRPr lang="zh-CN" altLang="en-US" sz="320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267335"/>
            <a:ext cx="9274175" cy="6147435"/>
          </a:xfrm>
          <a:prstGeom prst="rect">
            <a:avLst/>
          </a:prstGeom>
          <a:noFill/>
          <a:ln w="28575">
            <a:solidFill>
              <a:schemeClr val="tx1"/>
            </a:solidFill>
          </a:ln>
        </p:spPr>
        <p:txBody>
          <a:bodyPr wrap="square" rtlCol="0">
            <a:noAutofit/>
          </a:bodyPr>
          <a:p>
            <a:pPr indent="0" algn="just" fontAlgn="auto"/>
            <a:r>
              <a:rPr lang="en-US" altLang="zh-CN" sz="2800">
                <a:latin typeface="Times New Roman" panose="02020603050405020304" charset="0"/>
                <a:cs typeface="Times New Roman" panose="02020603050405020304" charset="0"/>
              </a:rPr>
              <a:t>Dear Leslie,</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I'm writing to inform you of our course schedule of our next class about poetry of the Tang Dynasty.</a:t>
            </a:r>
            <a:endParaRPr lang="zh-CN" altLang="en-US"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We will have it this Friday, in Classroom 602, Building 6.To learn it better, you need to do the following things before thenext class. Firstly, read some materials about poetry of the Tang Dynasty, </a:t>
            </a:r>
            <a:r>
              <a:rPr lang="en-US" altLang="zh-CN" sz="2800" u="sng">
                <a:latin typeface="Times New Roman" panose="02020603050405020304" charset="0"/>
                <a:cs typeface="Times New Roman" panose="02020603050405020304" charset="0"/>
              </a:rPr>
              <a:t>which plays an extremely significant role in our literature</a:t>
            </a:r>
            <a:r>
              <a:rPr lang="en-US" altLang="zh-CN" sz="2800">
                <a:latin typeface="Times New Roman" panose="02020603050405020304" charset="0"/>
                <a:cs typeface="Times New Roman" panose="02020603050405020304" charset="0"/>
              </a:rPr>
              <a:t>. You can find some original poems of famous poets,such as Li Bai and Du Fu. Besides, knowing the history of the Tang Dynasty will also be beneficial.</a:t>
            </a:r>
            <a:endParaRPr lang="zh-CN" altLang="en-US"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Looking forward to our next class.</a:t>
            </a:r>
            <a:endParaRPr lang="zh-CN" altLang="en-US" sz="2800">
              <a:latin typeface="Times New Roman" panose="02020603050405020304" charset="0"/>
              <a:cs typeface="Times New Roman" panose="02020603050405020304" charset="0"/>
            </a:endParaRPr>
          </a:p>
          <a:p>
            <a:pPr indent="0" algn="r" fontAlgn="auto"/>
            <a:r>
              <a:rPr lang="en-US" altLang="zh-CN" sz="2800">
                <a:latin typeface="Times New Roman" panose="02020603050405020304" charset="0"/>
                <a:cs typeface="Times New Roman" panose="02020603050405020304" charset="0"/>
              </a:rPr>
              <a:t>Yours,</a:t>
            </a:r>
            <a:endParaRPr lang="en-US" altLang="zh-CN" sz="2800">
              <a:latin typeface="Times New Roman" panose="02020603050405020304" charset="0"/>
              <a:cs typeface="Times New Roman" panose="02020603050405020304" charset="0"/>
            </a:endParaRPr>
          </a:p>
          <a:p>
            <a:pPr indent="0" algn="r" fontAlgn="auto"/>
            <a:r>
              <a:rPr lang="en-US" altLang="zh-CN" sz="2800">
                <a:latin typeface="Times New Roman" panose="02020603050405020304" charset="0"/>
                <a:cs typeface="Times New Roman" panose="02020603050405020304" charset="0"/>
              </a:rPr>
              <a:t>Li Hua</a:t>
            </a:r>
            <a:endParaRPr lang="en-US" altLang="zh-CN" sz="2800">
              <a:latin typeface="Times New Roman" panose="02020603050405020304" charset="0"/>
              <a:cs typeface="Times New Roman" panose="02020603050405020304" charset="0"/>
            </a:endParaRPr>
          </a:p>
          <a:p>
            <a:pPr indent="0" algn="just" fontAlgn="auto"/>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9729470" y="546735"/>
            <a:ext cx="2278380" cy="68643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altLang="en-US" sz="2800" b="1" dirty="0">
                <a:solidFill>
                  <a:schemeClr val="tx1"/>
                </a:solidFill>
                <a:latin typeface="Times New Roman" panose="02020603050405020304" charset="0"/>
                <a:cs typeface="Times New Roman" panose="02020603050405020304" charset="0"/>
              </a:rPr>
              <a:t>写信目的</a:t>
            </a:r>
            <a:endParaRPr lang="zh-CN" altLang="en-US" sz="28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786620" y="2419350"/>
            <a:ext cx="2278380" cy="2007870"/>
          </a:xfrm>
          <a:prstGeom prst="rect">
            <a:avLst/>
          </a:prstGeom>
          <a:solidFill>
            <a:srgbClr val="00B0F0"/>
          </a:solidFill>
          <a:ln>
            <a:solidFill>
              <a:schemeClr val="accent1">
                <a:lumMod val="20000"/>
                <a:lumOff val="80000"/>
              </a:schemeClr>
            </a:solidFill>
          </a:ln>
        </p:spPr>
        <p:txBody>
          <a:bodyPr wrap="square" rtlCol="0">
            <a:noAutofit/>
          </a:bodyPr>
          <a:p>
            <a:r>
              <a:rPr lang="zh-CN" altLang="en-US" sz="2800" b="1" dirty="0">
                <a:solidFill>
                  <a:schemeClr val="tx1"/>
                </a:solidFill>
                <a:latin typeface="Times New Roman" panose="02020603050405020304" charset="0"/>
                <a:cs typeface="Times New Roman" panose="02020603050405020304" charset="0"/>
              </a:rPr>
              <a:t>2.具体告知安排</a:t>
            </a:r>
            <a:endParaRPr lang="zh-CN" altLang="en-US" sz="28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86620" y="4561840"/>
            <a:ext cx="2221230" cy="981075"/>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800" b="1" dirty="0">
                <a:solidFill>
                  <a:schemeClr val="tx1"/>
                </a:solidFill>
                <a:latin typeface="Times New Roman" panose="02020603050405020304" charset="0"/>
                <a:cs typeface="Times New Roman" panose="02020603050405020304" charset="0"/>
              </a:rPr>
              <a:t>3.表示期待</a:t>
            </a:r>
            <a:endParaRPr lang="zh-CN" altLang="en-US"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1009650"/>
            <a:ext cx="12192000" cy="6858000"/>
          </a:xfrm>
          <a:prstGeom prst="rect">
            <a:avLst/>
          </a:prstGeom>
        </p:spPr>
      </p:pic>
      <p:sp>
        <p:nvSpPr>
          <p:cNvPr id="11" name="文本框 10"/>
          <p:cNvSpPr txBox="1"/>
          <p:nvPr/>
        </p:nvSpPr>
        <p:spPr>
          <a:xfrm>
            <a:off x="2177415" y="1217295"/>
            <a:ext cx="7602855" cy="206121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题目七</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2016</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北京卷</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应用文写作（满分</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15</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分）</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pic>
        <p:nvPicPr>
          <p:cNvPr id="76" name="图片 76" descr="北京"/>
          <p:cNvPicPr>
            <a:picLocks noChangeAspect="1"/>
          </p:cNvPicPr>
          <p:nvPr/>
        </p:nvPicPr>
        <p:blipFill>
          <a:blip r:embed="rId3"/>
          <a:stretch>
            <a:fillRect/>
          </a:stretch>
        </p:blipFill>
        <p:spPr>
          <a:xfrm>
            <a:off x="723900" y="434340"/>
            <a:ext cx="11015345" cy="589788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267335"/>
            <a:ext cx="9274175" cy="6109335"/>
          </a:xfrm>
          <a:prstGeom prst="rect">
            <a:avLst/>
          </a:prstGeom>
          <a:noFill/>
          <a:ln w="28575">
            <a:solidFill>
              <a:schemeClr val="tx1"/>
            </a:solidFill>
          </a:ln>
        </p:spPr>
        <p:txBody>
          <a:bodyPr wrap="square" rtlCol="0">
            <a:noAutofit/>
          </a:bodyPr>
          <a:p>
            <a:pPr indent="0" algn="ctr" fontAlgn="auto"/>
            <a:r>
              <a:rPr lang="en-US" altLang="zh-CN" sz="2800" b="1">
                <a:latin typeface="Times New Roman" panose="02020603050405020304" charset="0"/>
                <a:cs typeface="Times New Roman" panose="02020603050405020304" charset="0"/>
              </a:rPr>
              <a:t>My Favorite Figure in Chinese History</a:t>
            </a:r>
            <a:endParaRPr lang="en-US" altLang="zh-CN" sz="2800" b="1">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As for my favorite figure in Chinese history, it must be   Confucius.</a:t>
            </a:r>
            <a:r>
              <a:rPr lang="zh-CN" altLang="en-US" sz="2800">
                <a:latin typeface="Times New Roman" panose="02020603050405020304" charset="0"/>
                <a:cs typeface="Times New Roman" panose="02020603050405020304" charset="0"/>
              </a:rPr>
              <a:t>（简介人物）</a:t>
            </a:r>
            <a:endParaRPr lang="zh-CN" altLang="en-US"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As is known, he is one of the greatest thinkers andeducators in China. He established an educational system,</a:t>
            </a:r>
            <a:r>
              <a:rPr lang="en-US" altLang="zh-CN" sz="2800" u="sng">
                <a:latin typeface="Times New Roman" panose="02020603050405020304" charset="0"/>
                <a:cs typeface="Times New Roman" panose="02020603050405020304" charset="0"/>
              </a:rPr>
              <a:t>which greatly influenced the development of traditional Chinese culture</a:t>
            </a:r>
            <a:r>
              <a:rPr lang="en-US" altLang="zh-CN" sz="2800">
                <a:latin typeface="Times New Roman" panose="02020603050405020304" charset="0"/>
                <a:cs typeface="Times New Roman" panose="02020603050405020304" charset="0"/>
              </a:rPr>
              <a:t>. Furthermore, he made many wise sayings </a:t>
            </a:r>
            <a:r>
              <a:rPr lang="en-US" altLang="zh-CN" sz="2800" u="sng">
                <a:latin typeface="Times New Roman" panose="02020603050405020304" charset="0"/>
                <a:cs typeface="Times New Roman" panose="02020603050405020304" charset="0"/>
              </a:rPr>
              <a:t>that helped many people learn about nature, the world, and the human behavior</a:t>
            </a:r>
            <a:r>
              <a:rPr lang="en-US" altLang="zh-CN" sz="2800">
                <a:latin typeface="Times New Roman" panose="02020603050405020304" charset="0"/>
                <a:cs typeface="Times New Roman" panose="02020603050405020304" charset="0"/>
              </a:rPr>
              <a:t>. To develop friendships with other countries and popularize the Chinese culture, we have founded Confucius Institutes throughout the world in recent years.</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Actually, his thoughts always inspire me to pursue knowledge and I’d like to be a teacher like him one day.</a:t>
            </a:r>
            <a:endParaRPr lang="zh-CN" altLang="en-US" sz="2800">
              <a:latin typeface="Times New Roman" panose="02020603050405020304" charset="0"/>
              <a:cs typeface="Times New Roman" panose="02020603050405020304" charset="0"/>
            </a:endParaRPr>
          </a:p>
        </p:txBody>
      </p:sp>
      <p:sp>
        <p:nvSpPr>
          <p:cNvPr id="3" name="文本框 2"/>
          <p:cNvSpPr txBox="1"/>
          <p:nvPr/>
        </p:nvSpPr>
        <p:spPr>
          <a:xfrm>
            <a:off x="9729470" y="546735"/>
            <a:ext cx="2278380" cy="115062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1</a:t>
            </a:r>
            <a:r>
              <a:rPr lang="zh-CN" sz="2800" b="1" dirty="0">
                <a:solidFill>
                  <a:schemeClr val="tx1"/>
                </a:solidFill>
                <a:latin typeface="Times New Roman" panose="02020603050405020304" charset="0"/>
                <a:cs typeface="Times New Roman" panose="02020603050405020304" charset="0"/>
              </a:rPr>
              <a:t>简介人物</a:t>
            </a:r>
            <a:endParaRPr lang="zh-CN" sz="28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9786620" y="2419350"/>
            <a:ext cx="2278380" cy="2517775"/>
          </a:xfrm>
          <a:prstGeom prst="rect">
            <a:avLst/>
          </a:prstGeom>
          <a:solidFill>
            <a:srgbClr val="00B0F0"/>
          </a:solidFill>
          <a:ln>
            <a:solidFill>
              <a:schemeClr val="accent1">
                <a:lumMod val="20000"/>
                <a:lumOff val="80000"/>
              </a:schemeClr>
            </a:solidFill>
          </a:ln>
        </p:spPr>
        <p:txBody>
          <a:bodyPr wrap="square" rtlCol="0">
            <a:noAutofit/>
          </a:bodyPr>
          <a:p>
            <a:pPr algn="l" fontAlgn="auto">
              <a:buClrTx/>
              <a:buSzTx/>
              <a:buFontTx/>
            </a:pPr>
            <a:r>
              <a:rPr lang="zh-CN" altLang="en-US" sz="2800" b="1" dirty="0">
                <a:solidFill>
                  <a:schemeClr val="tx1"/>
                </a:solidFill>
                <a:latin typeface="Times New Roman" panose="02020603050405020304" charset="0"/>
                <a:cs typeface="Times New Roman" panose="02020603050405020304" charset="0"/>
              </a:rPr>
              <a:t>2.</a:t>
            </a:r>
            <a:r>
              <a:rPr lang="zh-CN" sz="2800" b="1" dirty="0">
                <a:latin typeface="Times New Roman" panose="02020603050405020304" charset="0"/>
                <a:cs typeface="Times New Roman" panose="02020603050405020304" charset="0"/>
                <a:sym typeface="+mn-ea"/>
              </a:rPr>
              <a:t>介绍人物事迹</a:t>
            </a:r>
            <a:endParaRPr lang="zh-CN" sz="28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86620" y="5031740"/>
            <a:ext cx="2221230" cy="981075"/>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800" b="1" dirty="0">
                <a:solidFill>
                  <a:schemeClr val="tx1"/>
                </a:solidFill>
                <a:latin typeface="Times New Roman" panose="02020603050405020304" charset="0"/>
                <a:cs typeface="Times New Roman" panose="02020603050405020304" charset="0"/>
              </a:rPr>
              <a:t>3.对我的影响</a:t>
            </a:r>
            <a:endParaRPr lang="en-US" altLang="zh-CN" sz="28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7512685" y="5852160"/>
            <a:ext cx="2115185" cy="645160"/>
          </a:xfrm>
          <a:prstGeom prst="rect">
            <a:avLst/>
          </a:prstGeom>
          <a:noFill/>
        </p:spPr>
        <p:txBody>
          <a:bodyPr wrap="square" rtlCol="0">
            <a:spAutoFit/>
          </a:bodyPr>
          <a:p>
            <a:r>
              <a:rPr lang="zh-CN">
                <a:latin typeface="Times New Roman" panose="02020603050405020304" charset="0"/>
                <a:cs typeface="Times New Roman" panose="02020603050405020304" charset="0"/>
                <a:sym typeface="+mn-ea"/>
              </a:rPr>
              <a:t>参考范文</a:t>
            </a:r>
            <a:r>
              <a:rPr lang="en-US" altLang="zh-CN">
                <a:latin typeface="Times New Roman" panose="02020603050405020304" charset="0"/>
                <a:cs typeface="Times New Roman" panose="02020603050405020304" charset="0"/>
                <a:sym typeface="+mn-ea"/>
              </a:rPr>
              <a:t>1</a:t>
            </a:r>
            <a:endParaRPr lang="zh-CN">
              <a:latin typeface="Times New Roman" panose="02020603050405020304" charset="0"/>
              <a:cs typeface="Times New Roman" panose="02020603050405020304" charset="0"/>
            </a:endParaRPr>
          </a:p>
          <a:p>
            <a:endParaRPr lang="zh-CN" alt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322070"/>
          </a:xfrm>
          <a:prstGeom prst="rect">
            <a:avLst/>
          </a:prstGeom>
          <a:noFill/>
        </p:spPr>
        <p:txBody>
          <a:bodyPr wrap="square" rtlCol="0">
            <a:spAutoFit/>
          </a:bodyPr>
          <a:lstStyle/>
          <a:p>
            <a:pPr algn="ctr"/>
            <a:r>
              <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语篇一</a:t>
            </a:r>
            <a:r>
              <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必修</a:t>
            </a:r>
            <a:r>
              <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3</a:t>
            </a:r>
            <a:endPar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rPr>
              <a:t>U1 Reading for Writing</a:t>
            </a:r>
            <a:endParaRPr lang="en-US" altLang="zh-CN" sz="40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267335"/>
            <a:ext cx="9274175" cy="6386830"/>
          </a:xfrm>
          <a:prstGeom prst="rect">
            <a:avLst/>
          </a:prstGeom>
          <a:noFill/>
          <a:ln w="28575">
            <a:solidFill>
              <a:schemeClr val="tx1"/>
            </a:solidFill>
          </a:ln>
        </p:spPr>
        <p:txBody>
          <a:bodyPr wrap="square" rtlCol="0">
            <a:noAutofit/>
          </a:bodyPr>
          <a:p>
            <a:pPr indent="0" algn="ctr" fontAlgn="auto"/>
            <a:r>
              <a:rPr lang="en-US" altLang="zh-CN" sz="2800" b="1">
                <a:latin typeface="Times New Roman" panose="02020603050405020304" charset="0"/>
                <a:cs typeface="Times New Roman" panose="02020603050405020304" charset="0"/>
              </a:rPr>
              <a:t>My Favorite Figure in Chinese History</a:t>
            </a:r>
            <a:endParaRPr lang="en-US" altLang="zh-CN" sz="2800" b="1">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Among the Chinese historical figures,Fan Zhongyan is my favourite figure. Here are the reasons.</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Fan Zhongyan, a distinguished Chinese writer and politician in the Song Dynasty, left a permanent mark due to his significant contribution to society. His dedication to a series of reforms </a:t>
            </a:r>
            <a:r>
              <a:rPr lang="en-US" altLang="zh-CN" sz="2800" u="sng">
                <a:latin typeface="Times New Roman" panose="02020603050405020304" charset="0"/>
                <a:cs typeface="Times New Roman" panose="02020603050405020304" charset="0"/>
              </a:rPr>
              <a:t>aimed at national prosperity</a:t>
            </a:r>
            <a:r>
              <a:rPr lang="en-US" altLang="zh-CN" sz="2800">
                <a:latin typeface="Times New Roman" panose="02020603050405020304" charset="0"/>
                <a:cs typeface="Times New Roman" panose="02020603050405020304" charset="0"/>
              </a:rPr>
              <a:t> earned him admiration. Notably, he proposed establishing a national school system, </a:t>
            </a:r>
            <a:r>
              <a:rPr lang="en-US" altLang="zh-CN" sz="2800" u="sng">
                <a:latin typeface="Times New Roman" panose="02020603050405020304" charset="0"/>
                <a:cs typeface="Times New Roman" panose="02020603050405020304" charset="0"/>
              </a:rPr>
              <a:t>which had a far-reaching influence on the Chinese educational system</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a:p>
            <a:pPr indent="0" algn="just" fontAlgn="auto"/>
            <a:r>
              <a:rPr lang="en-US" altLang="zh-CN" sz="2800">
                <a:latin typeface="Times New Roman" panose="02020603050405020304" charset="0"/>
                <a:cs typeface="Times New Roman" panose="02020603050405020304" charset="0"/>
              </a:rPr>
              <a:t>      What impresses me most is his famous philosophy of life:“Be the first to worry about the troubles across the land, thelast to enjoy universal happiness." Fan Zhongyan is </a:t>
            </a:r>
            <a:r>
              <a:rPr lang="en-US" altLang="zh-CN" sz="2800" b="1">
                <a:latin typeface="Times New Roman" panose="02020603050405020304" charset="0"/>
                <a:cs typeface="Times New Roman" panose="02020603050405020304" charset="0"/>
              </a:rPr>
              <a:t>such</a:t>
            </a:r>
            <a:r>
              <a:rPr lang="en-US" altLang="zh-CN" sz="2800">
                <a:latin typeface="Times New Roman" panose="02020603050405020304" charset="0"/>
                <a:cs typeface="Times New Roman" panose="02020603050405020304" charset="0"/>
              </a:rPr>
              <a:t> arole model </a:t>
            </a:r>
            <a:r>
              <a:rPr lang="en-US" altLang="zh-CN" sz="2800" b="1">
                <a:latin typeface="Times New Roman" panose="02020603050405020304" charset="0"/>
                <a:cs typeface="Times New Roman" panose="02020603050405020304" charset="0"/>
              </a:rPr>
              <a:t>that</a:t>
            </a:r>
            <a:r>
              <a:rPr lang="en-US" altLang="zh-CN" sz="2800">
                <a:latin typeface="Times New Roman" panose="02020603050405020304" charset="0"/>
                <a:cs typeface="Times New Roman" panose="02020603050405020304" charset="0"/>
              </a:rPr>
              <a:t> he always encourages me to be a man of noble character.</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9729470" y="546735"/>
            <a:ext cx="2278380" cy="1150620"/>
          </a:xfrm>
          <a:prstGeom prst="rect">
            <a:avLst/>
          </a:prstGeom>
          <a:solidFill>
            <a:srgbClr val="00B0F0"/>
          </a:solidFill>
          <a:ln>
            <a:solidFill>
              <a:schemeClr val="accent1">
                <a:lumMod val="20000"/>
                <a:lumOff val="80000"/>
              </a:schemeClr>
            </a:solidFill>
          </a:ln>
        </p:spPr>
        <p:txBody>
          <a:bodyPr wrap="square" rtlCol="0">
            <a:noAutofit/>
          </a:bodyPr>
          <a:p>
            <a:r>
              <a:rPr lang="en-US" altLang="zh-CN" sz="2400" b="1" dirty="0">
                <a:solidFill>
                  <a:schemeClr val="tx1"/>
                </a:solidFill>
                <a:latin typeface="Times New Roman" panose="02020603050405020304" charset="0"/>
                <a:cs typeface="Times New Roman" panose="02020603050405020304" charset="0"/>
              </a:rPr>
              <a:t>1</a:t>
            </a:r>
            <a:r>
              <a:rPr lang="zh-CN" sz="2400" b="1" dirty="0">
                <a:solidFill>
                  <a:schemeClr val="tx1"/>
                </a:solidFill>
                <a:latin typeface="Times New Roman" panose="02020603050405020304" charset="0"/>
                <a:cs typeface="Times New Roman" panose="02020603050405020304" charset="0"/>
              </a:rPr>
              <a:t>简介人物</a:t>
            </a:r>
            <a:endParaRPr lang="zh-CN" sz="24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9786620" y="2419350"/>
            <a:ext cx="2278380" cy="2517775"/>
          </a:xfrm>
          <a:prstGeom prst="rect">
            <a:avLst/>
          </a:prstGeom>
          <a:solidFill>
            <a:srgbClr val="00B0F0"/>
          </a:solidFill>
          <a:ln>
            <a:solidFill>
              <a:schemeClr val="accent1">
                <a:lumMod val="20000"/>
                <a:lumOff val="80000"/>
              </a:schemeClr>
            </a:solidFill>
          </a:ln>
        </p:spPr>
        <p:txBody>
          <a:bodyPr wrap="square" rtlCol="0">
            <a:noAutofit/>
          </a:bodyPr>
          <a:p>
            <a:pPr algn="l" fontAlgn="auto">
              <a:buClrTx/>
              <a:buSzTx/>
              <a:buFontTx/>
            </a:pPr>
            <a:r>
              <a:rPr lang="zh-CN" altLang="en-US" sz="2400" b="1" dirty="0">
                <a:solidFill>
                  <a:schemeClr val="tx1"/>
                </a:solidFill>
                <a:latin typeface="Times New Roman" panose="02020603050405020304" charset="0"/>
                <a:cs typeface="Times New Roman" panose="02020603050405020304" charset="0"/>
              </a:rPr>
              <a:t>2.</a:t>
            </a:r>
            <a:r>
              <a:rPr lang="zh-CN" sz="2400" b="1" dirty="0">
                <a:latin typeface="Times New Roman" panose="02020603050405020304" charset="0"/>
                <a:cs typeface="Times New Roman" panose="02020603050405020304" charset="0"/>
                <a:sym typeface="+mn-ea"/>
              </a:rPr>
              <a:t>介绍人物事迹</a:t>
            </a:r>
            <a:endParaRPr lang="zh-CN" sz="24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9786620" y="5031740"/>
            <a:ext cx="2221230" cy="981075"/>
          </a:xfrm>
          <a:prstGeom prst="rect">
            <a:avLst/>
          </a:prstGeom>
          <a:solidFill>
            <a:srgbClr val="00B0F0"/>
          </a:solidFill>
          <a:ln>
            <a:solidFill>
              <a:schemeClr val="accent1">
                <a:lumMod val="20000"/>
                <a:lumOff val="80000"/>
              </a:schemeClr>
            </a:solidFill>
          </a:ln>
        </p:spPr>
        <p:txBody>
          <a:bodyPr wrap="square" rtlCol="0">
            <a:noAutofit/>
          </a:bodyPr>
          <a:p>
            <a:pPr algn="l">
              <a:buClrTx/>
              <a:buSzTx/>
              <a:buFontTx/>
            </a:pPr>
            <a:r>
              <a:rPr lang="zh-CN" altLang="en-US" sz="2400" b="1" dirty="0">
                <a:solidFill>
                  <a:schemeClr val="tx1"/>
                </a:solidFill>
                <a:latin typeface="Times New Roman" panose="02020603050405020304" charset="0"/>
                <a:cs typeface="Times New Roman" panose="02020603050405020304" charset="0"/>
              </a:rPr>
              <a:t>3.对我的影响</a:t>
            </a:r>
            <a:endParaRPr lang="en-US" altLang="zh-CN" sz="24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7110095" y="6212840"/>
            <a:ext cx="2115185" cy="368300"/>
          </a:xfrm>
          <a:prstGeom prst="rect">
            <a:avLst/>
          </a:prstGeom>
          <a:noFill/>
        </p:spPr>
        <p:txBody>
          <a:bodyPr wrap="square" rtlCol="0">
            <a:spAutoFit/>
          </a:bodyPr>
          <a:p>
            <a:r>
              <a:rPr lang="zh-CN">
                <a:latin typeface="Times New Roman" panose="02020603050405020304" charset="0"/>
                <a:cs typeface="Times New Roman" panose="02020603050405020304" charset="0"/>
                <a:sym typeface="+mn-ea"/>
              </a:rPr>
              <a:t>参考范文</a:t>
            </a:r>
            <a:r>
              <a:rPr lang="en-US">
                <a:latin typeface="Times New Roman" panose="02020603050405020304" charset="0"/>
                <a:cs typeface="Times New Roman" panose="02020603050405020304" charset="0"/>
                <a:sym typeface="+mn-ea"/>
              </a:rPr>
              <a:t>2</a:t>
            </a:r>
            <a:endParaRPr lang="en-US"/>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10" grpId="0" bldLvl="0" animBg="1"/>
      <p:bldP spid="10"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命题意图</a:t>
            </a:r>
            <a:endParaRPr lang="en-US" altLang="zh-CN"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sp>
        <p:nvSpPr>
          <p:cNvPr id="3" name="文本框 2"/>
          <p:cNvSpPr txBox="1"/>
          <p:nvPr/>
        </p:nvSpPr>
        <p:spPr>
          <a:xfrm>
            <a:off x="701675" y="1524635"/>
            <a:ext cx="10974070" cy="3992245"/>
          </a:xfrm>
          <a:prstGeom prst="rect">
            <a:avLst/>
          </a:prstGeom>
          <a:noFill/>
        </p:spPr>
        <p:txBody>
          <a:bodyPr wrap="square" rtlCol="0">
            <a:noAutofit/>
          </a:bodyPr>
          <a:p>
            <a:pPr indent="0" algn="just"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     </a:t>
            </a:r>
            <a:r>
              <a:rPr lang="zh-CN" altLang="en-US" sz="3200" b="1">
                <a:latin typeface="宋体" panose="02010600030101010101" pitchFamily="2" charset="-122"/>
                <a:ea typeface="宋体" panose="02010600030101010101" pitchFamily="2" charset="-122"/>
                <a:cs typeface="宋体" panose="02010600030101010101" pitchFamily="2" charset="-122"/>
              </a:rPr>
              <a:t>在应用文写作中学生需要用英语介绍中国的优秀传统文化、美德和习俗，用英语讲好中国故事。这不仅要求学生具备丰富的文化背景知识，还需要他们能够将这些知识融入写作中，通过文字传递出对中国文化的热爱和认同。这样的考查旨在增强学生的国家认同感和家国情怀，促进中华文化的传承和弘扬。</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036185"/>
          </a:xfrm>
          <a:prstGeom prst="rect">
            <a:avLst/>
          </a:prstGeom>
          <a:noFill/>
        </p:spPr>
        <p:txBody>
          <a:bodyPr wrap="square" rtlCol="0">
            <a:noAutofit/>
          </a:bodyPr>
          <a:p>
            <a:pPr algn="l"/>
            <a:r>
              <a:rPr lang="zh-CN" altLang="en-US"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命题规律</a:t>
            </a:r>
            <a:endParaRPr lang="en-US" altLang="zh-CN"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sp>
        <p:nvSpPr>
          <p:cNvPr id="3" name="文本框 2"/>
          <p:cNvSpPr txBox="1"/>
          <p:nvPr/>
        </p:nvSpPr>
        <p:spPr>
          <a:xfrm>
            <a:off x="701675" y="1524635"/>
            <a:ext cx="10974070" cy="3992245"/>
          </a:xfrm>
          <a:prstGeom prst="rect">
            <a:avLst/>
          </a:prstGeom>
          <a:noFill/>
        </p:spPr>
        <p:txBody>
          <a:bodyPr wrap="square" rtlCol="0">
            <a:noAutofit/>
          </a:bodyPr>
          <a:p>
            <a:pPr indent="0"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1.</a:t>
            </a:r>
            <a:r>
              <a:rPr lang="zh-CN" altLang="en-US" sz="3200" b="1">
                <a:latin typeface="宋体" panose="02010600030101010101" pitchFamily="2" charset="-122"/>
                <a:ea typeface="宋体" panose="02010600030101010101" pitchFamily="2" charset="-122"/>
                <a:cs typeface="宋体" panose="02010600030101010101" pitchFamily="2" charset="-122"/>
              </a:rPr>
              <a:t>贴近生活实际，重视表达思想。</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2.</a:t>
            </a:r>
            <a:r>
              <a:rPr lang="zh-CN" altLang="en-US" sz="3200" b="1">
                <a:latin typeface="宋体" panose="02010600030101010101" pitchFamily="2" charset="-122"/>
                <a:ea typeface="宋体" panose="02010600030101010101" pitchFamily="2" charset="-122"/>
                <a:cs typeface="宋体" panose="02010600030101010101" pitchFamily="2" charset="-122"/>
              </a:rPr>
              <a:t>强调基础扎实，突出关键能力。</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3.</a:t>
            </a:r>
            <a:r>
              <a:rPr lang="zh-CN" altLang="en-US" sz="3200" b="1">
                <a:latin typeface="宋体" panose="02010600030101010101" pitchFamily="2" charset="-122"/>
                <a:ea typeface="宋体" panose="02010600030101010101" pitchFamily="2" charset="-122"/>
                <a:cs typeface="宋体" panose="02010600030101010101" pitchFamily="2" charset="-122"/>
              </a:rPr>
              <a:t>体裁灵活多变，强调开放创新。</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备考策略与建议</a:t>
            </a:r>
            <a:endParaRPr lang="zh-CN" altLang="en-US"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sp>
        <p:nvSpPr>
          <p:cNvPr id="3" name="文本框 2"/>
          <p:cNvSpPr txBox="1"/>
          <p:nvPr/>
        </p:nvSpPr>
        <p:spPr>
          <a:xfrm>
            <a:off x="426720" y="1183005"/>
            <a:ext cx="11546205" cy="4646930"/>
          </a:xfrm>
          <a:prstGeom prst="rect">
            <a:avLst/>
          </a:prstGeom>
          <a:noFill/>
        </p:spPr>
        <p:txBody>
          <a:bodyPr wrap="square" rtlCol="0">
            <a:noAutofit/>
          </a:bodyPr>
          <a:p>
            <a:pPr indent="0"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1.</a:t>
            </a:r>
            <a:r>
              <a:rPr lang="zh-CN" altLang="en-US" sz="3200" b="1">
                <a:latin typeface="宋体" panose="02010600030101010101" pitchFamily="2" charset="-122"/>
                <a:ea typeface="宋体" panose="02010600030101010101" pitchFamily="2" charset="-122"/>
                <a:cs typeface="宋体" panose="02010600030101010101" pitchFamily="2" charset="-122"/>
              </a:rPr>
              <a:t>立足教材，紧扣课程标准。</a:t>
            </a:r>
            <a:endParaRPr lang="en-US" altLang="zh-CN" sz="3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2.</a:t>
            </a:r>
            <a:r>
              <a:rPr lang="zh-CN" altLang="en-US" sz="3200" b="1">
                <a:latin typeface="宋体" panose="02010600030101010101" pitchFamily="2" charset="-122"/>
                <a:ea typeface="宋体" panose="02010600030101010101" pitchFamily="2" charset="-122"/>
                <a:cs typeface="宋体" panose="02010600030101010101" pitchFamily="2" charset="-122"/>
              </a:rPr>
              <a:t>应用文写作话题选材尽量贴近学生生活真实情境，在实际</a:t>
            </a:r>
            <a:r>
              <a:rPr lang="en-US" altLang="zh-CN" sz="3200" b="1">
                <a:latin typeface="宋体" panose="02010600030101010101" pitchFamily="2" charset="-122"/>
                <a:ea typeface="宋体" panose="02010600030101010101" pitchFamily="2" charset="-122"/>
                <a:cs typeface="宋体" panose="02010600030101010101" pitchFamily="2" charset="-122"/>
              </a:rPr>
              <a:t>  </a:t>
            </a:r>
            <a:r>
              <a:rPr lang="zh-CN" altLang="en-US" sz="3200" b="1">
                <a:latin typeface="宋体" panose="02010600030101010101" pitchFamily="2" charset="-122"/>
                <a:ea typeface="宋体" panose="02010600030101010101" pitchFamily="2" charset="-122"/>
                <a:cs typeface="宋体" panose="02010600030101010101" pitchFamily="2" charset="-122"/>
              </a:rPr>
              <a:t>的中西方文化交际背景下要求学生完成写作。</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3.</a:t>
            </a:r>
            <a:r>
              <a:rPr lang="zh-CN" altLang="en-US" sz="3200" b="1">
                <a:latin typeface="宋体" panose="02010600030101010101" pitchFamily="2" charset="-122"/>
                <a:ea typeface="宋体" panose="02010600030101010101" pitchFamily="2" charset="-122"/>
                <a:cs typeface="宋体" panose="02010600030101010101" pitchFamily="2" charset="-122"/>
              </a:rPr>
              <a:t>强化应用文写作流程实战技能训练。</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4.</a:t>
            </a:r>
            <a:r>
              <a:rPr lang="zh-CN" altLang="en-US" sz="3200" b="1">
                <a:latin typeface="宋体" panose="02010600030101010101" pitchFamily="2" charset="-122"/>
                <a:ea typeface="宋体" panose="02010600030101010101" pitchFamily="2" charset="-122"/>
                <a:cs typeface="宋体" panose="02010600030101010101" pitchFamily="2" charset="-122"/>
              </a:rPr>
              <a:t>加强应用文写作策略指导。</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altLang="zh-CN" sz="3200" b="1">
                <a:latin typeface="宋体" panose="02010600030101010101" pitchFamily="2" charset="-122"/>
                <a:ea typeface="宋体" panose="02010600030101010101" pitchFamily="2" charset="-122"/>
                <a:cs typeface="宋体" panose="02010600030101010101" pitchFamily="2" charset="-122"/>
              </a:rPr>
              <a:t>5.</a:t>
            </a:r>
            <a:r>
              <a:rPr lang="zh-CN" altLang="en-US" sz="3200" b="1">
                <a:latin typeface="宋体" panose="02010600030101010101" pitchFamily="2" charset="-122"/>
                <a:ea typeface="宋体" panose="02010600030101010101" pitchFamily="2" charset="-122"/>
                <a:cs typeface="宋体" panose="02010600030101010101" pitchFamily="2" charset="-122"/>
              </a:rPr>
              <a:t>针对考试中存在的问题进行针对性课堂教学。</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1009650"/>
            <a:ext cx="12192000" cy="6858000"/>
          </a:xfrm>
          <a:prstGeom prst="rect">
            <a:avLst/>
          </a:prstGeom>
        </p:spPr>
      </p:pic>
      <p:sp>
        <p:nvSpPr>
          <p:cNvPr id="11" name="文本框 10"/>
          <p:cNvSpPr txBox="1"/>
          <p:nvPr/>
        </p:nvSpPr>
        <p:spPr>
          <a:xfrm>
            <a:off x="2177415" y="1217295"/>
            <a:ext cx="7602855" cy="156845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（二）阅读理解题目</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2024</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新课标</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I</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卷阅读理解</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B</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篇</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6" name="图片 5"/>
          <p:cNvPicPr/>
          <p:nvPr/>
        </p:nvPicPr>
        <p:blipFill>
          <a:blip r:embed="rId3"/>
          <a:stretch>
            <a:fillRect/>
          </a:stretch>
        </p:blipFill>
        <p:spPr>
          <a:xfrm>
            <a:off x="10270490" y="6107430"/>
            <a:ext cx="1439545" cy="546735"/>
          </a:xfrm>
          <a:prstGeom prst="rect">
            <a:avLst/>
          </a:prstGeom>
        </p:spPr>
      </p:pic>
      <p:pic>
        <p:nvPicPr>
          <p:cNvPr id="3" name="图片 2"/>
          <p:cNvPicPr/>
          <p:nvPr/>
        </p:nvPicPr>
        <p:blipFill>
          <a:blip r:embed="rId3"/>
          <a:stretch>
            <a:fillRect/>
          </a:stretch>
        </p:blipFill>
        <p:spPr>
          <a:xfrm>
            <a:off x="10397490" y="6234430"/>
            <a:ext cx="1439545" cy="54673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“I am not crazy,” says Dr. William Farber, shortly after performing acupuncture (</a:t>
            </a:r>
            <a:r>
              <a:rPr lang="zh-CN" altLang="en-US"/>
              <a:t>针灸</a:t>
            </a:r>
            <a:r>
              <a:rPr lang="en-US" altLang="zh-CN"/>
              <a:t>) on a rabbit. “I am ahead of my time.” If he seems a little defensive, it might be because even some of his coworkers occasionally laugh at his unusual methods. But Farber is certain he’ll have the last laugh. He’s one of a small but growing number of American veterinarians (</a:t>
            </a:r>
            <a:r>
              <a:rPr lang="zh-CN" altLang="en-US"/>
              <a:t>兽医</a:t>
            </a:r>
            <a:r>
              <a:rPr lang="en-US" altLang="zh-CN"/>
              <a:t>) now practicing “holistic” medicine – combining traditional Western treatments with acupuncture, chiropractic (</a:t>
            </a:r>
            <a:r>
              <a:rPr lang="zh-CN" altLang="en-US"/>
              <a:t>按摩疗法</a:t>
            </a:r>
            <a:r>
              <a:rPr lang="en-US" altLang="zh-CN"/>
              <a:t>) and herbal medicine.</a:t>
            </a:r>
            <a:endParaRPr lang="en-US" altLang="zh-CN"/>
          </a:p>
          <a:p>
            <a:pPr algn="ctr"/>
            <a:r>
              <a:rPr lang="en-US" altLang="zh-CN"/>
              <a:t>Farber, a graduate of Colorado State University, started out as a more conventional veterinarian. He became interested in alternative treatments 20 years ago when he suffered from terrible back pain. He tried muscle-relaxing drugs but found little relief. Then he tried acupuncture, an ancient Chinese practice, and was amazed that he improved after two or three treatments. What worked on a veterinarian seemed likely to work on his patients. So, after studying the techniques for a couple of years, he began offering them to pets.</a:t>
            </a:r>
            <a:endParaRPr lang="en-US" altLang="zh-CN"/>
          </a:p>
          <a:p>
            <a:pPr algn="ctr"/>
            <a:r>
              <a:rPr lang="en-US" altLang="zh-CN"/>
              <a:t>Leigh Tindale’s dog Charlie had a serious heart condition. After Charlie had a heart attack, Tindale says, she was prepared to put him to sleep, but Farber’s treatments eased her dog’s suffering so much that she was able to keep him alive for an additional five months. And Priscilla Dewing reports that her horse, Nappy, “moves more easily and rides more comfortably” after a chiropractic adjustment.</a:t>
            </a:r>
            <a:endParaRPr lang="en-US" altLang="zh-CN"/>
          </a:p>
          <a:p>
            <a:pPr algn="ctr"/>
            <a:r>
              <a:rPr lang="en-US" altLang="zh-CN"/>
              <a:t>Farber is certain that the holistic approach will grow more popular with time, and if the past is any indication, he may be right: Since 1982, membership in the American Holistic Veterinary Medical Association has grown from 30 to over 700. “Sometimes it surprises me that it works so well,” he says. “I will do anything to help an animal. That’s my job.”</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pic>
        <p:nvPicPr>
          <p:cNvPr id="3" name="图片 2"/>
          <p:cNvPicPr>
            <a:picLocks noChangeAspect="1"/>
          </p:cNvPicPr>
          <p:nvPr/>
        </p:nvPicPr>
        <p:blipFill>
          <a:blip r:embed="rId3"/>
          <a:stretch>
            <a:fillRect/>
          </a:stretch>
        </p:blipFill>
        <p:spPr>
          <a:xfrm>
            <a:off x="353695" y="307975"/>
            <a:ext cx="7376795" cy="6214110"/>
          </a:xfrm>
          <a:prstGeom prst="rect">
            <a:avLst/>
          </a:prstGeom>
        </p:spPr>
      </p:pic>
      <p:sp>
        <p:nvSpPr>
          <p:cNvPr id="7" name="文本框 6"/>
          <p:cNvSpPr txBox="1"/>
          <p:nvPr/>
        </p:nvSpPr>
        <p:spPr>
          <a:xfrm>
            <a:off x="8002905" y="370840"/>
            <a:ext cx="4004945" cy="1179195"/>
          </a:xfrm>
          <a:prstGeom prst="rect">
            <a:avLst/>
          </a:prstGeom>
          <a:solidFill>
            <a:srgbClr val="00B0F0"/>
          </a:solidFill>
          <a:ln>
            <a:solidFill>
              <a:schemeClr val="accent1">
                <a:lumMod val="20000"/>
                <a:lumOff val="80000"/>
              </a:schemeClr>
            </a:solidFill>
          </a:ln>
        </p:spPr>
        <p:txBody>
          <a:bodyPr wrap="square" rtlCol="0">
            <a:noAutofit/>
          </a:bodyPr>
          <a:p>
            <a:r>
              <a:rPr lang="en-US" altLang="zh-CN" sz="2400" b="1" dirty="0">
                <a:solidFill>
                  <a:srgbClr val="FF0000"/>
                </a:solidFill>
                <a:latin typeface="Times New Roman" panose="02020603050405020304" charset="0"/>
                <a:cs typeface="Times New Roman" panose="02020603050405020304" charset="0"/>
              </a:rPr>
              <a:t>1</a:t>
            </a:r>
            <a:r>
              <a:rPr lang="en-US" altLang="zh-CN" sz="2400" b="1" dirty="0">
                <a:solidFill>
                  <a:schemeClr val="tx1"/>
                </a:solidFill>
                <a:latin typeface="Times New Roman" panose="02020603050405020304" charset="0"/>
                <a:cs typeface="Times New Roman" panose="02020603050405020304" charset="0"/>
              </a:rPr>
              <a:t>Introduction to </a:t>
            </a:r>
            <a:r>
              <a:rPr lang="en-US" altLang="zh-CN" sz="2400" b="1" dirty="0">
                <a:solidFill>
                  <a:schemeClr val="tx1"/>
                </a:solidFill>
                <a:latin typeface="Times New Roman" panose="02020603050405020304" charset="0"/>
                <a:cs typeface="Times New Roman" panose="02020603050405020304" charset="0"/>
                <a:sym typeface="+mn-ea"/>
              </a:rPr>
              <a:t> “holistic” medicine&amp;Dr. William Farber</a:t>
            </a:r>
            <a:endParaRPr lang="en-US" altLang="zh-CN" sz="2400" b="1" dirty="0">
              <a:solidFill>
                <a:schemeClr val="tx1"/>
              </a:solidFill>
              <a:latin typeface="Times New Roman" panose="02020603050405020304" charset="0"/>
              <a:cs typeface="Times New Roman" panose="02020603050405020304" charset="0"/>
              <a:sym typeface="+mn-ea"/>
            </a:endParaRPr>
          </a:p>
        </p:txBody>
      </p:sp>
      <p:sp>
        <p:nvSpPr>
          <p:cNvPr id="10" name="文本框 9"/>
          <p:cNvSpPr txBox="1"/>
          <p:nvPr/>
        </p:nvSpPr>
        <p:spPr>
          <a:xfrm>
            <a:off x="7864475" y="2129155"/>
            <a:ext cx="4004945" cy="1179195"/>
          </a:xfrm>
          <a:prstGeom prst="rect">
            <a:avLst/>
          </a:prstGeom>
          <a:solidFill>
            <a:srgbClr val="00B0F0"/>
          </a:solidFill>
          <a:ln>
            <a:solidFill>
              <a:schemeClr val="accent1">
                <a:lumMod val="20000"/>
                <a:lumOff val="80000"/>
              </a:schemeClr>
            </a:solidFill>
          </a:ln>
        </p:spPr>
        <p:txBody>
          <a:bodyPr wrap="square" rtlCol="0">
            <a:noAutofit/>
          </a:bodyPr>
          <a:p>
            <a:r>
              <a:rPr lang="en-US" altLang="zh-CN" sz="2400" b="1" dirty="0">
                <a:solidFill>
                  <a:srgbClr val="FF0000"/>
                </a:solidFill>
                <a:latin typeface="Times New Roman" panose="02020603050405020304" charset="0"/>
                <a:cs typeface="Times New Roman" panose="02020603050405020304" charset="0"/>
              </a:rPr>
              <a:t>2</a:t>
            </a:r>
            <a:r>
              <a:rPr lang="en-US" altLang="zh-CN" sz="2400" b="1" dirty="0">
                <a:solidFill>
                  <a:schemeClr val="tx1"/>
                </a:solidFill>
                <a:latin typeface="Times New Roman" panose="02020603050405020304" charset="0"/>
                <a:cs typeface="Times New Roman" panose="02020603050405020304" charset="0"/>
              </a:rPr>
              <a:t>The reason why </a:t>
            </a:r>
            <a:r>
              <a:rPr lang="en-US" altLang="zh-CN" sz="2400" b="1" dirty="0">
                <a:latin typeface="Times New Roman" panose="02020603050405020304" charset="0"/>
                <a:cs typeface="Times New Roman" panose="02020603050405020304" charset="0"/>
                <a:sym typeface="+mn-ea"/>
              </a:rPr>
              <a:t>Dr. William Farber applied  “holistic” medicine to pets</a:t>
            </a:r>
            <a:endParaRPr lang="en-US" altLang="zh-CN" sz="2400" b="1" dirty="0">
              <a:solidFill>
                <a:schemeClr val="tx1"/>
              </a:solidFill>
              <a:latin typeface="Times New Roman" panose="02020603050405020304" charset="0"/>
              <a:cs typeface="Times New Roman" panose="02020603050405020304" charset="0"/>
              <a:sym typeface="+mn-ea"/>
            </a:endParaRPr>
          </a:p>
          <a:p>
            <a:r>
              <a:rPr lang="en-US" altLang="zh-CN" sz="2400" b="1" dirty="0">
                <a:solidFill>
                  <a:schemeClr val="tx1"/>
                </a:solidFill>
                <a:latin typeface="Times New Roman" panose="02020603050405020304" charset="0"/>
                <a:cs typeface="Times New Roman" panose="02020603050405020304" charset="0"/>
              </a:rPr>
              <a:t> </a:t>
            </a:r>
            <a:endParaRPr lang="en-US" altLang="zh-CN" sz="2400" b="1" dirty="0">
              <a:solidFill>
                <a:schemeClr val="tx1"/>
              </a:solidFill>
              <a:latin typeface="Times New Roman" panose="02020603050405020304" charset="0"/>
              <a:cs typeface="Times New Roman" panose="02020603050405020304" charset="0"/>
              <a:sym typeface="+mn-ea"/>
            </a:endParaRPr>
          </a:p>
        </p:txBody>
      </p:sp>
      <p:sp>
        <p:nvSpPr>
          <p:cNvPr id="11" name="文本框 10"/>
          <p:cNvSpPr txBox="1"/>
          <p:nvPr/>
        </p:nvSpPr>
        <p:spPr>
          <a:xfrm>
            <a:off x="7864475" y="3821430"/>
            <a:ext cx="4004945" cy="1179195"/>
          </a:xfrm>
          <a:prstGeom prst="rect">
            <a:avLst/>
          </a:prstGeom>
          <a:solidFill>
            <a:srgbClr val="00B0F0"/>
          </a:solidFill>
          <a:ln>
            <a:solidFill>
              <a:schemeClr val="accent1">
                <a:lumMod val="20000"/>
                <a:lumOff val="80000"/>
              </a:schemeClr>
            </a:solidFill>
          </a:ln>
        </p:spPr>
        <p:txBody>
          <a:bodyPr wrap="square" rtlCol="0">
            <a:noAutofit/>
          </a:bodyPr>
          <a:p>
            <a:r>
              <a:rPr lang="en-US" altLang="zh-CN" sz="2400" b="1" dirty="0">
                <a:solidFill>
                  <a:srgbClr val="FF0000"/>
                </a:solidFill>
                <a:latin typeface="Times New Roman" panose="02020603050405020304" charset="0"/>
                <a:cs typeface="Times New Roman" panose="02020603050405020304" charset="0"/>
              </a:rPr>
              <a:t>3</a:t>
            </a:r>
            <a:r>
              <a:rPr lang="en-US" altLang="zh-CN" sz="2400" b="1" dirty="0">
                <a:solidFill>
                  <a:schemeClr val="tx1"/>
                </a:solidFill>
                <a:latin typeface="Times New Roman" panose="02020603050405020304" charset="0"/>
                <a:cs typeface="Times New Roman" panose="02020603050405020304" charset="0"/>
              </a:rPr>
              <a:t>Two successful examples </a:t>
            </a:r>
            <a:endParaRPr lang="en-US" altLang="zh-CN" sz="2400" b="1" dirty="0">
              <a:solidFill>
                <a:schemeClr val="tx1"/>
              </a:solidFill>
              <a:latin typeface="Times New Roman" panose="02020603050405020304" charset="0"/>
              <a:cs typeface="Times New Roman" panose="02020603050405020304" charset="0"/>
              <a:sym typeface="+mn-ea"/>
            </a:endParaRPr>
          </a:p>
        </p:txBody>
      </p:sp>
      <p:sp>
        <p:nvSpPr>
          <p:cNvPr id="12" name="文本框 11"/>
          <p:cNvSpPr txBox="1"/>
          <p:nvPr/>
        </p:nvSpPr>
        <p:spPr>
          <a:xfrm>
            <a:off x="7864475" y="5342890"/>
            <a:ext cx="4004945" cy="1179195"/>
          </a:xfrm>
          <a:prstGeom prst="rect">
            <a:avLst/>
          </a:prstGeom>
          <a:solidFill>
            <a:srgbClr val="00B0F0"/>
          </a:solidFill>
          <a:ln>
            <a:solidFill>
              <a:schemeClr val="accent1">
                <a:lumMod val="20000"/>
                <a:lumOff val="80000"/>
              </a:schemeClr>
            </a:solidFill>
          </a:ln>
        </p:spPr>
        <p:txBody>
          <a:bodyPr wrap="square" rtlCol="0">
            <a:noAutofit/>
          </a:bodyPr>
          <a:p>
            <a:r>
              <a:rPr lang="en-US" altLang="zh-CN" sz="2400" b="1" dirty="0">
                <a:solidFill>
                  <a:srgbClr val="FF0000"/>
                </a:solidFill>
                <a:latin typeface="Times New Roman" panose="02020603050405020304" charset="0"/>
                <a:cs typeface="Times New Roman" panose="02020603050405020304" charset="0"/>
              </a:rPr>
              <a:t>4</a:t>
            </a:r>
            <a:r>
              <a:rPr lang="en-US" altLang="zh-CN" sz="2400" b="1" dirty="0">
                <a:solidFill>
                  <a:schemeClr val="tx1"/>
                </a:solidFill>
                <a:latin typeface="Times New Roman" panose="02020603050405020304" charset="0"/>
                <a:cs typeface="Times New Roman" panose="02020603050405020304" charset="0"/>
              </a:rPr>
              <a:t>Positive comments on the </a:t>
            </a:r>
            <a:r>
              <a:rPr lang="en-US" altLang="zh-CN" sz="2400" b="1" dirty="0">
                <a:latin typeface="Times New Roman" panose="02020603050405020304" charset="0"/>
                <a:cs typeface="Times New Roman" panose="02020603050405020304" charset="0"/>
                <a:sym typeface="+mn-ea"/>
              </a:rPr>
              <a:t>holistic approach</a:t>
            </a:r>
            <a:r>
              <a:rPr lang="en-US" altLang="zh-CN" sz="2400" b="1" dirty="0">
                <a:solidFill>
                  <a:schemeClr val="tx1"/>
                </a:solidFill>
                <a:latin typeface="Times New Roman" panose="02020603050405020304" charset="0"/>
                <a:cs typeface="Times New Roman" panose="02020603050405020304" charset="0"/>
              </a:rPr>
              <a:t> </a:t>
            </a:r>
            <a:endParaRPr lang="en-US" altLang="zh-CN" sz="2400" b="1"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1" grpId="0" bldLvl="0" animBg="1"/>
      <p:bldP spid="11" grpId="1" animBg="1"/>
      <p:bldP spid="12" grpId="0" bldLvl="0" animBg="1"/>
      <p:bldP spid="12"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3550" y="407670"/>
            <a:ext cx="11008360" cy="2030095"/>
          </a:xfrm>
          <a:prstGeom prst="rect">
            <a:avLst/>
          </a:prstGeom>
        </p:spPr>
        <p:txBody>
          <a:bodyPr wrap="square">
            <a:spAutoFit/>
          </a:bodyPr>
          <a:p>
            <a:pPr marL="0" indent="0" algn="l" defTabSz="266700">
              <a:lnSpc>
                <a:spcPct val="150000"/>
              </a:lnSpc>
              <a:spcBef>
                <a:spcPct val="0"/>
              </a:spcBef>
              <a:spcAft>
                <a:spcPct val="0"/>
              </a:spcAft>
            </a:pPr>
            <a:r>
              <a:rPr lang="en-US" altLang="zh-CN" sz="2800">
                <a:latin typeface="Times New Roman" panose="02020603050405020304"/>
                <a:ea typeface="宋体" panose="02010600030101010101" pitchFamily="2" charset="-122"/>
              </a:rPr>
              <a:t>24. What do some of Farber’s coworkers think of him?</a:t>
            </a:r>
            <a:endParaRPr lang="en-US" altLang="zh-CN" sz="2800">
              <a:latin typeface="Times New Roman" panose="02020603050405020304"/>
              <a:ea typeface="宋体" panose="02010600030101010101" pitchFamily="2" charset="-122"/>
            </a:endParaRPr>
          </a:p>
          <a:p>
            <a:pPr marL="0" indent="0" algn="l" defTabSz="266700">
              <a:lnSpc>
                <a:spcPct val="150000"/>
              </a:lnSpc>
              <a:spcBef>
                <a:spcPct val="0"/>
              </a:spcBef>
              <a:spcAft>
                <a:spcPct val="0"/>
              </a:spcAft>
            </a:pPr>
            <a:r>
              <a:rPr lang="en-US" altLang="zh-CN" sz="2800">
                <a:latin typeface="Times New Roman" panose="02020603050405020304"/>
                <a:ea typeface="宋体" panose="02010600030101010101" pitchFamily="2" charset="-122"/>
              </a:rPr>
              <a:t>A. He’s odd.								B. He’s strict.		</a:t>
            </a:r>
            <a:endParaRPr lang="en-US" altLang="zh-CN" sz="2800">
              <a:latin typeface="Times New Roman" panose="02020603050405020304"/>
              <a:ea typeface="宋体" panose="02010600030101010101" pitchFamily="2" charset="-122"/>
            </a:endParaRPr>
          </a:p>
          <a:p>
            <a:pPr marL="0" indent="0" algn="l" defTabSz="266700">
              <a:lnSpc>
                <a:spcPct val="150000"/>
              </a:lnSpc>
              <a:spcBef>
                <a:spcPct val="0"/>
              </a:spcBef>
              <a:spcAft>
                <a:spcPct val="0"/>
              </a:spcAft>
            </a:pPr>
            <a:r>
              <a:rPr lang="en-US" altLang="zh-CN" sz="2800">
                <a:latin typeface="Times New Roman" panose="02020603050405020304"/>
                <a:ea typeface="宋体" panose="02010600030101010101" pitchFamily="2" charset="-122"/>
              </a:rPr>
              <a:t>C. He’s brave.								D. He’s rude.</a:t>
            </a:r>
            <a:endParaRPr lang="en-US" altLang="zh-CN" sz="2800">
              <a:latin typeface="Times New Roman" panose="02020603050405020304"/>
              <a:ea typeface="宋体" panose="02010600030101010101" pitchFamily="2" charset="-122"/>
            </a:endParaRPr>
          </a:p>
        </p:txBody>
      </p:sp>
      <p:grpSp>
        <p:nvGrpSpPr>
          <p:cNvPr id="36" name="组合 36"/>
          <p:cNvGrpSpPr/>
          <p:nvPr/>
        </p:nvGrpSpPr>
        <p:grpSpPr>
          <a:xfrm>
            <a:off x="7894955" y="1196496"/>
            <a:ext cx="4296760" cy="1003063"/>
            <a:chOff x="10271" y="39672"/>
            <a:chExt cx="4453" cy="819"/>
          </a:xfrm>
        </p:grpSpPr>
        <p:sp>
          <p:nvSpPr>
            <p:cNvPr id="37" name="右箭头 20"/>
            <p:cNvSpPr/>
            <p:nvPr/>
          </p:nvSpPr>
          <p:spPr>
            <a:xfrm>
              <a:off x="10271" y="39928"/>
              <a:ext cx="720" cy="380"/>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38" name="文本框 22"/>
            <p:cNvSpPr txBox="1"/>
            <p:nvPr/>
          </p:nvSpPr>
          <p:spPr>
            <a:xfrm>
              <a:off x="11000" y="39672"/>
              <a:ext cx="3724" cy="819"/>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800" b="1" kern="100">
                  <a:solidFill>
                    <a:srgbClr val="000000"/>
                  </a:solidFill>
                  <a:highlight>
                    <a:srgbClr val="FFFF00"/>
                  </a:highlight>
                  <a:latin typeface="Times New Roman" panose="02020603050405020304"/>
                  <a:ea typeface="Times New Roman" panose="02020603050405020304"/>
                  <a:cs typeface="Times New Roman" panose="02020603050405020304"/>
                  <a:sym typeface="Times New Roman" panose="02020603050405020304"/>
                </a:rPr>
                <a:t>  </a:t>
              </a:r>
              <a:endParaRPr lang="en-US" altLang="zh-CN" sz="2800" b="1" kern="100">
                <a:solidFill>
                  <a:srgbClr val="000000"/>
                </a:solidFill>
                <a:highlight>
                  <a:srgbClr val="FFFF00"/>
                </a:highlight>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a:t>
              </a:r>
              <a:r>
                <a:rPr lang="en-US" altLang="zh-CN" sz="2800" b="1" kern="100">
                  <a:solidFill>
                    <a:srgbClr val="FF0000"/>
                  </a:solidFill>
                  <a:latin typeface="Times New Roman" panose="02020603050405020304"/>
                  <a:ea typeface="Times New Roman" panose="02020603050405020304"/>
                  <a:cs typeface="Times New Roman" panose="02020603050405020304"/>
                  <a:sym typeface="Times New Roman" panose="02020603050405020304"/>
                </a:rPr>
                <a:t>1</a:t>
              </a:r>
              <a:endParaRPr lang="en-US" altLang="zh-CN" sz="2800" b="1" kern="1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3" name="文本框 2"/>
          <p:cNvSpPr txBox="1"/>
          <p:nvPr/>
        </p:nvSpPr>
        <p:spPr>
          <a:xfrm>
            <a:off x="112395" y="3084830"/>
            <a:ext cx="11578590" cy="3364230"/>
          </a:xfrm>
          <a:prstGeom prst="rect">
            <a:avLst/>
          </a:prstGeom>
          <a:ln>
            <a:solidFill>
              <a:srgbClr val="0070C0"/>
            </a:solidFill>
          </a:ln>
        </p:spPr>
        <p:txBody>
          <a:bodyPr wrap="square">
            <a:noAutofit/>
          </a:bodyPr>
          <a:p>
            <a:pPr indent="304800" algn="just" defTabSz="266700" fontAlgn="auto">
              <a:lnSpc>
                <a:spcPct val="100000"/>
              </a:lnSpc>
              <a:spcBef>
                <a:spcPct val="0"/>
              </a:spcBef>
              <a:spcAft>
                <a:spcPct val="0"/>
              </a:spcAft>
            </a:pPr>
            <a:r>
              <a:rPr lang="en-US" altLang="en-US" sz="2800">
                <a:solidFill>
                  <a:schemeClr val="tx1"/>
                </a:solidFill>
                <a:latin typeface="Times New Roman" panose="02020603050405020304"/>
                <a:ea typeface="宋体" panose="02010600030101010101" pitchFamily="2" charset="-122"/>
              </a:rPr>
              <a:t>①</a:t>
            </a:r>
            <a:r>
              <a:rPr lang="en-US" altLang="zh-CN" sz="2800">
                <a:solidFill>
                  <a:schemeClr val="tx1"/>
                </a:solidFill>
                <a:latin typeface="Times New Roman" panose="02020603050405020304"/>
                <a:ea typeface="宋体" panose="02010600030101010101" pitchFamily="2" charset="-122"/>
              </a:rPr>
              <a:t>“I am not crazy,” says Dr. William Farber, shortly after performing acupuncture (</a:t>
            </a:r>
            <a:r>
              <a:rPr lang="zh-CN" altLang="en-US" sz="2800">
                <a:solidFill>
                  <a:schemeClr val="tx1"/>
                </a:solidFill>
                <a:latin typeface="Times New Roman" panose="02020603050405020304"/>
                <a:ea typeface="宋体" panose="02010600030101010101" pitchFamily="2" charset="-122"/>
              </a:rPr>
              <a:t>针灸</a:t>
            </a:r>
            <a:r>
              <a:rPr lang="en-US" altLang="zh-CN" sz="2800">
                <a:solidFill>
                  <a:schemeClr val="tx1"/>
                </a:solidFill>
                <a:latin typeface="Times New Roman" panose="02020603050405020304"/>
                <a:ea typeface="宋体" panose="02010600030101010101" pitchFamily="2" charset="-122"/>
              </a:rPr>
              <a:t>) on a rabbit. “I am ahead of my time.” If he seems a little defensive, </a:t>
            </a:r>
            <a:r>
              <a:rPr lang="en-US" altLang="zh-CN" sz="2800" b="1">
                <a:solidFill>
                  <a:srgbClr val="FF0000"/>
                </a:solidFill>
                <a:latin typeface="Times New Roman" panose="02020603050405020304"/>
                <a:ea typeface="宋体" panose="02010600030101010101" pitchFamily="2" charset="-122"/>
              </a:rPr>
              <a:t>it might be because even some of his coworkers occasionally laugh at his unusual methods.</a:t>
            </a:r>
            <a:r>
              <a:rPr lang="en-US" altLang="zh-CN" sz="2800">
                <a:solidFill>
                  <a:schemeClr val="tx1"/>
                </a:solidFill>
                <a:latin typeface="Times New Roman" panose="02020603050405020304"/>
                <a:ea typeface="宋体" panose="02010600030101010101" pitchFamily="2" charset="-122"/>
              </a:rPr>
              <a:t> But Farber is certain he’ll have the last laugh. He’s one of a small but growing number of American veterinarians (</a:t>
            </a:r>
            <a:r>
              <a:rPr lang="zh-CN" altLang="en-US" sz="2800">
                <a:solidFill>
                  <a:schemeClr val="tx1"/>
                </a:solidFill>
                <a:latin typeface="Times New Roman" panose="02020603050405020304"/>
                <a:ea typeface="宋体" panose="02010600030101010101" pitchFamily="2" charset="-122"/>
              </a:rPr>
              <a:t>兽医</a:t>
            </a:r>
            <a:r>
              <a:rPr lang="en-US" altLang="zh-CN" sz="2800">
                <a:solidFill>
                  <a:schemeClr val="tx1"/>
                </a:solidFill>
                <a:latin typeface="Times New Roman" panose="02020603050405020304"/>
                <a:ea typeface="宋体" panose="02010600030101010101" pitchFamily="2" charset="-122"/>
              </a:rPr>
              <a:t>) now practicing “holistic” medicine – combining traditional Western treatments with acupuncture, chiropractic (</a:t>
            </a:r>
            <a:r>
              <a:rPr lang="zh-CN" altLang="en-US" sz="2800">
                <a:solidFill>
                  <a:schemeClr val="tx1"/>
                </a:solidFill>
                <a:latin typeface="Times New Roman" panose="02020603050405020304"/>
                <a:ea typeface="宋体" panose="02010600030101010101" pitchFamily="2" charset="-122"/>
              </a:rPr>
              <a:t>按摩疗法</a:t>
            </a:r>
            <a:r>
              <a:rPr lang="en-US" altLang="zh-CN" sz="2800">
                <a:solidFill>
                  <a:schemeClr val="tx1"/>
                </a:solidFill>
                <a:latin typeface="Times New Roman" panose="02020603050405020304"/>
                <a:ea typeface="宋体" panose="02010600030101010101" pitchFamily="2" charset="-122"/>
              </a:rPr>
              <a:t>) and herbal medicine.</a:t>
            </a:r>
            <a:endParaRPr lang="en-US" altLang="zh-CN" sz="2800">
              <a:solidFill>
                <a:schemeClr val="tx1"/>
              </a:solidFill>
              <a:latin typeface="Times New Roman" panose="02020603050405020304"/>
              <a:ea typeface="宋体" panose="02010600030101010101" pitchFamily="2" charset="-122"/>
            </a:endParaRPr>
          </a:p>
        </p:txBody>
      </p:sp>
      <p:sp>
        <p:nvSpPr>
          <p:cNvPr id="11" name="文本框 10"/>
          <p:cNvSpPr txBox="1"/>
          <p:nvPr/>
        </p:nvSpPr>
        <p:spPr>
          <a:xfrm>
            <a:off x="463550" y="1196340"/>
            <a:ext cx="2520315" cy="479425"/>
          </a:xfrm>
          <a:prstGeom prst="rect">
            <a:avLst/>
          </a:prstGeom>
          <a:noFill/>
          <a:ln w="57150">
            <a:solidFill>
              <a:srgbClr val="002060"/>
            </a:solidFill>
          </a:ln>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3" grpId="0" bldLvl="0" animBg="1"/>
      <p:bldP spid="3"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7645" y="106045"/>
            <a:ext cx="11008360" cy="2245360"/>
          </a:xfrm>
          <a:prstGeom prst="rect">
            <a:avLst/>
          </a:prstGeom>
        </p:spPr>
        <p:txBody>
          <a:bodyPr wrap="square">
            <a:spAutoFit/>
          </a:bodyPr>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25. Why did Farber decide to try acupuncture on pets?</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A. He was trained in it at university.</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B. He was inspired by another veterinarian.</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C. He benefited from it as a patient.</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D. He wanted to save money for pet owners.</a:t>
            </a:r>
            <a:endParaRPr lang="en-US" altLang="zh-CN" sz="2800">
              <a:latin typeface="Times New Roman" panose="02020603050405020304"/>
              <a:ea typeface="宋体" panose="02010600030101010101" pitchFamily="2" charset="-122"/>
            </a:endParaRPr>
          </a:p>
        </p:txBody>
      </p:sp>
      <p:grpSp>
        <p:nvGrpSpPr>
          <p:cNvPr id="36" name="组合 36"/>
          <p:cNvGrpSpPr/>
          <p:nvPr/>
        </p:nvGrpSpPr>
        <p:grpSpPr>
          <a:xfrm>
            <a:off x="7894955" y="1196496"/>
            <a:ext cx="4296760" cy="1003063"/>
            <a:chOff x="10271" y="39672"/>
            <a:chExt cx="4453" cy="819"/>
          </a:xfrm>
        </p:grpSpPr>
        <p:sp>
          <p:nvSpPr>
            <p:cNvPr id="37" name="右箭头 20"/>
            <p:cNvSpPr/>
            <p:nvPr/>
          </p:nvSpPr>
          <p:spPr>
            <a:xfrm>
              <a:off x="10271" y="39928"/>
              <a:ext cx="720" cy="380"/>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38" name="文本框 22"/>
            <p:cNvSpPr txBox="1"/>
            <p:nvPr/>
          </p:nvSpPr>
          <p:spPr>
            <a:xfrm>
              <a:off x="11000" y="39672"/>
              <a:ext cx="3724" cy="819"/>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800" b="1" kern="100">
                  <a:solidFill>
                    <a:srgbClr val="000000"/>
                  </a:solidFill>
                  <a:highlight>
                    <a:srgbClr val="FFFF00"/>
                  </a:highlight>
                  <a:latin typeface="Times New Roman" panose="02020603050405020304"/>
                  <a:ea typeface="Times New Roman" panose="02020603050405020304"/>
                  <a:cs typeface="Times New Roman" panose="02020603050405020304"/>
                  <a:sym typeface="Times New Roman" panose="02020603050405020304"/>
                </a:rPr>
                <a:t>  </a:t>
              </a:r>
              <a:endParaRPr lang="en-US" altLang="zh-CN" sz="2800" b="1" kern="100">
                <a:solidFill>
                  <a:srgbClr val="000000"/>
                </a:solidFill>
                <a:highlight>
                  <a:srgbClr val="FFFF00"/>
                </a:highlight>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a:t>
              </a:r>
              <a:r>
                <a:rPr lang="en-US" altLang="zh-CN" sz="2800" b="1" kern="100">
                  <a:solidFill>
                    <a:srgbClr val="FF0000"/>
                  </a:solidFill>
                  <a:latin typeface="Times New Roman" panose="02020603050405020304"/>
                  <a:ea typeface="Times New Roman" panose="02020603050405020304"/>
                  <a:cs typeface="Times New Roman" panose="02020603050405020304"/>
                  <a:sym typeface="Times New Roman" panose="02020603050405020304"/>
                </a:rPr>
                <a:t>2</a:t>
              </a:r>
              <a:endParaRPr lang="en-US" altLang="zh-CN" sz="2800" b="1" kern="1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3" name="文本框 2"/>
          <p:cNvSpPr txBox="1"/>
          <p:nvPr/>
        </p:nvSpPr>
        <p:spPr>
          <a:xfrm>
            <a:off x="112395" y="2507615"/>
            <a:ext cx="11578590" cy="3364230"/>
          </a:xfrm>
          <a:prstGeom prst="rect">
            <a:avLst/>
          </a:prstGeom>
          <a:ln>
            <a:solidFill>
              <a:srgbClr val="0070C0"/>
            </a:solidFill>
          </a:ln>
        </p:spPr>
        <p:txBody>
          <a:bodyPr wrap="square">
            <a:noAutofit/>
          </a:bodyPr>
          <a:p>
            <a:pPr indent="304800" algn="just" defTabSz="266700" fontAlgn="auto">
              <a:lnSpc>
                <a:spcPct val="100000"/>
              </a:lnSpc>
              <a:spcBef>
                <a:spcPct val="0"/>
              </a:spcBef>
              <a:spcAft>
                <a:spcPct val="0"/>
              </a:spcAft>
            </a:pPr>
            <a:r>
              <a:rPr lang="en-US" altLang="zh-CN" sz="2800">
                <a:solidFill>
                  <a:schemeClr val="tx1"/>
                </a:solidFill>
                <a:latin typeface="Calibri" panose="020F0502020204030204" charset="0"/>
                <a:ea typeface="宋体" panose="02010600030101010101" pitchFamily="2" charset="-122"/>
              </a:rPr>
              <a:t>②</a:t>
            </a:r>
            <a:r>
              <a:rPr lang="en-US" altLang="zh-CN" sz="2800">
                <a:solidFill>
                  <a:schemeClr val="tx1"/>
                </a:solidFill>
                <a:latin typeface="Times New Roman" panose="02020603050405020304"/>
                <a:ea typeface="宋体" panose="02010600030101010101" pitchFamily="2" charset="-122"/>
              </a:rPr>
              <a:t>Farber, a graduate of Colorado State University, started out as a more conventional veterinarian. He became interested in alternative treatments 20 years ago when he suffered from terrible back pain. He tried muscle-relaxing drugs but found little relief. Then he tried acupuncture, an ancient Chinese practice, and </a:t>
            </a:r>
            <a:r>
              <a:rPr lang="en-US" altLang="zh-CN" sz="2800" b="1">
                <a:solidFill>
                  <a:srgbClr val="FF0000"/>
                </a:solidFill>
                <a:latin typeface="Times New Roman" panose="02020603050405020304"/>
                <a:ea typeface="宋体" panose="02010600030101010101" pitchFamily="2" charset="-122"/>
              </a:rPr>
              <a:t>was amazed that he improved after two or three treatments.</a:t>
            </a:r>
            <a:r>
              <a:rPr lang="en-US" altLang="zh-CN" sz="2800">
                <a:solidFill>
                  <a:schemeClr val="tx1"/>
                </a:solidFill>
                <a:latin typeface="Times New Roman" panose="02020603050405020304"/>
                <a:ea typeface="宋体" panose="02010600030101010101" pitchFamily="2" charset="-122"/>
              </a:rPr>
              <a:t> What worked on a veterinarian seemed likely to work on his patients. </a:t>
            </a:r>
            <a:r>
              <a:rPr lang="en-US" altLang="zh-CN" sz="2800" b="1">
                <a:solidFill>
                  <a:srgbClr val="FF0000"/>
                </a:solidFill>
                <a:latin typeface="Times New Roman" panose="02020603050405020304"/>
                <a:ea typeface="宋体" panose="02010600030101010101" pitchFamily="2" charset="-122"/>
              </a:rPr>
              <a:t>So, after studying the techniques for a couple of years,</a:t>
            </a:r>
            <a:r>
              <a:rPr lang="en-US" altLang="zh-CN" sz="2800">
                <a:solidFill>
                  <a:schemeClr val="tx1"/>
                </a:solidFill>
                <a:latin typeface="Times New Roman" panose="02020603050405020304"/>
                <a:ea typeface="宋体" panose="02010600030101010101" pitchFamily="2" charset="-122"/>
              </a:rPr>
              <a:t> he began offering them to pets.</a:t>
            </a:r>
            <a:endParaRPr lang="en-US" altLang="zh-CN" sz="2800">
              <a:solidFill>
                <a:schemeClr val="tx1"/>
              </a:solidFill>
              <a:latin typeface="Times New Roman" panose="02020603050405020304"/>
              <a:ea typeface="宋体" panose="02010600030101010101" pitchFamily="2" charset="-122"/>
            </a:endParaRPr>
          </a:p>
        </p:txBody>
      </p:sp>
      <p:sp>
        <p:nvSpPr>
          <p:cNvPr id="11" name="文本框 10"/>
          <p:cNvSpPr txBox="1"/>
          <p:nvPr/>
        </p:nvSpPr>
        <p:spPr>
          <a:xfrm>
            <a:off x="273685" y="1386205"/>
            <a:ext cx="5535930" cy="479425"/>
          </a:xfrm>
          <a:prstGeom prst="rect">
            <a:avLst/>
          </a:prstGeom>
          <a:noFill/>
          <a:ln w="57150">
            <a:solidFill>
              <a:srgbClr val="002060"/>
            </a:solidFill>
          </a:ln>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3" grpId="0" bldLvl="0" animBg="1"/>
      <p:bldP spid="3"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7645" y="106045"/>
            <a:ext cx="11008360" cy="2245360"/>
          </a:xfrm>
          <a:prstGeom prst="rect">
            <a:avLst/>
          </a:prstGeom>
        </p:spPr>
        <p:txBody>
          <a:bodyPr wrap="square">
            <a:spAutoFit/>
          </a:bodyPr>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26. What does paragraph 3 mainly talk about?</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A. Steps of a chiropractic treatment.</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B. The complexity of veterinarians’ work.</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C. Examples of rare animal diseases.</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D. The effectiveness of holistic medicine.</a:t>
            </a:r>
            <a:endParaRPr lang="en-US" altLang="zh-CN" sz="2800">
              <a:latin typeface="Times New Roman" panose="02020603050405020304"/>
              <a:ea typeface="宋体" panose="02010600030101010101" pitchFamily="2" charset="-122"/>
            </a:endParaRPr>
          </a:p>
        </p:txBody>
      </p:sp>
      <p:grpSp>
        <p:nvGrpSpPr>
          <p:cNvPr id="36" name="组合 36"/>
          <p:cNvGrpSpPr/>
          <p:nvPr/>
        </p:nvGrpSpPr>
        <p:grpSpPr>
          <a:xfrm>
            <a:off x="7894955" y="1196496"/>
            <a:ext cx="4296760" cy="1003063"/>
            <a:chOff x="10271" y="39672"/>
            <a:chExt cx="4453" cy="819"/>
          </a:xfrm>
        </p:grpSpPr>
        <p:sp>
          <p:nvSpPr>
            <p:cNvPr id="37" name="右箭头 20"/>
            <p:cNvSpPr/>
            <p:nvPr/>
          </p:nvSpPr>
          <p:spPr>
            <a:xfrm>
              <a:off x="10271" y="39928"/>
              <a:ext cx="720" cy="380"/>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38" name="文本框 22"/>
            <p:cNvSpPr txBox="1"/>
            <p:nvPr/>
          </p:nvSpPr>
          <p:spPr>
            <a:xfrm>
              <a:off x="11000" y="39672"/>
              <a:ext cx="3724" cy="819"/>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800" b="1" kern="100">
                  <a:solidFill>
                    <a:srgbClr val="000000"/>
                  </a:solidFill>
                  <a:highlight>
                    <a:srgbClr val="FFFF00"/>
                  </a:highlight>
                  <a:latin typeface="Times New Roman" panose="02020603050405020304"/>
                  <a:ea typeface="Times New Roman" panose="02020603050405020304"/>
                  <a:cs typeface="Times New Roman" panose="02020603050405020304"/>
                  <a:sym typeface="Times New Roman" panose="02020603050405020304"/>
                </a:rPr>
                <a:t>  </a:t>
              </a:r>
              <a:endParaRPr lang="en-US" altLang="zh-CN" sz="2800" b="1" kern="100">
                <a:solidFill>
                  <a:srgbClr val="000000"/>
                </a:solidFill>
                <a:highlight>
                  <a:srgbClr val="FFFF00"/>
                </a:highlight>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a:t>
              </a:r>
              <a:r>
                <a:rPr lang="en-US" altLang="zh-CN" sz="2800" b="1" kern="100">
                  <a:solidFill>
                    <a:srgbClr val="FF0000"/>
                  </a:solidFill>
                  <a:latin typeface="Times New Roman" panose="02020603050405020304"/>
                  <a:ea typeface="Times New Roman" panose="02020603050405020304"/>
                  <a:cs typeface="Times New Roman" panose="02020603050405020304"/>
                  <a:sym typeface="Times New Roman" panose="02020603050405020304"/>
                </a:rPr>
                <a:t>3</a:t>
              </a:r>
              <a:endParaRPr lang="en-US" altLang="zh-CN" sz="2800" b="1" kern="1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3" name="文本框 2"/>
          <p:cNvSpPr txBox="1"/>
          <p:nvPr/>
        </p:nvSpPr>
        <p:spPr>
          <a:xfrm>
            <a:off x="112395" y="2507615"/>
            <a:ext cx="11578590" cy="3364230"/>
          </a:xfrm>
          <a:prstGeom prst="rect">
            <a:avLst/>
          </a:prstGeom>
          <a:ln>
            <a:solidFill>
              <a:srgbClr val="0070C0"/>
            </a:solidFill>
          </a:ln>
        </p:spPr>
        <p:txBody>
          <a:bodyPr wrap="square">
            <a:noAutofit/>
          </a:bodyPr>
          <a:p>
            <a:pPr indent="304800" algn="just" defTabSz="266700" fontAlgn="auto">
              <a:lnSpc>
                <a:spcPct val="100000"/>
              </a:lnSpc>
              <a:spcBef>
                <a:spcPct val="0"/>
              </a:spcBef>
              <a:spcAft>
                <a:spcPct val="0"/>
              </a:spcAft>
            </a:pPr>
            <a:r>
              <a:rPr lang="en-US" altLang="zh-CN" sz="2800">
                <a:solidFill>
                  <a:schemeClr val="tx1"/>
                </a:solidFill>
                <a:latin typeface="Calibri" panose="020F0502020204030204" charset="0"/>
                <a:ea typeface="宋体" panose="02010600030101010101" pitchFamily="2" charset="-122"/>
              </a:rPr>
              <a:t>③</a:t>
            </a:r>
            <a:r>
              <a:rPr lang="en-US" altLang="zh-CN" sz="2800">
                <a:solidFill>
                  <a:schemeClr val="tx1"/>
                </a:solidFill>
                <a:latin typeface="Times New Roman" panose="02020603050405020304"/>
                <a:ea typeface="宋体" panose="02010600030101010101" pitchFamily="2" charset="-122"/>
              </a:rPr>
              <a:t>Leigh Tindale’s dog Charlie had a serious heart condition. After Charlie had a heart attack, Tindale says, she was prepared to put him to sleep, but Farber’s treatments </a:t>
            </a:r>
            <a:r>
              <a:rPr lang="en-US" altLang="zh-CN" sz="2800" b="1">
                <a:solidFill>
                  <a:srgbClr val="FF0000"/>
                </a:solidFill>
                <a:latin typeface="Times New Roman" panose="02020603050405020304"/>
                <a:ea typeface="宋体" panose="02010600030101010101" pitchFamily="2" charset="-122"/>
              </a:rPr>
              <a:t>eased her dog’s suffering</a:t>
            </a:r>
            <a:r>
              <a:rPr lang="en-US" altLang="zh-CN" sz="2800">
                <a:solidFill>
                  <a:schemeClr val="tx1"/>
                </a:solidFill>
                <a:latin typeface="Times New Roman" panose="02020603050405020304"/>
                <a:ea typeface="宋体" panose="02010600030101010101" pitchFamily="2" charset="-122"/>
              </a:rPr>
              <a:t> </a:t>
            </a:r>
            <a:r>
              <a:rPr lang="en-US" altLang="zh-CN" sz="2800" b="1">
                <a:solidFill>
                  <a:srgbClr val="FF0000"/>
                </a:solidFill>
                <a:latin typeface="Times New Roman" panose="02020603050405020304"/>
                <a:ea typeface="宋体" panose="02010600030101010101" pitchFamily="2" charset="-122"/>
              </a:rPr>
              <a:t>so much that she was able to keep him alive for an additional five months</a:t>
            </a:r>
            <a:r>
              <a:rPr lang="en-US" altLang="zh-CN" sz="2800">
                <a:solidFill>
                  <a:schemeClr val="tx1"/>
                </a:solidFill>
                <a:latin typeface="Times New Roman" panose="02020603050405020304"/>
                <a:ea typeface="宋体" panose="02010600030101010101" pitchFamily="2" charset="-122"/>
              </a:rPr>
              <a:t>. And Priscilla Dewing reports that her horse, Nappy, “</a:t>
            </a:r>
            <a:r>
              <a:rPr lang="en-US" altLang="zh-CN" sz="2800" b="1">
                <a:solidFill>
                  <a:srgbClr val="FF0000"/>
                </a:solidFill>
                <a:latin typeface="Times New Roman" panose="02020603050405020304"/>
                <a:ea typeface="宋体" panose="02010600030101010101" pitchFamily="2" charset="-122"/>
              </a:rPr>
              <a:t>moves more easily and rides more comfortably</a:t>
            </a:r>
            <a:r>
              <a:rPr lang="en-US" altLang="zh-CN" sz="2800">
                <a:solidFill>
                  <a:schemeClr val="tx1"/>
                </a:solidFill>
                <a:latin typeface="Times New Roman" panose="02020603050405020304"/>
                <a:ea typeface="宋体" panose="02010600030101010101" pitchFamily="2" charset="-122"/>
              </a:rPr>
              <a:t>” after a chiropractic adjustment.</a:t>
            </a:r>
            <a:endParaRPr lang="en-US" altLang="zh-CN" sz="2800">
              <a:solidFill>
                <a:schemeClr val="tx1"/>
              </a:solidFill>
              <a:latin typeface="Times New Roman" panose="02020603050405020304"/>
              <a:ea typeface="宋体" panose="02010600030101010101" pitchFamily="2" charset="-122"/>
            </a:endParaRPr>
          </a:p>
        </p:txBody>
      </p:sp>
      <p:sp>
        <p:nvSpPr>
          <p:cNvPr id="11" name="文本框 10"/>
          <p:cNvSpPr txBox="1"/>
          <p:nvPr/>
        </p:nvSpPr>
        <p:spPr>
          <a:xfrm>
            <a:off x="273685" y="1865630"/>
            <a:ext cx="6228080" cy="479425"/>
          </a:xfrm>
          <a:prstGeom prst="rect">
            <a:avLst/>
          </a:prstGeom>
          <a:noFill/>
          <a:ln w="57150">
            <a:solidFill>
              <a:srgbClr val="002060"/>
            </a:solidFill>
          </a:ln>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3" grpId="0" bldLvl="0" animBg="1"/>
      <p:bldP spid="3"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7645" y="106045"/>
            <a:ext cx="11008360" cy="2676525"/>
          </a:xfrm>
          <a:prstGeom prst="rect">
            <a:avLst/>
          </a:prstGeom>
        </p:spPr>
        <p:txBody>
          <a:bodyPr wrap="square">
            <a:spAutoFit/>
          </a:bodyPr>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27. Why does the author mention the American Holistic Veterinary Medical Association?</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A. To prove Farber’s point.</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B. To emphasize its importance.</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C. To praise veterinarians.</a:t>
            </a:r>
            <a:endParaRPr lang="en-US" altLang="zh-CN" sz="2800">
              <a:latin typeface="Times New Roman" panose="02020603050405020304"/>
              <a:ea typeface="宋体" panose="02010600030101010101" pitchFamily="2" charset="-122"/>
            </a:endParaRPr>
          </a:p>
          <a:p>
            <a:pPr indent="0" algn="l" defTabSz="266700" fontAlgn="auto">
              <a:lnSpc>
                <a:spcPct val="100000"/>
              </a:lnSpc>
              <a:spcBef>
                <a:spcPct val="0"/>
              </a:spcBef>
              <a:spcAft>
                <a:spcPct val="0"/>
              </a:spcAft>
            </a:pPr>
            <a:r>
              <a:rPr lang="en-US" altLang="zh-CN" sz="2800">
                <a:latin typeface="Times New Roman" panose="02020603050405020304"/>
                <a:ea typeface="宋体" panose="02010600030101010101" pitchFamily="2" charset="-122"/>
              </a:rPr>
              <a:t>D. To advocate animal protection.</a:t>
            </a:r>
            <a:endParaRPr lang="en-US" altLang="zh-CN" sz="2800">
              <a:latin typeface="Times New Roman" panose="02020603050405020304"/>
              <a:ea typeface="宋体" panose="02010600030101010101" pitchFamily="2" charset="-122"/>
            </a:endParaRPr>
          </a:p>
        </p:txBody>
      </p:sp>
      <p:grpSp>
        <p:nvGrpSpPr>
          <p:cNvPr id="36" name="组合 36"/>
          <p:cNvGrpSpPr/>
          <p:nvPr/>
        </p:nvGrpSpPr>
        <p:grpSpPr>
          <a:xfrm>
            <a:off x="7894955" y="1196496"/>
            <a:ext cx="4296760" cy="1003063"/>
            <a:chOff x="10271" y="39672"/>
            <a:chExt cx="4453" cy="819"/>
          </a:xfrm>
        </p:grpSpPr>
        <p:sp>
          <p:nvSpPr>
            <p:cNvPr id="37" name="右箭头 20"/>
            <p:cNvSpPr/>
            <p:nvPr/>
          </p:nvSpPr>
          <p:spPr>
            <a:xfrm>
              <a:off x="10271" y="39928"/>
              <a:ext cx="720" cy="380"/>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38" name="文本框 22"/>
            <p:cNvSpPr txBox="1"/>
            <p:nvPr/>
          </p:nvSpPr>
          <p:spPr>
            <a:xfrm>
              <a:off x="11000" y="39672"/>
              <a:ext cx="3724" cy="819"/>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800" b="1" kern="100">
                  <a:solidFill>
                    <a:srgbClr val="000000"/>
                  </a:solidFill>
                  <a:highlight>
                    <a:srgbClr val="FFFF00"/>
                  </a:highlight>
                  <a:latin typeface="Times New Roman" panose="02020603050405020304"/>
                  <a:ea typeface="Times New Roman" panose="02020603050405020304"/>
                  <a:cs typeface="Times New Roman" panose="02020603050405020304"/>
                  <a:sym typeface="Times New Roman" panose="02020603050405020304"/>
                </a:rPr>
                <a:t>  </a:t>
              </a:r>
              <a:endParaRPr lang="en-US" altLang="zh-CN" sz="2800" b="1" kern="100">
                <a:solidFill>
                  <a:srgbClr val="000000"/>
                </a:solidFill>
                <a:highlight>
                  <a:srgbClr val="FFFF00"/>
                </a:highlight>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a:t>
              </a:r>
              <a:r>
                <a:rPr lang="en-US" altLang="zh-CN" sz="2800" b="1" kern="100">
                  <a:solidFill>
                    <a:srgbClr val="FF0000"/>
                  </a:solidFill>
                  <a:latin typeface="Times New Roman" panose="02020603050405020304"/>
                  <a:ea typeface="Times New Roman" panose="02020603050405020304"/>
                  <a:cs typeface="Times New Roman" panose="02020603050405020304"/>
                  <a:sym typeface="Times New Roman" panose="02020603050405020304"/>
                </a:rPr>
                <a:t>4</a:t>
              </a:r>
              <a:endParaRPr lang="en-US" altLang="zh-CN" sz="2800" b="1" kern="1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3" name="文本框 2"/>
          <p:cNvSpPr txBox="1"/>
          <p:nvPr/>
        </p:nvSpPr>
        <p:spPr>
          <a:xfrm>
            <a:off x="207645" y="2858770"/>
            <a:ext cx="11578590" cy="3364230"/>
          </a:xfrm>
          <a:prstGeom prst="rect">
            <a:avLst/>
          </a:prstGeom>
          <a:ln>
            <a:solidFill>
              <a:srgbClr val="0070C0"/>
            </a:solidFill>
          </a:ln>
        </p:spPr>
        <p:txBody>
          <a:bodyPr wrap="square">
            <a:noAutofit/>
          </a:bodyPr>
          <a:p>
            <a:pPr indent="304800" algn="just" defTabSz="266700" fontAlgn="auto">
              <a:lnSpc>
                <a:spcPct val="100000"/>
              </a:lnSpc>
              <a:spcBef>
                <a:spcPct val="0"/>
              </a:spcBef>
              <a:spcAft>
                <a:spcPct val="0"/>
              </a:spcAft>
            </a:pPr>
            <a:r>
              <a:rPr lang="en-US" altLang="en-US" sz="2800">
                <a:solidFill>
                  <a:schemeClr val="tx1"/>
                </a:solidFill>
                <a:latin typeface="Times New Roman" panose="02020603050405020304"/>
                <a:ea typeface="宋体" panose="02010600030101010101" pitchFamily="2" charset="-122"/>
              </a:rPr>
              <a:t>④</a:t>
            </a:r>
            <a:r>
              <a:rPr lang="en-US" altLang="zh-CN" sz="2800">
                <a:solidFill>
                  <a:schemeClr val="tx1"/>
                </a:solidFill>
                <a:latin typeface="Times New Roman" panose="02020603050405020304"/>
                <a:ea typeface="宋体" panose="02010600030101010101" pitchFamily="2" charset="-122"/>
              </a:rPr>
              <a:t>Farber </a:t>
            </a:r>
            <a:r>
              <a:rPr lang="en-US" altLang="zh-CN" sz="2800" b="1">
                <a:solidFill>
                  <a:srgbClr val="FF0000"/>
                </a:solidFill>
                <a:latin typeface="Times New Roman" panose="02020603050405020304"/>
                <a:ea typeface="宋体" panose="02010600030101010101" pitchFamily="2" charset="-122"/>
              </a:rPr>
              <a:t>is certain that the holistic approach will grow more popular with time</a:t>
            </a:r>
            <a:r>
              <a:rPr lang="en-US" altLang="zh-CN" sz="2800">
                <a:solidFill>
                  <a:schemeClr val="tx1"/>
                </a:solidFill>
                <a:latin typeface="Times New Roman" panose="02020603050405020304"/>
                <a:ea typeface="宋体" panose="02010600030101010101" pitchFamily="2" charset="-122"/>
              </a:rPr>
              <a:t>, and if the past is any indication, he may be right: Since 1982, membership in the American Holistic Veterinary Medical Association </a:t>
            </a:r>
            <a:r>
              <a:rPr lang="en-US" altLang="zh-CN" sz="2800" b="1">
                <a:solidFill>
                  <a:srgbClr val="FF0000"/>
                </a:solidFill>
                <a:latin typeface="Times New Roman" panose="02020603050405020304"/>
                <a:ea typeface="宋体" panose="02010600030101010101" pitchFamily="2" charset="-122"/>
              </a:rPr>
              <a:t>has grown from 30 to over 700. </a:t>
            </a:r>
            <a:r>
              <a:rPr lang="en-US" altLang="zh-CN" sz="2800">
                <a:solidFill>
                  <a:schemeClr val="tx1"/>
                </a:solidFill>
                <a:latin typeface="Times New Roman" panose="02020603050405020304"/>
                <a:ea typeface="宋体" panose="02010600030101010101" pitchFamily="2" charset="-122"/>
              </a:rPr>
              <a:t>“Sometimes it surprises me that it works so well,” he says. “I will do anything to help an animal. That’s my job.”</a:t>
            </a:r>
            <a:endParaRPr lang="en-US" altLang="zh-CN" sz="2800">
              <a:solidFill>
                <a:schemeClr val="tx1"/>
              </a:solidFill>
              <a:latin typeface="Times New Roman" panose="02020603050405020304"/>
              <a:ea typeface="宋体" panose="02010600030101010101" pitchFamily="2" charset="-122"/>
            </a:endParaRPr>
          </a:p>
          <a:p>
            <a:pPr indent="304800" algn="just" defTabSz="266700" fontAlgn="auto">
              <a:lnSpc>
                <a:spcPct val="100000"/>
              </a:lnSpc>
              <a:spcBef>
                <a:spcPct val="0"/>
              </a:spcBef>
              <a:spcAft>
                <a:spcPct val="0"/>
              </a:spcAft>
            </a:pPr>
            <a:endParaRPr lang="en-US" altLang="zh-CN" sz="2800">
              <a:solidFill>
                <a:schemeClr val="tx1"/>
              </a:solidFill>
              <a:latin typeface="Times New Roman" panose="02020603050405020304"/>
              <a:ea typeface="宋体" panose="02010600030101010101" pitchFamily="2" charset="-122"/>
            </a:endParaRPr>
          </a:p>
        </p:txBody>
      </p:sp>
      <p:sp>
        <p:nvSpPr>
          <p:cNvPr id="11" name="文本框 10"/>
          <p:cNvSpPr txBox="1"/>
          <p:nvPr/>
        </p:nvSpPr>
        <p:spPr>
          <a:xfrm>
            <a:off x="207645" y="974090"/>
            <a:ext cx="6228080" cy="479425"/>
          </a:xfrm>
          <a:prstGeom prst="rect">
            <a:avLst/>
          </a:prstGeom>
          <a:noFill/>
          <a:ln w="57150">
            <a:solidFill>
              <a:srgbClr val="002060"/>
            </a:solidFill>
          </a:ln>
        </p:spPr>
        <p:txBody>
          <a:bodyPr wrap="square" rtlCol="0">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3" grpId="0" bldLvl="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writing"/>
          <p:cNvPicPr>
            <a:picLocks noChangeAspect="1"/>
          </p:cNvPicPr>
          <p:nvPr>
            <p:custDataLst>
              <p:tags r:id="rId1"/>
            </p:custDataLst>
          </p:nvPr>
        </p:nvPicPr>
        <p:blipFill>
          <a:blip r:embed="rId2"/>
          <a:srcRect l="73857" t="20879" r="6052" b="15688"/>
          <a:stretch>
            <a:fillRect/>
          </a:stretch>
        </p:blipFill>
        <p:spPr>
          <a:xfrm>
            <a:off x="3147060" y="1019810"/>
            <a:ext cx="1243330" cy="5779770"/>
          </a:xfrm>
          <a:prstGeom prst="rect">
            <a:avLst/>
          </a:prstGeom>
          <a:noFill/>
          <a:ln w="9525">
            <a:noFill/>
          </a:ln>
        </p:spPr>
      </p:pic>
      <p:sp>
        <p:nvSpPr>
          <p:cNvPr id="3" name="椭圆 2"/>
          <p:cNvSpPr/>
          <p:nvPr>
            <p:custDataLst>
              <p:tags r:id="rId3"/>
            </p:custDataLst>
          </p:nvPr>
        </p:nvSpPr>
        <p:spPr>
          <a:xfrm>
            <a:off x="3105150" y="1097598"/>
            <a:ext cx="1176338" cy="187325"/>
          </a:xfrm>
          <a:prstGeom prst="ellipse">
            <a:avLst/>
          </a:prstGeom>
          <a:solidFill>
            <a:schemeClr val="accent1">
              <a:alpha val="0"/>
            </a:schemeClr>
          </a:solidFill>
          <a:ln w="28575" cmpd="sng">
            <a:solidFill>
              <a:srgbClr val="083D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1" i="0" u="none" baseline="0" noProof="1">
              <a:ln>
                <a:noFill/>
              </a:ln>
              <a:solidFill>
                <a:schemeClr val="lt1"/>
              </a:solidFill>
              <a:effectLst/>
              <a:uLnTx/>
              <a:uFillTx/>
              <a:latin typeface="Times New Roman" panose="02020603050405020304" charset="0"/>
              <a:ea typeface="思源黑体 CN Bold" panose="020B0800000000000000" pitchFamily="34" charset="-122"/>
              <a:cs typeface="+mn-cs"/>
            </a:endParaRPr>
          </a:p>
        </p:txBody>
      </p:sp>
      <p:sp>
        <p:nvSpPr>
          <p:cNvPr id="5" name="椭圆 4"/>
          <p:cNvSpPr/>
          <p:nvPr>
            <p:custDataLst>
              <p:tags r:id="rId4"/>
            </p:custDataLst>
          </p:nvPr>
        </p:nvSpPr>
        <p:spPr>
          <a:xfrm>
            <a:off x="3223260" y="2399030"/>
            <a:ext cx="636905" cy="127000"/>
          </a:xfrm>
          <a:prstGeom prst="ellipse">
            <a:avLst/>
          </a:prstGeom>
          <a:solidFill>
            <a:schemeClr val="accent1">
              <a:alpha val="0"/>
            </a:schemeClr>
          </a:solidFill>
          <a:ln w="28575" cmpd="sng">
            <a:solidFill>
              <a:srgbClr val="083D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1" i="0" u="none" baseline="0" noProof="1">
              <a:ln>
                <a:noFill/>
              </a:ln>
              <a:solidFill>
                <a:schemeClr val="lt1"/>
              </a:solidFill>
              <a:effectLst/>
              <a:uLnTx/>
              <a:uFillTx/>
              <a:latin typeface="+mn-lt"/>
              <a:ea typeface="思源黑体 CN Bold" panose="020B0800000000000000" pitchFamily="34" charset="-122"/>
              <a:cs typeface="+mn-cs"/>
            </a:endParaRPr>
          </a:p>
        </p:txBody>
      </p:sp>
      <p:sp>
        <p:nvSpPr>
          <p:cNvPr id="6" name="椭圆 5"/>
          <p:cNvSpPr/>
          <p:nvPr>
            <p:custDataLst>
              <p:tags r:id="rId5"/>
            </p:custDataLst>
          </p:nvPr>
        </p:nvSpPr>
        <p:spPr>
          <a:xfrm>
            <a:off x="3147060" y="3626485"/>
            <a:ext cx="810895" cy="162560"/>
          </a:xfrm>
          <a:prstGeom prst="ellipse">
            <a:avLst/>
          </a:prstGeom>
          <a:solidFill>
            <a:schemeClr val="accent1">
              <a:alpha val="0"/>
            </a:schemeClr>
          </a:solidFill>
          <a:ln w="28575" cmpd="sng">
            <a:solidFill>
              <a:srgbClr val="083D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1" i="0" u="none" baseline="0" noProof="1">
              <a:ln>
                <a:noFill/>
              </a:ln>
              <a:solidFill>
                <a:schemeClr val="lt1"/>
              </a:solidFill>
              <a:effectLst/>
              <a:uLnTx/>
              <a:uFillTx/>
              <a:latin typeface="+mn-lt"/>
              <a:ea typeface="思源黑体 CN Bold" panose="020B0800000000000000" pitchFamily="34" charset="-122"/>
              <a:cs typeface="+mn-cs"/>
            </a:endParaRPr>
          </a:p>
        </p:txBody>
      </p:sp>
      <p:sp>
        <p:nvSpPr>
          <p:cNvPr id="7" name="椭圆 6"/>
          <p:cNvSpPr/>
          <p:nvPr>
            <p:custDataLst>
              <p:tags r:id="rId6"/>
            </p:custDataLst>
          </p:nvPr>
        </p:nvSpPr>
        <p:spPr>
          <a:xfrm>
            <a:off x="3223260" y="4957445"/>
            <a:ext cx="829310" cy="220980"/>
          </a:xfrm>
          <a:prstGeom prst="ellipse">
            <a:avLst/>
          </a:prstGeom>
          <a:solidFill>
            <a:schemeClr val="accent1">
              <a:alpha val="0"/>
            </a:schemeClr>
          </a:solidFill>
          <a:ln w="28575" cmpd="sng">
            <a:solidFill>
              <a:srgbClr val="083D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1" i="0" u="none" baseline="0" noProof="1">
              <a:ln>
                <a:noFill/>
              </a:ln>
              <a:solidFill>
                <a:schemeClr val="lt1"/>
              </a:solidFill>
              <a:effectLst/>
              <a:uLnTx/>
              <a:uFillTx/>
              <a:latin typeface="+mn-lt"/>
              <a:ea typeface="思源黑体 CN Bold" panose="020B0800000000000000" pitchFamily="34" charset="-122"/>
              <a:cs typeface="+mn-cs"/>
            </a:endParaRPr>
          </a:p>
        </p:txBody>
      </p:sp>
      <p:sp>
        <p:nvSpPr>
          <p:cNvPr id="8" name="椭圆 7"/>
          <p:cNvSpPr/>
          <p:nvPr>
            <p:custDataLst>
              <p:tags r:id="rId7"/>
            </p:custDataLst>
          </p:nvPr>
        </p:nvSpPr>
        <p:spPr>
          <a:xfrm>
            <a:off x="3223260" y="6140450"/>
            <a:ext cx="1041400" cy="161290"/>
          </a:xfrm>
          <a:prstGeom prst="ellipse">
            <a:avLst/>
          </a:prstGeom>
          <a:solidFill>
            <a:schemeClr val="accent1">
              <a:alpha val="0"/>
            </a:schemeClr>
          </a:solidFill>
          <a:ln w="28575" cmpd="sng">
            <a:solidFill>
              <a:srgbClr val="083D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1" i="0" u="none" baseline="0" noProof="1">
              <a:ln>
                <a:noFill/>
              </a:ln>
              <a:solidFill>
                <a:schemeClr val="lt1"/>
              </a:solidFill>
              <a:effectLst/>
              <a:uLnTx/>
              <a:uFillTx/>
              <a:latin typeface="+mn-lt"/>
              <a:ea typeface="思源黑体 CN Bold" panose="020B0800000000000000" pitchFamily="34" charset="-122"/>
              <a:cs typeface="+mn-cs"/>
            </a:endParaRPr>
          </a:p>
        </p:txBody>
      </p:sp>
      <p:sp>
        <p:nvSpPr>
          <p:cNvPr id="9" name="文本框 8"/>
          <p:cNvSpPr txBox="1"/>
          <p:nvPr>
            <p:custDataLst>
              <p:tags r:id="rId8"/>
            </p:custDataLst>
          </p:nvPr>
        </p:nvSpPr>
        <p:spPr>
          <a:xfrm>
            <a:off x="1315720" y="169545"/>
            <a:ext cx="9778365" cy="829945"/>
          </a:xfrm>
          <a:prstGeom prst="rect">
            <a:avLst/>
          </a:prstGeom>
          <a:solidFill>
            <a:srgbClr val="D1D1F0"/>
          </a:solidFill>
          <a:ln w="9525">
            <a:noFill/>
          </a:ln>
        </p:spPr>
        <p:txBody>
          <a:bodyPr wrap="square" anchor="t" anchorCtr="0">
            <a:spAutoFit/>
          </a:bodyPr>
          <a:p>
            <a:pPr algn="ctr"/>
            <a:r>
              <a:rPr lang="en-US" altLang="zh-CN" sz="2400" b="1">
                <a:latin typeface="Times New Roman" panose="02020603050405020304" charset="0"/>
                <a:ea typeface="思源黑体 CN Bold" panose="020B0800000000000000" pitchFamily="34" charset="-122"/>
              </a:rPr>
              <a:t>According to the left information</a:t>
            </a:r>
            <a:r>
              <a:rPr lang="zh-CN" altLang="en-US" sz="2400" b="1">
                <a:latin typeface="Times New Roman" panose="02020603050405020304" charset="0"/>
                <a:ea typeface="思源黑体 CN Bold" panose="020B0800000000000000" pitchFamily="34" charset="-122"/>
              </a:rPr>
              <a:t>，</a:t>
            </a:r>
            <a:r>
              <a:rPr lang="en-US" altLang="zh-CN" sz="2400" b="1">
                <a:latin typeface="Times New Roman" panose="02020603050405020304" charset="0"/>
                <a:ea typeface="思源黑体 CN Bold" panose="020B0800000000000000" pitchFamily="34" charset="-122"/>
              </a:rPr>
              <a:t>we can divide the passage into </a:t>
            </a:r>
            <a:r>
              <a:rPr lang="en-US" altLang="zh-CN" sz="2400" b="1" u="sng">
                <a:latin typeface="Times New Roman" panose="02020603050405020304" charset="0"/>
                <a:ea typeface="思源黑体 CN Bold" panose="020B0800000000000000" pitchFamily="34" charset="-122"/>
              </a:rPr>
              <a:t>               ________ </a:t>
            </a:r>
            <a:r>
              <a:rPr lang="en-US" altLang="zh-CN" sz="2400" b="1">
                <a:latin typeface="Times New Roman" panose="02020603050405020304" charset="0"/>
                <a:ea typeface="思源黑体 CN Bold" panose="020B0800000000000000" pitchFamily="34" charset="-122"/>
              </a:rPr>
              <a:t>parts.</a:t>
            </a:r>
            <a:endParaRPr lang="en-US" altLang="zh-CN" sz="2400" b="1">
              <a:latin typeface="Times New Roman" panose="02020603050405020304" charset="0"/>
              <a:ea typeface="思源黑体 CN Bold" panose="020B0800000000000000" pitchFamily="34" charset="-122"/>
            </a:endParaRPr>
          </a:p>
        </p:txBody>
      </p:sp>
      <p:sp>
        <p:nvSpPr>
          <p:cNvPr id="10" name="文本框 9"/>
          <p:cNvSpPr txBox="1"/>
          <p:nvPr>
            <p:custDataLst>
              <p:tags r:id="rId9"/>
            </p:custDataLst>
          </p:nvPr>
        </p:nvSpPr>
        <p:spPr>
          <a:xfrm>
            <a:off x="5648643" y="497523"/>
            <a:ext cx="390525" cy="460375"/>
          </a:xfrm>
          <a:prstGeom prst="rect">
            <a:avLst/>
          </a:prstGeom>
          <a:solidFill>
            <a:srgbClr val="A3A3E0"/>
          </a:solidFill>
          <a:ln w="9525">
            <a:noFill/>
          </a:ln>
        </p:spPr>
        <p:txBody>
          <a:bodyPr anchor="t" anchorCtr="0">
            <a:spAutoFit/>
          </a:bodyPr>
          <a:p>
            <a:r>
              <a:rPr lang="en-US" altLang="zh-CN" sz="2400" b="1">
                <a:latin typeface="Times New Roman" panose="02020603050405020304" charset="0"/>
                <a:ea typeface="思源黑体 CN Bold" panose="020B0800000000000000" pitchFamily="34" charset="-122"/>
              </a:rPr>
              <a:t>3</a:t>
            </a:r>
            <a:endParaRPr lang="en-US" altLang="zh-CN" sz="2400" b="1">
              <a:latin typeface="Times New Roman" panose="02020603050405020304" charset="0"/>
              <a:ea typeface="思源黑体 CN Bold" panose="020B0800000000000000" pitchFamily="34" charset="-122"/>
            </a:endParaRPr>
          </a:p>
        </p:txBody>
      </p:sp>
      <p:pic>
        <p:nvPicPr>
          <p:cNvPr id="11" name="图片 10" descr="writing"/>
          <p:cNvPicPr>
            <a:picLocks noChangeAspect="1"/>
          </p:cNvPicPr>
          <p:nvPr>
            <p:custDataLst>
              <p:tags r:id="rId10"/>
            </p:custDataLst>
          </p:nvPr>
        </p:nvPicPr>
        <p:blipFill>
          <a:blip r:embed="rId2"/>
          <a:srcRect l="10800" t="23100" r="28079" b="17525"/>
          <a:stretch>
            <a:fillRect/>
          </a:stretch>
        </p:blipFill>
        <p:spPr>
          <a:xfrm>
            <a:off x="6019800" y="1019175"/>
            <a:ext cx="3945255" cy="5651500"/>
          </a:xfrm>
          <a:prstGeom prst="rect">
            <a:avLst/>
          </a:prstGeom>
          <a:noFill/>
          <a:ln w="9525">
            <a:noFill/>
          </a:ln>
        </p:spPr>
      </p:pic>
      <p:sp>
        <p:nvSpPr>
          <p:cNvPr id="12" name="圆角矩形 11"/>
          <p:cNvSpPr/>
          <p:nvPr>
            <p:custDataLst>
              <p:tags r:id="rId11"/>
            </p:custDataLst>
          </p:nvPr>
        </p:nvSpPr>
        <p:spPr>
          <a:xfrm>
            <a:off x="6132195" y="1004570"/>
            <a:ext cx="3725545" cy="1006475"/>
          </a:xfrm>
          <a:prstGeom prst="roundRect">
            <a:avLst/>
          </a:prstGeom>
          <a:solidFill>
            <a:schemeClr val="accent1">
              <a:alpha val="0"/>
            </a:schemeClr>
          </a:solidFill>
          <a:ln w="28575" cmpd="sng">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1" i="0" u="none" baseline="0" noProof="1">
              <a:ln>
                <a:noFill/>
              </a:ln>
              <a:solidFill>
                <a:schemeClr val="lt1"/>
              </a:solidFill>
              <a:effectLst/>
              <a:uLnTx/>
              <a:uFillTx/>
              <a:latin typeface="+mn-lt"/>
              <a:ea typeface="思源黑体 CN Bold" panose="020B0800000000000000" pitchFamily="34" charset="-122"/>
              <a:cs typeface="+mn-cs"/>
            </a:endParaRPr>
          </a:p>
        </p:txBody>
      </p:sp>
      <p:sp>
        <p:nvSpPr>
          <p:cNvPr id="14" name="圆角矩形 13"/>
          <p:cNvSpPr/>
          <p:nvPr>
            <p:custDataLst>
              <p:tags r:id="rId12"/>
            </p:custDataLst>
          </p:nvPr>
        </p:nvSpPr>
        <p:spPr>
          <a:xfrm>
            <a:off x="6050280" y="2112010"/>
            <a:ext cx="3916045" cy="3832225"/>
          </a:xfrm>
          <a:prstGeom prst="roundRect">
            <a:avLst/>
          </a:prstGeom>
          <a:solidFill>
            <a:schemeClr val="accent1">
              <a:alpha val="0"/>
            </a:schemeClr>
          </a:solidFill>
          <a:ln w="2857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1" i="0" u="none" baseline="0" noProof="1">
              <a:ln>
                <a:noFill/>
              </a:ln>
              <a:solidFill>
                <a:schemeClr val="lt1"/>
              </a:solidFill>
              <a:effectLst/>
              <a:uLnTx/>
              <a:uFillTx/>
              <a:latin typeface="+mn-lt"/>
              <a:ea typeface="思源黑体 CN Bold" panose="020B0800000000000000" pitchFamily="34" charset="-122"/>
              <a:cs typeface="+mn-cs"/>
            </a:endParaRPr>
          </a:p>
        </p:txBody>
      </p:sp>
      <p:sp>
        <p:nvSpPr>
          <p:cNvPr id="15" name="圆角矩形 14"/>
          <p:cNvSpPr/>
          <p:nvPr>
            <p:custDataLst>
              <p:tags r:id="rId13"/>
            </p:custDataLst>
          </p:nvPr>
        </p:nvSpPr>
        <p:spPr>
          <a:xfrm>
            <a:off x="6146800" y="6058535"/>
            <a:ext cx="3820160" cy="652780"/>
          </a:xfrm>
          <a:prstGeom prst="roundRect">
            <a:avLst/>
          </a:prstGeom>
          <a:solidFill>
            <a:schemeClr val="accent1">
              <a:alpha val="0"/>
            </a:schemeClr>
          </a:solidFill>
          <a:ln w="28575" cmpd="sng">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0" b="1" i="0" u="none" baseline="0" noProof="1">
              <a:ln>
                <a:noFill/>
              </a:ln>
              <a:solidFill>
                <a:schemeClr val="lt1"/>
              </a:solidFill>
              <a:effectLst/>
              <a:uLnTx/>
              <a:uFillTx/>
              <a:latin typeface="+mn-lt"/>
              <a:ea typeface="思源黑体 CN Bold" panose="020B0800000000000000" pitchFamily="34" charset="-122"/>
              <a:cs typeface="+mn-cs"/>
            </a:endParaRPr>
          </a:p>
        </p:txBody>
      </p:sp>
      <p:pic>
        <p:nvPicPr>
          <p:cNvPr id="4" name="图片 3" descr="&amp;pky230_sjzg_VCG211346239121&amp;"/>
          <p:cNvPicPr>
            <a:picLocks noChangeAspect="1"/>
          </p:cNvPicPr>
          <p:nvPr/>
        </p:nvPicPr>
        <p:blipFill>
          <a:blip r:embed="rId14"/>
          <a:stretch>
            <a:fillRect/>
          </a:stretch>
        </p:blipFill>
        <p:spPr>
          <a:xfrm>
            <a:off x="10344785" y="4956810"/>
            <a:ext cx="1847215" cy="1842770"/>
          </a:xfrm>
          <a:prstGeom prst="rect">
            <a:avLst/>
          </a:prstGeom>
        </p:spPr>
      </p:pic>
      <p:pic>
        <p:nvPicPr>
          <p:cNvPr id="5124" name="图片 6" descr="logo横版 png"/>
          <p:cNvPicPr>
            <a:picLocks noChangeAspect="1"/>
          </p:cNvPicPr>
          <p:nvPr/>
        </p:nvPicPr>
        <p:blipFill>
          <a:blip r:embed="rId15"/>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ppt_x</p:attrName>
                                        </p:attrNameLst>
                                      </p:cBhvr>
                                      <p:tavLst>
                                        <p:tav tm="0">
                                          <p:val>
                                            <p:strVal val="#ppt_x"/>
                                          </p:val>
                                        </p:tav>
                                        <p:tav tm="100000">
                                          <p:val>
                                            <p:strVal val="#ppt_x"/>
                                          </p:val>
                                        </p:tav>
                                      </p:tavLst>
                                    </p:anim>
                                    <p:anim calcmode="lin" valueType="num">
                                      <p:cBhvr>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
                                          </p:val>
                                        </p:tav>
                                        <p:tav tm="100000">
                                          <p:val>
                                            <p:strVal val="#ppt_x"/>
                                          </p:val>
                                        </p:tav>
                                      </p:tavLst>
                                    </p:anim>
                                    <p:anim calcmode="lin" valueType="num">
                                      <p:cBhvr>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ppt_x</p:attrName>
                                        </p:attrNameLst>
                                      </p:cBhvr>
                                      <p:tavLst>
                                        <p:tav tm="0">
                                          <p:val>
                                            <p:strVal val="#ppt_x"/>
                                          </p:val>
                                        </p:tav>
                                        <p:tav tm="100000">
                                          <p:val>
                                            <p:strVal val="#ppt_x"/>
                                          </p:val>
                                        </p:tav>
                                      </p:tavLst>
                                    </p:anim>
                                    <p:anim calcmode="lin" valueType="num">
                                      <p:cBhvr>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
                                          </p:val>
                                        </p:tav>
                                        <p:tav tm="100000">
                                          <p:val>
                                            <p:strVal val="#ppt_x"/>
                                          </p:val>
                                        </p:tav>
                                      </p:tavLst>
                                    </p:anim>
                                    <p:anim calcmode="lin" valueType="num">
                                      <p:cBhvr>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P spid="9" grpId="0" bldLvl="0" animBg="1"/>
      <p:bldP spid="10" grpId="0" bldLvl="0" animBg="1"/>
      <p:bldP spid="12" grpId="0" bldLvl="0" animBg="1"/>
      <p:bldP spid="14" grpId="0" bldLvl="0" animBg="1"/>
      <p:bldP spid="15"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24. What do some of Farber’s coworkers think of him?</a:t>
            </a:r>
            <a:endParaRPr lang="en-US" altLang="zh-CN"/>
          </a:p>
          <a:p>
            <a:pPr algn="ctr"/>
            <a:r>
              <a:rPr lang="en-US" altLang="zh-CN"/>
              <a:t>A. He’s odd.								B. He’s strict.		</a:t>
            </a:r>
            <a:endParaRPr lang="en-US" altLang="zh-CN"/>
          </a:p>
          <a:p>
            <a:pPr algn="ctr"/>
            <a:r>
              <a:rPr lang="en-US" altLang="zh-CN"/>
              <a:t>C. He’s brave.								D. He’s rude.</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9" name="文本框 8"/>
          <p:cNvSpPr txBox="1"/>
          <p:nvPr/>
        </p:nvSpPr>
        <p:spPr>
          <a:xfrm>
            <a:off x="704850" y="20447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Review the important phrases/sentences and translate.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10" name="表格 9"/>
          <p:cNvGraphicFramePr/>
          <p:nvPr>
            <p:custDataLst>
              <p:tags r:id="rId3"/>
            </p:custDataLst>
          </p:nvPr>
        </p:nvGraphicFramePr>
        <p:xfrm>
          <a:off x="353695" y="636905"/>
          <a:ext cx="11416030" cy="6097905"/>
        </p:xfrm>
        <a:graphic>
          <a:graphicData uri="http://schemas.openxmlformats.org/drawingml/2006/table">
            <a:tbl>
              <a:tblPr/>
              <a:tblGrid>
                <a:gridCol w="3131185"/>
                <a:gridCol w="2459990"/>
                <a:gridCol w="3433445"/>
                <a:gridCol w="2391410"/>
              </a:tblGrid>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 perform acupuncture</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实施针灸</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22.</a:t>
                      </a:r>
                      <a:r>
                        <a:rPr lang="en-US" altLang="zh-CN" sz="1800" b="1">
                          <a:latin typeface="Times New Roman" panose="02020603050405020304"/>
                          <a:ea typeface="宋体" panose="02010600030101010101" pitchFamily="2" charset="-122"/>
                        </a:rPr>
                        <a:t>ha</a:t>
                      </a:r>
                      <a:r>
                        <a:rPr lang="en-US" altLang="zh-CN" sz="1800" b="1">
                          <a:latin typeface="Times New Roman" panose="02020603050405020304"/>
                          <a:ea typeface="Times New Roman" panose="02020603050405020304"/>
                        </a:rPr>
                        <a:t>ve</a:t>
                      </a:r>
                      <a:r>
                        <a:rPr lang="en-US" altLang="zh-CN" sz="1800" b="1">
                          <a:latin typeface="Times New Roman" panose="02020603050405020304"/>
                          <a:ea typeface="宋体" panose="02010600030101010101" pitchFamily="2" charset="-122"/>
                        </a:rPr>
                        <a:t> a serious heart condition</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有严重的心脏病</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2.defensive  adj.</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存有戒心的</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23.</a:t>
                      </a:r>
                      <a:r>
                        <a:rPr lang="en-US" altLang="zh-CN" sz="1800" b="1">
                          <a:latin typeface="Times New Roman" panose="02020603050405020304"/>
                          <a:ea typeface="宋体" panose="02010600030101010101" pitchFamily="2" charset="-122"/>
                        </a:rPr>
                        <a:t>ease her</a:t>
                      </a:r>
                      <a:r>
                        <a:rPr lang="en-US" altLang="zh-CN" sz="1800" b="1">
                          <a:latin typeface="Times New Roman" panose="02020603050405020304"/>
                          <a:ea typeface="Times New Roman" panose="02020603050405020304"/>
                        </a:rPr>
                        <a:t> </a:t>
                      </a:r>
                      <a:r>
                        <a:rPr lang="en-US" altLang="zh-CN" sz="1800" b="1">
                          <a:latin typeface="Times New Roman" panose="02020603050405020304"/>
                          <a:ea typeface="宋体" panose="02010600030101010101" pitchFamily="2" charset="-122"/>
                        </a:rPr>
                        <a:t>dog’s suffering</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减轻她的狗的痛苦</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3. </a:t>
                      </a:r>
                      <a:r>
                        <a:rPr lang="en-US" altLang="zh-CN" sz="1800" b="1">
                          <a:latin typeface="Times New Roman" panose="02020603050405020304"/>
                          <a:ea typeface="宋体" panose="02010600030101010101" pitchFamily="2" charset="-122"/>
                        </a:rPr>
                        <a:t>coworker</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同事；合作者</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24.</a:t>
                      </a:r>
                      <a:r>
                        <a:rPr lang="en-US" altLang="zh-CN" sz="1800" b="1">
                          <a:latin typeface="Times New Roman" panose="02020603050405020304"/>
                          <a:ea typeface="宋体" panose="02010600030101010101" pitchFamily="2" charset="-122"/>
                        </a:rPr>
                        <a:t>additional</a:t>
                      </a:r>
                      <a:r>
                        <a:rPr lang="en-US" altLang="zh-CN" sz="1800" b="1">
                          <a:latin typeface="Times New Roman" panose="02020603050405020304"/>
                          <a:ea typeface="Times New Roman" panose="02020603050405020304"/>
                        </a:rPr>
                        <a:t>  adj.</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额外的</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4.occasionally  adv.</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偶然，偶尔</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25.</a:t>
                      </a:r>
                      <a:r>
                        <a:rPr lang="en-US" altLang="zh-CN" sz="1800" b="1">
                          <a:latin typeface="Times New Roman" panose="02020603050405020304"/>
                          <a:ea typeface="宋体" panose="02010600030101010101" pitchFamily="2" charset="-122"/>
                        </a:rPr>
                        <a:t>comfortabl</a:t>
                      </a:r>
                      <a:r>
                        <a:rPr lang="en-US" altLang="zh-CN" sz="1800" b="1">
                          <a:solidFill>
                            <a:srgbClr val="FF0000"/>
                          </a:solidFill>
                          <a:latin typeface="Times New Roman" panose="02020603050405020304"/>
                          <a:ea typeface="宋体" panose="02010600030101010101" pitchFamily="2" charset="-122"/>
                        </a:rPr>
                        <a:t>y</a:t>
                      </a:r>
                      <a:r>
                        <a:rPr lang="en-US" altLang="zh-CN" sz="1800" b="1">
                          <a:solidFill>
                            <a:srgbClr val="FF0000"/>
                          </a:solidFill>
                          <a:latin typeface="Times New Roman" panose="02020603050405020304"/>
                          <a:ea typeface="Times New Roman" panose="02020603050405020304"/>
                        </a:rPr>
                        <a:t> </a:t>
                      </a:r>
                      <a:r>
                        <a:rPr lang="en-US" altLang="zh-CN" sz="1800" b="1">
                          <a:latin typeface="Times New Roman" panose="02020603050405020304"/>
                          <a:ea typeface="Times New Roman" panose="02020603050405020304"/>
                        </a:rPr>
                        <a:t> adv.</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舒服地</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6.have the last laugh</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笑到最后</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26.</a:t>
                      </a:r>
                      <a:r>
                        <a:rPr lang="en-US" altLang="zh-CN" sz="1800" b="1">
                          <a:latin typeface="Times New Roman" panose="02020603050405020304"/>
                          <a:ea typeface="宋体" panose="02010600030101010101" pitchFamily="2" charset="-122"/>
                        </a:rPr>
                        <a:t>adjust</a:t>
                      </a:r>
                      <a:r>
                        <a:rPr lang="en-US" altLang="zh-CN" sz="1800" b="1">
                          <a:solidFill>
                            <a:srgbClr val="FF0000"/>
                          </a:solidFill>
                          <a:latin typeface="Times New Roman" panose="02020603050405020304"/>
                          <a:ea typeface="宋体" panose="02010600030101010101" pitchFamily="2" charset="-122"/>
                        </a:rPr>
                        <a:t>ment</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调整</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7.</a:t>
                      </a:r>
                      <a:r>
                        <a:rPr lang="en-US" altLang="zh-CN" sz="1800" b="1">
                          <a:latin typeface="Times New Roman" panose="02020603050405020304"/>
                          <a:ea typeface="宋体" panose="02010600030101010101" pitchFamily="2" charset="-122"/>
                        </a:rPr>
                        <a:t>practic</a:t>
                      </a:r>
                      <a:r>
                        <a:rPr lang="en-US" altLang="zh-CN" sz="1800" b="1">
                          <a:latin typeface="Times New Roman" panose="02020603050405020304"/>
                          <a:ea typeface="Times New Roman" panose="02020603050405020304"/>
                        </a:rPr>
                        <a:t>e</a:t>
                      </a:r>
                      <a:r>
                        <a:rPr lang="en-US" altLang="zh-CN" sz="1800" b="1">
                          <a:latin typeface="Times New Roman" panose="02020603050405020304"/>
                          <a:ea typeface="宋体" panose="02010600030101010101" pitchFamily="2" charset="-122"/>
                        </a:rPr>
                        <a:t> “holistic” medicine</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练习整体医学疗法</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27.</a:t>
                      </a:r>
                      <a:r>
                        <a:rPr lang="en-US" altLang="zh-CN" sz="1800" b="1">
                          <a:latin typeface="Times New Roman" panose="02020603050405020304"/>
                          <a:ea typeface="宋体" panose="02010600030101010101" pitchFamily="2" charset="-122"/>
                        </a:rPr>
                        <a:t> approach</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方法</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8. </a:t>
                      </a:r>
                      <a:r>
                        <a:rPr lang="en-US" altLang="zh-CN" sz="1800" b="1">
                          <a:latin typeface="Times New Roman" panose="02020603050405020304"/>
                          <a:ea typeface="宋体" panose="02010600030101010101" pitchFamily="2" charset="-122"/>
                        </a:rPr>
                        <a:t>combin</a:t>
                      </a:r>
                      <a:r>
                        <a:rPr lang="en-US" altLang="zh-CN" sz="1800" b="1">
                          <a:latin typeface="Times New Roman" panose="02020603050405020304"/>
                          <a:ea typeface="Times New Roman" panose="02020603050405020304"/>
                        </a:rPr>
                        <a:t>e </a:t>
                      </a:r>
                      <a:r>
                        <a:rPr lang="en-US" altLang="zh-CN" sz="1800" b="1">
                          <a:latin typeface="Times New Roman" panose="02020603050405020304"/>
                          <a:ea typeface="宋体" panose="02010600030101010101" pitchFamily="2" charset="-122"/>
                        </a:rPr>
                        <a:t>…… </a:t>
                      </a:r>
                      <a:r>
                        <a:rPr lang="en-US" altLang="zh-CN" sz="1800" b="1">
                          <a:latin typeface="Times New Roman" panose="02020603050405020304"/>
                          <a:ea typeface="Times New Roman" panose="02020603050405020304"/>
                        </a:rPr>
                        <a:t>with</a:t>
                      </a:r>
                      <a:r>
                        <a:rPr lang="en-US" altLang="zh-CN" sz="1800" b="1">
                          <a:latin typeface="Times New Roman" panose="02020603050405020304"/>
                          <a:ea typeface="宋体" panose="02010600030101010101" pitchFamily="2" charset="-122"/>
                        </a:rPr>
                        <a:t> ……</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1800" b="1">
                          <a:latin typeface="Times New Roman" panose="02020603050405020304"/>
                          <a:ea typeface="宋体" panose="02010600030101010101" pitchFamily="2" charset="-122"/>
                        </a:rPr>
                        <a:t>使</a:t>
                      </a:r>
                      <a:r>
                        <a:rPr lang="en-US" altLang="zh-CN" sz="1800" b="1">
                          <a:latin typeface="Times New Roman" panose="02020603050405020304"/>
                          <a:ea typeface="宋体" panose="02010600030101010101" pitchFamily="2" charset="-122"/>
                        </a:rPr>
                        <a:t>……</a:t>
                      </a:r>
                      <a:r>
                        <a:rPr lang="zh-CN" altLang="en-US" sz="1800" b="1">
                          <a:latin typeface="Times New Roman" panose="02020603050405020304"/>
                          <a:ea typeface="宋体" panose="02010600030101010101" pitchFamily="2" charset="-122"/>
                        </a:rPr>
                        <a:t>结合</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28.</a:t>
                      </a:r>
                      <a:r>
                        <a:rPr lang="en-US" altLang="zh-CN" sz="1800" b="1">
                          <a:latin typeface="Times New Roman" panose="02020603050405020304"/>
                          <a:ea typeface="宋体" panose="02010600030101010101" pitchFamily="2" charset="-122"/>
                        </a:rPr>
                        <a:t>indi</a:t>
                      </a:r>
                      <a:r>
                        <a:rPr lang="en-US" altLang="zh-CN" sz="1800" b="1">
                          <a:solidFill>
                            <a:srgbClr val="FF0000"/>
                          </a:solidFill>
                          <a:latin typeface="Times New Roman" panose="02020603050405020304"/>
                          <a:ea typeface="宋体" panose="02010600030101010101" pitchFamily="2" charset="-122"/>
                        </a:rPr>
                        <a:t>cation</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暗示，迹象</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9.</a:t>
                      </a:r>
                      <a:r>
                        <a:rPr lang="en-US" altLang="zh-CN" sz="1800" b="1">
                          <a:latin typeface="Times New Roman" panose="02020603050405020304"/>
                          <a:ea typeface="宋体" panose="02010600030101010101" pitchFamily="2" charset="-122"/>
                        </a:rPr>
                        <a:t>traditional </a:t>
                      </a:r>
                      <a:r>
                        <a:rPr lang="en-US" altLang="zh-CN" sz="1800" b="1">
                          <a:latin typeface="Times New Roman" panose="02020603050405020304"/>
                          <a:ea typeface="Times New Roman" panose="02020603050405020304"/>
                        </a:rPr>
                        <a:t>adj.</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传统的</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29.</a:t>
                      </a:r>
                      <a:r>
                        <a:rPr lang="en-US" altLang="zh-CN" sz="1800" b="1">
                          <a:latin typeface="Times New Roman" panose="02020603050405020304"/>
                          <a:ea typeface="宋体" panose="02010600030101010101" pitchFamily="2" charset="-122"/>
                        </a:rPr>
                        <a:t>membership </a:t>
                      </a:r>
                      <a:r>
                        <a:rPr lang="en-US" altLang="zh-CN" sz="1800" b="1">
                          <a:latin typeface="Times New Roman" panose="02020603050405020304"/>
                          <a:ea typeface="Times New Roman" panose="02020603050405020304"/>
                        </a:rPr>
                        <a:t>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会员资格</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10.</a:t>
                      </a:r>
                      <a:r>
                        <a:rPr lang="en-US" altLang="zh-CN" sz="1800" b="1">
                          <a:latin typeface="Times New Roman" panose="02020603050405020304"/>
                          <a:ea typeface="宋体" panose="02010600030101010101" pitchFamily="2" charset="-122"/>
                        </a:rPr>
                        <a:t>treatment</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治疗，医治</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30.a</a:t>
                      </a:r>
                      <a:r>
                        <a:rPr lang="en-US" altLang="zh-CN" sz="1800" b="1">
                          <a:latin typeface="Times New Roman" panose="02020603050405020304"/>
                          <a:ea typeface="宋体" panose="02010600030101010101" pitchFamily="2" charset="-122"/>
                        </a:rPr>
                        <a:t>ssociation</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协会，社团，联盟</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11.herbal  adj.&amp;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1800" b="1">
                          <a:latin typeface="Times New Roman" panose="02020603050405020304"/>
                          <a:ea typeface="宋体" panose="02010600030101010101" pitchFamily="2" charset="-122"/>
                        </a:rPr>
                        <a:t>药草的；草药</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Times New Roman" panose="02020603050405020304"/>
                        </a:rPr>
                        <a:t>31.</a:t>
                      </a:r>
                      <a:r>
                        <a:rPr lang="en-US" altLang="zh-CN" sz="1800" b="1">
                          <a:latin typeface="Times New Roman" panose="02020603050405020304"/>
                          <a:ea typeface="宋体" panose="02010600030101010101" pitchFamily="2" charset="-122"/>
                        </a:rPr>
                        <a:t>odd</a:t>
                      </a:r>
                      <a:r>
                        <a:rPr lang="en-US" altLang="zh-CN" sz="1800" b="1">
                          <a:latin typeface="Times New Roman" panose="02020603050405020304"/>
                          <a:ea typeface="Times New Roman" panose="02020603050405020304"/>
                        </a:rPr>
                        <a:t> adj.</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古怪的</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6860">
                <a:tc>
                  <a:txBody>
                    <a:bodyPr/>
                    <a:p>
                      <a:pPr marL="0" indent="0" algn="just">
                        <a:spcBef>
                          <a:spcPct val="0"/>
                        </a:spcBef>
                        <a:spcAft>
                          <a:spcPct val="0"/>
                        </a:spcAft>
                      </a:pPr>
                      <a:r>
                        <a:rPr lang="en-US" altLang="zh-CN" sz="1800" b="1">
                          <a:latin typeface="Times New Roman" panose="02020603050405020304"/>
                          <a:ea typeface="Times New Roman" panose="02020603050405020304"/>
                        </a:rPr>
                        <a:t>12.</a:t>
                      </a:r>
                      <a:r>
                        <a:rPr lang="en-US" altLang="zh-CN" sz="1800" b="1">
                          <a:latin typeface="Times New Roman" panose="02020603050405020304"/>
                          <a:ea typeface="宋体" panose="02010600030101010101" pitchFamily="2" charset="-122"/>
                        </a:rPr>
                        <a:t>graduate</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毕业生</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32. </a:t>
                      </a:r>
                      <a:r>
                        <a:rPr lang="en-US" altLang="zh-CN" sz="1800" b="1">
                          <a:latin typeface="Times New Roman" panose="02020603050405020304"/>
                          <a:ea typeface="宋体" panose="02010600030101010101" pitchFamily="2" charset="-122"/>
                        </a:rPr>
                        <a:t> </a:t>
                      </a:r>
                      <a:r>
                        <a:rPr lang="en-US" altLang="zh-CN" sz="1800" b="1">
                          <a:latin typeface="Times New Roman" panose="02020603050405020304"/>
                          <a:ea typeface="Times New Roman" panose="02020603050405020304"/>
                        </a:rPr>
                        <a:t>t</a:t>
                      </a:r>
                      <a:r>
                        <a:rPr lang="en-US" altLang="zh-CN" sz="1800" b="1">
                          <a:latin typeface="Times New Roman" panose="02020603050405020304"/>
                          <a:ea typeface="宋体" panose="02010600030101010101" pitchFamily="2" charset="-122"/>
                        </a:rPr>
                        <a:t>rain</a:t>
                      </a:r>
                      <a:r>
                        <a:rPr lang="en-US" altLang="zh-CN" sz="1800" b="1">
                          <a:latin typeface="Times New Roman" panose="02020603050405020304"/>
                          <a:ea typeface="Times New Roman" panose="02020603050405020304"/>
                        </a:rPr>
                        <a:t> vt.</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 </a:t>
                      </a:r>
                      <a:r>
                        <a:rPr lang="zh-CN" altLang="en-US" sz="1800" b="1">
                          <a:latin typeface="Times New Roman" panose="02020603050405020304"/>
                          <a:ea typeface="宋体" panose="02010600030101010101" pitchFamily="2" charset="-122"/>
                        </a:rPr>
                        <a:t>培训，训练</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13.</a:t>
                      </a:r>
                      <a:r>
                        <a:rPr lang="en-US" altLang="zh-CN" sz="1800" b="1">
                          <a:latin typeface="Times New Roman" panose="02020603050405020304"/>
                          <a:ea typeface="宋体" panose="02010600030101010101" pitchFamily="2" charset="-122"/>
                        </a:rPr>
                        <a:t>conventional</a:t>
                      </a:r>
                      <a:r>
                        <a:rPr lang="en-US" altLang="zh-CN" sz="1800" b="1">
                          <a:latin typeface="Times New Roman" panose="02020603050405020304"/>
                          <a:ea typeface="Times New Roman" panose="02020603050405020304"/>
                        </a:rPr>
                        <a:t> adj.</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传统的</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33. </a:t>
                      </a:r>
                      <a:r>
                        <a:rPr lang="en-US" altLang="zh-CN" sz="1800" b="1">
                          <a:latin typeface="Times New Roman" panose="02020603050405020304"/>
                          <a:ea typeface="宋体" panose="02010600030101010101" pitchFamily="2" charset="-122"/>
                        </a:rPr>
                        <a:t> inspire  vt.</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激励，鼓舞</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14.</a:t>
                      </a:r>
                      <a:r>
                        <a:rPr lang="en-US" altLang="zh-CN" sz="1800" b="1">
                          <a:latin typeface="Times New Roman" panose="02020603050405020304"/>
                          <a:ea typeface="宋体" panose="02010600030101010101" pitchFamily="2" charset="-122"/>
                        </a:rPr>
                        <a:t>alternative</a:t>
                      </a:r>
                      <a:r>
                        <a:rPr lang="en-US" altLang="zh-CN" sz="1800" b="1">
                          <a:latin typeface="Times New Roman" panose="02020603050405020304"/>
                          <a:ea typeface="Times New Roman" panose="02020603050405020304"/>
                        </a:rPr>
                        <a:t> adj.&amp;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n. </a:t>
                      </a:r>
                      <a:r>
                        <a:rPr lang="zh-CN" altLang="en-US" sz="1800" b="1">
                          <a:latin typeface="Times New Roman" panose="02020603050405020304"/>
                          <a:ea typeface="宋体" panose="02010600030101010101" pitchFamily="2" charset="-122"/>
                        </a:rPr>
                        <a:t>替代物</a:t>
                      </a:r>
                      <a:endParaRPr lang="zh-CN" altLang="en-US" sz="1800" b="1">
                        <a:latin typeface="Times New Roman" panose="02020603050405020304"/>
                        <a:ea typeface="宋体" panose="02010600030101010101" pitchFamily="2" charset="-122"/>
                      </a:endParaRPr>
                    </a:p>
                    <a:p>
                      <a:pPr marL="0" indent="0" algn="just">
                        <a:spcBef>
                          <a:spcPct val="0"/>
                        </a:spcBef>
                        <a:spcAft>
                          <a:spcPct val="0"/>
                        </a:spcAft>
                      </a:pPr>
                      <a:r>
                        <a:rPr lang="en-US" altLang="zh-CN" sz="1800" b="1">
                          <a:latin typeface="Times New Roman" panose="02020603050405020304"/>
                          <a:ea typeface="宋体" panose="02010600030101010101" pitchFamily="2" charset="-122"/>
                        </a:rPr>
                        <a:t>adj. </a:t>
                      </a:r>
                      <a:r>
                        <a:rPr lang="zh-CN" altLang="en-US" sz="1800" b="1">
                          <a:latin typeface="Times New Roman" panose="02020603050405020304"/>
                          <a:ea typeface="宋体" panose="02010600030101010101" pitchFamily="2" charset="-122"/>
                        </a:rPr>
                        <a:t>可替代的</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34. </a:t>
                      </a:r>
                      <a:r>
                        <a:rPr lang="en-US" altLang="zh-CN" sz="1800" b="1">
                          <a:latin typeface="Times New Roman" panose="02020603050405020304"/>
                          <a:ea typeface="宋体" panose="02010600030101010101" pitchFamily="2" charset="-122"/>
                        </a:rPr>
                        <a:t>benefit from</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从</a:t>
                      </a:r>
                      <a:r>
                        <a:rPr lang="en-US" altLang="zh-CN" sz="1800" b="1">
                          <a:latin typeface="Times New Roman" panose="02020603050405020304"/>
                          <a:ea typeface="宋体" panose="02010600030101010101" pitchFamily="2" charset="-122"/>
                        </a:rPr>
                        <a:t>……</a:t>
                      </a:r>
                      <a:r>
                        <a:rPr lang="zh-CN" altLang="en-US" sz="1800" b="1">
                          <a:latin typeface="Times New Roman" panose="02020603050405020304"/>
                          <a:ea typeface="宋体" panose="02010600030101010101" pitchFamily="2" charset="-122"/>
                        </a:rPr>
                        <a:t>中受益</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54990">
                <a:tc>
                  <a:txBody>
                    <a:bodyPr/>
                    <a:p>
                      <a:pPr marL="0" indent="0" algn="just">
                        <a:spcBef>
                          <a:spcPct val="0"/>
                        </a:spcBef>
                        <a:spcAft>
                          <a:spcPct val="0"/>
                        </a:spcAft>
                      </a:pPr>
                      <a:r>
                        <a:rPr lang="en-US" altLang="zh-CN" sz="1800" b="1">
                          <a:latin typeface="Times New Roman" panose="02020603050405020304"/>
                          <a:ea typeface="Times New Roman" panose="02020603050405020304"/>
                        </a:rPr>
                        <a:t>15.</a:t>
                      </a:r>
                      <a:r>
                        <a:rPr lang="en-US" altLang="zh-CN" sz="1800" b="1">
                          <a:latin typeface="Times New Roman" panose="02020603050405020304"/>
                          <a:ea typeface="宋体" panose="02010600030101010101" pitchFamily="2" charset="-122"/>
                        </a:rPr>
                        <a:t> suffer</a:t>
                      </a:r>
                      <a:r>
                        <a:rPr lang="en-US" altLang="zh-CN" sz="1800" b="1">
                          <a:latin typeface="Times New Roman" panose="02020603050405020304"/>
                          <a:ea typeface="Times New Roman" panose="02020603050405020304"/>
                        </a:rPr>
                        <a:t> </a:t>
                      </a:r>
                      <a:r>
                        <a:rPr lang="en-US" altLang="zh-CN" sz="1800" b="1">
                          <a:latin typeface="Times New Roman" panose="02020603050405020304"/>
                          <a:ea typeface="宋体" panose="02010600030101010101" pitchFamily="2" charset="-122"/>
                        </a:rPr>
                        <a:t>from terrible back pain</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遭受严重的背部疼痛</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35. </a:t>
                      </a:r>
                      <a:r>
                        <a:rPr lang="en-US" altLang="zh-CN" sz="1800" b="1">
                          <a:latin typeface="Times New Roman" panose="02020603050405020304"/>
                          <a:ea typeface="宋体" panose="02010600030101010101" pitchFamily="2" charset="-122"/>
                        </a:rPr>
                        <a:t> patient n.</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病人</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16.</a:t>
                      </a:r>
                      <a:r>
                        <a:rPr lang="en-US" altLang="zh-CN" sz="1800" b="1">
                          <a:latin typeface="Times New Roman" panose="02020603050405020304"/>
                          <a:ea typeface="宋体" panose="02010600030101010101" pitchFamily="2" charset="-122"/>
                        </a:rPr>
                        <a:t>muscle-relaxing drugs</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肌肉松弛剂</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36. </a:t>
                      </a:r>
                      <a:r>
                        <a:rPr lang="en-US" altLang="zh-CN" sz="1800" b="1">
                          <a:latin typeface="Times New Roman" panose="02020603050405020304"/>
                          <a:ea typeface="宋体" panose="02010600030101010101" pitchFamily="2" charset="-122"/>
                        </a:rPr>
                        <a:t>complex</a:t>
                      </a:r>
                      <a:r>
                        <a:rPr lang="en-US" altLang="zh-CN" sz="1800" b="1">
                          <a:solidFill>
                            <a:srgbClr val="FF0000"/>
                          </a:solidFill>
                          <a:latin typeface="Times New Roman" panose="02020603050405020304"/>
                          <a:ea typeface="宋体" panose="02010600030101010101" pitchFamily="2" charset="-122"/>
                        </a:rPr>
                        <a:t>ity</a:t>
                      </a:r>
                      <a:r>
                        <a:rPr lang="en-US" altLang="zh-CN" sz="1800" b="1">
                          <a:latin typeface="Times New Roman" panose="02020603050405020304"/>
                          <a:ea typeface="宋体" panose="02010600030101010101" pitchFamily="2" charset="-122"/>
                        </a:rPr>
                        <a:t> </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复杂性，错综复杂</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17.</a:t>
                      </a:r>
                      <a:r>
                        <a:rPr lang="en-US" altLang="zh-CN" sz="1800" b="1">
                          <a:latin typeface="Times New Roman" panose="02020603050405020304"/>
                          <a:ea typeface="宋体" panose="02010600030101010101" pitchFamily="2" charset="-122"/>
                        </a:rPr>
                        <a:t>relief</a:t>
                      </a:r>
                      <a:r>
                        <a:rPr lang="en-US" altLang="zh-CN" sz="1800" b="1">
                          <a:latin typeface="Times New Roman" panose="02020603050405020304"/>
                          <a:ea typeface="Times New Roman" panose="02020603050405020304"/>
                        </a:rPr>
                        <a:t>  n. </a:t>
                      </a:r>
                      <a:r>
                        <a:rPr lang="zh-CN" altLang="en-US" sz="1800" b="1">
                          <a:latin typeface="Times New Roman" panose="02020603050405020304"/>
                          <a:ea typeface="Times New Roman" panose="02020603050405020304"/>
                        </a:rPr>
                        <a:t>宽慰，轻松</a:t>
                      </a:r>
                      <a:endParaRPr lang="zh-CN" altLang="en-US"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relie</a:t>
                      </a:r>
                      <a:r>
                        <a:rPr lang="en-US" altLang="zh-CN" sz="1800" b="1">
                          <a:solidFill>
                            <a:srgbClr val="FF0000"/>
                          </a:solidFill>
                          <a:latin typeface="Times New Roman" panose="02020603050405020304"/>
                          <a:ea typeface="宋体" panose="02010600030101010101" pitchFamily="2" charset="-122"/>
                        </a:rPr>
                        <a:t>ve  </a:t>
                      </a:r>
                      <a:r>
                        <a:rPr lang="en-US" altLang="zh-CN" sz="1800" b="1">
                          <a:latin typeface="Times New Roman" panose="02020603050405020304"/>
                          <a:ea typeface="宋体" panose="02010600030101010101" pitchFamily="2" charset="-122"/>
                        </a:rPr>
                        <a:t>vt.</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37. </a:t>
                      </a:r>
                      <a:r>
                        <a:rPr lang="en-US" altLang="zh-CN" sz="1800" b="1">
                          <a:latin typeface="Times New Roman" panose="02020603050405020304"/>
                          <a:ea typeface="宋体" panose="02010600030101010101" pitchFamily="2" charset="-122"/>
                        </a:rPr>
                        <a:t> </a:t>
                      </a:r>
                      <a:r>
                        <a:rPr lang="en-US" altLang="zh-CN" sz="1800" b="1">
                          <a:latin typeface="Times New Roman" panose="02020603050405020304"/>
                          <a:ea typeface="Times New Roman" panose="02020603050405020304"/>
                        </a:rPr>
                        <a:t>e</a:t>
                      </a:r>
                      <a:r>
                        <a:rPr lang="en-US" altLang="zh-CN" sz="1800" b="1">
                          <a:latin typeface="Times New Roman" panose="02020603050405020304"/>
                          <a:ea typeface="宋体" panose="02010600030101010101" pitchFamily="2" charset="-122"/>
                        </a:rPr>
                        <a:t>ffective</a:t>
                      </a:r>
                      <a:r>
                        <a:rPr lang="en-US" altLang="zh-CN" sz="1800" b="1">
                          <a:solidFill>
                            <a:srgbClr val="FF0000"/>
                          </a:solidFill>
                          <a:latin typeface="Times New Roman" panose="02020603050405020304"/>
                          <a:ea typeface="宋体" panose="02010600030101010101" pitchFamily="2" charset="-122"/>
                        </a:rPr>
                        <a:t>ness</a:t>
                      </a:r>
                      <a:r>
                        <a:rPr lang="en-US" altLang="zh-CN" sz="1800" b="1">
                          <a:solidFill>
                            <a:srgbClr val="FF0000"/>
                          </a:solidFill>
                          <a:latin typeface="Times New Roman" panose="02020603050405020304"/>
                          <a:ea typeface="Times New Roman" panose="02020603050405020304"/>
                        </a:rPr>
                        <a:t> </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有效性</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18.</a:t>
                      </a:r>
                      <a:r>
                        <a:rPr lang="en-US" altLang="zh-CN" sz="1800" b="1">
                          <a:latin typeface="Times New Roman" panose="02020603050405020304"/>
                          <a:ea typeface="宋体" panose="02010600030101010101" pitchFamily="2" charset="-122"/>
                        </a:rPr>
                        <a:t>an ancient Chinese practice</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一种古老的中国做法</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38. </a:t>
                      </a:r>
                      <a:r>
                        <a:rPr lang="en-US" altLang="zh-CN" sz="1800" b="1">
                          <a:latin typeface="Times New Roman" panose="02020603050405020304"/>
                          <a:ea typeface="宋体" panose="02010600030101010101" pitchFamily="2" charset="-122"/>
                        </a:rPr>
                        <a:t>emphasize its importance</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强调它的重要性</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19.practice n.(</a:t>
                      </a:r>
                      <a:r>
                        <a:rPr lang="zh-CN" sz="1800" b="1">
                          <a:latin typeface="Times New Roman" panose="02020603050405020304"/>
                          <a:ea typeface="宋体" panose="02010600030101010101" pitchFamily="2" charset="-122"/>
                        </a:rPr>
                        <a:t>熟词生义</a:t>
                      </a:r>
                      <a:r>
                        <a:rPr lang="en-US" altLang="zh-CN" sz="1800" b="1">
                          <a:latin typeface="Times New Roman" panose="02020603050405020304"/>
                          <a:ea typeface="Times New Roman" panose="02020603050405020304"/>
                        </a:rPr>
                        <a:t>)</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惯常做法</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39. </a:t>
                      </a:r>
                      <a:r>
                        <a:rPr lang="en-US" altLang="zh-CN" sz="1800" b="1">
                          <a:latin typeface="Times New Roman" panose="02020603050405020304"/>
                          <a:ea typeface="宋体" panose="02010600030101010101" pitchFamily="2" charset="-122"/>
                        </a:rPr>
                        <a:t> praise vt.</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表扬，赞美</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20.</a:t>
                      </a:r>
                      <a:r>
                        <a:rPr lang="en-US" altLang="zh-CN" sz="1800" b="1">
                          <a:latin typeface="Times New Roman" panose="02020603050405020304"/>
                          <a:ea typeface="宋体" panose="02010600030101010101" pitchFamily="2" charset="-122"/>
                        </a:rPr>
                        <a:t>technique</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技巧，工艺</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40. </a:t>
                      </a:r>
                      <a:r>
                        <a:rPr lang="en-US" altLang="zh-CN" sz="1800" b="1">
                          <a:latin typeface="Times New Roman" panose="02020603050405020304"/>
                          <a:ea typeface="宋体" panose="02010600030101010101" pitchFamily="2" charset="-122"/>
                        </a:rPr>
                        <a:t>advocate animal protection</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提倡动物保护</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77495">
                <a:tc>
                  <a:txBody>
                    <a:bodyPr/>
                    <a:p>
                      <a:pPr marL="0" indent="0" algn="just">
                        <a:spcBef>
                          <a:spcPct val="0"/>
                        </a:spcBef>
                        <a:spcAft>
                          <a:spcPct val="0"/>
                        </a:spcAft>
                      </a:pPr>
                      <a:r>
                        <a:rPr lang="en-US" altLang="zh-CN" sz="1800" b="1">
                          <a:latin typeface="Times New Roman" panose="02020603050405020304"/>
                          <a:ea typeface="Times New Roman" panose="02020603050405020304"/>
                        </a:rPr>
                        <a:t>21.</a:t>
                      </a:r>
                      <a:r>
                        <a:rPr lang="en-US" altLang="zh-CN" sz="1800" b="1">
                          <a:latin typeface="Times New Roman" panose="02020603050405020304"/>
                          <a:ea typeface="宋体" panose="02010600030101010101" pitchFamily="2" charset="-122"/>
                        </a:rPr>
                        <a:t>pet</a:t>
                      </a:r>
                      <a:r>
                        <a:rPr lang="en-US" altLang="zh-CN" sz="1800" b="1">
                          <a:latin typeface="Times New Roman" panose="02020603050405020304"/>
                          <a:ea typeface="Times New Roman" panose="02020603050405020304"/>
                        </a:rPr>
                        <a:t>  n.</a:t>
                      </a:r>
                      <a:endParaRPr lang="en-US" altLang="zh-CN" sz="1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b="1">
                          <a:latin typeface="Times New Roman" panose="02020603050405020304"/>
                          <a:ea typeface="宋体" panose="02010600030101010101" pitchFamily="2" charset="-122"/>
                        </a:rPr>
                        <a:t> </a:t>
                      </a:r>
                      <a:r>
                        <a:rPr lang="zh-CN" altLang="en-US" sz="1800" b="1">
                          <a:latin typeface="Times New Roman" panose="02020603050405020304"/>
                          <a:ea typeface="宋体" panose="02010600030101010101" pitchFamily="2" charset="-122"/>
                        </a:rPr>
                        <a:t>宠物</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800">
                          <a:latin typeface="Times New Roman" panose="02020603050405020304"/>
                          <a:ea typeface="宋体" panose="02010600030101010101" pitchFamily="2" charset="-122"/>
                        </a:rPr>
                        <a:t>41. </a:t>
                      </a:r>
                      <a:r>
                        <a:rPr lang="en-US" altLang="zh-CN" sz="1800" b="1">
                          <a:latin typeface="Times New Roman" panose="02020603050405020304"/>
                          <a:ea typeface="宋体" panose="02010600030101010101" pitchFamily="2" charset="-122"/>
                        </a:rPr>
                        <a:t>prove</a:t>
                      </a:r>
                      <a:endParaRPr lang="en-US" altLang="zh-CN"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r>
                        <a:rPr lang="zh-CN" altLang="en-US" sz="1800" b="1">
                          <a:latin typeface="Times New Roman" panose="02020603050405020304"/>
                          <a:ea typeface="宋体" panose="02010600030101010101" pitchFamily="2" charset="-122"/>
                        </a:rPr>
                        <a:t>证实，证明</a:t>
                      </a:r>
                      <a:endParaRPr lang="zh-CN" altLang="en-US" sz="1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607628" y="2336800"/>
            <a:ext cx="6976745" cy="1445260"/>
          </a:xfrm>
          <a:prstGeom prst="rect">
            <a:avLst/>
          </a:prstGeom>
          <a:noFill/>
        </p:spPr>
        <p:txBody>
          <a:bodyPr wrap="square" rtlCol="0">
            <a:spAutoFit/>
          </a:bodyPr>
          <a:lstStyle/>
          <a:p>
            <a:pPr algn="ctr"/>
            <a:r>
              <a:rPr lang="zh-CN" altLang="en-US" sz="8800" dirty="0">
                <a:solidFill>
                  <a:schemeClr val="tx1">
                    <a:lumMod val="85000"/>
                    <a:lumOff val="15000"/>
                  </a:schemeClr>
                </a:solidFill>
                <a:latin typeface="庞门正道粗书体" panose="02010600030101010101" pitchFamily="2" charset="-122"/>
                <a:ea typeface="庞门正道粗书体" panose="02010600030101010101" pitchFamily="2" charset="-122"/>
              </a:rPr>
              <a:t>感谢观看</a:t>
            </a:r>
            <a:endParaRPr lang="zh-CN" altLang="en-US" sz="88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sp>
        <p:nvSpPr>
          <p:cNvPr id="13" name="剪去对角的矩形 12"/>
          <p:cNvSpPr/>
          <p:nvPr/>
        </p:nvSpPr>
        <p:spPr>
          <a:xfrm>
            <a:off x="5304155" y="4089400"/>
            <a:ext cx="1583690" cy="288290"/>
          </a:xfrm>
          <a:prstGeom prst="snip2DiagRect">
            <a:avLst>
              <a:gd name="adj1" fmla="val 50000"/>
              <a:gd name="adj2" fmla="val 50000"/>
            </a:avLst>
          </a:prstGeom>
          <a:gradFill>
            <a:gsLst>
              <a:gs pos="31000">
                <a:srgbClr val="C49A99"/>
              </a:gs>
              <a:gs pos="100000">
                <a:srgbClr val="A97A7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梁晓林</a:t>
            </a:r>
            <a:endParaRPr lang="zh-CN" altLang="en-US"/>
          </a:p>
        </p:txBody>
      </p:sp>
    </p:spTree>
  </p:cSld>
  <p:clrMapOvr>
    <a:masterClrMapping/>
  </p:clrMapOvr>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AS_UNIQUEID" val="102"/>
</p:tagLst>
</file>

<file path=ppt/tags/tag100.xml><?xml version="1.0" encoding="utf-8"?>
<p:tagLst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6*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 name="KSO_WM_UNIT_USESOURCEFORMAT_APPLY" val="1"/>
  <p:tag name="KSO_WM_SLIDE_ANIMATION_ID" val="3110590"/>
  <p:tag name="KSO_WM_DIAGRAM_VIRTUALLY_FRAME" val="{&quot;height&quot;:485.7,&quot;left&quot;:204.9,&quot;top&quot;:53.9,&quot;width&quot;:755.05}"/>
</p:tagLst>
</file>

<file path=ppt/tags/tag101.xml><?xml version="1.0" encoding="utf-8"?>
<p:tagLst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640_6*l_h_f*1_2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 name="KSO_WM_UNIT_USESOURCEFORMAT_APPLY" val="1"/>
  <p:tag name="KSO_WM_SLIDE_ANIMATION_ID" val="3110590"/>
  <p:tag name="KSO_WM_DIAGRAM_VIRTUALLY_FRAME" val="{&quot;height&quot;:485.7,&quot;left&quot;:204.9,&quot;top&quot;:53.9,&quot;width&quot;:755.05}"/>
</p:tagLst>
</file>

<file path=ppt/tags/tag102.xml><?xml version="1.0" encoding="utf-8"?>
<p:tagLst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640_6*l_h_f*1_3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 name="KSO_WM_UNIT_USESOURCEFORMAT_APPLY" val="1"/>
  <p:tag name="KSO_WM_SLIDE_ANIMATION_ID" val="3110590"/>
  <p:tag name="KSO_WM_DIAGRAM_VIRTUALLY_FRAME" val="{&quot;height&quot;:485.7,&quot;left&quot;:204.9,&quot;top&quot;:53.9,&quot;width&quot;:755.05}"/>
</p:tagLst>
</file>

<file path=ppt/tags/tag103.xml><?xml version="1.0" encoding="utf-8"?>
<p:tagLst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640_6*l_h_f*1_4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 name="KSO_WM_UNIT_USESOURCEFORMAT_APPLY" val="1"/>
  <p:tag name="KSO_WM_SLIDE_ANIMATION_ID" val="3110590"/>
  <p:tag name="KSO_WM_DIAGRAM_VIRTUALLY_FRAME" val="{&quot;height&quot;:485.7,&quot;left&quot;:204.9,&quot;top&quot;:53.9,&quot;width&quot;:755.05}"/>
</p:tagLst>
</file>

<file path=ppt/tags/tag104.xml><?xml version="1.0" encoding="utf-8"?>
<p:tagLst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640_6*l_h_f*1_5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 name="KSO_WM_UNIT_USESOURCEFORMAT_APPLY" val="1"/>
  <p:tag name="KSO_WM_SLIDE_ANIMATION_ID" val="3110590"/>
  <p:tag name="KSO_WM_DIAGRAM_VIRTUALLY_FRAME" val="{&quot;height&quot;:485.7,&quot;left&quot;:204.9,&quot;top&quot;:53.9,&quot;width&quot;:755.05}"/>
</p:tagLst>
</file>

<file path=ppt/tags/tag105.xml><?xml version="1.0" encoding="utf-8"?>
<p:tagLst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640_6*l_h_f*1_6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 name="KSO_WM_UNIT_USESOURCEFORMAT_APPLY" val="1"/>
  <p:tag name="KSO_WM_SLIDE_ANIMATION_ID" val="3110590"/>
  <p:tag name="KSO_WM_DIAGRAM_VIRTUALLY_FRAME" val="{&quot;height&quot;:485.7,&quot;left&quot;:204.9,&quot;top&quot;:53.9,&quot;width&quot;:755.05}"/>
</p:tagLst>
</file>

<file path=ppt/tags/tag106.xml><?xml version="1.0" encoding="utf-8"?>
<p:tagLst xmlns:p="http://schemas.openxmlformats.org/presentationml/2006/main">
  <p:tag name="KSO_WM_SLIDE_ID" val="diagram640_6"/>
  <p:tag name="KSO_WM_TEMPLATE_SUBCATEGORY" val="22"/>
  <p:tag name="KSO_WM_TEMPLATE_MASTER_TYPE" val="0"/>
  <p:tag name="KSO_WM_TEMPLATE_COLOR_TYPE" val="1"/>
  <p:tag name="KSO_WM_SLIDE_TYPE" val="text"/>
  <p:tag name="KSO_WM_SLIDE_SUBTYPE" val="diag"/>
  <p:tag name="KSO_WM_SLIDE_ITEM_CNT" val="6"/>
  <p:tag name="KSO_WM_SLIDE_INDEX" val="6"/>
  <p:tag name="KSO_WM_SLIDE_SIZE" val="484.55*384.5"/>
  <p:tag name="KSO_WM_SLIDE_POSITION" val="117.725*77.75"/>
  <p:tag name="KSO_WM_DIAGRAM_GROUP_CODE" val="l1-1"/>
  <p:tag name="KSO_WM_SLIDE_DIAGTYPE" val="l"/>
  <p:tag name="KSO_WM_TAG_VERSION" val="1.0"/>
  <p:tag name="KSO_WM_BEAUTIFY_FLAG" val="#wm#"/>
  <p:tag name="KSO_WM_TEMPLATE_CATEGORY" val=""/>
  <p:tag name="KSO_WM_TEMPLATE_INDEX" val="20220976"/>
  <p:tag name="KSO_WM_SLIDE_LAYOUT" val="l"/>
  <p:tag name="KSO_WM_SLIDE_LAYOUT_CNT" val="1"/>
  <p:tag name="TIMING" val="|6.272|14.233"/>
</p:tagLst>
</file>

<file path=ppt/tags/tag107.xml><?xml version="1.0" encoding="utf-8"?>
<p:tagLst xmlns:p="http://schemas.openxmlformats.org/presentationml/2006/main">
  <p:tag name="AS_UNIQUEID" val="151"/>
</p:tagLst>
</file>

<file path=ppt/tags/tag108.xml><?xml version="1.0" encoding="utf-8"?>
<p:tagLst xmlns:p="http://schemas.openxmlformats.org/presentationml/2006/main">
  <p:tag name="AS_UNIQUEID" val="151"/>
</p:tagLst>
</file>

<file path=ppt/tags/tag109.xml><?xml version="1.0" encoding="utf-8"?>
<p:tagLst xmlns:p="http://schemas.openxmlformats.org/presentationml/2006/main">
  <p:tag name="AS_UNIQUEID" val="151"/>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wm#"/>
  <p:tag name="KSO_WM_TEMPLATE_CATEGORY" val=""/>
  <p:tag name="KSO_WM_TEMPLATE_INDEX" val="20220976"/>
</p:tagLst>
</file>

<file path=ppt/tags/tag111.xml><?xml version="1.0" encoding="utf-8"?>
<p:tagLst xmlns:p="http://schemas.openxmlformats.org/presentationml/2006/main">
  <p:tag name="KSO_WM_BEAUTIFY_FLAG" val="#wm#"/>
  <p:tag name="KSO_WM_TEMPLATE_CATEGORY" val=""/>
  <p:tag name="KSO_WM_TEMPLATE_INDEX" val="20220976"/>
</p:tagLst>
</file>

<file path=ppt/tags/tag11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04_3*m_h_i*1_4_1"/>
  <p:tag name="KSO_WM_TEMPLATE_CATEGORY" val="diagram"/>
  <p:tag name="KSO_WM_TEMPLATE_INDEX" val="160404"/>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11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2"/>
  <p:tag name="KSO_WM_UNIT_ID" val="diagram160404_3*m_h_i*1_4_2"/>
  <p:tag name="KSO_WM_TEMPLATE_CATEGORY" val="diagram"/>
  <p:tag name="KSO_WM_TEMPLATE_INDEX" val="160404"/>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UNIT_USESOURCEFORMAT_APPLY" val="1"/>
</p:tagLst>
</file>

<file path=ppt/tags/tag114.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404_3*m_h_f*1_4_1"/>
  <p:tag name="KSO_WM_TEMPLATE_CATEGORY" val="diagram"/>
  <p:tag name="KSO_WM_TEMPLATE_INDEX" val="160404"/>
  <p:tag name="KSO_WM_UNIT_LAYERLEVEL" val="1_1_1"/>
  <p:tag name="KSO_WM_TAG_VERSION" val="1.0"/>
  <p:tag name="KSO_WM_BEAUTIFY_FLAG" val="#wm#"/>
  <p:tag name="KSO_WM_UNIT_TEXT_FILL_FORE_SCHEMECOLOR_INDEX" val="8"/>
  <p:tag name="KSO_WM_UNIT_TEXT_FILL_TYPE" val="1"/>
  <p:tag name="KSO_WM_UNIT_USESOURCEFORMAT_APPLY" val="1"/>
</p:tagLst>
</file>

<file path=ppt/tags/tag115.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404_3*m_i*1_1"/>
  <p:tag name="KSO_WM_TEMPLATE_CATEGORY" val="diagram"/>
  <p:tag name="KSO_WM_TEMPLATE_INDEX" val="160404"/>
  <p:tag name="KSO_WM_UNIT_LAYERLEVEL" val="1_1"/>
  <p:tag name="KSO_WM_TAG_VERSION" val="1.0"/>
  <p:tag name="KSO_WM_BEAUTIFY_FLAG" val="#wm#"/>
  <p:tag name="KSO_WM_UNIT_LINE_FORE_SCHEMECOLOR_INDEX" val="5"/>
  <p:tag name="KSO_WM_UNIT_LINE_FILL_TYPE" val="2"/>
  <p:tag name="KSO_WM_UNIT_USESOURCEFORMAT_APPLY" val="1"/>
</p:tagLst>
</file>

<file path=ppt/tags/tag11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04_3*m_h_i*1_2_1"/>
  <p:tag name="KSO_WM_TEMPLATE_CATEGORY" val="diagram"/>
  <p:tag name="KSO_WM_TEMPLATE_INDEX" val="16040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11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2"/>
  <p:tag name="KSO_WM_UNIT_ID" val="diagram160404_3*m_h_i*1_2_2"/>
  <p:tag name="KSO_WM_TEMPLATE_CATEGORY" val="diagram"/>
  <p:tag name="KSO_WM_TEMPLATE_INDEX" val="160404"/>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1"/>
</p:tagLst>
</file>

<file path=ppt/tags/tag118.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404_3*m_h_f*1_2_1"/>
  <p:tag name="KSO_WM_TEMPLATE_CATEGORY" val="diagram"/>
  <p:tag name="KSO_WM_TEMPLATE_INDEX" val="160404"/>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119.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404_3*m_h_f*1_3_1"/>
  <p:tag name="KSO_WM_TEMPLATE_CATEGORY" val="diagram"/>
  <p:tag name="KSO_WM_TEMPLATE_INDEX" val="160404"/>
  <p:tag name="KSO_WM_UNIT_LAYERLEVEL" val="1_1_1"/>
  <p:tag name="KSO_WM_TAG_VERSION" val="1.0"/>
  <p:tag name="KSO_WM_BEAUTIFY_FLAG" val="#wm#"/>
  <p:tag name="KSO_WM_UNIT_TEXT_FILL_FORE_SCHEMECOLOR_INDEX" val="7"/>
  <p:tag name="KSO_WM_UNIT_TEXT_FILL_TYPE" val="1"/>
  <p:tag name="KSO_WM_UNIT_USESOURCEFORMAT_APPLY" val="1"/>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04_3*m_h_i*1_3_1"/>
  <p:tag name="KSO_WM_TEMPLATE_CATEGORY" val="diagram"/>
  <p:tag name="KSO_WM_TEMPLATE_INDEX" val="160404"/>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12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2"/>
  <p:tag name="KSO_WM_UNIT_ID" val="diagram160404_3*m_h_i*1_3_2"/>
  <p:tag name="KSO_WM_TEMPLATE_CATEGORY" val="diagram"/>
  <p:tag name="KSO_WM_TEMPLATE_INDEX" val="160404"/>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USESOURCEFORMAT_APPLY" val="1"/>
</p:tagLst>
</file>

<file path=ppt/tags/tag12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04_3*m_h_i*1_1_1"/>
  <p:tag name="KSO_WM_TEMPLATE_CATEGORY" val="diagram"/>
  <p:tag name="KSO_WM_TEMPLATE_INDEX" val="16040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2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2"/>
  <p:tag name="KSO_WM_UNIT_ID" val="diagram160404_3*m_h_i*1_1_2"/>
  <p:tag name="KSO_WM_TEMPLATE_CATEGORY" val="diagram"/>
  <p:tag name="KSO_WM_TEMPLATE_INDEX" val="16040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124.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
  <p:tag name="KSO_WM_UNIT_NOCLEAR" val="0"/>
  <p:tag name="KSO_WM_UNIT_VALUE" val="78"/>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404_3*m_h_f*1_1_1"/>
  <p:tag name="KSO_WM_TEMPLATE_CATEGORY" val="diagram"/>
  <p:tag name="KSO_WM_TEMPLATE_INDEX" val="160404"/>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125.xml><?xml version="1.0" encoding="utf-8"?>
<p:tagLst xmlns:p="http://schemas.openxmlformats.org/presentationml/2006/main">
  <p:tag name="AS_UNIQUEID" val="571"/>
</p:tagLst>
</file>

<file path=ppt/tags/tag126.xml><?xml version="1.0" encoding="utf-8"?>
<p:tagLst xmlns:p="http://schemas.openxmlformats.org/presentationml/2006/main">
  <p:tag name="AS_UNIQUEID" val="1418"/>
</p:tagLst>
</file>

<file path=ppt/tags/tag127.xml><?xml version="1.0" encoding="utf-8"?>
<p:tagLst xmlns:p="http://schemas.openxmlformats.org/presentationml/2006/main">
  <p:tag name="KSO_WM_SLIDE_ID" val="diagram160404_3"/>
  <p:tag name="KSO_WM_TEMPLATE_SUBCATEGORY" val="22"/>
  <p:tag name="KSO_WM_TEMPLATE_MASTER_TYPE" val="0"/>
  <p:tag name="KSO_WM_TEMPLATE_COLOR_TYPE" val="1"/>
  <p:tag name="KSO_WM_SLIDE_TYPE" val="text"/>
  <p:tag name="KSO_WM_SLIDE_SUBTYPE" val="diag"/>
  <p:tag name="KSO_WM_SLIDE_ITEM_CNT" val="4"/>
  <p:tag name="KSO_WM_SLIDE_INDEX" val="3"/>
  <p:tag name="KSO_WM_SLIDE_SIZE" val="613.015*414.451"/>
  <p:tag name="KSO_WM_SLIDE_POSITION" val="241.637*104.344"/>
  <p:tag name="KSO_WM_DIAGRAM_GROUP_CODE" val="m1-1"/>
  <p:tag name="KSO_WM_SLIDE_DIAGTYPE" val="m"/>
  <p:tag name="KSO_WM_TAG_VERSION" val="1.0"/>
  <p:tag name="KSO_WM_BEAUTIFY_FLAG" val="#wm#"/>
  <p:tag name="KSO_WM_TEMPLATE_CATEGORY" val=""/>
  <p:tag name="KSO_WM_TEMPLATE_INDEX" val="20220976"/>
  <p:tag name="KSO_WM_SLIDE_LAYOUT" val="m"/>
  <p:tag name="KSO_WM_SLIDE_LAYOUT_CNT" val="1"/>
  <p:tag name="KSO_WM_SLIDE_ANIMATION_ID" val="3167245"/>
  <p:tag name="KSO_WM_SLIDE_ANIMATION_TYPE" val="1_3_2_3"/>
  <p:tag name="TIMING" val="|12.608|6.331|2.654|0.964|1.583|3.478|3.667|1.25|11.015|12.723|6.107|2.322|3.378|1.984|2.753|1.816|1.065|1.716|1.865"/>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AS_UNIQUEID" val="864"/>
</p:tagLst>
</file>

<file path=ppt/tags/tag134.xml><?xml version="1.0" encoding="utf-8"?>
<p:tagLst xmlns:p="http://schemas.openxmlformats.org/presentationml/2006/main">
  <p:tag name="AS_UNIQUEID" val="865"/>
</p:tagLst>
</file>

<file path=ppt/tags/tag135.xml><?xml version="1.0" encoding="utf-8"?>
<p:tagLst xmlns:p="http://schemas.openxmlformats.org/presentationml/2006/main">
  <p:tag name="AS_UNIQUEID" val="866"/>
</p:tagLst>
</file>

<file path=ppt/tags/tag136.xml><?xml version="1.0" encoding="utf-8"?>
<p:tagLst xmlns:p="http://schemas.openxmlformats.org/presentationml/2006/main">
  <p:tag name="AS_UNIQUEID" val="867"/>
</p:tagLst>
</file>

<file path=ppt/tags/tag137.xml><?xml version="1.0" encoding="utf-8"?>
<p:tagLst xmlns:p="http://schemas.openxmlformats.org/presentationml/2006/main">
  <p:tag name="AS_UNIQUEID" val="868"/>
</p:tagLst>
</file>

<file path=ppt/tags/tag138.xml><?xml version="1.0" encoding="utf-8"?>
<p:tagLst xmlns:p="http://schemas.openxmlformats.org/presentationml/2006/main">
  <p:tag name="AS_UNIQUEID" val="870"/>
</p:tagLst>
</file>

<file path=ppt/tags/tag139.xml><?xml version="1.0" encoding="utf-8"?>
<p:tagLst xmlns:p="http://schemas.openxmlformats.org/presentationml/2006/main">
  <p:tag name="AS_UNIQUEID" val="871"/>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AS_UNIQUEID" val="872"/>
</p:tagLst>
</file>

<file path=ppt/tags/tag141.xml><?xml version="1.0" encoding="utf-8"?>
<p:tagLst xmlns:p="http://schemas.openxmlformats.org/presentationml/2006/main">
  <p:tag name="AS_UNIQUEID" val="873"/>
</p:tagLst>
</file>

<file path=ppt/tags/tag142.xml><?xml version="1.0" encoding="utf-8"?>
<p:tagLst xmlns:p="http://schemas.openxmlformats.org/presentationml/2006/main">
  <p:tag name="AS_UNIQUEID" val="874"/>
</p:tagLst>
</file>

<file path=ppt/tags/tag143.xml><?xml version="1.0" encoding="utf-8"?>
<p:tagLst xmlns:p="http://schemas.openxmlformats.org/presentationml/2006/main">
  <p:tag name="AS_UNIQUEID" val="875"/>
</p:tagLst>
</file>

<file path=ppt/tags/tag144.xml><?xml version="1.0" encoding="utf-8"?>
<p:tagLst xmlns:p="http://schemas.openxmlformats.org/presentationml/2006/main">
  <p:tag name="AS_UNIQUEID" val="876"/>
</p:tagLst>
</file>

<file path=ppt/tags/tag145.xml><?xml version="1.0" encoding="utf-8"?>
<p:tagLst xmlns:p="http://schemas.openxmlformats.org/presentationml/2006/main">
  <p:tag name="AS_UNIQUEID" val="877"/>
</p:tagLst>
</file>

<file path=ppt/tags/tag146.xml><?xml version="1.0" encoding="utf-8"?>
<p:tagLst xmlns:p="http://schemas.openxmlformats.org/presentationml/2006/main">
  <p:tag name="AS_UNIQUEID" val="878"/>
</p:tagLst>
</file>

<file path=ppt/tags/tag147.xml><?xml version="1.0" encoding="utf-8"?>
<p:tagLst xmlns:p="http://schemas.openxmlformats.org/presentationml/2006/main">
  <p:tag name="AS_UNIQUEID" val="880"/>
</p:tagLst>
</file>

<file path=ppt/tags/tag148.xml><?xml version="1.0" encoding="utf-8"?>
<p:tagLst xmlns:p="http://schemas.openxmlformats.org/presentationml/2006/main">
  <p:tag name="TABLE_ENDDRAG_ORIGIN_RECT" val="558*120"/>
  <p:tag name="TABLE_ENDDRAG_RECT" val="374*188*558*120"/>
</p:tagLst>
</file>

<file path=ppt/tags/tag149.xml><?xml version="1.0" encoding="utf-8"?>
<p:tagLst xmlns:p="http://schemas.openxmlformats.org/presentationml/2006/main">
  <p:tag name="AS_UNIQUEID" val="766"/>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AS_UNIQUEID" val="767"/>
</p:tagLst>
</file>

<file path=ppt/tags/tag151.xml><?xml version="1.0" encoding="utf-8"?>
<p:tagLst xmlns:p="http://schemas.openxmlformats.org/presentationml/2006/main">
  <p:tag name="TABLE_ENDDRAG_ORIGIN_RECT" val="907*420"/>
  <p:tag name="TABLE_ENDDRAG_RECT" val="27*56*907*420"/>
</p:tagLst>
</file>

<file path=ppt/tags/tag152.xml><?xml version="1.0" encoding="utf-8"?>
<p:tagLst xmlns:p="http://schemas.openxmlformats.org/presentationml/2006/main">
  <p:tag name="TABLE_ENDDRAG_ORIGIN_RECT" val="904*466"/>
  <p:tag name="TABLE_ENDDRAG_RECT" val="27*63*904*466"/>
</p:tagLst>
</file>

<file path=ppt/tags/tag153.xml><?xml version="1.0" encoding="utf-8"?>
<p:tagLst xmlns:p="http://schemas.openxmlformats.org/presentationml/2006/main">
  <p:tag name="TABLE_ENDDRAG_ORIGIN_RECT" val="898*458"/>
  <p:tag name="TABLE_ENDDRAG_RECT" val="27*63*898*458"/>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TABLE_ENDDRAG_ORIGIN_RECT" val="867*242"/>
  <p:tag name="TABLE_ENDDRAG_RECT" val="45*116*867*242"/>
</p:tagLst>
</file>

<file path=ppt/tags/tag42.xml><?xml version="1.0" encoding="utf-8"?>
<p:tagLst xmlns:p="http://schemas.openxmlformats.org/presentationml/2006/main">
  <p:tag name="TABLE_ENDDRAG_ORIGIN_RECT" val="896*489"/>
  <p:tag name="TABLE_ENDDRAG_RECT" val="46*68*896*489"/>
</p:tagLst>
</file>

<file path=ppt/tags/tag43.xml><?xml version="1.0" encoding="utf-8"?>
<p:tagLst xmlns:p="http://schemas.openxmlformats.org/presentationml/2006/main">
  <p:tag name="AS_UNIQUEID" val="481"/>
  <p:tag name="KSO_WM_BEAUTIFY_FLAG" val=""/>
</p:tagLst>
</file>

<file path=ppt/tags/tag44.xml><?xml version="1.0" encoding="utf-8"?>
<p:tagLst xmlns:p="http://schemas.openxmlformats.org/presentationml/2006/main">
  <p:tag name="AS_UNIQUEID" val="482"/>
  <p:tag name="KSO_WM_BEAUTIFY_FLAG" val=""/>
</p:tagLst>
</file>

<file path=ppt/tags/tag45.xml><?xml version="1.0" encoding="utf-8"?>
<p:tagLst xmlns:p="http://schemas.openxmlformats.org/presentationml/2006/main">
  <p:tag name="AS_UNIQUEID" val="483"/>
  <p:tag name="KSO_WM_BEAUTIFY_FLAG" val=""/>
</p:tagLst>
</file>

<file path=ppt/tags/tag46.xml><?xml version="1.0" encoding="utf-8"?>
<p:tagLst xmlns:p="http://schemas.openxmlformats.org/presentationml/2006/main">
  <p:tag name="AS_UNIQUEID" val="484"/>
  <p:tag name="KSO_WM_BEAUTIFY_FLAG" val=""/>
</p:tagLst>
</file>

<file path=ppt/tags/tag47.xml><?xml version="1.0" encoding="utf-8"?>
<p:tagLst xmlns:p="http://schemas.openxmlformats.org/presentationml/2006/main">
  <p:tag name="AS_UNIQUEID" val="485"/>
  <p:tag name="KSO_WM_BEAUTIFY_FLAG" val=""/>
</p:tagLst>
</file>

<file path=ppt/tags/tag48.xml><?xml version="1.0" encoding="utf-8"?>
<p:tagLst xmlns:p="http://schemas.openxmlformats.org/presentationml/2006/main">
  <p:tag name="AS_UNIQUEID" val="486"/>
  <p:tag name="KSO_WM_BEAUTIFY_FLAG" val=""/>
</p:tagLst>
</file>

<file path=ppt/tags/tag49.xml><?xml version="1.0" encoding="utf-8"?>
<p:tagLst xmlns:p="http://schemas.openxmlformats.org/presentationml/2006/main">
  <p:tag name="AS_UNIQUEID" val="487"/>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AS_UNIQUEID" val="488"/>
  <p:tag name="KSO_WM_BEAUTIFY_FLAG" val=""/>
</p:tagLst>
</file>

<file path=ppt/tags/tag51.xml><?xml version="1.0" encoding="utf-8"?>
<p:tagLst xmlns:p="http://schemas.openxmlformats.org/presentationml/2006/main">
  <p:tag name="AS_UNIQUEID" val="489"/>
  <p:tag name="KSO_WM_BEAUTIFY_FLAG" val=""/>
</p:tagLst>
</file>

<file path=ppt/tags/tag52.xml><?xml version="1.0" encoding="utf-8"?>
<p:tagLst xmlns:p="http://schemas.openxmlformats.org/presentationml/2006/main">
  <p:tag name="AS_UNIQUEID" val="490"/>
  <p:tag name="KSO_WM_BEAUTIFY_FLAG" val=""/>
</p:tagLst>
</file>

<file path=ppt/tags/tag53.xml><?xml version="1.0" encoding="utf-8"?>
<p:tagLst xmlns:p="http://schemas.openxmlformats.org/presentationml/2006/main">
  <p:tag name="AS_UNIQUEID" val="491"/>
  <p:tag name="KSO_WM_BEAUTIFY_FLAG" val=""/>
</p:tagLst>
</file>

<file path=ppt/tags/tag54.xml><?xml version="1.0" encoding="utf-8"?>
<p:tagLst xmlns:p="http://schemas.openxmlformats.org/presentationml/2006/main">
  <p:tag name="AS_UNIQUEID" val="492"/>
  <p:tag name="KSO_WM_BEAUTIFY_FLAG" val=""/>
</p:tagLst>
</file>

<file path=ppt/tags/tag55.xml><?xml version="1.0" encoding="utf-8"?>
<p:tagLst xmlns:p="http://schemas.openxmlformats.org/presentationml/2006/main">
  <p:tag name="AS_UNIQUEID" val="500"/>
  <p:tag name="KSO_WM_BEAUTIFY_FLAG" val=""/>
</p:tagLst>
</file>

<file path=ppt/tags/tag56.xml><?xml version="1.0" encoding="utf-8"?>
<p:tagLst xmlns:p="http://schemas.openxmlformats.org/presentationml/2006/main">
  <p:tag name="AS_UNIQUEID" val="501"/>
  <p:tag name="KSO_WM_BEAUTIFY_FLAG" val=""/>
</p:tagLst>
</file>

<file path=ppt/tags/tag57.xml><?xml version="1.0" encoding="utf-8"?>
<p:tagLst xmlns:p="http://schemas.openxmlformats.org/presentationml/2006/main">
  <p:tag name="AS_UNIQUEID" val="502"/>
  <p:tag name="KSO_WM_BEAUTIFY_FLAG" val=""/>
</p:tagLst>
</file>

<file path=ppt/tags/tag58.xml><?xml version="1.0" encoding="utf-8"?>
<p:tagLst xmlns:p="http://schemas.openxmlformats.org/presentationml/2006/main">
  <p:tag name="AS_UNIQUEID" val="503"/>
  <p:tag name="KSO_WM_BEAUTIFY_FLAG" val=""/>
</p:tagLst>
</file>

<file path=ppt/tags/tag59.xml><?xml version="1.0" encoding="utf-8"?>
<p:tagLst xmlns:p="http://schemas.openxmlformats.org/presentationml/2006/main">
  <p:tag name="AS_UNIQUEID" val="504"/>
  <p:tag name="KSO_WM_BEAUTIFY_FLAG" val=""/>
</p:tagLst>
</file>

<file path=ppt/tags/tag6.xml><?xml version="1.0" encoding="utf-8"?>
<p:tagLst xmlns:p="http://schemas.openxmlformats.org/presentationml/2006/main">
  <p:tag name="AS_UNIQUEID" val="98"/>
</p:tagLst>
</file>

<file path=ppt/tags/tag60.xml><?xml version="1.0" encoding="utf-8"?>
<p:tagLst xmlns:p="http://schemas.openxmlformats.org/presentationml/2006/main">
  <p:tag name="AS_UNIQUEID" val="505"/>
  <p:tag name="KSO_WM_BEAUTIFY_FLAG" val=""/>
</p:tagLst>
</file>

<file path=ppt/tags/tag61.xml><?xml version="1.0" encoding="utf-8"?>
<p:tagLst xmlns:p="http://schemas.openxmlformats.org/presentationml/2006/main">
  <p:tag name="AS_UNIQUEID" val="506"/>
  <p:tag name="KSO_WM_BEAUTIFY_FLAG" val=""/>
</p:tagLst>
</file>

<file path=ppt/tags/tag62.xml><?xml version="1.0" encoding="utf-8"?>
<p:tagLst xmlns:p="http://schemas.openxmlformats.org/presentationml/2006/main">
  <p:tag name="AS_UNIQUEID" val="507"/>
  <p:tag name="KSO_WM_BEAUTIFY_FLAG" val=""/>
</p:tagLst>
</file>

<file path=ppt/tags/tag63.xml><?xml version="1.0" encoding="utf-8"?>
<p:tagLst xmlns:p="http://schemas.openxmlformats.org/presentationml/2006/main">
  <p:tag name="AS_UNIQUEID" val="508"/>
  <p:tag name="KSO_WM_BEAUTIFY_FLAG" val=""/>
</p:tagLst>
</file>

<file path=ppt/tags/tag64.xml><?xml version="1.0" encoding="utf-8"?>
<p:tagLst xmlns:p="http://schemas.openxmlformats.org/presentationml/2006/main">
  <p:tag name="AS_UNIQUEID" val="509"/>
  <p:tag name="KSO_WM_BEAUTIFY_FLAG" val=""/>
</p:tagLst>
</file>

<file path=ppt/tags/tag65.xml><?xml version="1.0" encoding="utf-8"?>
<p:tagLst xmlns:p="http://schemas.openxmlformats.org/presentationml/2006/main">
  <p:tag name="AS_UNIQUEID" val="510"/>
  <p:tag name="KSO_WM_BEAUTIFY_FLAG" val=""/>
</p:tagLst>
</file>

<file path=ppt/tags/tag66.xml><?xml version="1.0" encoding="utf-8"?>
<p:tagLst xmlns:p="http://schemas.openxmlformats.org/presentationml/2006/main">
  <p:tag name="AS_UNIQUEID" val="511"/>
  <p:tag name="KSO_WM_BEAUTIFY_FLAG" val=""/>
</p:tagLst>
</file>

<file path=ppt/tags/tag67.xml><?xml version="1.0" encoding="utf-8"?>
<p:tagLst xmlns:p="http://schemas.openxmlformats.org/presentationml/2006/main">
  <p:tag name="AS_UNIQUEID" val="512"/>
  <p:tag name="KSO_WM_BEAUTIFY_FLAG" val=""/>
</p:tagLst>
</file>

<file path=ppt/tags/tag68.xml><?xml version="1.0" encoding="utf-8"?>
<p:tagLst xmlns:p="http://schemas.openxmlformats.org/presentationml/2006/main">
  <p:tag name="AS_UNIQUEID" val="513"/>
  <p:tag name="KSO_WM_BEAUTIFY_FLAG" val=""/>
</p:tagLst>
</file>

<file path=ppt/tags/tag69.xml><?xml version="1.0" encoding="utf-8"?>
<p:tagLst xmlns:p="http://schemas.openxmlformats.org/presentationml/2006/main">
  <p:tag name="AS_UNIQUEID" val="514"/>
  <p:tag name="KSO_WM_BEAUTIFY_FLAG" val=""/>
</p:tagLst>
</file>

<file path=ppt/tags/tag7.xml><?xml version="1.0" encoding="utf-8"?>
<p:tagLst xmlns:p="http://schemas.openxmlformats.org/presentationml/2006/main">
  <p:tag name="AS_UNIQUEID" val="99"/>
</p:tagLst>
</file>

<file path=ppt/tags/tag70.xml><?xml version="1.0" encoding="utf-8"?>
<p:tagLst xmlns:p="http://schemas.openxmlformats.org/presentationml/2006/main">
  <p:tag name="AS_UNIQUEID" val="516"/>
  <p:tag name="KSO_WM_BEAUTIFY_FLAG" val=""/>
</p:tagLst>
</file>

<file path=ppt/tags/tag71.xml><?xml version="1.0" encoding="utf-8"?>
<p:tagLst xmlns:p="http://schemas.openxmlformats.org/presentationml/2006/main">
  <p:tag name="AS_UNIQUEID" val="517"/>
  <p:tag name="KSO_WM_BEAUTIFY_FLAG" val=""/>
</p:tagLst>
</file>

<file path=ppt/tags/tag72.xml><?xml version="1.0" encoding="utf-8"?>
<p:tagLst xmlns:p="http://schemas.openxmlformats.org/presentationml/2006/main">
  <p:tag name="AS_UNIQUEID" val="518"/>
  <p:tag name="KSO_WM_BEAUTIFY_FLAG" val=""/>
</p:tagLst>
</file>

<file path=ppt/tags/tag73.xml><?xml version="1.0" encoding="utf-8"?>
<p:tagLst xmlns:p="http://schemas.openxmlformats.org/presentationml/2006/main">
  <p:tag name="TABLE_ENDDRAG_ORIGIN_RECT" val="925*462"/>
  <p:tag name="TABLE_ENDDRAG_RECT" val="17*63*925*463"/>
</p:tagLst>
</file>

<file path=ppt/tags/tag74.xml><?xml version="1.0" encoding="utf-8"?>
<p:tagLst xmlns:p="http://schemas.openxmlformats.org/presentationml/2006/main">
  <p:tag name="TABLE_ENDDRAG_ORIGIN_RECT" val="879*178"/>
  <p:tag name="TABLE_ENDDRAG_RECT" val="55*103*879*178"/>
</p:tagLst>
</file>

<file path=ppt/tags/tag75.xml><?xml version="1.0" encoding="utf-8"?>
<p:tagLst xmlns:p="http://schemas.openxmlformats.org/presentationml/2006/main">
  <p:tag name="TABLE_ENDDRAG_ORIGIN_RECT" val="891*428"/>
  <p:tag name="TABLE_ENDDRAG_RECT" val="34*76*891*428"/>
</p:tagLst>
</file>

<file path=ppt/tags/tag76.xml><?xml version="1.0" encoding="utf-8"?>
<p:tagLst xmlns:p="http://schemas.openxmlformats.org/presentationml/2006/main">
  <p:tag name="AS_UNIQUEID" val="789"/>
</p:tagLst>
</file>

<file path=ppt/tags/tag77.xml><?xml version="1.0" encoding="utf-8"?>
<p:tagLst xmlns:p="http://schemas.openxmlformats.org/presentationml/2006/main">
  <p:tag name="AS_UNIQUEID" val="790"/>
</p:tagLst>
</file>

<file path=ppt/tags/tag78.xml><?xml version="1.0" encoding="utf-8"?>
<p:tagLst xmlns:p="http://schemas.openxmlformats.org/presentationml/2006/main">
  <p:tag name="AS_UNIQUEID" val="791"/>
</p:tagLst>
</file>

<file path=ppt/tags/tag79.xml><?xml version="1.0" encoding="utf-8"?>
<p:tagLst xmlns:p="http://schemas.openxmlformats.org/presentationml/2006/main">
  <p:tag name="AS_UNIQUEID" val="792"/>
</p:tagLst>
</file>

<file path=ppt/tags/tag8.xml><?xml version="1.0" encoding="utf-8"?>
<p:tagLst xmlns:p="http://schemas.openxmlformats.org/presentationml/2006/main">
  <p:tag name="AS_UNIQUEID" val="100"/>
</p:tagLst>
</file>

<file path=ppt/tags/tag80.xml><?xml version="1.0" encoding="utf-8"?>
<p:tagLst xmlns:p="http://schemas.openxmlformats.org/presentationml/2006/main">
  <p:tag name="AS_UNIQUEID" val="793"/>
</p:tagLst>
</file>

<file path=ppt/tags/tag81.xml><?xml version="1.0" encoding="utf-8"?>
<p:tagLst xmlns:p="http://schemas.openxmlformats.org/presentationml/2006/main">
  <p:tag name="AS_UNIQUEID" val="804"/>
</p:tagLst>
</file>

<file path=ppt/tags/tag82.xml><?xml version="1.0" encoding="utf-8"?>
<p:tagLst xmlns:p="http://schemas.openxmlformats.org/presentationml/2006/main">
  <p:tag name="AS_UNIQUEID" val="806"/>
</p:tagLst>
</file>

<file path=ppt/tags/tag83.xml><?xml version="1.0" encoding="utf-8"?>
<p:tagLst xmlns:p="http://schemas.openxmlformats.org/presentationml/2006/main">
  <p:tag name="AS_UNIQUEID" val="807"/>
</p:tagLst>
</file>

<file path=ppt/tags/tag84.xml><?xml version="1.0" encoding="utf-8"?>
<p:tagLst xmlns:p="http://schemas.openxmlformats.org/presentationml/2006/main">
  <p:tag name="AS_UNIQUEID" val="803"/>
</p:tagLst>
</file>

<file path=ppt/tags/tag85.xml><?xml version="1.0" encoding="utf-8"?>
<p:tagLst xmlns:p="http://schemas.openxmlformats.org/presentationml/2006/main">
  <p:tag name="AS_UNIQUEID" val="808"/>
</p:tagLst>
</file>

<file path=ppt/tags/tag86.xml><?xml version="1.0" encoding="utf-8"?>
<p:tagLst xmlns:p="http://schemas.openxmlformats.org/presentationml/2006/main">
  <p:tag name="AS_UNIQUEID" val="805"/>
</p:tagLst>
</file>

<file path=ppt/tags/tag87.xml><?xml version="1.0" encoding="utf-8"?>
<p:tagLst xmlns:p="http://schemas.openxmlformats.org/presentationml/2006/main">
  <p:tag name="AS_UNIQUEID" val="809"/>
</p:tagLst>
</file>

<file path=ppt/tags/tag88.xml><?xml version="1.0" encoding="utf-8"?>
<p:tagLst xmlns:p="http://schemas.openxmlformats.org/presentationml/2006/main">
  <p:tag name="AS_UNIQUEID" val="811"/>
</p:tagLst>
</file>

<file path=ppt/tags/tag89.xml><?xml version="1.0" encoding="utf-8"?>
<p:tagLst xmlns:p="http://schemas.openxmlformats.org/presentationml/2006/main">
  <p:tag name="AS_UNIQUEID" val="812"/>
</p:tagLst>
</file>

<file path=ppt/tags/tag9.xml><?xml version="1.0" encoding="utf-8"?>
<p:tagLst xmlns:p="http://schemas.openxmlformats.org/presentationml/2006/main">
  <p:tag name="AS_UNIQUEID" val="101"/>
</p:tagLst>
</file>

<file path=ppt/tags/tag90.xml><?xml version="1.0" encoding="utf-8"?>
<p:tagLst xmlns:p="http://schemas.openxmlformats.org/presentationml/2006/main">
  <p:tag name="AS_UNIQUEID" val="149"/>
</p:tagLst>
</file>

<file path=ppt/tags/tag91.xml><?xml version="1.0" encoding="utf-8"?>
<p:tagLst xmlns:p="http://schemas.openxmlformats.org/presentationml/2006/main">
  <p:tag name="AS_UNIQUEID" val="588"/>
</p:tagLst>
</file>

<file path=ppt/tags/tag92.xml><?xml version="1.0" encoding="utf-8"?>
<p:tagLst xmlns:p="http://schemas.openxmlformats.org/presentationml/2006/main">
  <p:tag name="AS_UNIQUEID" val="589"/>
</p:tagLst>
</file>

<file path=ppt/tags/tag93.xml><?xml version="1.0" encoding="utf-8"?>
<p:tagLst xmlns:p="http://schemas.openxmlformats.org/presentationml/2006/main">
  <p:tag name="AS_UNIQUEID" val="590"/>
</p:tagLst>
</file>

<file path=ppt/tags/tag94.xml><?xml version="1.0" encoding="utf-8"?>
<p:tagLst xmlns:p="http://schemas.openxmlformats.org/presentationml/2006/main">
  <p:tag name="AS_UNIQUEID" val="591"/>
</p:tagLst>
</file>

<file path=ppt/tags/tag95.xml><?xml version="1.0" encoding="utf-8"?>
<p:tagLst xmlns:p="http://schemas.openxmlformats.org/presentationml/2006/main">
  <p:tag name="TABLE_ENDDRAG_ORIGIN_RECT" val="898*445"/>
  <p:tag name="TABLE_ENDDRAG_RECT" val="30*63*898*445"/>
</p:tagLst>
</file>

<file path=ppt/tags/tag96.xml><?xml version="1.0" encoding="utf-8"?>
<p:tagLst xmlns:p="http://schemas.openxmlformats.org/presentationml/2006/main">
  <p:tag name="TABLE_ENDDRAG_ORIGIN_RECT" val="915*445"/>
  <p:tag name="TABLE_ENDDRAG_RECT" val="23*71*915*445"/>
</p:tagLst>
</file>

<file path=ppt/tags/tag97.xml><?xml version="1.0" encoding="utf-8"?>
<p:tagLst xmlns:p="http://schemas.openxmlformats.org/presentationml/2006/main">
  <p:tag name="KSO_WM_UNIT_VALUE" val="1903*1427"/>
  <p:tag name="KSO_WM_UNIT_HIGHLIGHT" val="0"/>
  <p:tag name="KSO_WM_UNIT_COMPATIBLE" val="0"/>
  <p:tag name="KSO_WM_UNIT_DIAGRAM_ISNUMVISUAL" val="0"/>
  <p:tag name="KSO_WM_UNIT_DIAGRAM_ISREFERUNIT" val="0"/>
  <p:tag name="KSO_WM_UNIT_TYPE" val="d"/>
  <p:tag name="KSO_WM_UNIT_INDEX" val="1"/>
  <p:tag name="KSO_WM_UNIT_ID" val="diagram20201604_1*d*1"/>
  <p:tag name="KSO_WM_TEMPLATE_CATEGORY" val="diagram"/>
  <p:tag name="KSO_WM_TEMPLATE_INDEX" val="20201604"/>
  <p:tag name="KSO_WM_UNIT_LAYERLEVEL" val="1"/>
  <p:tag name="KSO_WM_TAG_VERSION" val="1.0"/>
  <p:tag name="KSO_WM_BEAUTIFY_FLAG" val="#wm#"/>
</p:tagLst>
</file>

<file path=ppt/tags/tag98.xml><?xml version="1.0" encoding="utf-8"?>
<p:tagLst xmlns:p="http://schemas.openxmlformats.org/presentationml/2006/main">
  <p:tag name="AS_UNIQUEID" val="100"/>
</p:tagLst>
</file>

<file path=ppt/tags/tag99.xml><?xml version="1.0" encoding="utf-8"?>
<p:tagLst xmlns:p="http://schemas.openxmlformats.org/presentationml/2006/main">
  <p:tag name="KSO_WM_SLIDE_ID" val="diagram20201604_1"/>
  <p:tag name="KSO_WM_TEMPLATE_SUBCATEGORY" val="0"/>
  <p:tag name="KSO_WM_SLIDE_TYPE" val="text"/>
  <p:tag name="KSO_WM_SLIDE_SUBTYPE" val="picTxt"/>
  <p:tag name="KSO_WM_SLIDE_ITEM_CNT" val="0"/>
  <p:tag name="KSO_WM_SLIDE_INDEX" val="1"/>
  <p:tag name="KSO_WM_SLIDE_SIZE" val="895*539"/>
  <p:tag name="KSO_WM_SLIDE_POSITION" val="64*0"/>
  <p:tag name="KSO_WM_TAG_VERSION" val="1.0"/>
  <p:tag name="KSO_WM_BEAUTIFY_FLAG" val="#wm#"/>
  <p:tag name="KSO_WM_TEMPLATE_CATEGORY" val=""/>
  <p:tag name="KSO_WM_TEMPLATE_INDEX" val="20220976"/>
  <p:tag name="KSO_WM_SLIDE_LAYOUT" val="a_d_f"/>
  <p:tag name="KSO_WM_SLIDE_LAYOUT_CNT" val="1_1_1"/>
  <p:tag name="TIMING" val="|0.699|10.334|12.988|1.019|1.078|6.117|0.872|1.448|6.731|0.424|1.802|8.197|4.642"/>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89">
      <a:dk1>
        <a:srgbClr val="000000"/>
      </a:dk1>
      <a:lt1>
        <a:srgbClr val="FFFFFF"/>
      </a:lt1>
      <a:dk2>
        <a:srgbClr val="44546A"/>
      </a:dk2>
      <a:lt2>
        <a:srgbClr val="E7E6E6"/>
      </a:lt2>
      <a:accent1>
        <a:srgbClr val="2F83FB"/>
      </a:accent1>
      <a:accent2>
        <a:srgbClr val="63CCB9"/>
      </a:accent2>
      <a:accent3>
        <a:srgbClr val="329A86"/>
      </a:accent3>
      <a:accent4>
        <a:srgbClr val="667A8C"/>
      </a:accent4>
      <a:accent5>
        <a:srgbClr val="97A6B3"/>
      </a:accent5>
      <a:accent6>
        <a:srgbClr val="BBC4CD"/>
      </a:accent6>
      <a:hlink>
        <a:srgbClr val="0563C1"/>
      </a:hlink>
      <a:folHlink>
        <a:srgbClr val="954F72"/>
      </a:folHlink>
    </a:clrScheme>
    <a:fontScheme name="微软雅黑">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89">
      <a:dk1>
        <a:srgbClr val="000000"/>
      </a:dk1>
      <a:lt1>
        <a:srgbClr val="FFFFFF"/>
      </a:lt1>
      <a:dk2>
        <a:srgbClr val="44546A"/>
      </a:dk2>
      <a:lt2>
        <a:srgbClr val="E7E6E6"/>
      </a:lt2>
      <a:accent1>
        <a:srgbClr val="2F83FB"/>
      </a:accent1>
      <a:accent2>
        <a:srgbClr val="63CCB9"/>
      </a:accent2>
      <a:accent3>
        <a:srgbClr val="329A86"/>
      </a:accent3>
      <a:accent4>
        <a:srgbClr val="667A8C"/>
      </a:accent4>
      <a:accent5>
        <a:srgbClr val="97A6B3"/>
      </a:accent5>
      <a:accent6>
        <a:srgbClr val="BBC4CD"/>
      </a:accent6>
      <a:hlink>
        <a:srgbClr val="0563C1"/>
      </a:hlink>
      <a:folHlink>
        <a:srgbClr val="954F72"/>
      </a:folHlink>
    </a:clrScheme>
    <a:fontScheme name="微软雅黑">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夏雨家 https://xnwe.taobao.com/">
  <a:themeElements>
    <a:clrScheme name="自定义 63">
      <a:dk1>
        <a:sysClr val="windowText" lastClr="000000"/>
      </a:dk1>
      <a:lt1>
        <a:sysClr val="window" lastClr="FFFFFF"/>
      </a:lt1>
      <a:dk2>
        <a:srgbClr val="000000"/>
      </a:dk2>
      <a:lt2>
        <a:srgbClr val="FFFFFF"/>
      </a:lt2>
      <a:accent1>
        <a:srgbClr val="3891A7"/>
      </a:accent1>
      <a:accent2>
        <a:srgbClr val="3891A7"/>
      </a:accent2>
      <a:accent3>
        <a:srgbClr val="3891A7"/>
      </a:accent3>
      <a:accent4>
        <a:srgbClr val="3891A7"/>
      </a:accent4>
      <a:accent5>
        <a:srgbClr val="3891A7"/>
      </a:accent5>
      <a:accent6>
        <a:srgbClr val="3891A7"/>
      </a:accent6>
      <a:hlink>
        <a:srgbClr val="3891A7"/>
      </a:hlink>
      <a:folHlink>
        <a:srgbClr val="3891A7"/>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TQ0Njc0NjE0MzY3IiwKCSJHcm91cElkIiA6ICI3MDQ4Mjc4MiIsCgkiSW1hZ2UiIDogImlWQk9SdzBLR2dvQUFBQU5TVWhFVWdBQUJVZ0FBQUt1Q0FZQUFBQnpPUGF6QUFBQUNYQklXWE1BQUFzVEFBQUxFd0VBbXB3WUFBQWdBRWxFUVZSNG5PemRmM0JVMWYzLzhkZm14N0pKQkVJZ0t4RytmSVRQSnliSWp3OGFDelZBVzBTcG9RYkVJUWFsMUJRa2xXUXNLcFFmMGxaUmRJcVdSc0FaQ05YUHFLQUdsSnFwSVVBYUJpR0lGQnRrSUVvaHhZb0NrWkNmeEpCTnNzbCsvOWpKeWpZLzJHdzIyU1Q3Zk16c0RIdHo3N2xuSS9QeThENTd6alhZYkRhYkFBQUFBQUFBQU1BSCtYbTdBd0FBQUFBQUFBRGdMUlJJQVFBQUFBQUFBUGdzQ3FRQUFBQUFBQUFBZkJZRlVnQUFBQUFBQUFBK2l3SXBBQUFBQUFBQUFKOUZnUlFBQUFBQUFBQ0F6NkpBQ2dBQUFBQUFBTUJuVVNBRkFBQUFBQUFBNExNb2tBSUFBQUFBQUFEd1dSUklBUUFBQUFBQUFQZ3NDcVFBQUFBQUFBQUFmQllGVWdBQUFBQUFBQUEraXdJcEFBQUFBQUFBQUo5RmdSUUFBQUFBQUFDQXo2SkFDZ0FBQUFBQUFNQm5VU0FGQUFBQUFBQUE0TE1va0FJQUFBQUFBQUR3V1JSSUFRQUFBQUFBQVBnc0NxUUFBQUFBQUFBQWZCWUZVZ0FBQUFBQUFBQStpd0lwQUFBQUFBQUFBSjlGZ1JRQUFBQUFBQUNBejZKQUNnQUFBQUFBQU1CblVTQUZBQUFBQUFBQTRMTW9rQUlBQUFBQUFBRHdXUlJJQVFBQUFBQUFBUGdzQ3FRQUFBQUFBQUFBZkJZRlVnQUFBQUFBQUFBK2l3SXBBQUFBQUFBQUFKOUZnUlFBQUFBQUFBQ0F6NkpBQ2dBQUFBQUFBTUJuVVNBRkFBQUFBQUFBNExNb2tBSUFBQUFBQUFEd1dSUklBUUFBQUFBQUFQZ3NDcVFBQUFBQUFBQUFmQllGVWdBQUFBQUFBQUEraXdJcEFBQUFBQUFBQUo5RmdSUUFBQUFBQUFDQXo2SkFDZ0FBQUFBQUFNQm5VU0FGQUFBQUFBQUE0TE1va0FJQUFBQUFBQUR3V1JSSUFRQUFBQUFBQVBnc0NxUUFBQUFBQUFBQWZCWUZVZ0FBQUFBQUFBQStpd0lwQUFBQUFBQUFBSjlGZ1JRQUFBQUFBQUNBejZKQWlrNWh0VnBsczltODNRM0FheG9hR2xSZlgrL3Ric0JIa2NId2RXUXdPaE1aQzE5SHhnTG9qUUs4M1FIMEhqYWJUZG5aMmZxLy8vcy9YYmh3Z2Y5cHdxY1pEQVlGQmdZcUppWkd5NVl0MDdCaHc3emRKZlJ5WkREd1BUSVlua2JHQXQ4all3SDBSZ1liMDUvd2tNek1USDN3d1FkNjZxbW5GQjRlN3UzdUFGNW5zOWwwK1BCaHZmbm1tOXE2ZGFzR0RCamc3UzZoRnlPREFXZGtNRHlKakFXY2tiRUFlaHNLcFBDWVdiTm02ZGxubjJYUUNQeUg5OTU3VDFhclZVdVdMUEYyVjlDTGtjRkF5OGhnZUFJWkM3U01qQVhRVzdBSEtUeWlvYUZCMzM3N0xZTkdvQVgvKzcvL3EwOCsrY1RiM1VBdlJnWURyU09EMFZGa0xOQTZNaFpBYjBHQkZCN2g1K2VudXJvNmIzY0Q2SmIrNjcvK1M5OTg4NDIzdTRGZWpBd0dXa2NHbzZQSVdLQjFaQ3lBM29JQ0tUekNZREI0dXd0QXQ5V25UeDlaclZadmR3TzlHQmtNdEk0TVJrZVJzVURyeUZnQXZRVUZVZ0FBQUFBQUFBQStpd0lwQUFBQUFBQUFBSjlGZ1JRQUFBQUFBQUNBejZKQUNnQUFBQUFBQU1CblVTQUZBQUFBQUFBQTRMTW9rQUlBQUFBQUFBRHdXUlJJQVFBQUFBQUFBUGdzQ3FRQUFBQUFBQUFBZkJZRlVnQUFBQUFBQUFBK2l3SXBBQUFBQUFBQUFKOUZnUlFBQUFBQUFBQ0F6NkpBQ2dBQUFBQUFBTUJuVVNBRkFBQUFBQUFBNExNb2tBSUFBQUFBQUFEd1dSUklBUUFBQUFBQUFQZ3NDcVRvRmlvcUtyemRoVzZucnE3TzIxMEE0Q1BJNE9iSVlBQ2VRc1kyUjhZQ0FMb2JDcVR3dXN1WEwydmV2SGxLVGs1V1NVbUpTOWZVMWRVcE5UVlY4Zkh4bWpObmptcHFhanpTRjZ2VnF0emNYTlhYMTN1a1BYZFVWMWZyblhmZVVWSlNrZzRmUHR5bDl6NS8vcnppNCtNVkh4L2ZwZmNGNEQxa3NETXlHSUFua2JIT3lGZ0FRSGRGZ1JSZWQvcjBhVW4yMmZXd3NEQ1hya2xQVDlmWFgzOHR5VDdRT25Ub1VJZjdjZm55WlQzMTFGTmF2MzY5VnExYXBlcnE2ZzYzNmE3czdHeFZWVlZweTVZdHNsZ3NYdXNIZ042UERHNk9EQWJnS1dSc2MyUXNBS0E3b2tBS3J5c3NMSlFrUlVWRnljL3YrbjhsOSsvZnI1eWNIRWxTWkdTa0pHbno1czM2MTcvKzFhRitEQm8wU0xHeHNaS2tVNmRPNmNVWFg1VFZhdTFRbSs0SUNRblJ2SG56SkVtbHBhWGF2bjE3bC9jQmdPOGdnNTJSd1FBOGlZeDFSc1lDQUxvckNxVHd1ak5uemtpU29xT2pyM3Z1c1dQSHRHSERCa25TOU9uVHRXN2RPdjNnQno5UVhWMmQxcXhab3dzWExyamRENFBCb0RsejVtalJva1dTcEJNblR1ak5OOTkwdTcyT3VPZWVlelJzMkRCSlVtWm1wb3FLaXJ6U0R3QzlIeG5jSEJrTXdGUEkyT2JJV0FCQWQwU0JGRjdWMk5qb21CRy8zc0R4MnRudXFWT242ckhISHBQQllOQ1NKVXMwZVBCZ2xaYVdhdVhLbFk0bFNlNmFQbjI2WnMyYUpjaythRHR4NGtTSDJuT0huNStmSG5ua0VRMGVQRmlwcWFreW04MWQzZ2NBdlI4WjNESXlHSUFua0xFdEkyTUJBTjJSd1dhejJiemRDZlFPTVRFeCt2RERENjk3WGs1T2pqWnUzT2hTbSsrOTk1NU1KcE9PSGoycWwxOStXUmFMUlRObXpOQ2pqejRxZzhIZ09LK29xRWhQUC8yMFNrcEsxTGR2WHozeHhCTWFQMzY4MjUrbHNiRlJ5NVl0MCtuVHB4VVJFYUZYWDMxVlJxUFJyYmJLeTh2MWkxLzh3dTIrdUdQbnpwMHlHbzFkdWdsOVZGU1UvdmpIUDNiWi9YcWErUGg0NWVmbmU3c2I2TVhJNEphUndaRElZSFFjR2RzeU1oWVNHUXVnZCtBYnBPaHlRVUZCTXB2Tk1wdk5NcGxNa2lTVHllUTRkdTNMWURBb0t5dExMN3p3Z21wcmE3Vnc0VUl0WExqUWFkQW9TUkVSRWZyREgvNGdzOW1zcXFvcVBmLzg4OXEwYVpOcWEydmQ2cU9mbjU4V0wxNnN3TUJBRlJVVjZZTVBQdWp3NXdhQTdvQU1Cb0RPUThZQ0FOQXo4UTFTZUl5ck0rdlhXclpzbVU2ZE9xWDU4K2M3bHZzMHFhcXEwcVpObTVTWGx5ZC9mMy81Ky9zclBEeTh6ZmFxcTZ2bDUrZW5zckl5U2RLQUFRT1VrSkNnZSsrOVY0R0JnZTNxbTgxbTA3eDU4MVJaV1NtVHlhVFhYbnROL2Z2M2IxY2JrbjJXL3VMRmk4Mk83OTI3VjVtWm1SbzRjS0RXckZuVHJ2YWVmUEpKMWRYVktTNHVUak5tekdoMnpwQWhRMlF3R0hUKy9IbVgyejF4NG9RMmJkcmtlTy92NzYvVnExZHI0TUNCTGwxdk5CcFpJdFVHWnRiUjJjamdscEhCa01oZ2RCd1oyekl5RmhJWkM2QjNDUEIyQitDN3FxdXJIUnZYLytjeW9TKysrRUpyMTY1VldWbVpqRWFqVnE1Y3FkV3JWN3UwT2YzNjlldTFlL2R1N2RtelIrWGw1ZHF5Wllza3RYc1p6cGt6WjFSWldTbEpzbGdzMnI1OXU1S1RrOXZWaG1TZnBSODZkR2l6NDNmZWVhY3lNek5WV2xvcWs4bWtRWU1HdWRSZVlXR2g2dXJxSkVrVEpreG9zZTBtYmYzc1dvMk5qVnE3ZHEzVHNZYUdCdTNkdTFmTGxpMXpxUTBBUFFzWlRBWUQ2RHhrTEJrTEFPaFpLSkRDYTQ0ZlA2NkdoZ1lOR1RKRVE0WU0wZEtsU3hVVUZLVG5uMzllWVdGaHFxMnRWV2hvcUZhdFdxWG82T2gyemRxbnBxWnE0c1NKU2s5UGw5bHMxbjMzM2RmdS92M2pILzl3ZXI5bnp4N05uajFiWVdGaDdXNnJKYmZjY290TUpwTXNGb3RPbkRpaHUrNjZ5NlhyQ2dvS0pObG52a2VOR3VXUnZtUmxaZW1ycjc3U3lKRWpkZXJVS1VuU3lKRWpsWmVYcDdpNE9JMFpNOFlqOXdIUWZaREJaRENBemtQR2tyRUFnSjZGUFVqaE5VZVBIcFZrbngyV3BOT25UNnV3c0ZDU05IandZSzFZc1VKcGFXblhmZXBuYThhTkc2ZU5HemRxNmRLbHpmWnljc1hISDM4c1NSbzdkcXo2OWV1bit2cDY3ZHk1MDYyK3RDUWdJTUF4OER0Ky9MakwxelVOSENNakl4MTdXM1hFcFV1WHRIWHJWZ1VHQnVyaGh4OTJIRit3WUlFa0tUMDlYUTBORFIyK0Q0RHVoUXdtZ3dGMEhqS1dqQVVBOUN3VVNPRVZEUTBOK3ZUVFR5VkpQL3poRDFzOFo5eTRjUzR2eDJuSnNtWEw5UFRUVDZ0djM3N3R2dmIwNmRQNjVwdHZKRWxUcDA3VnozNzJNMG4yMmZXbTVVaWU4T01mLzFpU2ZaQmFWVlYxM2ZNcktpcDA3Tmd4U2Q4UHVEdWlzYkZSYVdscHNsZ3NtalZybHRQdk95b3FTcE1tVGRLNWMrZll2Qi9vWmNoZ096SVlRR2NnWSszSVdBQkFUOElTZTNqRnlaTW5WVlZWcGREUTBEWm56aGNzV0tEaTR1SldmOTYwSENrOVBWMlZsWlZPK3dnMUxhRnh4OS8rOWpkSjl0bnZDUk1teUdxMWF1Zk9uYXFycTlNSEgzeWdwS1FrdDl1KzFxUkprL1Q2NjYrcnNySlNlL2Z1MWV6WnM5czhQeWNuUjFhclZRRUJBYnJubm5zNmZQK01qQXg5L3Zubk1wdk5Ta3hNYlBhN1RrcEswcEVqUjdSdDJ6WkZSMGRyOU9qUkhiNG5BTzhqZyszSVlBQ2RnWXkxSTJNQkFEMEozeUNGVnh3OGVGQ1NmVmJkbFdWQlRmczNOYjM4L2YyZGZuNzA2RkhsNWVWNXBHOVZWVlU2Y09DQUpDazJObFloSVNIcTM3Ky9wazJiSmtuS3pzNTJhUmJjRllHQmdZNTJkKzNhSmF2VjJ1cTVOcHROZS9mdWxTUk5uRGpSclNlTlhpcy9QMThaR1JreUdBeDYvUEhIWlRRYW01MXo0NDAzS2lFaFFRME5EWHJwcFpjY1QwMEYwTE9Sd1haa01JRE9RTWJha2JFQWdKNkVBaW02WEYxZG5RNGZQaXpKUGdCeXhlYk5tNTFlQXdjTzdMVCtaV1pteW1LeFNKTFRwdmV6WnMyU3Y3Ky9hbXBxOU82NzczcnNmdE9uVDVmUmFGUkpTWW5lZi8vOVZzL2J0V3VYWSthN2FTbVV1eTVjdUtDWFgzNVpOcHROY1hGeEdqZHVYS3ZuSmlZbUtpb3FTdVhsNVhycHBaZllwd25vNGNoZ1oyUXdBRThpWTUyUnNRQ0Fub0lDS2JwY1JVV0ZxcXVySlVtLys5M3ZGQjhmci9qNGVFbFNkWFcxNC8yUkkwZTZ2Ry9WMWRYYXRXdVhKUHZtOENOSGpuVDh6R3cyTzViNzdONjlXMFZGUlI2NTU2QkJnL1RnZ3c5S2tuYnMyS0h6NTg4M082ZXNyRXhidDI2VlpCOXNYOXV2OXFxb3FOQXp6enlqNnVwcTNYenp6WTVONmx2ajcrK3ZKVXVXeUdReTZmUFBQOWZHalJ0bHM5bmN2ajhBN3lLRG5aSEJBRHlKakhWR3hnSUFlZ29LcE9oeUJvTkJJU0VoelY1Tm10NWZ1N3hvM2JwMVRxOHJWNjUwU3QrMmJkdm1HTlJlKzZUTEpnODk5SkNNUnFPc1ZxdisvT2MvZSt5K0R6endnQ0lpSWxSZlg2LzE2OWMzVzRLVW5wNnVxMWV2eW1ReTZkRkhIM1g3UGxldlh0V3p6ejZyUzVjdUtUZzRXQ3RXckdoeHlkRi9pb2lJMEs5KzlTdEowcjU5KzdSaHd3WUdqMEFQUlFZM1J3WUQ4QlF5dGpreUZnRFFFL0NRSm5TNThQQndaV1JrTkRzZUh4K3ZrSkFRcDU5dDNyeFprdlRSUng5MWVyKysvUEpMWldkblM1SnV2ZlZXM1hISEhjM09DUXNMMDR3Wk0vVCsrKy9yMDA4LzFhRkRoelJwMHFRTzN6c3dNRkFwS1NuNi9lOS9yMy8rODU5S1MwdlQwcVZMWlRBWXRIWHJWc2RTclljZWVzanRKNTVhTEJZOSsreXpPbnYyckF3R2czN3ptOTlveUpBaExsOS85OTEzNit6WnM4ckt5bEp1YnE1c05wc1dMMTdzMHQ1YUFMb1BNcmc1TWhpQXA1Q3h6Wkd4QUlDZWdBSXBlb1NtcDNnMnVkNVRQOXZMYXJWcXc0WU5hbXhzbE1GZ2FIUDJPakV4VWZ2MzcxZHBhYW0yYk5taXNXUEhxbCsvZmgzdXc3aHg0elIzN2x4dDI3Wk5CdzhlVkdob3FHNjY2U2J0MkxGRGtuMmovMW16WnJuVmRrMU5qWjU3N2puSEUwOFhMRmpRNHNENGVwS1RrMVZlWHE2UFAvNVkrL2J0azlWcTFhOS8vV3VYWnVjQjlGeGtNQmtNb1BPUXNXUXNBTUQ3V0dJUFNIcjk5ZGQxOXV4WlNmWVovc2pJeUZiUE5abE1tajkvdmlTcHZMeGNmL3JUbnp5MkRDY3hNZEV4VS8vWHYvN1Y4YzJDeU1oSXgweDdlMVZWVlduVnFsVXFLQ2lRWkYvbU5IUG1UTGY2WnpBWXRHVEpFbzBlUFZxU2RPREFBUzFkdWxRWEwxNTBxejBBa01oZ1Y1SEJBTnhCeHJxR2pBVUEzMGFCRk4xS1EwT0RqaHc1b295TURPM2V2YnRMN25udzRFRmxaV1ZKc3U5Qk5HL2V2T3RlODZNZi9Vamp4NCtYSk9YbjUydjc5dTBlNjA5eWNySk1KcFBqdmNGZzBPTEZpOVduVDU5MnQxVmNYS3pseTVlcnNMQlFrdlRUbi81VVNVbEpzbGdzTGI1cWEyc2QxN1oyVGtORGczNzcyOTg2TnRELzk3Ly9yU2VmZkZLSERoM3E0Q2NINEcxa01Ca01vUE9Rc1dRc0FLRDdZb2s5dXR5WFgzNnB6ejc3VEdWbFpTb3JLMU5KU1lsS1Nrb2syUWNyTDd6d2dpUnA5dXpaam11YW52N3BhWjk5OXBuUzB0SWtTVWFqVVN0WHJuUWF0TFhsOGNjZlYycHFxcTVjdWFLMzMzNWI0ZUhobWpwMWFvZjZjL1RvVWFXbnA4dGlzVGlPMld3MnJWcTFTci84NVM5MTExMTN1VHk3WGxoWXFPZWVlMDRWRlJXUzdIc3JwYWFteW1Bd0tDRWg0YnJYdDNaTzAvNVphOWFzMGJwMTYzVDQ4R0ZkdlhwVnI3NzZxa2FOR3FVQkF3YTQxRDhBM2tFR3Q0NE1CdEJSWkd6cnlGZ0FRSGRHZ1JSZDdxdXZ2dEliYjd6aGVHOHltUnlEallDQUFFMlpNa1VSRVJFYVAzNjhEaDQ4S0VuNnlVOSs0dFRHa1NOSG5BWlg3aWdvS05DTEw3N29lSkptU2txS2hnOGY3dkwxb2FHaGV1cXBwN1I2OVdyWmJEWnQzTGhSZm41K21qSmxTcnY3VWxoWXFMZmVla3ZIang5M0hKc3laWXI4L1B5MGI5OCtWVlpXNnBWWFhsRm1acVlTRXhNVkd4c3JQNysydndBZUhCeXNvS0FnVlZSVUtDNHVUb3NXTGZMb1J2TkdvMUVyVnF6UWE2KzlwcHljSEQzenpETU1Hb0VlZ0F4dWpnd0c0Q2xrYkhOa0xBQ2dKekRZUExXcERIeGVURXhNczAzbVcvTGRkOS9wd29VTENnME4xWUFCQXh3Ym43ZjBkTSttVGVwYjI3eStyZnMxemNhM2RFNWVYcDdTMHRKVVgxOHZTWm8zYjU0ZWZQREI2My9JRnJ6MzNudDY2NjIzSk5tWENmMzg1ejlYUWtMQ2RRZHBOcHROeDQ0ZFUyWm1wdE9BTVN3c1RNbkp5Wm80Y2FJazZmRGh3MHBQVDFkWldabmpuUER3Y0UyYk5rMTMzMzEzbTAvN3JLaW8wSUVEQjF6ZWkrbjgrZk5hdEdpUnBKWi9iNjBwTGk2VzJXeDIrWHhmRkI4ZnIvejhmRzkzQTcwWUdVd0dvM1ZrTURxS2pDVmowVG95RmtCdndEZEkwZVZ1dU9FR1JVVkZlZVhlalkyTjJyNTl1OTU5OTEzSGh2UDMzMysvMjROR3liNUVwN2k0V0h2MjdKSE5adFBXclZ0MS9QaHhwYVNrYU9qUW9jM09MeTB0MWY3OSs1V1RrNk9pb2lMSGNaUEpwSmt6WjJyMjdObE95NTlpWTJOMTIyMjNhY2VPSGZyd3d3OVZXMXVyeTVjdjYrMjMzOVk3Nzd5alVhTkdhZkxreVpvd1lZSUdEaHpvZEsvUTBGQzNONnB2RHdhTlFNOUJCcFBCQURvUEdVdkdBZ0I2SmdxazZKV2FsaVZkTzd0OTZkSWxyVnUzVHFkT25YSWNtenQzcnViTW1kUGgrNldrcEtpK3ZsNzc5dTJUSkowOGVWSXBLU2xhc1dLRlltTmpWVlpXcHIvLy9lL0t5OHRUUVVHQjA5TkFnNEtDRkJjWHB3Y2VlRUQ5Ky9kdnNmMmdvQ0E5OHNnam1qbHpwdjd5bDc5b3o1NDlxcW1wa2MxbVUwRkJnUW9LQ3JSNTgyYU5HREZDdDk5K3V4SVNFaFFVRk5UaHp3VUE3aUNEeVdBQW5ZZU1KV01CQUo1SGdSUTlndFZxbGRWcVZaOCtmZlR0dDkrcW9xTENzV1JKa3JLeXN0U3ZYei8xN2R0WC92NysrdWlqanlUSmFWbE9kWFcxenAwN0o4bStCOVNpUllzMGJkbzBqL1RQWUREb2lTZWVVSGg0dUdQcDFKZ3hZelJod2dRVkZ4Y3JOVFcxMlY1U1pyTlo5OTEzbjZaTm02YVFrQkNYN2hNYUdxcjU4K2NyTVRGUnVibTV5czdPMXNXTEZ5WFpsektkUFh0VzBkSFJEQm9CZUJRWmJFY0dBK2dNWkt3ZEdRc0E4Q1lLcE9nUmlvcUtsSktTNG5SczlPalJqai92Mzc5Zlo4NmNhWFpkYkd5czQ4OGpSb3pRa2lWTHRHWExGaTFmdmx5UmtaRWU3K2ZjdVhNVkhSMnRqSXdNTFYrK1hQNysvaktielhyc3NjZjB5aXV2S0NBZ1FERXhNYnIzM25zVkV4UGo5bWJ5SVNFaG1qbHpwbWJNbUtHVEowOHFOemRYbjN6eWlVYU1HS0dGQ3hkNitGTUI4SFZrc0RNeUdJQW5rYkhPeUZnQWdEZFFJRVczRmh3Y3JKQ1FFQTBkT2xURGh3OVhiVzJ0L1B6OE5HellNQ1VsSlRuT0d6Tm1qSzVjdVNLcjFTcWJ6YWErZmZ2cTl0dHYxOXk1YzUzYUd6OSt2RzY3N1RZRkJnWjJXcDlqWW1JVUV4UGpkR3pxMUtrS0RnN1dyYmZlMnVyeUluY1lEQWFOSFR0V1k4ZU9WVzF0cmVycjYrWHY3OStoOWpyemR3T2daeUdEMjBZR0ErZ0lNclp0WkN3QW9DdnhGSHQ0akt0UDl3UjhFVS8zUkdjamc0SFdrY0hvS0RJV2FCMFpDNkEzOFBOMkJ3QUFBQUFBQUFEQVd5aVFBZ0FBQUFBQUFQQlpGRWdCQUFBQUFBQUErQ3dLcEFBQUFBQUFBQUI4RmdWU0FBQUFBQUFBQUQ2TEFpa0FBQUFBQUFBQW4wV0JGQUFBQUFBQUFJRFBva0NLYnFHaW9zTGJYZWgyNnVycXZOMEZBRDZDREc2T0RBYmdLV1JzYzJRc0FLQzdvVUFLcjd0OCtiTG16WnVuNU9Sa2xaU1V1SFJOWFYyZFVsTlRGUjhmcnpsejVxaW1wc1lqZmJGYXJjck56VlY5ZmIxSDJuTkhkWFcxM25ubkhTVWxKZW53NGNOZGV1L3o1ODhyUGo1ZThmSHhYWHBmQU41REJqc2pnd0Y0RWhucmpJd0ZBSFJYRkVqaGRhZFBuNVprbjEwUEN3dHo2WnIwOUhSOS9mWFhrdXdEclVPSERuVzRINWN2WDlaVFR6Mmw5ZXZYYTlXcVZhcXVydTV3bSs3S3pzNVdWVldWdG16WklvdkY0clYrQU9qOXlPRG15R0FBbmtMR05rZkdBZ0M2SXdxazhMckN3a0pKVWxSVWxQejhydjlYY3YvKy9jckp5WkVrUlVaR1NwSTJiOTZzZi8zclh4M3F4NkJCZ3hRYkd5dEpPblhxbEY1ODhVVlpyZFlPdGVtT2tKQVF6WnMzVDVKVVdscXE3ZHUzZDNrZkFQZ09NdGdaR1F6QWs4aFlaMlFzQUtDN29rQUtyenR6NW93a0tUbzYrcnJuSGp0MlRCczJiSkFrVFo4K1hldldyZE1QZnZBRDFkWFZhYzJhTmJwdzRZTGIvVEFZREpvelo0NFdMVm9rU1RweDRvVGVmUE5OdDl2cmlIdnV1VWZEaGcyVEpHVm1acXFvcU1nci9RRFErNUhCelpIQkFEeUZqRzJPakFVQWRFY1VTT0ZWalkyTmpobng2dzBjcjUzdG5qcDFxaDU3N0RFWkRBWXRXYkpFZ3djUFZtbHBxVmF1WE9sWWt1U3U2ZE9uYTlhc1daTHNnN1lUSjA1MHFEMTMrUG41NlpGSEh0SGd3WU9WbXBvcXM5bmM1WDBBMFB1UndTMGpnd0Y0QWhuYk1qSVdBTkFkR1d3Mm04M2JuVUR2RUJNVG93OC8vUEM2NStYazVHamp4bzB1dGZuZWUrL0paRExwNk5HamV2bmxsMld4V0RSanhndzkrdWlqTWhnTWp2T0tpb3IwOU5OUHE2U2tSSDM3OXRVVFR6eWg4ZVBIdS8xWkdoc2J0V3paTXAwK2ZWb1JFUkY2OWRWWFpUUWEzV3Fydkx4Y3YvakZMOXp1aXp0Mjd0d3BvOUhZcFp2UVIwVkY2WTkvL0dPWDNhK25pWStQVjM1K3ZyZTdnVjZNREc0WkdReUpERWJIa2JFdEkyTWhrYkVBZWdlK1FlcURiRGFiR2hzYjFkRFEwT3pWMk5pb3hzWkdkV2JkUENnb1NHYXpXV2F6V1NhVFNaSmtNcGtjeDY1OUdRd0daV1ZsNllVWFhsQnRiYTBXTGx5b2hRc1hPZzBhSlNraUlrSi8rTU1mWkRhYlZWVlZwZWVmZjE2Yk5tMVNiVzJ0VzMzMDgvUFQ0c1dMRlJnWXFLS2lJbjN3d1FjZC90d0FJSkhCcmlDREFiaUxqTDArTWhZQWdPYjRCcW1QYVd4c1ZGVlZsWXFLaW5UbHloVjk5OTEzcXFtcGtXUWZ2QVVIQjZ0djM3NktpSWhRYUdpby9QMzlYVzdiMVpuMWF5MWJ0a3luVHAzUy9QbnpIY3Q5bWxSVlZXblRwazNLeTh1VHY3Ky8vUDM5RlI0ZTNtWjcxZFhWOHZQelUxbFptU1Jwd0lBQlNraEkwTDMzM3F2QXdNQjI5YzFtczJuZXZIbXFyS3lVeVdUU2E2Kzlwdjc5KzdlckRjbitPNzk0OFdLejQzdjM3bFZtWnFZR0RoeW9OV3ZXdEt1OUo1OThVblYxZFlxTGk5T01HVE9hblROa3lCQVpEQWFkUDMvZTVYWlBuRGloVFpzMk9kNzcrL3RyOWVyVkdqaHdvRXZYRzQxR2xraTFnWmwxU0dSd2U1REJaTEFua2NHK2dZeDFIUmxMeG5vU0dRdWdOd2p3ZGdmUU5Sb2JHMld4V0ZSU1VxS0xGeS9xbTIrK2NRd2NMUmFMSktsUG56Nk9nV05wYWFsdXV1a21tYzFtaFlTRUtDREE4MzlWcXF1ckhSdlgvK2N5b1MrKytFSnIxNjVWV1ZtWmpFYWpWcTVjcWRXclY3dTBPZjM2OWV1MWUvZHU3ZG16UitYbDVkcXlaWXNrdFhzWnpwa3paMVJaV1NsSnNsZ3MycjU5dTVLVGs5dlZobVNmcFI4NmRHaXo0M2ZlZWFjeU16TlZXbG9xazhta1FZTUd1ZFJlWVdHaDZ1cnFKRWtUSmt4b3NlMG1iZjNzV28yTmpWcTdkcTNUc1lhR0J1M2R1MWZMbGkxenFRMEFyU09EeWVDMmtNRkF4NUN4Wkd4YnlGZ0FnQ3Nva1BvSWk4V2lvcUlpZmZIRkZ6cDM3cHl1WHIzYWJIbFJiVzJ0YW10clZWRlJvYUtpSWwyNGNFR2pSNC9XelRmZnJCdHV1RUYrZnA3ZGtlSDQ4ZU5xYUdqUWtDRkROR1RJRUMxZHVsUkJRVUY2L3ZubkZSWVdwdHJhV29XR2htclZxbFdLam81dTE2eDlhbXFxSms2Y3FQVDBkSm5OWnQxMzMzM3Q3dDgvL3ZFUHAvZDc5dXpSN05tekZSWVcxdTYyV25MTExiZklaRExKWXJIb3hJa1R1dXV1dTF5NnJxQ2dRSko5NW52VXFGRWU2VXRXVnBhKyt1b3JqUnc1VXFkT25aSWtqUnc1VW5sNWVZcUxpOU9ZTVdNOGNoL0FWNUhCWkhCYnlHQ2dZOGhZTXJZdFpDd0F3QlhzUWVvRHJGYXJ5c3JLZE96WU1aMDdkMDQxTlRWdDdyMWtzOWxrdFZwVlhGeXN6ejc3VEVWRlJZNlpYRTg2ZXZTb0pQdnNzQ1NkUG4xYWhZV0ZrcVRCZ3dkcnhZb1ZTa3RMdSs1VFAxc3pidHc0YmR5NFVVdVhMbTIybDVNclB2NzRZMG5TMkxGajFhOWZQOVhYMTJ2bnpwMXU5YVVsQVFFQmpvSGY4ZVBIWGI2dWFlQVlHUm5wMk51cUl5NWR1cVN0VzdjcU1EQlFEei84c09QNGdnVUxKRW5wNmVscWFHam84SDBBWDBVR2s4RnRJWU9CamlGanlkaTJrTEVBQUZkUklQVUJseTlmMXRtelozWDU4bVhWMU5Tb3NiSHh1dGZZYkRiVjFkV3B2THhjWjg2YzBZVUxGenk2b1gxRFE0TSsvZlJUU2RJUGYvakRGczhaTjI2Y3k4dHhXckpzMlRJOS9mVFQ2dHUzYjd1dlBYMzZ0TDc1NWh0SjB0U3BVL1d6bi8xTWtuMTJ2V2s1a2lmOCtNYy9sbVFmcEZaVlZWMzMvSXFLQ2gwN2RrelM5d1B1am1oc2JGUmFXcG9zRm90bXpacmw5UHVPaW9yU3BFbVRkTzdjT1RidkJ6cUFEQ2FEVzBNR0F4MUh4cEt4clNGakFRRHR3Ukw3WHM1bXM2bTh2RndYTGx5UXhXSnhhZEI0N2JYMTlmVzZjT0dDQmcwYXBKdHZ2cmxkbTltMzVlVEprNnFxcWxKb2FHaWJNK2NMRml4UWNYRnhxejl2V282VW5wNnV5c3BLcDMyRW1wYlF1T052Zi91YkpQdnM5NFFKRTJTMVdyVno1MDdWMWRYcGd3OCtVRkpTa3R0dFgydlNwRWw2L2ZYWFZWbFpxYjE3OTJyMjdObHRucCtUa3lPcjFhcUFnQURkYzg4OUhiNS9Sa2FHUHYvOGM1bk5aaVVtSmpiN1hTY2xKZW5Ja1NQYXRtMmJvcU9qTlhyMDZBN2ZFL0FsWkxCN3lHQTdNaGhvR3huckhqTFdqb3dGQUZ5TGI1RDJjazFQOHl3ckszTnIrVWhqWTZPKysrNDdmZmZkZDdKYXJSN3IxOEdEQnlYWlo5VmRXUmJVdEg5VDArcy9CN0JIang1VlhsNmVSL3BXVlZXbEF3Y09TSkppWTJNVkVoS2kvdjM3YTlxMGFaS2s3T3hzbDJiQlhSRVlHT2hvZDlldVhXMytqbTAybS9idTNTdEptamh4b2x0UEdyMVdmbjYrTWpJeVpEQVk5UGpqajh0b05EWTc1OFliYjFSQ1FvSWFHaHIwMGtzdk9aNmFDc0ExWkhEN2tjSGZJNE9CdHBHeDdVZkdmbytNQlFCY2l3SnBMMWRmWDYrclY2L3E2dFdyN1pwVnYxYlRrMEhMeThzOTBxZTZ1am9kUG54WWtuMEE1SXJObXpjN3ZRWU9IT2lSdnJRa016UFQ4Y1RUYXplOW56VnJsdno5L1ZWVFU2TjMzMzNYWS9lYlBuMjZqRWFqU2twSzlQNzc3N2Q2M3E1ZHV4d3ozMDFMb2R4MTRjSUZ2Znp5eTdMWmJJcUxpOU80Y2VOYVBUY3hNVkZSVVZFcUw0dzd0aGtBQUNBQVNVUkJWQy9YU3krOXhENU5RRHVRd2UxSEJqc2pnNEhXa2JIdFI4WTZJMk1CQUUwb2tQWnl0YlcxYW1obzZOQytTamFiVFEwTkRSNmJXYStvcUZCMWRiVWs2WGUvKzUzaTQrTVZIeDh2U2FxdXJuYThQM0xraUVmdTF4N1YxZFhhdFd1WEpQdm04Q05Iam5UOHpHdzJPNWI3N042OVcwVkZSUjY1NTZCQmcvVGdndzlLa25iczJLSHo1ODgzTzZlc3JFeGJ0MjZWWkI5c1g5dXY5cXFvcU5Benp6eWo2dXBxM1h6enpZNU42bHZqNysrdkpVdVd5R1F5NmZQUFA5ZkdqUnM5dWs4WDBKdVJ3ZTFEQmpkSEJnT3RJMlBiaDR4dGpvd0ZBRFNoUU5yTDllblRSMGFqVVlHQmdXNDk0YktKMFdoMGF4UDRsaGdNQm9XRWhEUjdOV2w2ZiszeW9uWHIxam05cmx5NTRwRysvS2R0MjdZNUJyWFhQdW15eVVNUFBTU2owU2lyMWFvLy8vblBIcnZ2QXc4OG9JaUlDTlhYMTJ2OSt2WE5CdW5wNmVtNmV2V3FUQ2FUSG4zMFViZnZjL1hxVlQzNzdMTzZkT21TZ29PRHRXTEZpaGFYSFAybmlJZ0kvZXBYdjVJazdkdTNUeHMyYkdEd0NMaUFERzRmTXJobFpERFFNaksyZmNqWWxwR3hBQUNKaHpUMWVuMzY5SEVNeEtxcXF0cTliTVJnTUNnd01GQkJRVUVLRGc3MlNKL0N3OE9Wa1pIUjdIaDhmTHhDUWtLY2ZyWjU4MlpKMGtjZmZlU1JlN2ZseXkrL1ZIWjJ0aVRwMWx0djFSMTMzTkhzbkxDd01NMllNVVB2di8rK1B2MzBVeDA2ZEVpVEprM3E4TDBEQXdPVmtwS2kzLy8rOS9yblAvK3B0TFEwTFYyNlZBYURRVnUzYm5VczFYcm9vWWZjZnVLcHhXTFJzODgrcTdObno4cGdNT2czdi9tTmhnd1o0dkwxZDk5OXQ4NmVQYXVzckN6bDV1Yktack5wOGVMRkhmb0hDZERia2NHdUk0UGJSZ1lEelpHeHJpTmoyMGJHQWdBb2tQcUEvdjM3eTJ3MnE2YW1wdDBEUno4L1A0V0ZoU2swTk5SalQvWjBSOU5UUEp0Yzc2bWY3V1cxV3JWaHd3WTFOamJLWURDME9YdWRtSmlvL2Z2M3E3UzBWRnUyYk5IWXNXUFZyMSsvRHZkaDNMaHhtanQzcnJadDI2YURCdzhxTkRSVU45MTBrM2JzMkNISnZ0SC9yRm16M0dxN3BxWkd6ejMzbk9PSnB3c1dMR2h4WUh3OXljbkpLaTh2MThjZmY2eDkrL2JKYXJYcTE3Lyt0VXV6ODRDdklvT3Zqd3gyRFJrTU5FZkdYaDhaNnhveUZnQjhHMHZzZXptRHdTQ3oyYXpJeU1obXkzbGN1YlpQbno2S2pJelVrQ0ZENU9mWGUvKzZ2UDc2NnpwNzlxd2srd3gvWkdSa3ErZWFUQ2JObno5ZmtsUmVYcTQvL2VsUEhsdUdrNWlZNkppcC8rdGYvK3I0WmtGa1pLUmpwcjI5cXFxcXRHclZLaFVVRkVpeUwzT2FPWE9tVy8wekdBeGFzbVNKUm84ZUxVazZjT0NBbGk1ZHFvc1hMN3JWSHREYmtjR3VJWU5kUXdZRHpzaFkxNUN4cmlGakFjQzM5ZDZSQUJ4dXVPRUdSVVJFS0NvcVNtRmhZUzRQUHZyMjdhdi8rWi8vMGJCaHd6Umd3SUJPN3FWZFEwT0RqaHc1b295TURPM2V2YnRMN25udzRFRmxaV1ZKc3U5Qk5HL2V2T3RlODZNZi9Vamp4NCtYSk9YbjUydjc5dTBlNjA5eWNySk1KcFBqdmNGZzBPTEZpOVduVDU5MnQxVmNYS3pseTVlcnNMQlFrdlRUbi81VVNVbEpzbGdzTGI1cWEyc2QxN1oyVGtORGczNzcyOTg2TnRELzk3Ly9yU2VmZkZLSERoM3E0Q2NIZWljeXVHMWtNQmtNZEFRWjJ6WXlsb3dGQUxpR0pmWSt3TS9QVC8zNjlkTXR0OXdpbzlHb3I3LytXcGN2WDI1eEtaS2ZuNStNUnFQQ3dzSTBkT2hRRFI4K1hBTUhEbFJnWUtESCt2UGxsMS9xczg4K1UxbFptY3JLeWxSU1VxS1NraEpKOXNIS0N5KzhJRW1hUFh1MjQ1cW1wMzk2Mm1lZmZhYTB0RFJKOWczNlY2NWM2VFJvYTh2amp6K3UxTlJVWGJseVJXKy8vYmJDdzhNMWRlclVEdlhuNk5HalNrOVBsOFZpY1J5ejJXeGF0V3FWZnZuTFgrcXV1KzV5ZWVCZldGaW81NTU3VGhVVkZaTHNleXVscHFiS1lEQW9JU0hodXRlM2RrN1QvbGxyMXF6UnVuWHJkUGp3WVYyOWVsV3Z2dnFxUm8wYTFXWC95QUI2Q2pLNGRXUnc2OGhnd0RWa2JPdkkyTmFSc1FDQS8wU0IxRWNFQmdicXhodHZWTDkrL1JRZUhxNHpaODZvdExSVWxaV1ZxcTZ1bHMxbVUzQndzUHIxNjZkKy9mb3BNakpTLysvLy9ULzE3ZHZYNDB1T3Z2cnFLNzN4eGh1Tzl5YVR5VEhZQ0FnSTBKUXBVeFFSRWFIeDQ4ZnI0TUdEa3FTZi9PUW5UbTBjT1hMRWFYRGxqb0tDQXIzNDRvdU9KMm1tcEtSbytQRGhMbDhmR2hxcXA1NTZTcXRYcjViTlp0UEdqUnZsNStlbktWT210THN2aFlXRmV1dXR0M1Q4K0hISHNTbFRwc2pQejAvNzl1MVRaV1dsWG5ubEZXVm1aaW94TVZHeHNiSFgvZThTSEJ5c29LQWdWVlJVS0M0dVRvc1dMZkxvUnZOR28xRXJWcXpRYTYrOXBweWNIRDN6ekRNTUdvRldrTUhOa2NFZFF3WUQzeU5qbXlOak80YU1CUURmWTdCNWFsTVo5QWcybTAxV3ExVzF0Yld5V3EwNmVmS2tQdm5rRTlsc050MXh4eDBhTjI2Y2pFYWpqRWFqQWdJQzJyV1hVMHhNVExOTjVsdnkzWGZmNmNLRkN3b05EZFdBQVFNY0c1KzM5SFRQcGszcVc5dTh2cTM3TmMzR3QzUk9YbDZlMHRMU1ZGOWZMMG1hTjIrZUhuend3ZXQveUJhODk5NTdldXV0dHlUWmx3bjkvT2MvVjBKQ3duVUhhVGFiVGNlT0hWTm1acWJUZ0RFc0xFekp5Y21hT0hHaUpPbnc0Y05LVDA5WFdWbVo0NXp3OEhCTm16Wk5kOTk5ZDV0UCs2eW9xTkNCQXdkYzNvdnAvUG56V3JSb2thU1dmMit0S1M0dWx0bHNkdmw4WHhRZkg2LzgvSHh2ZHdOZVJnYmJrY0V0STRNN0R4bnNHOGhZT3pLMlpXUnM1eUZqQWZRR2ZJUFV4eGdNQmdVR0JqcVdFZ1VGQmNsbXM4bGdNQ2dvS0VnREJnem85RTNxYjdqaEJrVkZSWFhxUFZyVDJOaW83ZHUzNjkxMzMzVnNPSC8vL2ZlN1BXaVU3RXQwaW91THRXZlBIdGxzTm0zZHVsWEhqeDlYU2txS2hnNGQydXo4MHRKUzdkKy9Yems1T1NvcUtuSWNONWxNbWpsenBtYlBudTIwL0NrMk5sYTMzWGFiZHV6WW9ROC8vRkMxdGJXNmZQbXkzbjc3YmIzenpqc2FOV3FVSmsrZXJBa1RKbWpnd0lGTzl3b05EWFY3by9yMllOQUl1SVlNSm9NN0F4a00ySkd4Wkd4bklHTUJ3RGRRSVBWeDE4NytHZ3lHWHZNRXo2WmxTZGQrdmt1WExtbmR1blU2ZGVxVTQ5amN1WE0xWjg2Y0R0OHZKU1ZGOWZYMTJyZHZueVRwNU1tVFNrbEowWW9WS3hRYkc2dXlzakw5L2U5L1YxNWVuZ29LQ3B5ZUJob1VGS1M0dURnOThNQUQ2dCsvZjR2dEJ3VUY2WkZISHRITW1UUDFsNy84Ulh2MjdGRk5UWTFzTnBzS0NncFVVRkNnelpzM2E4U0lFYnI5OXR1VmtKQ2dvS0NnRG44dUFKMkxEQ2FEQVhRZU1wYU1CUURBVlJSSTBTTllyVlpaclZiMTZkTkgzMzc3clNvcUtoeExsaVFwS3l0TC9mcjFVOSsrZmVYdjc2K1BQdnBJa3B5VzVWUlhWK3ZjdVhPUzdIdEFMVnEwU05PbVRmTkkvd3dHZzU1NDRnbUZoNGM3bGs2TkdUTkdFeVpNVUhGeHNWSlRVNXZ0SldVMm0zWGZmZmRwMnJScENna0pjZWsrb2FHaG1qOS92aElURTVXYm02dnM3R3hkdkhoUmtuMHAwOW16WnhVZEhjMmdFWUJIa2NGMlpEQ0F6a0RHMnBHeEFBQnZva0NLSHFHb3FFZ3BLU2xPeDBhUEh1MzQ4Lzc5KzNYbXpKbG0xOFhHeGpyK1BHTEVDQzFac2tSYnRtelI4dVhMRlJrWjZmRit6cDA3VjlIUjBjckl5TkR5NWN2bDcrOHZzOW1zeHg1N1RLKzg4b29DQWdJVUV4T2plKys5VnpFeE1XNXZKaDhTRXFLWk0yZHF4b3daT25ueXBISnpjL1hKSjU5b3hJZ1JXcmh3b1ljL0ZRQmZSd1k3STRNQmVCSVo2NHlNQlFCNEF3VlNkR3ZCd2NFS0NRblIwS0ZETlh6NGNOWFcxc3JQejAvRGhnMVRVbEtTNDd3eFk4Ym95cFVyc2xxdHN0bHM2dHUzcjI2Ly9YYk5uVHZYcWIzeDQ4ZnJ0dHR1Yyt4TjFSbGlZbUlVRXhQamRHenExS2tLRGc3V3JiZmUydXJ5SW5jWURBYU5IVHRXWThlT1ZXMXRyZXJyNjl2MXdJR1cydXZNM3cyQW5vVU1iaHNaREtBanlOaTJrYkVBZ0s3RVUreDlYSDUrdm5KemMyVXdHRFI1OG1UZGVlZWRicmZsNnRNOUFWL0UwejNSRWpJWTZCcGtzRzhpWTRHdVFjWUM2QTE2eDA3bEFBQUFBQUFBQU9BR0NxUUFBQUFBQUFBQWZCWUZVZ0FBQUFBQUFBQStpd0lwQUFBQUFBQUFBSjlGZ1JRQUFBQUFBQUNBejZKQUNnQUFBQUFBQU1CblVTQUZBQUFBQUFBQTRMTW9rS0picUtpbzhIWVh1cDI2dWpwdmR3R0FqeUNEbXlPREFYZ0tHZHNjR1FzQTZHNG9rTUxyTGwrK3JIbno1aWs1T1ZrbEpTVXVYVk5YVjZmVTFGVEZ4OGRyenB3NXFxbXA4VWhmckZhcmNuTnpWVjlmNzVIMjNGRmRYYTEzM25sSFNVbEpPbno0Y0pmZSsvejU4NHFQajFkOGZIeVgzaGVBOTVEQnpzaGdBSjVFeGpvall3RUEzUlVGVW5qZDZkT25KZGxuMThQQ3dseTZKajA5WFY5Ly9iVWsrMERyMEtGREhlN0g1Y3VYOWRSVFQybjkrdlZhdFdxVnFxdXJPOXltdTdLenMxVlZWYVV0VzdiSVlyRjRyUjhBZWo4eXVEa3lHSUNua0xITmtiRUFnTzZJQWltOHJyQ3dVSklVRlJVbFA3L3IvNVhjdjMrL2NuSnlKRW1Sa1pHU3BNMmJOK3RmLy9wWGgvb3hhTkFneGNiR1NwSk9uVHFsRjE5OFVWYXJ0VU50dWlNa0pFVHo1czJUSkpXV2xtcjc5dTFkM2djQXZvTU1ka1lHQS9Ba010WVpHUXNBNks0b2tNTHJ6cHc1STBtS2pvNis3cm5IamgzVGhnMGJKRW5UcDAvWHVuWHI5SU1mL0VCMWRYVmFzMmFOTGx5NDRIWS9EQWFENXN5Wm8wV0xGa21TVHB3NG9UZmZmTlB0OWpyaW5udnUwYkJod3lSSm1abVpLaW9xOGtvL0FQUitaSEJ6WkRBQVR5RmpteU5qQVFEZEVRVlNlRlZqWTZOalJ2eDZBOGRyWjd1blRwMnF4eDU3VEFhRFFVdVdMTkhnd1lOVldscXFsU3RYT3BZa3VXdjY5T21hTld1V0pQdWc3Y1NKRXgxcXp4MStmbjU2NUpGSE5IandZS1dtcHNwc05uZDVId0QwZm1Sd3k4aGdBSjVBeHJhTWpBVUFkRWNHbTgxbTgzWW40RDM1K2ZuS3pjMlZ3V0RRNU1tVGRlZWRkN3JkVmt4TWpENzg4TVBybnBlVGs2T05HemU2MU9aNzc3MG5rOG1rbzBlUDZ1V1hYNWJGWXRHTUdUUDA2S09QeW1Bd09NNHJLaXJTMDA4L3JaS1NFdlh0MjFkUFBQR0V4bzhmNy9abmFXeHMxTEpseTNUNjlHbEZSRVRvMVZkZmxkRm9kS3V0OHZKeS9lSVh2M0M3TCs3WXVYT25qRVpqbDI1Q0h4VVZwVC8rOFk5ZGRyK2VKajQrWHZuNStkN3VCcm9aTXJobFpIRDdrY0Z0STROOUV4bmJNaksyL2NqWXRwR3hBSG9EdmtHS0xoY1VGQ1N6MlN5ejJTeVR5U1JKTXBsTWptUFh2Z3dHZzdLeXN2VENDeStvdHJaV0N4Y3UxTUtGQzUwR2paSVVFUkdoUC96aER6S2J6YXFxcXRMenp6K3ZUWnMycWJhMjFxMCsrdm41YWZIaXhRb01ERlJSVVpFKytPQ0REbjl1QU9nT3lHQUE2RHhrTEFBQVBWT0F0enNBM3pONThtUk5uanhaa3JSczJUS2RPblZLRHovOHNHTzVUNU9xcWlxdFg3OWVlWGw1OHZmM1YwQkFnTEt6czVXZG5kMXEyM1YxZFFvTEMxTlpXWm15czdQMXlTZWZLQ0VoUWZmZWU2OENBd1BiMWMraFE0Y3FPRGhZbFpXVmV2Lzk5M1h2dmZlcWYvLys3ZjY4L2Z2MzE2Wk5tNW9kMzd0M3J6SXpNelZ3NEVDdFdiUEc1ZllhR3h2MTVKTlBxcTZ1VG5GeGNab3hZMGF6YzVvK2EwdjNiYzJKRXllY3p2ZjM5OWZxMWFzMWNPQkFsNjUzOTVzSEFMb1dHV3hIQmdQb0RHU3NIUmtMQU9ocEtKRENhNnFycXgwYjEvL25NcUV2dnZoQ2E5ZXVWVmxabVl4R28xYXVYS25WcTFlN3REbjkrdlhydFh2M2J1M1pzMGZsNWVYYXNtV0xKTFY3R2M2Wk0yZFVXVmtwU2JKWUxOcStmYnVTazVQYjFZWmtuNlVmT25Sb3MrTjMzbm1uTWpNelZWcGFLcFBKcEVHREJyblVYbUZob2VycTZpUkpFeVpNYUxIdEptMzk3RnFOalkxYXUzYXQwN0dHaGdidDNidFh5NVl0YzZrTkFEMExHVXdHQStnOFpDd1pDd0RvV1NpUXdtdU9Ieit1aG9ZR0RSa3lSRU9HRE5IU3BVc1ZGQlNrNTU5L1htRmhZYXF0clZWb2FLaFdyVnFsNk9ob2wvWjlhcEthbXFxSkV5Y3FQVDFkWnJOWjk5MTNYN3Y3OTQ5Ly9NUHAvWjQ5ZXpSNzlteUZoWVcxdTYyVzNITExMVEtaVExKWUxEcHg0b1R1dXVzdWw2NHJLQ2lRWkovNUhqVnFsRWY2a3BXVnBhKysra29qUjQ3VXFWT25KRWtqUjQ1VVhsNmU0dUxpTkdiTUdJL2NCMEQzUVFhVHdRQTZEeGxMeGdJQWVoYjJJSVhYSEQxNlZKSjlkbGlTVHA4K3JjTENRa25TNE1HRHRXTEZDcVdscFYzM3FaK3RHVGR1bkRadTNLaWxTNWMyMjh2SkZSOS8vTEVrYWV6WXNlclhyNS9xNit1MWMrZE90L3JTa29DQUFNZkE3L2p4NHk1ZjF6UndqSXlNZE94dDFSR1hMbDNTMXExYkZSZ1lxSWNmZnRoeGZNR0NCWktrOVBSME5UUTBkUGcrQUxvWE1wZ01CdEI1eUZneUZnRFFzMUFnaFZjME5EVG8wMDgvbFNUOThJYy9iUEdjY2VQR3Vid2NweVhMbGkzVDAwOC9yYjU5KzdiNzJ0T25UK3ViYjc2UkpFMmRPbFUvKzluUEpObG4xNXVXSTNuQ2ozLzhZMG4yUVdwVlZkVjF6NitvcU5DeFk4Y2tmVC9nN29qR3hrYWxwYVhKWXJGbzFxeFpUci92cUtnb1RabzBTZWZPbldQemZxQ1hJWVB0eUdBQW5ZR010U05qQVFBOUNVdnM0UlVuVDU1VVZWV1ZRa05EMjV3NVg3QmdnWXFMaTF2OWVkTnlwUFQwZEZWV1ZqcnRJOVMwaE1ZZGYvdmIzeVRaWjc4blRKZ2dxOVdxblR0M3FxNnVUaDk4OElHU2twTGNidnRha3laTjB1dXZ2NjdLeWtydDNidFhzMmZQYnZQOG5Kd2NXYTFXQlFRRTZKNTc3dW53L1RNeU12VDU1NS9MYkRZck1UR3gyZTg2S1NsSlI0NGMwYlp0MnhRZEhhM1JvMGQzK0o0QXZJOE10aU9EQVhRR010YU9qQVVBOUNSOGd4UmVjZkRnUVVuMldYVlhsZ1UxN2QvVTlQTDM5M2Y2K2RHalI1V1hsK2VSdmxWVlZlbkFnUU9TcE5qWVdJV0VoS2gvLy82YU5tMmFKQ2s3Tzl1bFdYQlhCQVlHT3RyZHRXdVhyRlpycStmYWJEYnQzYnRYa2pSeDRrUzNualI2cmZ6OGZHVmtaTWhnTU9qeHh4OXY4ZW1jTjk1NG94SVNFdFRRMEtDWFhucEpaV1ZsSGJvbmdPNkJETFlqZ3dGMEJqTFdqb3dGQVBRa0ZFalI1ZXJxNm5UNDhHRko5Z0dRS3padjN1ejBHamh3WUtmMUx6TXpVeGFMUlpLY05yMmZOV3VXL1AzOVZWTlRvM2ZmZmRkajk1cytmYnFNUnFOS1NrcjAvdnZ2dDNyZXJsMjdIRFBmVFV1aDNIWGh3Z1c5L1BMTHN0bHNpb3VMMDdoeDQxbzlOekV4VVZGUlVTb3ZMOWRMTDczRVBrMUFEMGNHT3lPREFYZ1NHZXVNakFVQTlCUVVTTkhsS2lvcVZGMWRMVW42M2U5K3AvajRlTVhIeDB1U3FxdXJIZStQSERuUzVYMnJycTdXcmwyN0pOazNoeDg1Y3FUaloyYXoyYkhjWi9mdTNTb3FLdkxJUFFjTkdxUUhIM3hRa3JSanh3NmRQMysrMlRsbFpXWGF1bldySlB0Zys5cCt0VmRGUllXZWVlWVpWVmRYNithYmIzWnNVdDhhZjM5L0xWbXlSQ2FUU1o5Ly9yazJidHdvbTgzbTl2MEJlQmNaN0l3TUJ1QkpaS3d6TWhZQTBGTlFJRVdYTXhnTUNna0phZlpxMHZUKzJ1VkY2OWF0YzNwZHVYS2xVL3EyYmRzMng2RDIyaWRkTm5ub29ZZGtOQnBsdFZyMTV6Ly8yV1AzZmVDQkJ4UVJFYUg2K25xdFg3KysyUktrOVBSMFhiMTZWU2FUU1k4KytxamI5N2w2OWFxZWZmWlpYYnAwU2NIQndWcXhZa1dMUzQ3K1UwUkVoSDcxcTE5Smt2YnQyNmNOR3pZd2VBUjZLREs0T1RJWWdLZVFzYzJSc1FDQW5vQ0hOS0hMaFllSEt5TWpvOW54K1BoNGhZU0VPUDFzOCtiTmtxU1BQdnFvMC92MTVaZGZLanM3VzVKMDY2MjM2bzQ3N21oMlRsaFltR2JNbUtIMzMzOWZuMzc2cVE0ZE9xUkpreVoxK042QmdZRktTVW5SNzMvL2UvM3puLzlVV2xxYWxpNWRLb1BCb0sxYnR6cVdhajMwMEVOdVAvSFVZckhvMldlZjFkbXpaMlV3R1BTYjMveEdRNFlNY2ZuNnUrKytXMmZQbmxWV1ZwWnljM05sczltMGVQRmlsL2JXQXRCOWtNSE5rY0VBUElXTWJZNk1CUUQwQkJSSTBTTTBQY1d6eWZXZSt0bGVWcXRWR3pac1VHTmpvd3dHUTV1ejE0bUppZHEvZjc5S1MwdTFaY3NXalIwN1Z2MzY5ZXR3SDhhTkc2ZTVjK2RxMjdadE9uandvRUpEUTNYVFRUZHB4NDRka3V3Yi9jK2FOY3V0dG10cWF2VGNjODg1bm5pNllNR0NGZ2ZHMTVPY25Lenk4bko5L1BISDJyZHZuNnhXcTM3OTYxKzdORHNQb09jaWc4bGdBSjJIakNWakFRRGV4eEo3UU5McnI3K3VzMmZQU3JMUDhFZEdSclo2cnNsazB2ejU4eVZKNWVYbCt0T2YvdVN4WlRpSmlZbU9tZnEvL3ZXdmptOFdSRVpHT21iYTI2dXFxa3FyVnExU1FVR0JKUHN5cDVrelo3clZQNFBCb0NWTGxtajA2TkdTcEFNSERtanAwcVc2ZVBHaVcrMEJnRVFHdTRvTUJ1QU9NdFkxWkN3QStEWUtwT2hXR2hvYWRPVElFV1ZrWkdqMzd0MWRjcytEQnc4cUt5dExrbjBQb25uejVsMzNtaC85NkVjYVAzNjhKQ2svUDEvYnQyLzNXSCtTazVObE1wa2M3dzBHZ3hZdlhxdytmZnEwdTYzaTRtSXRYNzVjaFlXRmtxU2YvdlNuU2twS2tzVmlhZkZWVzF2cnVMYTFjeG9hR3ZUYjMvN1dzWUgrdi8vOWJ6MzU1Sk02ZE9oUUJ6ODVBRzhqZzhsZ0FKMkhqQ1ZqQVFEZEYwdnMwZVcrL1BKTGZmYlpaeW9ySzFOWldabEtTa3BVVWxJaXlUNVllZUdGRnlSSnMyZlBkbHpUOVBSUFQvdnNzOCtVbHBZbVNUSWFqVnE1Y3FYVG9LMHRqei8rdUZKVFUzWGx5aFc5L2ZiYkNnOFAxOVNwVXp2VW42TkhqeW85UFYwV2k4Vnh6R2F6YWRXcVZmcmxMMytwdSs2NnkrWFo5Y0xDUWozMzNIT3FxS2lRWk45YktUVTFWUWFEUVFrSkNkZTl2clZ6bXZiUFdyTm1qZGF0VzZmRGh3L3I2dFdyZXZYVlZ6VnExQ2dOR0REQXBmNEI4QTR5dUhWa01JQ09JbU5iUjhZQ0FMb3pDcVRvY2w5OTlaWGVlT01OeDN1VHllUVliQVFFQkdqS2xDbUtpSWpRK1BIamRmRGdRVW5TVDM3eUU2YzJqaHc1NGpTNGNrZEJRWUZlZlBGRng1TTBVMUpTTkh6NGNKZXZEdzBOMVZOUFBhWFZxMWZMWnJOcDQ4YU44dlB6MDVRcFU5cmRsOExDUXIzMTFsczZmdnk0NDlpVUtWUGs1K2VuZmZ2MnFiS3lVcSs4OG9veU16T1ZtSmlvMk5oWStmbTEvUVh3NE9CZ0JRVUZxYUtpUW5GeGNWcTBhSkZITjVvM0dvMWFzV0tGWG52dE5lWGs1T2laWjU1aDBBajBBR1J3YzJRd0FFOGhZNXNqWXdFQVBZSEI1cWxOWmRBajVlZm5LemMzVndhRFFaTW5UOWFkZDk3cGRsc3hNVEhOTnBsdnlYZmZmYWNMRnk0b05EUlVBd1lNY0d4ODN0TFRQWnMycVc5dDgvcTI3dGMwRzkvU09YbDVlVXBMUzFOOWZiMGthZDY4ZVhyd3dRZXYveUZiOE41NzcrbXR0OTZTWkY4bTlQT2YvMXdKQ1FuWEhhVFpiRFlkTzNaTW1abVpUZ1BHc0xBd0pTY25hK0xFaVpLa3c0Y1BLejA5WFdWbFpZNXp3c1BETlczYU5OMTk5OTF0UHUyem9xSkNCdzRjY0hrdnB2UG56MnZSb2tXU1d2Njl0YWE0dUZobXM5bmw4MzFSZkh5ODh2UHp2ZDBOZEROa01CbDhMVEs0ODVEQnZvbU1KV092UmNaMkhqSVdRRy9BTjBqUjVXNjQ0UVpGUlVWNTVkNk5qWTNhdm4yNzNuMzNYY2VHOC9mZmY3L2JnMGJKdmtTbnVMaFllL2Jza2MxbTA5YXRXM1g4K0hHbHBLUm82TkNoemM0dkxTM1YvdjM3bFpPVG82S2lJc2R4azhta21UTm5hdmJzMlU3TG4ySmpZM1hiYmJkcHg0NGQrdkRERDFWYlc2dkxseS9yN2JmZjFqdnZ2S05SbzBacDh1VEptakJoZ2dZT0hPaDByOURRVUxjM3FtOFBCbzFBejBFR2s4RUFPZzhaUzhZQ0FIb21DcVRvbFpxV0pWMDd1MzNwMGlXdFc3ZE9wMDZkY2h5Yk8zZXU1c3laMCtIN3BhU2txTDYrWHZ2MjdaTWtuVHg1VWlrcEtWcXhZb1ZpWTJOVlZsYW12Ly85NzhyTHkxTkJRWUhUMDBDRGdvSVVGeGVuQng1NFFQMzc5Mit4L2FDZ0lEM3l5Q09hT1hPbS92S1h2MmpQbmoycXFhbVJ6V1pUUVVHQkNnb0t0SG56Wm8wWU1VSzMzMzY3RWhJU0ZCUVUxT0hQQlFEdUlJUEpZQUNkaDR3bFl3RUFua2VCRkQyQzFXcVYxV3BWbno1OTlPMjMzNnFpb3NLeFpFbVNzckt5MUs5ZlAvWHQyMWYrL3Y3NjZLT1BKTWxwV1U1MWRiWE9uVHNueWI0SDFLSkZpelJ0MmpTUDlNOWdNT2lKSjU1UWVIaTRZK25VbURGak5HSENCQlVYRnlzMU5iWFpYbEptczFuMzNYZWZwazJicHBDUUVKZnVFeG9hcXZuejV5c3hNVkc1dWJuS3pzN1d4WXNYSmRtWE1wMDllMWJSMGRFTUdnRjRGQmxzUndZRDZBeGtyQjBaQ3dEd0pncWs2QkdLaW9xVWtwTGlkR3owNk5HT1ArL2Z2MTluenB4cGRsMXNiS3pqenlOR2pOQ1NKVXUwWmNzV0xWKytYSkdSa1I3djU5eTVjeFVkSGEyTWpBd3RYNzVjL3Y3K01wdk5ldXl4eC9US0s2OG9JQ0JBTVRFeHV2ZmVleFVURStQMlp2SWhJU0dhT1hPbVpzeVlvWk1uVHlvM04xZWZmUEtKUm93WW9ZVUxGM3I0VXdId2RXU3dNeklZZ0NlUnNjN0lXQUNBTjFBZ1JiY1dIQnlza0pBUURSMDZWTU9IRDFkdGJhMzgvUHcwYk5nd0pTVWxPYzRiTTJhTXJseTVJcXZWS3B2TnByNTkrK3IyMjIvWDNMbHpuZG9iUDM2OGJydnROZ1VHQm5aYW4yTmlZaFFURStOMGJPclVxUW9PRHRhdHQ5N2E2dklpZHhnTUJvMGRPMVpqeDQ1VmJXMnQ2dXZyNWUvdjM2SDJPdk4zQTZCbklZUGJSZ1lENkFneXRtMWtMQUNnSy9FVWV4L25qYWQ3QXI2SXAzdWlKV1F3MERYSVlOOUV4Z0pkZzR3RjBCdjRlYnNEQUFBQUFBQUFBT0F0RkVnQkFBQUFBQUFBK0N3S3BBQUFBQUFBQUFCOEZnVlNBQUFBQUFBQUFENkxBaWtBQUFBQUFBQUFuMFdCRkFBQUFBQUFBSURQb2tBS0FBQUFBQUFBd0dkUklBVUFBQUFBQUFEZ3N5aVFBZ0FBQUFBQUFQQlpGRWdCQUFBQUFBQUErQ3dLcEFBQUFBQUFBQUI4RmdWU0FBQUFBQUFBQUQ2TEFpa0FBQUFBQUFBQW4wV0JGQUFBQUFBQUFJRFBva0FLajJoc2JKVEJZUEIyTjRCdXFhNnVUZ0VCQWQ3dUJub3hNaGhvSFJtTWppSmpnZGFSc1FCNkN3cWs4SWpHeGtZRkJBVElack41dXl0QXQzUDY5R245OTMvL3Q3ZTdnVjZNREFaYVJ3YWpvOGhZb0hWa0xJRGVnZ0lwUENJZ0lFRGp4bzNUMGFOSHZkMFZvRnRwYkd6VXRtM2JkUC85OTN1N0srakZ5R0NnWldRd1BJR01CVnBHeGdMb1RmZ3VQRHhtK2ZMbGV2enh4L1hsbDE5cS9QanhHajU4dVB6OHFNSEROelUwTk9pTEw3N1F0bTNiRkJFUm9kbXpaM3U3UytqbHlHRGdlMlF3UEkyTUJiNUh4Z0xvalNpUXdtT0dEeCt1MTE5L1hXKzg4WWJXcmwyclM1Y3VxVStmUHQ3dUZ1QVZ0YlcxdXZubW16VnIxaXdsSmlieWp5aDBPaklZK0I0WkRFOGpZNEh2a2JFQWVpT0RqYzEwZkZwK2ZyNXljM05sTUJnMGVmSmszWG5ublI1cjIyS3h5R3ExZXF3OW9DY0pDQWlReVdUeWRqZlF6WkhCUU9jZ2d5R1JzVUJuSVdNQjlFWjhneFNkaHY5cEFvRDNrTUVBMEhuSVdBQUFlaGUrQ3c4QUFBQUFBQURBWjFFZ0JRQUFBQUFBQU9DektKQUNBQUFBQUFBQThGa1VTQUVBQUFBQUFBRDRMQXFrQUFBQUFBQUFBSHdXQlZJQUFBQUFBQUFBUG9zQ0tRQUFBQUFBQVA0L2UzY2VIVmR4cGczOHFYdDcwNzdMMW1yWmtyenZHOFlqTU9BUEcyTENsZ0F6RTJBbUpDSHpUU1loQ2Q4QlFoSU1ZVXNHY09BUWt2aVFFTEljU0dhU1FCWmpHOXQ0QTJQaVJSampCVXZlTGN1U1pjdTIxdDd1L2Y0bzNhWTNTUzJwKzZwYi9mek84WEdyMTZ0V2RmV3R0OTU2aXlocE1VQktSRVJFUkVSRVJFUkVTWXNCVWlJaUlpSWlJaUlpSWtwYURKQVNFUkVSVTQ3ejFnQUFJQUJKUkVGVUVSRVJFUkZSMG1LQWxJaUlpSWlJaUlpSWlKSVdBNlJFUkVSRVJFUkVSRVNVdEJnZ0pTSWlJaUlpSWlJaW9xVEZBQ2tSRVJFUkVSRVJFUkVsTFFaSWlZaUlpSWlJaUlpSUtHa3hRRXBFUkVSRVJFUkVSRVJKaXdGU0lpSWlJaUlpSWlJaVNsb01rQklSRVJFUkVSRVJFVkhTWW9DVWlJaUlpSWlJaUlpSWtoWURwRVJFUkVSRVJFUkVSSlMwR0NBbElpSWlJaUlpSWlLaXBNVUFLUkVSRVJFUkVSRVJFU1V0QmtpSmlJaUlpSWlJaUlnb2FURkFTa1JFUkVSRVJFUkVSRW1MQVZJaUlpSWlJaUlpSWlKS1dneVFFaEVSRVJFUkVSRVJVZEppZ0pTSWlJaUlpSWlJaUlpU0ZnT2tSRVJFUkVSRVJFUkVsTFFZSUNVaUlpSWlJaUlpSXFLa3hRQXBFUkVSRVJFUkVSRVJKUzBHU0ltSWlJaUlpSWlJaUNocE1VQktSRVJFUkVSRVJFUkVTWXNCVWlJaUlpSWlJaUlpSWtwYURKQVNFUkVSRVJFUkVSRlIwbUtBbElpSWlJaUlpSWlJaUpJV0E2UkVSRVJFUkVSRVJFU1V0QmdnSlNJaUlpSWlJaUlpb3FURkFDa1JFUkVSRVJFUkVSRWxMUVpJaVlpSWlJaUlpSWlJS0dreFFFcEVSRVJFUkVSRVJFUkppd0ZTSWlJaUlpSWlJaUlpU2xvTWtCSVJFUkVSRVJFUkVWSFNZb0NVaUlpSWlJaUlpSWlJa2hZRHBFUkVSRVJFUkVSRVJKUzBHQ0FsSWlJaUlpSWlJaUtpcE1VQUtSRVJFUkVSRVJFUkVTVXRCa2lKaUlpSWlJaUlpSWdvYVRGQVNrUkVSRVJFUkVSRVJFbUxBVklpSWlJaUlpSWlJaUpLV2d5UUVoRVJFUkVSRVJFUlVkSmlnSlNJaUlpSWlJaUlpSWlTRmdPa1JFUkVSRVJFUkVSRWxMUVlJQ1VpSWlJaUlpSWlJcUtreFFBcEVSRVJFUkVSRVJFUkpTMEdTSW1JaUlpSWlJaUlpQ2hwTVVCS1JFUkVSRVJFUkVSRVNZc0JVaUlpSWlJaUlpSWlJa3BhREpBU0VSRVJFUkVSRVJGUjBtS0FsSWlJaUlpSWlJaUlpSklXQTZSRVJFUkVSRVJFUkVTVXRCZ2dKU0lpSWlJaUlpSWlvcVRGQUNrUkVSRVJFUkVSRVJFbExRWklpWWlJaUlpSWlJaUlLR2t4UUVwRVJFUkVSRVJFUkVSSml3RlNJaUlpSWlJaUlpSWlTbG9Na0JJUkVSRVJFUkVSRVZIU1lvQ1VpSWlJaUlpSWlJaUlraFlEcEVSRVJFUkVSRVJFUkpTMEdDQWxJaUlpSWlJaUlpS2lwTVVBS1JFUkVSRVJFUkVSRVNVdEJraUppSWlJaUlpSWlJZ29hVEZBU2tSRVJFUkVSRVJFUkVtTEFWSWlJaUlpSWlJaUlpSktXZ3lRRWhFUkVSRVJFUkVSVWRKaWdKU0lpSWlJaUlpSWlJaVNGZ09rUkVSRVJFUkVSRVJFbExRWUlDVWlJaUlpSWlJaUlxS2t4UUFwRVJFUkVSRVJFUkVSSlMwR1NJbUlpSWlJaUlpSWlDaHBNVUJLUkVSRVJFUkVSRVJFU1lzQlVpSWlJaUlpSWlJaUlrcGFESkFTRVJFUkVSRVJFUkZSMHJJTTl3RVFFUkVSRVJFbEMxM1hJWVF3ZmhqZVkrbjUzM2M4UkVSRVNZb0JVa3BJY1hOaUtVVGdzUkJGZ08yWGlDaDI0cWFQQllOUEZKNEkvdjd0N2diY2JrQUkrYzhrdXFvQ2RqdDBJY0FXU29QRlBwZUlSZ29HU0NsaGFab0dSVkhrRjdIVENYaTk4Z1l6VHl4dE5ubHl5Uk5MR2lDMlgwcEVIQVJSSWdnSlBqbWRnTWRqM0dqYWNlaXFDdGhzREQ1UnIzUmRoOUEwb0s0T3FLMEZPanZOYTZPS0FwR1hCMzNPSElneFl6aGhTb1BHZ0Q4UmpSUU1rRkpDTXI2SWRWMkg4SGpraWVXaFEvTExXTjRoOWdlaHFrQlZGY1Q0OFVCYVd1eGZqMFlNdGw5S1ZBdzhVU0xSZFIxQzE0Rmp4NEQ5KzJWN0JjeHBxMEpBNU9SQW56SUZvcWpJMU04SEpSaE5BK3JyZ1pkZmx1Y0N1bTVPZTFFVW9Mb2E0di8rWCtnRkJVQnFhdXhmazBZMEJ2eUpJdU55dVdDejJZYjdNQ2dNQmtncFlRWE1VbTdmRHF4Y0NadytiZDRYc2QwT2NldXR3RmUvQ24zY09NRENqeE5GanUyWEVoa0RUNVF3UEI1ZzcxN2crZWVCbzBmTkN6NnBxZ3crZmUxcjBKY3RnMjYzYzdCT0FYeVRwWW9Deko4UE1XVUs4T0dIUUZlWGVRZmhkZ09yVmdGVHBnRFRwa0VIcy9KcGlCandKK3FYMCttRXJ1dXcyKzNEZlNnVUpPRkh4UG93TC9GTGRQN3ZuNUhSbGlpTW1VRTlKUVZpN2x4Z3pSbzVVRGV5OEdKTkNHRERCbURhTktDZ0FIcDJ0am12U3lNQzJ5OEJpZGtIKzdJeTRpandSTlFiWFZWbEh6dGhBckJuajV5VU1vdlRLWU5QRXljQ2t5WkJZMGFUNlJLaGp4V3FLZ002bi91Y3pMcmJ0VXNHbWN4dzhTS3djeWZFK3ZYUWk0dUJ2RHkyVXhvMFhkZGxvREpPQXY1c3l4VFBYQzRYQURCSUdtZlVSeDk5OU5IaFBnZ2FQbzJOalRoNjlDaUVFQ2d2TDBkWldkbHdIMUxFakM4OG9TalFIUTRJcnhmNCtHUGczRGw1WXFucnNmMm5hWExwaU1VQ1ZGWUNoWVV5Q3dDY2ZhZitzZjBTa0poOXNLOTlDQUdSbGdiczJ3ZnMzZzFjdWdSMGRNVCtYM3M3ME5ZbWc3RVRKd0w1K2N4Nm9sNzUrbGlyVlFiMG01ck02V04xSFhDNUFLY1RJajhmb3JvYVNFbmhzaytUSlV3ZnF5Z1ErZmxBYTZ1Y0xPM29NT2QxZFYyZUMyZ2FSRlVWUkZrWmhLcWE4OW8wNGdnaElCUkZybEpLVFpWOWJtT2p1WDF1ZHpkRVRnNHdmanhFYWlyUER5Z3VPWjFPQ0NIZzlYb2hoSURLZmpkdUpIeUFOQjVuZ2hOSjhJbGphV25wY0IvU3dBa0JPQndRdWJsQVE0T3NlMk1zOTR3MWx3dG9hNE1ZUFZvT2ZsSlRaVmFnT2E5T0l3SGJiMUpMNUQ1WUtJcHN1M0VRZU5JZERwNFBVRmk2cmtOWUxCQ2pSOHMyZXVDQURBaVpRZE0rRFhTTkh3OVJVc0wrMVdRSjFjZGFyVEpJdW44L2NPTEVwNXMzeHBySEl5ZTRzclBscXBMMGRBQWNZOUVReEZIQUg0ckNmcGZpanBFOWFnUkpBY0RDY21keFFSbnVBeUFhS2wzWG9RUFFSNDhHYnIxVlpoU1oyY0djT0NHWFJ4ODZKRGZjNFN3bERRRGJMeVVxWGRjQnV4MjQ4a3JndXV1QTNGenpYdHpqa2N2NjE2MEQ5dStIb21uY3JJbDZwUVBRTWpLQTIyOEhac3dBek53WW9iTVQyTEZEbGpTNWNBR0txaktiaWNMU2haQXJPdjc1bjRIUm84MTk4WFBuNU5Ma1Rac0FQVDVMRVZCaThKM1hwcWNEdDl3Q3pKa2p6eFhNMHRVbFY3V3NYdyswdE1pc1Z2YTVGS2VNdnRibGNzRnBWb0lNOVNuaE0wZzFzMnIwakZEK00rdGxaV1h4UGJQZUJ5R0VuSzNNeUpCZmpIdjJtRHRiZWY2OExBWStkU3IwekV5ZVdOS0FzUDBtcjRUdmc0V0Fick5CRkJRQUgzMGtzNkROeW5weXUyWFdVMjR1TUgwNmtKWUdnRmxQRk1wWDBpUWpRMTZ4YTVkc08yWnhPbVZaaU5KU1lPSkVYellUMjJyc0pWb2ZLNnhXaUt3c29Ma1orT1FUbVMxdkJsMlg1eCthSnV2MWpoclZjelhiS0EyU0VCQ1ptYkp1K0k0ZHN0NnRXYnE3Z1FzWFpKODdaUXI3WElvN0xwY3JJSERQVE5MNHdRQnBranR6NWt6QTBxT1NrcExoUHFSQjBYVWRRbEVnN0hiQTRRQ09INWYvUEI1ekRzRHBsRmtpWldYQW1ESHlHTUF2WW9vTTIyL3lHZ2w5c0JBaUxnSlBZdUpFYUQxdGxtMlgvQmw5ckc2MXlnRzdVYzdFckUzeGpKclBRZ0FUSmtEUHovY2RGOFZXb3ZXeHdnZ3FPUnh5MHVuTUdSbThOSVBMSldzODUrZERqQjhQUFNVRkFOc3BEWTRPQUJaTFhBVDg5Y0xDbnF2Wmxpayt1SHZPUDhJRlNYVmRaNUIwR0RGQW11U0NUeHpqZldhOVA4TDRJbmE1NUlZM3JhM212WGhySzJDelFVeVlBRDB2RDhKaTRSY3hEUWpiYi9JWkNYMXdQQVdlVUZBZzYraXk3VklRMzBSVWRyWmNZdi9oaDNMUWJoYVhTMDRlRkJYSmZwYTcxcG9pSWZ0WVJaSHQ1UHg1ODNjQjcrNEdYQzdvUnYxR1ZXVi9Tb01tRkNVK0F2NFRKdmdDL2tUeHdPMTNuaHdjSk5VMGpVSFNZWlR3QVZLdldVdjVScWpHeGtZY08zYk10L1FvM21mVysrSTdnYk5hSWZMeWdGT25nSU1IelJ1b2U3MXk4RE5xRkZCZERhU2x5Um84UExHa0NMRDlKcWVSMGdmSFUrQko2Nmt2eWJaTFlTa0tSSEd4YktONzlwaTNLWjZ1eStDVDJ3Mk1Idys5cEVTV3FPQkVmMHdsV2grcjZ6b0VBR0d6QVJVVkVMdDNBNGNQbTNjQVhpL1EwUUdSbGdiaFYzYUgvU2tOV3B3RS9GRmFDdEVUOEdkN3B1RVdib205LzJVR1NZY1BOMm1pRVVYWGRlaENRQzhxa3BzeFRKcGs3Z0UwTmdKdnZ3MnhieDhVbHdzS0M0UFRBTEQ5VWlMU2RSMmFwa0ZURkdEUkltRFpNc0JZY204R1RaTnRkOVVxWU85ZUNFMlQ3WllESUFwaURJejExRlRvZDk0cE53OHhVM2UzektKYXV4YksyYk15RUtid1ZKd0M2WUFzRjFKY0ROeHpqOXk0eWJRWDc2bEx2bWtUOE82N1VKeE9uZ3ZRb09tNkxpZUJVbEtnMzNVWE1IZXV1UWZnZE1yemdyVnJvWmc1Y1VzVUFmOUFmYmpMYnJjYjNkM2RwaDlYc21NR2FaSTdjK1pNUXMyczkwZlhkVm0veVdvRjB0SWcydHFBZmZ2a0Vrd3o5TXk4SXp0Ykx2Zk16R1FXSGtXTTdUZjVqSlErMkdpN3NGaGtsa1p0TFhEc21Ia0g0UFhLejBsR0JzU1VLVUI2T3RzdTlVNElpS3dzQ0xkYlpwR2FXVGZYNVpMMXBjZU1nUmc3MXJlRW1XMDFOaEt4anpYYWdyQllJRWFQQms2ZUJBNGNNTGQwU1h1NzdNK0RObXhpTzZWQkVRSWlQUjBpSlFXb3JUVzNoSlRMSlNlblNrb2dxcXVCbmhKU2JNczBuUHBhWXU5L21abWs1dU8wTlkwNG1xYkp6aVEzRjdqaEJtRDJiTUJxTmU4QW1wcUE5ZXVCRHorRTZPNkdvaWljZWFlSXNmMVNvdEkwRGJvUXdMaHhNZ1BhekZwL3VnNjB0QUJidGdBN2RrQnh1Nkd5N1ZJWVJzYXpiclVDTjk4TVhIRUZZR1k5VUtkVDFwaGV1eFpvYUpDVFlteW5GTVFYd01uSkFlNjhFNWc0VVM1Vk5rdGJtK3hQMTY2RjZPZ3c3M1ZweFBIMXVSWUxjTTAxd0pJbFFGcWFlUWZnZGdPSERnRnIxZ0IxZFJCQzhOeVdobDEvMmFQK2w5MXVON3JNTEUyUjVCSStnOVJqMWk3UEk1VC96SHBwYVdsQ3pLeEhTcWdxbE5SVXVYbkhoeDhDRnk2WTkrS3RyWUNxQWpObVFNL0prWFhHT0Z0SkE4RDJteHhHVWg4Y2tQVlVWaVpyNk5iVnlleE9NM2k5Y2xDZmtnSk1uUXJrNU1pbHFxenhTTDFRVWxLQTNGemcvZmVCYytmTWUyR1hDN2g0VVc0cU5uMDZkRlVGd0l6bldFamtQbGJYZFFoVmxYWEp1N3FBblR2TnJkL1kyU2t6U1NzckljYU44MlhsczUzU1FCbXJUSlNVRkNBdkQ5aXhRMDdJbTdsaDA4V0xRRzR1eEl3WjBLMVdYMlllMFhEb2JSZjczaTRiQ1RSV001Tm1rbFRDQjBpNXhINW9FbkhwMFVBb05odEVXcHI4RWo1MHlMemxTUjZQREdqbDV3UGp4OHNCT3pqNG9ZRmgreDM1Um1vZnpNQVRKUUpoc1VEazVNZ2w5bVp2Mk5UWkNUaWQwQ3NyZ2ZKeWlKNkpLSXF1Uk85amhSQ0F6U1kzd1R0eVJQNHpjOUtwcXd1dzJ5R3FxMldnRnV4UGFmRGlLZUJQTkp3aVhXTHZmNW5MN2MyUjhBRlNacEFPelprelozRDgrSEhmaVdOeGNmRndIMUpVQ1ZXVk8zRUNNcE9wc2RHODJjck9Ua0RUSU1hTmd5Z3VoczZhTnpSQWJMOGozMGpyZzQwMm9zUlI0TW4vdUlqOENTR0FsQlNJOUhUZ2swOWtyVWV6TW80OUhybGJlRVlHeFBqeDBETXpBVERqT2RvU3ZZLzExU1l2S0lEd2VvRzllK1VtU21ieHE5K0ljZU1BdTUzOUtRMktyMVo1bkFUOGtadkxWU1kwYk54dWQ4U0JVZi9MUnBCVVZWV1dpWWdSQmtpVFhQQ0pZNkxOclBkSDEzVUl1eDBpTHcvaTdGbFo1TjZzRFc4MFRXWXlaV2REVEpnZ0J6L01FS0VCWVBzZCtVWmlIK3lycVJobmdTZTJYUXFtNjdxc1JWZGNMT3NzN3Rrait6MnpPSjN5WDBVRlVGRUJZYld5blViWlNPaGpqWnFKR0RNRzR2aHhXY1BXekEyYnVyb0Fpd1ZpL0hoZzFDam9QQmVnUVlySGdMOXhYRVJtR3VnU2UvL0x6Q1NOcllRUGtMck5Pa0VZb1pxYW1ud25qcVdscFFrM3N4NEpvK2FOeU02V05mR09IalczNWsxWGx4ejRqQmtEM1dxRmx6T1ZOQUJzdnlQYlNPeURqWUZHUEFXZVlMR3czaGlGTU5xRHFxb3krRlJmTHllaXpNcG8walE1NldXenlYSW1CUVcrRFUwb09rWkNINnZyT2lBRUZJY0RvcWhJMW04OGZkcThBM0M3NWRMazNGeGcrblRBNFdBV0tRMktFU0QxOWJseEVQRFh3RlVtWkQ3L0pEOEdTZU5Md2dkSW1VRTZOTUVuam9rNHN4NFJWWlhaUkxvdVp5dk4ydkJHMDRDT0RzQnFoWmc2RlNJdlQrN3lURFFRYkw4ajFranRnK010OENRS0MzMGJqQkNGRUFKS1dwcWNpTnE5RzJodU51KzFleWFpUkVFQnhPVEpYTUljWlNPcGp4V0tBcEdaQ2VGMnkwa25zM2FYMTNXWmRlZnh5TnFOWThjQzROSmtHb0k0Q3ZnTEJ2eHBHQXgyaWIzL1pXN2NGQnNKSHlCbEJ1blErQzg5U3RTWjlVZ3BkanRFUm9hczQxaFhKd2NsWm5DNTVFQzlxRWd1OTNRNG1NbEVBOGIyT3pLTjVENVkxM1ZBVWVJdThNUkJQZm5UZFIzUWRTZzltNGVJQ3hka1JwTlo1VXgwL2RPTlNxcXJJY3JLb0xHZFJzMUk2V045dTREYjdSQzV1WExqeGhNbnpOMjg4ZElsSUMwTm1Ed1p5TXprcnZZMEtMNCtOdzREL216TFpCWWp5UzhhUVZLdjF3dUx4Y0thcEZIQ0FHbVNHd2xManlLaDZ6cUVxa0pKVDRld1dPVGc1K3haODVZcVg3d29NNXFtVHdjS0MyWDlKbk5lbVVZQXR0K1JhOFQzd1F3OFVRSUlDRDRWRk1qQmVrT0RlUm5QTHBmc1ozTnlnR25USUZKVGZjZEZRek9TK2xpalpxNlNtUWtvaXV4UHo1MHo3MXlndXh1NGRBbWlwRVR1YW0rM002aEVneEt2QVg4aXN3eDFpYjMvWlYzWEdTU05vb1FQa0xyTXlxSWFvZnhQSEV0S1NoTDZ4REVTcXMwR2taWW12eFFQSGpSdnRsTFRaQkh5dERTSUtWTjhYOFFjcU5OQXNQMk9QQ085RDQ3WHdCUGJMb1dqcUtvTVB2bVhNekVyK05QVkJiUzFRWlNWUVZSVkFhcks0Rk1VaktRKzFtZ0x3bUtCTW5xMHpNamZ2MThHTHMwNUFEbkI1ZkZBVkZaQ2xKWDVzdkxaVG1tZ2RGMkhVQlNvV1ZseEVmQ0h6Y2EyVEthSnhoSjcvOHRHWDh3ZzZkQWxmSUNVR2FSRE01Sm0xaU1pQkVSS0NvVFZLamU3T1hIQ3ZJRzYyeTAzRFNrdGhhaW9nTjZ6V3kyL2lDbGliTDhqVHJMMHdmRVdlR0xicFdDKzNaVXRGaWpaMlRLUWYraVFlZVZNakdXZkZvdHNwNFdGYktkUk1CTDdXQ0VFa0pJQ0pTMU5sdHc1ZnR5OC90VGprZTAwSTBObTVtZG1zcDNTa01SVndCL00zQ2R6Ukd1SnZmOWxMcmVQam9RUGtES0RkR2lhbXBwdzRzUUozNGxqVVZIUmNCOVN6UGhtM3ExV09WdlozaTRIUDYydDVoeUFzZUdOM1M1M1Rzek5oYTRvbksya2lMRDlqa3pKMEFmSFkrREphTGRzdXhSTUtBcEVWaGFFb3NoTS9jWkc4NEpQUFhWemtaY0h2YW9LSWpYVnR3a0REYzVJNjJPTlBrdFJWVmxmdWIxZFRqcTF0WmwxQUxLTmVyMUFSUVZRWGc1WUxEd1hvRUhSZGQwMytSOVBBWC8ydVJScjBWeGk3MytabWFSRHB3ejNBUkNaeVJob2VITnlnS1ZMZ2NzdUF4d084dzdnMGlYZzNYZUI3ZHVodExmTEF1WHN2Q2hDYkwrVXFMeGVMN3k2RHEyOEhMamhCbURTSkxta3ppd1hMd0x2dnc5czNBaWNQdytMeFFMRnpOZW5oR0Qwc1pxcVFyLzZhbURKRWlBcnk3d0Q4SHBsY0dEOWVvZ0RCNkRxT2xSVlpUOUxBVFJOZzhmcmhkZmhBRzY4RWFpcEFYcktoNWlpdXh2WXV4ZGkvWG9valkxUWhHQTdwVUh4bFdnUUF2cXNXY0N5WlVCUkVXQldXOUkwNFBScFlQTm1vTFlXd3VtRXFxbzhQNkNZODU5UWl2WmxqOGVEYnJNeXNVZWdoTThnZFRxZHczMElDY2Z0ZHFPenN4UG56cDNEcVZPbjBOTFNBZ0JJVDArSDNXNkgxK3Nkc1Y4T3hoZXhvaWdRR1JrUU5odXdiNTk1T3l2N3pieUx5Wk1oUm85bUZoNUZqTzEzWkVqR1B0aFhpOVJpZ1NndGhXaHFBajc2eVB5bGRMb09qQjhQcGJRVXVoRHdlcjFzdXhUQWwvRnN0VUlaTlFvNGNNRGNjaVllRDlEWktiTllwMHlCbnBiR2pLWUJHdWw5ckMrTFZGR2dwS1JBT0J5eWZtTnpzM21aZDA0bjBOa0p2YlJVYm5MVGN5N0Fka29ENWNzaXRkbWdGQlVCOWZXeWpKU1pHemExdDBNWWRmYXpzMWxibDJJdUZrdnMvUzhieSsydFZtdDBEendKTUVDYVJEUk5RMGRIQjg2ZE80ZUdoZ2FjT25VS3pjM042T3JaNVZmVE5IUjFkYUc5dlIwZWp3ZUtvaVQwQ1dSZmhCQlFiVFlvcWFteUZ0NmhRK2J0ck96eHlLWEttWm5BdEdsQWFpcDNWcVlCWWZ0TlRNbmVCL3VDcFBFVWVJTE1iaVV5K0lKUEZndVU5SFFJVFpOdHRiWFYzTTFEWEM3bzVlVnk4eEJGWVpBMEFzblV4L3JhcWRVS0pTTkRicVJvNXJsQXo2U1RBQ0RHamdXS2l4bFVva0V4eXQwb3Foby9BZitlVGZMWTUxS3MrSjk3eGlwSXl0M3RCNGNCMGlUaDlYclIwZEdCRXlkTzRKTlBQc0doUTRkdzl1eFpkSFoyK2s1a3VydTcwZHJhaXFhbUpseTZkQWxlcnhkMnV4MVdxeFdxcWc3emJ4QURRa0JKUzROUVZUbFRhZWJPeXAyZGdNc2xpNEtYbDBQMzI2MldIUmhGaE8wM29iQVAvbFE4QnA0NG9DZC92bUMrelNZM0Z6dDlHamg4Mkx5TVo2OFg2T2lBY0RnZ0preUF5TTluNEtrZnlkakhHa0VsTlQxZGJ0NVlYeS9QQmZ4cTI4V1V5eVhyb1dkblEweWFCRERibVFZcExnUCtBTnN5eFl6SDQ0bFpZTlQvTW9Pa0E1ZndBVkxXVitpZnJ1dG9hMnZEL3YzN2NlVElFWnc5ZXhadXR6dHNwMitjMkhSM2QrUFNwVXRvYjI5SGVubzZIQTdIaVBwUUdWL0VxdDB1QnorWExzbk5HQzVkTXVjQU5BMDRkdzZ3MlNCbXpvVEl6b2JXTTBqbkFJajZ3L2FiV05nSGYwclR0TGdMUEhtOVhnYWZLSVNtYVRMNGxKVWxKNktNakNhekJzeGRYWEtGUUdFaE1HVUtkS3VWd2FkZUpHc2Y2OHU4czFpZzVPWkNkSFhKWGNBdlhUSjMwc25waENndmh6SjJMR0N4c0hRSkRZcXU2eENLQWpValk5Z0QvcGc0MFJmdzV5b1RpZ1dqWFRGSUduOFNQa0RLRE5MK3RiZTM0L1RwMDZpdnI4ZUZDeGNDZGszcmphWnB2Z0svTnBzTktTa3BTRFd6QUx3SmZCa2lxYWx5cWZMcDB6SVR6NnlkbFhzRzZpZ29nQmcvSGlJbGhZTjBpaGpiYitKZ0h4d28zZ0pQc05rWWVLS3dkRjJIWXJWQ3pjbVJ1NFFmUENqN1BiTjBkOHVhejJQSFFwU1YrZW84c3A4TnhENFdVRk5Tb0dSbkE4ZU95WjNBelFvcUdlY0NOaHZFaEFuUTgvTUJNUE9PQmk4dUF2NWp4dmdDL3V4ektSYk1XR0x2ZjVsQjBzZ2xmSUNVR2FSOTAzVWRUVTFOT0hyMEtKcWJteU02YWZSL3JOZnJoZGZyaGNQaFFHNXU3b2o4UUNrV0M1U01EQWlQUnk3bmFHb3k1NFdORFc4MFRTNVZMaTZHeGsxRGFJRFlmdU1iKytCUXZxeW5PQW84NlQwRjdkbDJLWmdRQW1wcUtrUnFxc3gyUG5IQ3ZPQlRUOTFjcEtVQjQ4Y0QyZG0ralJkSVN2WStOcUJtYmtZR2hNVWlNKythbXN3TEtybGM4dCtvVVJCVlZZREQ0Y3ZNSnhvSVk4T21lQXI0czdZdXhZSlpTK3o5THpOSUdoa0dTRWM0WGRkeDRzUUpIRDE2RkM2WGE4Q2R1NjdyNk9ycVFrWkdCb3FMaXhPeWtIMS9qTUdQa3BrSm5EMHJUeXpOM3ZBbU94dGk0a1NJakF6V3ZLRUJZZnVOYit5RHd4TkN4RlhnU2VUa2NFTUdDdUhiMGQ1aWdaS1RBK0YwQXA5OEl1dmptWm5SNUhaRGxKVkJqQjNyVzJyUHdickVQdlpUaXQwT3BhQkFadVIvOG9sNTV3S2FKczhGckZhZ3Vob29LdUs1QUExSlBBWDhSVW9LSi84cDZzeGNZdTkvbVVIUy9pVjhnTlRZbVpMQzgzZzhhR2hvUUVORHc2QlBWSFJkUjNaMk52THo4MkczMjZOOGhNUExHR1FJUlpITE9WSlM1SEtPVTZmTSt5THU2cElEb0NsVGdOSlM2S3JLTDJLS0NOdHYvR01mSEY3QWhneHhFbmpTZXBiU2NWQlAvbnpsVEJ3T0tDVWx3UEhqc3EyYVdjNmtyUTFJVFFVbVQ1WjFjM3ZhS2Z0WjlyR0EzN21BRUxDa3BrSmtaOHNWSlNkT21MZDVvOXNOdExWQjVPWkNUSnNHOUpUZFliWXpEWlR2L0NDT0F2NWFUMUNKZlM1Rmk5bEw3UDB2TTBqYXQ0UVBrREtEdEcvZDNkMDRmZm8wbXBxYWh0U3BaMlptSWpjM0YrbnA2VkU4dXZqZ0cvd29DcFRNekU4SDZoY3VtSE1BeGhleHhRSXhheGFRbVFuMExQY2s2Zy9iYjN4akg5eTdlQXM4S1FVRkRKQlNXTHF1UTFWVnFBNEhSSHE2YktlblQ1dFhOOWZ0bGpzczUrZERUSmtDWWJlenJmWmdIeXNaUVZMVmFvV1NsZ2JoZGdNSERzaHpBYk9DT3AyZFFIczdSRVVGbFBIam9mc2RGOUZBeEZ2QVg2U21zbFk1UmRWd0xMSDN2MndFU1ZWVlpaQTBTTUlIU0psQjJqZXYxNHZtNW1ZME56Y1A2WG55OHZJd2V2VG9oQzVnM3hkTjArVE9pUTRIaEtwQ25Eb2x2NGpOR3FpN1hFQm5KL1RSb3lFbVRnU3NWdFp2b29peC9jWXY5c0c5TXdZYnFzVVNONEVuMkd6TWVxS3dkRjJIYXJOQnBLWkNYTGdnNitLMXRabjE0akw0cE91eTVuTjV1UzlBbXV6QkovYXhuL0xWYjNRNG9LU2t5R1hKeDQ3SmxSNW0wRFQ1V2pZYlJIVTFrSi92T3hkSTluWktBeE52QVg5UlhlMHJHOEZ6VzRxRzRWcGk3My9aQ0pKYXJWWUdTZjB3UURyQ3FhcUtscFlXbkQxN2RsQWR1aEFDcXFxaXNMQVFZOGFNZ2RWcWpjRlJ4Zy9WYW9XU25nN1IzUzFyNHJXMG1ETlExM1U1VXduSVFYcGhvZStMbUNlVkZDbTIzL2pEUHJoL0REeFJ3akEyRDdIYlplQ3BvY0c4aWFpZWpDWmtad01USmtCa1pyS2RnbjFzTUYzWG9WZ3NVTE95NVBkL1QvMUdZVlpRcDd0YkJrbEhqUUlxSzMxTDdSbFVva0dKbDRELytQRkFmajdiTWtYTmNDNng5Ny9NVE5KUUNSOGc3VFNySGttQzBuVWRGeTlleEtWTGwrQjBPZ2Q4SXEwb0N0TFMwbEJVVklUaTR1SVIvY0V4Wml1dG1abFFzcktnbno0TjFOVkJtUFZGN1BISStuczVPUkRUcDBOUFNZSFdzN3NxVVgvWWZ1TVQrK0MrK2RmUmphZkFFN09lS0pndm84bG1nNXFYSjl2bnZuMUFheXVFV2Uya293UG82SUFZTzFabU5DbEswbWZyczQ4TlQ3SFpvT1RtQXVmT0FRY09RSmc1WGpJbW5jYU5neWd0aFJlY01LV0JNMWFaS0ZaclhBWDhrNzNQcGVqd2VyM0RHaGoxdjh5YXBJRVNQa0RLRE5LK0dZMWUwelNjUDM5K3dNRUtWVlZSVWxLQ2twSVNaR2RuSjhXSFJnZ0JOVDBkUWxHQStub0lNNWQ3ZWp4QWR6ZEVlVGxFUlFWZ3NiQW9PQTBJMjI5OFlSL2N2N2dNUEtrcXRDUnZ1LzA1ZGVvVWxpOWZqcC8rOUtmWXNXTUhwazZkaXN6TXpPRStySmdUUWtDMTI2Rm1aQUJuemdDSERzbmF6MmJRZFRsZ3QxaGs4R25VS0hpVHZDN2VVUHRZbDh1Rit2cDZyRm16Qml0WHJzVDI3ZHV4Yk5teUdCMnRPWFJkaDZLcVVGSlRJYkt5Z0NOSElJNGVOZTljd091VlFkTE1USWhKa3lDeXNxQXhxRVJERUc4QmY1MEJmeHFpZUZoaTczL1orQjVsa0hRRUJFaVpRZG8vVlZXaHFpbzZPenZoY3JuZzhYZ2llcHpGWWtGV1ZoYkdqUnVId3NKQzJHeTJHQi9wOEF2WU9URXJDNkt0RGFLdURyaDQwWndEMERUNVJleHdRSms4R2NqSjRXNjFGREcyMy9pVUtIM3cwcVZMOGR2Zi90YjNiL3YyN2ZqTVp6NFQwOWMwR0JzeXhGUGd5YU5wREpMMllmbnk1ZGkvZno4OEhnK2FtNXR4K1BCaExGbXlaTGdQSzZhTVlMNmlxbEF5TWlDczFrOG5vc3hxSjI0MzRIUUNlWGx5MldkcWF0Sm42dytsajIxdGJjWHg0OGZSMHRJQ3I5ZUx2THc4MC9xOVdOSjFYV2JlWldSQXVGeHlrNXZXVm5QYXFkR2ZlandRNWVXQTM0UXBnNlEwRVA1OXJwcVdGamNCZjYvSGs5UjlMZzJkZjE4WVQwRlNqOGVUOUVGU3kzQWZBTVdlM1c1SGJtNHVLaW9xb0tvcXpwNDlpNjZ1cmw1UFVvUVFjRGdjeU1uSlFWRlJFVWFQSHQzcnJwNUxseTROK0xtNnVoby8rY2xQb3Y0N21NWG9HTnh1TjBSaElheUxGd08xdFhMR3NxUERqQU9RSjdCYnR3S1hYUWJMNk5HdzIyendKdm5naHlMRDlodWZZdGtIanhTNnJzUHRkc3NhU0dWbFVKWXRrMW1rMjdlYnQydTNSbzUxQUFBZ0FFbEVRVlR0cFV2QUJ4OEEwNlpCTFMyRlBUTVR1cWJCN1hhYjgvb21PSGZ1SE41Ly8zM3MzTGtUSjArZXhJVUxGOURkM1kzczdHems1ZVZoNXN5WnVQenl5ekZwMHFSK24rdklrU01CUDlmWDE4ZnFzT09LMXRNbUZMc2Qxbm56b0Z4N0xYRDBLTkRZYUU3d3llT1JyN2R4SThTc1diRE1udzlMRklOUHdlZDEvbXBxYXZEOTczOC9vdWZac1dNSHZ2ZTk3NFc5TGRybmlrUHBZMnRyYTNIdTNEazR6WnFNTVlIL3VZQ2FrUUgxNnFzaGR1OEd6cDZWcFhETTRIUUNlL2NDNjlkRG1Ub1Yxb29LZUszV3BKOHdwWUh6blI4NEhMQlZWME44NWpPeVZubGRuVGxCVWsyVGs3YWJOMFBNbWdWMXlSTFl1S0VqRFpHUkdCQnZselZOUTFkWEYxSlNVcUFvU216ZmhEaVY4QUZTZnNsR3h1RndvS0tpQXFtcHFVaE5UVVZqWTZOdmx0MDNPNmNvVUJRRnFxcGkxS2hSS0NzclEzRnhNV3cyMjREZTUwVC9tM2k5WHJoY0xwbVJNRzJhSEtnZk9BQWNQR2plNEtldURuanpUWWo1ODJFWk53NDJtdzFkWFYwSi9kNWVkOTExQVQ5WFYxZmp4UmRmSEthakdibEdhdnM5ZCs0Y05tL2VqTnJhV3B3NGNRS3RyYTN3ZUR4SVRVMUZVVkVSSmsrZWpKcWFHa3liTmkyS3YwejBtTmtIUjVPWnIrdjFldU15OE9UeGVCSSs2Nm05dlIydnZmWWEvdmEzdjRVTitMYTB0S0NscFFXZmZQSUovdkNIUDJET25EbjR5bGUrZ29xS2lsNmZzN3E2R252MzdnMzRPWkcvb3lLbDY3cXZqN1hrNVFHZi9TeXdheGV3YnAzTW1qTkRSNGVjUE5pd0FjcWtTYkJsWjhQcjljWTh5UGVQZi93RG5aMmRTRWxKNmZlK0d6ZHU3UFAyYUxlVndmYXhMNzMwVXNobllpUzBZLzkycXBTVVFOeDRvendQMkw1ZDluVm11SEFCZU9jZFlNNGNLQ1Vsc0ZxdHZzQXRVYVNNQUttaUtIRVg4RS8yTWxJME5NTWRETzN0c3FacDZPN3Voc1BoU01vZ2FjSUhTQlBSbzQ4K2l1M2J0NGRjLzlCREQrR3FxNjZLMmV0YXJWWVVGaFlpSXlNRFpXVmx1SGp4SXRyYjI5SGQzUTFOMDJDMzI1R2VubzdNekV4a1pHUWdMUzBOVnFzMUtUOFl4a0JkdGRtZ0xGd0lYSHV0L0NKdWFUSG5BSnhPWU1jTzRJMDNvSHp0YTdEYTdmQjRQSENadFdrSkpiU1IxSDdiMjl2eDZxdXZZczJhTldHWFRiYTN0Nk91cmc1MWRYWDR5MS8rZ29rVEorTHJYLzg2S2lzcm8vR2JSTlZ3OWNHdHJhM1l1WE1uZHU3Y2liYTJOanoxMUZOUitvMmlLNWtEVDdGMDZ0UXBmUC83MzBkalkyUEVqOW0xYXhmMjdkdUhoeDU2Q0FzV0xBaDduMjkvKzl0NDdybm5VRjlmajZxcUtuejcyOStPMWlISFBWOWJWUlNJOG5Jb3Q5d0NuRGdoQjlCbUJkUFBuNWVmalZtem9GeC9QV3c5MmZxUkxpOGZESmZMaFczYnRtSHg0c1VSM2M5c2crbGpSM0t3VHRNME9KMU9xSFk3ckZPblFpeGVMQ2VCekNvSm9ldnljL0hYdjBKVVZrSmR1QkRXbnFCU29rODZrYm1NSUtuRlltSEFuMGFVNFE2RzluYlo2L1VtYlNacHdnZElFMjNXNXRLbFM5aTVjMmZZMnpadTNJaEZpeFlONlBsYVcxdXhhOWN1N05peEErM3Q3WGp5eVNmN3ZML0ZZa0ZhV2hvY0RnZXlzcko4UzErTm1YV3IxUXFyMVlyMjluWnMyYklsNHVmMWwyaC9rM0Q4QitwcVNRbkVva1VRZS9iSUwySXpCc3FhQmpRM1ExKzdGcGcxQytyVlYvc3ltWVp6T1lmTDVjTDI3ZHV4ZmZ0MjFOZlhvN1cxRloyZG5iNTJsWitmajNIanhtSDI3Tm00NG9vcitxMWZNaExhU2p3YUtlMzMyTEZqV0w1OE9acWJteU4rek1HREIvSE5iMzRUMy9yV3QzRDExVmNQNXVoakt0SSsyR0t4K0U1SWh2STUrY1kzdm9INitucmZjd3cweTgvc3oyZzhCcDZNUVZBc0EwK3gwdERRZ0c5OTYxdG9hMnNMdVMwakl3UEZ4Y1d3V3EwNGMrWU1Xb0ltVUxxN3UvSFlZNDloK2ZMbHVPeXl5MEllUDNyMGFEenp6RE1CMXlWVG4rN3hlT0J5dTZHbXBVR1pOdytvcVFFYUdzeWJpSEs3Z1U4K0FkNTZDOHE0Y1ZBblRZS3FxbEVQUGhsOXQySGp4bzI0NXBwcituek1CeDk4NE50RVZWR1VzTWNUcTdZeW1EN1dyR016bTdIVTNtV3hRTW5QaDJYUkltRDNibGwyeDZ4SnA4NU9XZXBuL1hxb1k4ZkNPbm8wM0I0UHZDNlhlWFY3YVVRd0ppdmpLZUEvVWxhWmtQbUdPd0FheWVWa1hXNmY4QUhTUkxOcDA2WmVCMW03ZHUzQ3BVdVhJdDRGTnR6QU54TEdFaU9yMVJyVjV4MXBORTJUQS9XVUZGaG56WUs0NGdyZ3lCSGc1RWx6RHNEcEJQYnNBZjcrZHlnVEo4SldYQXlQMXd1dnBnM0xTZVhXclZ1eGN1VktuRHQzTHVRMmw4c0ZsOHVGMXRaVzFOWFZZZTNhdFpnelp3N1MwdEpNUDA2U0VyMzluang1RWc4ODhFRFl3RTVXVmhiS3lzcWdxaXFhbXBwdzVzeVpnTnZkYmplZWVlWVpXSzFXMU5UVVJPMVhpcGIrK3VCb3FxdXJpL2xyUkZ1OEJaNHNreWJCWXJGQTY5bHdMRkc0WEM0OCtlU1RJWitob3FJaWZQV3JYOFc4ZWZNQ1RuZ1BIVHFFbFN0WFl2LysvYjdyZEYzSHM4OCtpNS84NUNjWU5XcVVhY2VlQ0FJeW1zcktvQzVlTFB1OER6NlFiY2dNNTg4RFc3WUFVNmJBVWxJQ1cxcWEzQmpQN1k3YWVVSnBhU2xPblRybE8zZXRyYTN0OTF4MTA2Wk52c3RsWldVNGZ2eDRWSTRsVW1iMnNmSE8xMDRkRGloVHA4clNKUWNPeVBNQnMvb3pvMzdqN05sUXI3MVdacEZ5a3hzYW9IZ00rTnRHajRhbnA3UVZBLzQwVU1NZEFBMitITzdZa2pGSW12QUIwa1NiNVgzbm5YY0Nmblk0SE9qdTZkUTlIZysyYnQwYThlNlp3UU5mbzhiU1VBM2xlYU4xRFBIQWYvQ2pscFJBV2JKRUx2ZHNialluQ3crUW00WnMzQWd4Zno3VTIyK0h6V2FEMisyRzErUk1wdGRmZngyLy9lMXZCL1NZL3RyQ1NHb3I4U2lSMjYvTDVjSVBmdkNEa01CT1dWa1o3cjMzWHN5ZVBUdmd5L3pvMGFOWXVYSWxQdnJvSTk5MXVxNWp4WW9WcUt5c3hPalJvNlA3ZXlXd1JPalBqU3pTZUFzOERlY0UxV0Q4OFk5L3hOR2pSd091cTZ5c3hOTlBQKzNiOU12LzcxdGRYWTBmL3ZDSGVQenh4N0ZqeHc3ZjllM3Q3ZmpOYjM2RC8vZi8vcDg1QjU1QWpKclAxdFJVaVBuem9WeHpqUXl1bnoxcjNrRWNQdzY4L1RiRXpKbXdMbHdJdDhVQ3Q5c2R0Yyt1eFdKQlJVV0ZieE11cjlmYjU3bHFaMmRuUVBzWlAzNThTSUEwbnIvLzQvbllCc01YVkhLN29XWmxRZm5NWjJSR2ZtT2pPWnMzQWhBdWwzek5OV3VnVHB3SWUyVWw2emZTb0JpVC81YVVsTGdLK0h2Y2JubCtRRFJBOFJBWU5TNEhCMHVUTlVqS0FLbUpUcDgralU4KytjVDNzeEFDczJmUERxalR0SEhqUmx4Ly9mV0RmbzFZdlIveHZDUXpsbndiM2lnS2xNbVQ1WVkzaHc4RGh3Nlo4dnJDNjVVWmYyKzlCVEZqQnF5VEpzRnVzNkd6WjlNQk0remJ0dysvKzkzdlFxNVhGQVhsNWVYSXpzNkcwK2xFUzBzTHp2b05DaU1aWkl5a3RoS1BFclg5L3VFUGY4Q3BVNmNDcnF1dXJzWlRUejJGMU5SVUFJRnRwNktpQWs4KytTU2VldW9wdlAvKys3N3J1N3E2OE10Zi9oSVBQL3h3bEgrenhKWUkvYm14bE00U1I0RW5ZNmw5SW1TUk9wMU8vT1V2ZndtNHptNjM0K0dISDBaYVdscXZmMWRWVlhILy9mZmozbnZ2eGFWTGwzelhiOXEwQ1hmZWVXZEFGdWw5OTkwWHNuUDlxbFdyQW41ZXRteFp3TTlWVlZWNDRZVVg0UEY0c0hyMWFtemF0QW5IangrSDIrMUdYbDRlWnMyYWhkdHZ2ejFoc2xXTmlhaHVweE1wMmRsUWxpNEZQdndRV0xNR01LbG11REEyRDltd0FjcllzYkNQSGcydnh3T24weG0xeisrVUtWTUMvdGFiTjIvdTlWeDEyN1p0QWZXbXAwK2ZqblhyMW9YY3I2OWpPMzc4T05hdlg0KzllL2ZpOU9uVDZPenNoTTFtUTBGQkFTWk5tb1NycnJvS00yZk83UGU0ZFYzSGhnMGJzSG56Wmh3OWVoUnRiVzNJeXNyQ3RHblQ4UG5QZng1ang0N3Q5WEc5T1hYcUZONTY2eTNzMmJNSGpZMk5jTHZkU0U5UHg5aXhZN0Z3NFVKY2UrMjFzTnZ0WVIvYjIrZmgwS0ZEK04zdmZvY0RCdzZnczdNVC8vcXYvNG92Zk9FTGZUNW1JSitoZ00wYlI0K0djdlBOTXFpMGJadDVRYVcyTm1EclZtREdEQ2lGaFhMU2liWDFhWUNNZ0wvVDVZcXZnUDhJMkV5WHpEWGN3ZERlTHZlV1VhcHBHam83TzVHYW1qcmlnNlFKSHlCTkpNSFpvOVhWMVpnNGNXSkFnSFQvL3Yxb2JtNUdZV0doMllkSHZmQjRQSEI3UExCa1prSlp0RWd1clRoN0ZtaHROZWNBT2pxQUhUc2czbjRiYWtrSnJPbnBzTGhjcGhVRmYrT05OMEsrOEsrODhrcmNlKys5eU1uSkNiaisvUG56Mkx4NU0vNzg1eitiY216VXYwUnJ2MTFkWFNHQkhadk5oZ2NlZU1BWEhBMUhVUlRjZDk5OStQampqd015VDdkdDI0Ykd4a1lVRlJWaC9mcjErUEdQZnh6d3VDdXZ2QklQUHZoZzJPZDg4ODAzOGZMTEx3ZGNkL2ZkZCtPT08rNEl1TTdzQVhOL2dwL1RYMzE5ZmNEdHdRR3RjRG82T3ZER0cyL2czWGZmUlZOVEUreDJPNnFycTNIVFRUZGg3dHk1L1Q1K01PK1AveUJJaWJmQWs2YkYvU0RvZ3c4K0NBaHdBc0RTcFVzanlxYk95TWpBc21YTDhQcnJyL3V1MHpRTjI3ZHZ4MDAzM1RUa1k3dHc0UUllZWVRUkhENThPT0Q2cHFZbXJGbXpCbHUyYk1Iamp6K09pUk1uRHZtMXpLQnBtc3pXVDBtQk1tR0NITERYMThzQWxGbDE4WnFiWlViVDlPbFFseTZGMVdxVjJmcFJXc0o4K2VXWEIvVExIMy84TWM2ZE80ZTh2THlRKy9vdnI3ZFlMR0hyMS9hbXE2c0xLMWV1eFByMTYwTStZMDZuRTZkT25jS3BVNmV3YnQwNnpKbzFDL2ZmZjMvSWVZamgvUG56ZU95eHgwS0MrT2ZPbmNPbVRadnczbnZ2NGJ2Zi9XN0V4K2IxZXZIclgvOGFiN3p4UnNna3lhVkxsN0Jueng3czJiTUhmL3JUbi9EZDczNFhWVlZWRVQzdmh4OStpT1hMbHcrb3h2RmdQa05Ha05TU2tnTGJ0R2tRMTEwbjZ5bWVPQkh4Nnc2SjF5c25uZGF2aDVneUJaYkxMdk50TE1hbDlqUVFScC9yc2xnWThLZUVOdHpCME40dTkzVjdNbVNTSm55QU5ONEhLZjQyYnR3WThQTzhlZk13ZCs1Y3ZQTEtLNzdyZEYzSHBrMmJjTnR0dDRWOWpodHV1S0hYNXc4ZStQNzk3MytQK05paStieTZycU9qb3dOdnZ2bG15SUQ2eGh0dmpIaEF2WHIxNnJBRDZzc3Z2N3pQZ0VPMCtZcUNxeXFVcWlxbzExOFA3TnNubHl1YkVhVDBlb0ZUcDREVnF5SG16NGQxd1FMWWUzWUZOeU9UeWI4ZUhRQmtaMmZqL3Z2dmg2cXFJWisvbkp3YzNIenp6YmkrWjJNVFpwQU92MFJydjl1MmJVTm5aMmZBZFV1V0xFRlJVVkcvN1NVOVBSM0xsaTNENzMvL2U5OTF1cTVqNjlhdHVPMjIyN0Jnd1lLUURVZHFhMnVoYVZyWTJkSmR1M1lGL0N5RXdGVlhYZVU3RHEvWGk5Lzg1amNSRFpnZmZ2amhpQWZNdGJXMWVQVFJSME1HekxINHZQVDNuSTJOalhqa2tVZHcrdlJwMzNVdWx3dTdkKy9HN3QyNzhlVXZmeGszMzN4ejJNY085ZjN4RGVoVFUrTXU4QlR2R3piNWw1c3dYSDMxMVJHM29acWFtb0FBS1FEczJiTUhOOTU0WTUrUDYrLzVQUjRQSG52c3NaREFqci9Pems0ODg4d3orUG5QZnc2TEpmNVBVNDBzVWtWUllFbFBsOW5PZS9iSWpDYXpKcUtjVHVDamoyUXdmOUlrMktxcTRMSFpmTHUzRDlXVUtWT1FtNXVMOCtmUEE1Qy84NVl0VzBJKyt4Y3ZYc1NlUFh0OFA4K2NPYlBYaWEzZ3R0TFYxWVdISDM0NDRyckp0YlcxdVAvKysvSHNzOCtHQkVuYjJ0cnd3QU1Qb0xHeHNkZkh1OTF1UFBmY2N4RWRtNlpwZVBycHB3TldLUFNtdWJrWjMvbk9kN0JpeFFxVWxwYjJlVitQeDRQbm4zOCtiSC9TMjJkcHNKOGgvOUlsYW00dUxOZGNJK3MzdHJUSXVvcG02T3dFL3ZFUGlIZmVnVkpaQ1d0QmdTK1F6L05CR2doUFQ1YThKVFUxcmdMK3c3MlpMaVdPU0lLUjhSZ2tOWmJiT3h3T3FLb2FxN2RuV01YL21lY0ljZURBZ1pDTlJDNi8vSEtVbDVlanVMZzRZUERaVjRBMEVadzVjeWJtQStvLy8vblBBd280REpYeFJXeE5TNE82Y0NId2YvNlAvR0xzNCtRN3FweE9tZm4zNXB0UVpzeUFMU1VGSG8vSHQwdHNMQVhYZ2JUYjdmMTJpQU1KWGc4bG1IN28wQ0hzM0xrVEJ3NGN3TW1USjlIYTJncUx4WUxzN0d5TUh6OGUxMXh6RGViT25SczIrQVdFVGd4VVZWWDVCaXVyVjYvRzVzMmJjZXpZTVhnOEh1VGw1V0htekprUkxmL1VOQTNyMTYvSGxpMWJjT3pZTWJTM3R5TTdPeHN6WnN6QTV6NzNPWlNYbC9mNjJyR1FTTzIzdHJZMjVMcitka3oyVjFOVEV4QWdCV1MyMDIyMzNZYTB0RFRNbmowYi8vakhQM3kzdGJXMTRkQ2hRNWd3WVVMQVkxd3VGejcrK09PQTZ5WlBudXpMN3RjMERULzg0UThqSGpBLy9QRERFUStZamVXVHc4M1k1TWUvTHcvMnExLzlDblBuemczNXZhTHgvdml5U0ozT3VBczh4ZnVHVGY3bGZBQ1poVDF1M0xpSUgxOVdWZ2E3M1E2blg3M2lrMUhZNE8zWXNXTUE1R1JEVlZVVkxCWUw2dXJxUXRyN21UTm5zSFBuVGl4WXNHRElyMmtHVGROa0gydTF3bEpVQkhIampiTGRiTjh1QjlKbXVIQUJlT2NkaUprem9ZNFo0eHVzUnlPalNRaUJtcG9hL1BXdmYvVmR0M256NXBCenVYZmZmVGNnT0hERkZWZEUvQm92dmZSUzJPRG9xRkdqTUdyVUtKdy9mejZrOUVwVFV4TldyRmlCeHg5L1BPRDZuLy84NTJHRG93VUZCU2dxS2tKVFV4T2FtcHJDYmdJWXp1dXZ2eDdTbHltS2dzcktTbGl0Vmh3NWNzUzNud0FnQTVUUFAvODhubjMyMlQ2ZjEvZzhBRUJ4Y1RFS0NnclExTlFVMFdNRzh4a3kycWtsTFEzSytQRlFycjhlMkw5ZmxpOHhLMERaMkFqOWIzK0RtRG9WMXM5KzF0ZE80K0U3anhLSE1USGxjcnZqS3VCdnRWcWhKY0FxRTRvUGlSd2s3ZTd1SHJGQjBvUVBrQ1pLQnhTOHZMNm9xQWhqeG95QnJ1dFlzR0JCd0pMazQ4ZVA0K2pSbzZpb3FCalNhdzVIUFZLbjB4bnhnTHFrcENUZytzRU1xSjk3N3JsK0F3N1I0bks1MEcyeFFNbktndVhxcStWeXozZmVNZStMdUswTit2cjF3S3hac054eGgyL0RtMWd2dGMvTXpNU0ZDeGQ4UHpjMU5XSDE2dFc0N3Jycmh2emNqWTJOV0w1OGVhL0I5Qzk5NlV0aGcrbk56YzE0L1BISEF3WVhCcS9YNnh2OGJOMjZGZlBtemNNRER6d0FoOE1SMFRHMXRyWmkrZkxsT0hMa1NNRDFUVTFOV0x0MkxiWnUzWW9mL09BSElRRTFRMHRMQ3g1Ly9QR1F4N2UwdEdERGhnM1l1blVySG5yb29iQ1BqV1YvbGlqdE56Z3J4Z2pzUlByZWxKV1Z3V2F6QlFRRlRwNDg2WHY4RlZkY0VSQWdCV1NtNlBqeDR3T3UrK2lqajBJQ0MvN1pvNis5OXRxZ0JzelBQUE5NbjhjZlBHRE96ODlIYzNOelJEVjlEYk5uei9aZDNyMTdkOEJ0cWFtcEFjc3UrM3JPRXoyWkdBNkhBMVZWVlRoOStyUXZnOHpnOVhxeGR1MWEzSFBQUFFIWFIrdjlNVEtnNHkzd0ZNM2x5N0hnMzJjRFFGNWVIaFJGaWJnTkNTR1FrNU1UTUxGNzZkS2xxS3dLeU0vUHgvTGx5MzNuT01iM2VYQmdhTStlUFFOYW5qM2NqQUdESlRVVjFrbVRaRm1JNDhkbEJyMVpUcDZFL3BlL1FFeVlBTnZDaGZCRUthTkoxM1ZjZWVXVkFRSFN1cm82bkQ1OUdrVkZSYjdyTm0vZTdMdHNMSy92clUzNFgzLzQ4T0dBcGZrQVlMVmE4ZTF2ZnhzMU5UVys2dzRjT0lBbm5uZ2lvSHhFYlcwdGFtdHJmVFZKVDUwNmhTMWJ0Z1E4bDZJbytOclh2b1lsUzViNHJ0dXdZUU5lZlBIRnNPK04vN0cxdExUZ2YvLzNmd051SHpWcUZCNTU1QkdVbDVjRGtCTnRqejMyV01ERXhNR0RCN0YvLzM1TW1qUXA3Tzl2c0Znc3VQLysrd04rejQ2T2pqNC9TMFA1REJtVFRtcEtDbXlYWHc1Y2RSWFEwQ0NYREp0QjArU0dPcXRYUTB5Y0NOdkVpWEQzdE5GNG5uU2krT1AxZW1XZm01NGVWd0gvUkZobFF2Rm51SU9odlYxT3hpRHB5QzBlRUVjOEhnL2VmZmZkZ092OFQxakNaVWo0bjJUNm16MTd0dTlmc05UVTFENXY3MHUwbnZma3laTTRldlFvSEE0SHBrNmRpdHpjM0pEN0dBUHFZTDNOMEZkWFYyUHk1TWtoQWE3T3prNjg4TUlMa2Z4NlVXSHNuT2dXQXRya3ljQTExd0RsNVlCWk5UZzhIdURvVVdEVktvaURCMkcxV21HejJXSmVBMlRxMUtraDE3MzAwa3RZc1dJRm1wdWJCLzI4VHFjVFR6MzFWSi9COUZkZmZSVU5EUTBoMXpjMU5ZVU5qb2F6WThjTy9QU25QNDNvdmg2UEoyeHcwMTluWnllZWZmYlpzQ2MvYlcxdGVQREJCL3Q4dk12bHdvOSs5S09JamllYUVxWDl0clMwQlB5Y2w1YzNvQzllUlZGQytoMy9ZTkZsUGN1Zy9BVXZwUWRDQTRzV2k4VTNnRzFwYWNFZi8vakhnTnRIalJxRkYxOThFU3RXck1DUGZ2UWp2UExLS3lGQjlJTUhEK0xBZ1FQOS9nNFdpd1VQUHZnZ1ZxNWNpU2VmZkJJdnYvenlnR28vUHZiWVk3NS93WXFMaS91OFBWaEZSUVYrOFl0ZjRPbW5uOGF2ZnZVclhIWFZWU0gzMmJkdlg4RFAwWDUvakpNd2w2cENtelFKV0xvVThBdkttTUlJUE8zY0NadXFScFJKUDV5Q00rTlNVbElHL0J6Qmo0bldpb1g3N3JzdllBSzRzTEFRZDk1NVo4ajkrdnB1aUVkR3hyUEw0NEdlbHdkY2VTVXdieDR3aVBkKzBMcTZaSmIxdW5VUURRMncyV3l3Mld5OXJxSVlpQWtUSm9UVXgvY1BSTGEwdEFSOGZtZk5tb1cwdExTSW5udkRoZzBoMTMzaEMxOElDQm9Dd0tSSmsvRGxMMzg1NUw3K3dkVU5HemFFQkJldnUrNjZnT0FvQUN4ZXZCaTMzMzU3djhmMjl0dHZoM3pmUC9UUVE3N2dLQ0RyOW43cFMxOEtlZXlPSFR2NmZmNDc3cmdqNVBmczczMGJ5bWZJT0Jkd2FScTAwbEpneVJMb00yWUFKdlpub3EwTjRvTVBJRFp2aHFXMUZYYTdIVmFyTlNydGxKS0xNWW5xU1VrQmpJQi9lcnA1QitBZjhLK3JrMzJ1M1Q2aTZ6TlNkQmpmVS83ZlYvRjZ1YmZiamZQemVFNFlHQXhta0pwZ3g0NGRJWU9WQlFzVytJNTl3b1FKeU1uSlFhdmZrc0hObXpmanJydnVDamxaZVBUUlIzMlhnMnVCRlJjWEI5dytrUGNtbXM4N1pzd1lQUEhFRThqS3lvS21hWGorK2VkRE1nUDI3ZHNYTWtNZmJrRDkvZTkvUDJDRy9nYy8rRUhJRFAyQkF3ZE0yOHpCN1hiTDVVbTV1UkJYWFNYck9EWTJRbHk4YU1ycmk4NU80SU1QZ0hYcm9KYVh3MnEzdytWeXhiUmp1dVdXVy9EZWUrK0YvTjAzYnR5SUxWdTJZTkdpUmJqcHBwdDYzUTIyTjhaeVRZZkRnY3JLU3B3K2ZUcmdNd0I4R2t6LzRoZS9HSEI5OExFVUZoWWlMeThQRm9zRng0NGRDL204YmR5NEViZmVlaXZHakJuVDV6SDVMMTJyckt5RXhXSkJmWDE5MktWck8zYnNDSm5jK05uUGZoWTJhSnlmbjQraW9pSTBOemVqcWFrcFlObHFYNzlYdENWQyt3ME93cVNrcEF6NGZRa083SGc4SHQ5ek9Cd096Smt6SjJBeXBxNnVEcGN1WFVKR1JvYnZ1dUNnNlp3NWMzeTdmNGNiTUQvNDRJTW9LeXZ6dlU1NmVqcnV1ZWVla0EyZy92R1BmL1RiWDkxKysrMzRwMy82cDREZk96VTFOV3J0WXlEUDg1V3ZmQVdabVptK1dlTzc3NzRibXpkdkRuaU94c2JHZ0orai9mNFlTK21jUFV2cGxDdXZsQ1VienAyVEFTRXorQWVleG95QnJiZzRybXZucWFvYWtKM2QzZDA5NE9NTTdxY2NEc2VRTTBpenNySXdZOGFNa1B0Tm16WXQ1TDc5WmRIRkl5T2pTVTFMZzJQS0ZDalhYZ3Q5M3o2SXVqclRNcHBFY3pPd2NTUEU3Tm13NU9mRDJwTlJQNVNNSnY4TS9ELzk2VSsrNnpkdjN1d0xNZ2IzQ3pVMU5YMysvZnh2Q3k1bklvVEFraVZMd2o1KzRjS0ZlT0dGRndLK053NGVQT2k3YjNEZGRBQzQrZWFid3o3WDRzV0xRMnJ0Qmg5YmNObVhxcW9xVkZaV2hqeGZ1QklXeDQ0ZDYvTTlFRUxndXV1dUcxQTdqOFpueU9QeG9MdTdHOWIwZEZqbnpZTllzZ1NvcXdQNldkNGZOWm9tSjB3M2JJQ1lPaFdXK2ZOOW1YZk1JcVdCTUdxVnE2b0tTMmtwbENWTG9ILzhNY1Q3NzV1MnlrUzB0Y2x6MjgyYllSazFDdmJNVEhqY2JyaGNyb1Q3RGlOenhmc1MrMGlPY1NSbWtuSjZ3d1RCd2NHc3JLeUFKVGRDQ015ZlB6L2dQbWZQbmcxN2twY0k3cjMzWG1SbFpRR1EyVngzMzMxM1NLQTN1RGJVdW5YcndnNm9nMmZvZzVkeEFnaFpMaHRMdnBsM3R4djZwRWtRTjl3Z3MvRE1tdlhXTkZsLzc2MjNvT3pkQzRmTkJydkRFZE9aeXVycWF2emJ2LzFiMk51OFhpL2VlZWNkM0hmZmZYanNzY2R3L1BqeEFUMzNtREZqOFBMTEx3OG9PODJRbjUrUGUrNjVCNisrK2lwKzhZdGY0RWMvK2hHZWZQSkp2UHJxcTFpMGFGSEkvU01wM1dBODd3c3Z2SUFWSzFiZ3YvLzd2L0h6bi84OGJNM1J2WHYzQnZ4ODZ0UXBiTjI2TmVBNklRVCs4ei8vRTcvODVTOTltWURmK01ZM2htMW1PUkhhYi9DWDYyQ3kxdnlYYmdPaE5YR0Q2K0pwbW9ZUFAvelE5M056YzNOSTVySi8yd3czWUE1WEQ3bXlzakxrdXY0K0kwSUlYSC85OVgzZXh5eHBhV2toZys3OC9IeGtaMmNIWEJlOHFWWXMzaCtqZHA1TFZhRk5tUUpjZXkzMHNqTHoyaTVrNEVsczNBaGw5MjVZWEM3WTRqaUwxRC9ZRDhnZHZRY3lVTk4xUFdTWmZ2RGZmVERDN1hyZTIzTW40aEpGSTR2VTZYVENtNUVCZmZGaTRPcXJnYUNzOVpqeWVPUXkwN1Zyb1o0NEFidlZHcldNcHVDKzgrVEprNzZKUmYvdlA2dlZPcUR5Q01FMStrZU5Hb1gwWHJMQWJEWWJSbzhlSFhEZDJiTm5mWmVEc3laVFUxTkQ3bThvS0Nqbzk5aUN2d3ZxNit0eDQ0MDNodno3L09jL0gvSlkvMUlBNGVUbjUvdk9seU1WamMrUTBVNjduVTdvbzBaQjNIb3JzSENocVZtazZPcVNRYVVORzJDOWNDR3EyYzZVWEl3KzEyMjNRNXMzRDFpeUJNalBOKzhBL0FQKysvZkRvbW13TTR1VUlwUUltYVQ5M1c1czNEUlNNa21aUVJwakhSMGRJVXRzakdDby83RmZkdGxsSWN2T04yM2FoTW1USjBmOFdnT3BVVGNRQTNuZXRMUTBUSjA2TmVEK2VYbDV5TTdPRHNnTzdPenNqTm9NL2ZIangwMXRCNzRzdkxRMDJLNjhFdUtqaitST3gyYk52THRjY3ZEejE3OUNqQnNIZTBFQlBHNDN1cnE2WXZZKzNITExMVWhOVGNVdmZ2R0xYamQ4MkxWckYycHJhM0hISFhmZ2pqdnVpT2drOTk1Nzd3M0lUcnZycnJ2NnpVNEQ1TExmbi8zc1o3NmwwdjYzV3l3VzMvUDRPM3o0Y0VUdno5ZS8vblZmZldCQURxQys4SVV2WU1XS0ZRSDNhMmhvQ0hpKzREckRnTXhhV2JwMGFjQXhMbDY4R0VlT0hNSGYvLzczZ1B2RzZ2TWJMTjdiYjFaV0ZzNmRPK2U3ZTJ0cks3eGViOFFubXVFQ08zbDVlUUh2N2R5NWMrRndPQUlDcWJ0MzcvWXRjd3hYdDNQdTNMbSs1d2plS01RWU1FZWl2enFPK2ZuNXZzOUVMQXlrblJVV0ZvYTliM0IvSHB4RkdZdjN4OGdpTmVxTldSY3ZsaG1keDQvTGpaVE00Qjk0bWpnUjl1cHF1TzMydUt5ZFYxUlVGQkEwNnU3dXh2SGp4L3ZOb2pjME5EU0VCTDc5KzBXZy81UG5jSXdzaEhEWGgzdXVlRC9IQzhmSWFPcTJXSkJhWEF6MWM1OEQ5dTBEM252UHZMcDQ3ZTNBdG0zQTlPbXdqQjROUjFvYVBEMTkvMEQ1L3gzR2poMkwwdExTZ00vNDl1M2I0WEE0QXVwSHo1dzVzOC9zLytDL2JmQ2tWbjhyQjRMTHBQaXZFbWh2YncrNExUOC9mOENUQS83M0QzNitnZkEvcm5BeU1qSUczTWFqOVJueVpaRmFyVWdwS1lHNCtXYmcwQ0haVnMzUzBnS3NXd2Q5eGd4WWxpMkR3K0V3cGJZK2pTeSs4d09uRTJwaElTeTMzaXBYbWZ6MXIrYlZLdmNQK0k4ZkR5MHZ6N2RDS2hHL3h5ajJCcEtsT2R5WEk3M3ZTTWtrNWRSR2pMMzMzbnNoWC9UaFp0Vm56SmlCMU5UVWdPdTJiZHVXY0pINDRQcFVodUNaN2VEZks5eUErcWFiYmdyNWQ5dHR0NFU4ZDM4ejlOR202enFjVHFmTUVDa29rRE9WYytZQVFYKy9HQjZBWEZxNmVUUHczbnV3ZUwydzIrMndXR0k3MzdGMDZWTDg1Q2Mvd1dVRmR6b0FBQ0FBU1VSQlZGVlhYZFZyeDZkcEdsNS8vWFc4L1BMTC9UNmZFVXozRjBsMkdpQ1g1L29Qa0xxNnVuRDA2Rkc4Ly83N2VPT05OMExLTlFDaE5mbkN5Y3JLOG0zMDRDL2MwclhnNHdwWE96RjRwM3BETkRhNEdxeDRiNy9CbTY0WmdaMUlOVFEwaEdTZEJtOTRaN2ZiTVhmdTNJRHIvQ2RwZ2dPa0N4Y3VER2h2SFIwZEVSOVBzUDZ5NG9Jei80WlRiMEhwL29MVnNYcC9ORTN6TGJYWGlvc2hQdmM1V2VQUnpJd2pJL0MwY1NNc2JXMXdPQnl3V3EzbXZYNkV3dFdPRHQ2NHBpL0JkZE1CREdqQ050a1pHVTBlcXhYNjlPbkE5ZGNEUVJ0VHhwVFhDeHc3QnF4ZkQzejhNYXhBMU00VGd1dGw3dHExS3lRUklQZysvUWtPZUFZSFRJTUZmLy82bno4SDkwOTk5VWZoemkrQ3hmTGNhcml6SlgzMUcrMTJZUDU4bWUzY1M0WnFUTGpkd01HREVHdlhRajE4R0JaVk5hVzJQbzA4Um5rVGw4Y0R2YVFFdVBsbXdLVHlhejVHd0gvYk5sZzBEU2twS1RFZm0xRmlDemZwSEE4Wm80TTlMbU81ZlNLdUFQS1g4Si9hZUorVjJiaHhZOGgxVHp6eFJFU1BiV3RydzY1ZHV6QnYzcnlJWHkrV1dVZVI2RzJYM0hBbk8vNzNHK3FBMnV4MllBeCtiRFliMUpreklhNjlWczY4SHpraWwxckVtdHNOSERnQThiZS9RWmsxQzdhS0N0anRkbmc4bnBobU1oVVdGdUtiMy93bTdyenpUcXhac3dhclY2OE8rN2RidFdvVjVzK2ZqeGt6WnZUNlhBVUZCWVBLVGpPY1BuMGFiNzMxRm5idDJvVXpaODcwMndhY1RtZS85d25PTkRTRVd3TG5kcnNEN2h1OHJDODNON2ZYNXl2cVpZTVpzOXB4UExmZktWT21ZTStlUFFGMzM3UnBVMGlRc3pmQlpRNEFZUHIwNlNIdmJVMU5UVUFRNlB6NTh6aDY5Q2pLeXNydzBVY2ZCZHozeWl1dkRNbFNIa3FHUzE5LzU5NnlnNkpwb05sVUE3MWZMTjhmSTR2VW1wRUJaZnAwaU91dmw0RWdzM1lLOXc4OFRac0dhOCttWHg2UEo2NU9DQmNzV0lEWFhuc3Q0THJWcTFkajJiSmx5TW5KNmZPeDdlM3RlT3V0dHdLdUUwTGc4c3N2NzdjOVJOSmVZdEgrNG8ydTZ6S0x0THNibHF3c3FFdVd5SnJQTFMxQVA4Ry9xT25vQUQ3NFFKYUZxS3FDUFQvZnQ3dnlRTjlYLy92WDFOVGc5Ny8vdmUvbkkwZU9CQ3lIdDFxdG1EOS8vb0RhU2tGQlFjQkVlWE56TTdxNnVrSTI1d1RraEtoL2RqUWdhK1ViejVlUmtSR3dDdUg4K2ZPOVBwZC8xbXR2eDVhYm14dXdPM3h4Y1hIRUd6OEdQOWRnYmgvcVkvcTZyMjhYY0ZXRlVsd005ZHByZ2IxN1piYXpXZjNaeFl0eXduVE9IRmlLaW1CUFNZSEw1WUttYVFuNythZmhZWnpiV2gwT1dJMkEvNWt6Y2xMZURQNEIvNGtUWWFtdTlwMGZ4TnNxRTRvZkl5MlQxQWlTcHFTa0pHd21hY0lIU09QWjJiTm5JOXF4dUMrYk4yOGVVSUEwVVExMVFEMGNuRTRuVkZXRm1wWUc2elhYeU1IUDJiUHlaTThNSFIzQTFxMFFxMWJCOGgvL0FZZkRBWmZMTmFnbGRBT1ZuNStQTysrOEU3ZmVlaXYrOUtjLzRjMDMzd3pKQ2w2MWFsV2ZBZExlT3MxSU1nZFdyVnFGVjE1NXBkY01hMXZQcGhRRDFWczJSeVRIRkx3TUx6TXpzOWY3eHNNWFJyeTIzNXFhR3J6Kyt1c0JBNk8xYTlmaXM1LzliSysxMXd4dGJXMGhnUjJielliTEw3ODg1TDZ6Wjg5R1NrcEtRTFpwYlcwdE9qbzZBcktLOHZMeVFqS0loenBnSHVsaStmNFlTK21jVGllc2NSSjRjdVRudytQeHhOVlN1dkx5Y3N5ZVBUc2dHN3Fqb3dQUFB2c3NIbm5ra1pDNnZBYVB4NE1mLy9qSElXVXFycmppaW40L2Z4VElDRDVaclZha2pCc0hzV3daY09DQS9HZVc1bVpnMVNvb3MyYkJjdDExVVZuQ1hGcGFpb3FLQ2wvdFViZmJIYkNwbmRHM0RzU2tTWk1DQXFSZXJ4ZGJ0bXdKMlhrZWtKTmd3Y0VHLzR6cHNXUEhCZ1JJZFYzSG1qVnJjUFBOTjRjOFYzQ3BtM0NxcXFvQytyUEd4a2FjUG4wYXhjWEYvVDQyRVhpOVhuUjFkOE9hbVFsMS9uemdNNStSYlRUTWhwTXhjK3dZOE1ZYlVNYVBoNjJtQmlrcEtmQjZ2UW0zaXM1c3dXMjZzcklTenozMzNEQWR6ZkF6QWpQeEdQQVBUcW9nOGc4cWhydCt1SU9odlYyTzlMN0d4R1FpWmxFbjNoRUhpZWZPWnRPbVRVTSt2aDA3ZHZRNjh4M09jR2VRRHVTKy9jM1F2L1RTU3pFNXZtZ3hNa1NjTmh2VThuSW9TNWZLK25SNzk4cFp4TmdmZ0R5QmZmdHRpRm16WVBtbmY0TGRidmZ0ckd5R2xKUVUzSG5ubmFpb3FBZzVLZlBmVmJZM2cya3J0YlcxSVV2NGk0dUxjY01OTjJEczJMRVlOV29Vc3JPemNldXR0dzdxOWFMVjF0dmEybnE5dmJmbGcyYTI0M2h0djZXbHBWaXdZRUhBcGxwZFhWMVlzV0lGSG5ua2taQ2xtQWF2MTRzWFgzd3hwT1RHa2lWTGtKNmVIdkxlR2xsTy9yVnFQLzc0NDVDL2piRXBpZi9qd3cyWUd4b2Fvalpnam1ZN0NNNUliVzl2ajNsL0h1djN4K1B4b0t1ckN4YUxCYWx4RW5peTIrMitRVkM4dU91dXU3QjM3OTZBWTlxM2J4OGVmUEJCM0hQUFBaZzZkV3JBeWZuQmd3ZnhxMS85Q29jT0hRcDRIb2ZEZ1gvNWwzK0pXditaREJta0JuZFBmV1dMd3dIYnZIbkE0c1ZBUXdOZ1Zta2dUUU1PSHdiZWVndnEyTEd3VHB3NHFJeW00TC9ERlZkYzRRdVFCbHU0Y09HQTI4R2lSWXV3YnQyNmdOdGZmZlZWRkJZV0JreTA3dHUzRDcvKzlhOEQ3aWVFd0RYWFhPTjd2cGt6WjJMbnpwMEI5L21mLy9rZmpCMDdGdE9uVHdjZ3Z5OSsvL3ZmWS92MjdmMGUyOEtGQy9IZWUrOEYzUGJFRTAvZ3YvN3J2d0kyWERXY1BIa1NXN1pzd1p3NWN6QXhnaVcrdzVsQmF0eHV0Rk0xSXdPV3hZdUJIVHNnM25qRHZQcU5icmM4OTFpOUdzcVlNYkNYbGNreVFIRTA2WlFva3YzOThuZzg2T3pxa2hPb2NSVHdaeFlwaFJNdTZOamI5ZkYwT2RMN0dqVkpFeTFJbWxoSG0yQ0NkNjhIWkszUnZyTFJUcHc0RVREejdYUTZzWDM3OXJDN2U0Y2IrRVpEcko2M0w0azZRMjlrTXRuUzAyRmRzQUM0NGdxSVU2Zk0reUx1NnBJYmxheFpBN1Zud3h2alJOZk1rNlNhbWhyODduZS9DL2diRHFWc1FsLys4cGUvQlB6c2NEand3eC8rTUtCMjQyQjJQaCtxakl3TW5EOS8zdmZ6K2ZQbmZWOE13WG9iV0pvdFh0dnZGNy80UmV6WnN5Y2drM1Bmdm4zNHpuZStnNjk4NVNzaGc4NzYrbnE4OHNvcklSbjcrZm41K09kLy91ZGVYNzZtcGlZZ1FIcmt5SkdRRTloRml4YUZQQzdjZ1BuSko1K00yb0E1bWxKU1VnTGV4NmFtSnRUWDE2T3FxZ291bDZ2WGdQTlFtUEgrK0RZWWlaUEFrMjNpUk5qamJNT21pb29LL1B1Ly8zdkloTkt4WThmd3lDT1BJRHM3MjFmdTQ4eVpNd0dsVFF4Q0NQekhmL3hIcjd1QVU5ODBUWVBMNVlMTFpvT2x2RnlXTTZtdGhkaTJUVTRTbWVIQ0JlRGRkNEVwVTJBWlBScjJ0RFM0M1c2NFhLNUJueWZVMU5UZ3Q3LzliY2oxeHNUVFFFMlpNZ1Z6NXN3SnlFVHQ3T3pFbzQ4K2lxS2lJdVRuNTZPMXRUV2tYajBnNjZPWCtOVjNYYlJvRVY1NzdiV0FmcSt6c3hQTGx5OUhhV2twY25KeWNPTEVDVnlNY0xYRWdnVUxBakptQVZsUzUrR0hIMFpPVGc2S2lvcGd0VnJSMmRtSnhzWkczemx6SXRYc05kcXAyMjZIV2xrSmNjTU5NcWhrNW9aTlo4OENXN2RDbVQwYmx2eDhYeGJwWUZZRFJlcVdXMjZKeXZPODhjWWJVWGtlR2pwZDEzMlRxUEVXOE8vdTdrNzZBRGFGNmkxSUdueDd2RjBleVVIU3hEblNYc1JyUjNQNDhHRTBORFFFWEZkU1VvTGx5NWYzK2JpMWE5ZGk1Y3FWQWRkdDJiSWw3Q0E5M01DM3JxNXV5QVBmb1Q3dllES09laHRRZisxclg0dTdnSU0vNDROdnRWcWhqQmtEOWZycjVYTFBDeGZrYnQxbWFHNEdObXlBbURzWDFzOThCcllvWnpLOS9QTEx1UHZ1dTN0ZGtnbDhXdWpmWDFwYVdrd3lTT3ZxNmdKdUd6VnFWRWlHb1A4Z2E2Q3ZOOWpNaklxS2lvQUFxYTdyV0xWcVZkaE0xdDZXOVpuZG44VnIreTBxS3NLM3Z2VXRQUDMwMHdIQnBpTkhqdUE3My9rT2NuTnpmWk1ualkyTkFaTktCb2ZEZ1FjZmZCQ3BxYW05dnE4elpzeEFXbHFhTDVoLzRjS0ZnRUZ3V1ZsWnlNN2RnTnhvYjh5WU1RR2JSd1VQbUMwV0M3cTZ1Z0lHekpNbVRZcDZHK3hQYVdscFNFYmc5NzczUFZSVlZlSGt5Wk40OWRWWG8zSXMvdmVMOWZzRGZOcm4yS3pXdUFzOFJWTHYyQ3pYWDM4OXVydTd3d2F6TGx5NEVMS1UzcCtxcXZqcVY3OGFVb08zTDh3Z0RlVjJ1OUhWM1ExTFJnWnM4K2RETEY0c2cwOSszeGN4cGVzeW1MOXVIWlNaTTJHYk53KzJudFVta1FiemcvOE9CUVVGR0Q5K2ZFamZNbnYyYk5qdDlrRzFnNjkvL2V2NC8reWRlWHdVOWYzL1g3UDNuWU1jaEp5Y0FRSWhFRXpJUlFMaEZqeXdYOUg2OVQ2K1gydjc4NmhIMVVMVlZxdTFyZGoyVVlWNmEyMzdWVlJRVkpSTEVvNmdRQTZPUURnQ0NlU0VYSHNsMmQzNS9USE11TE16bSt4dWRpZXpZWjZQQnc5Mlp6N3ptYy9NZkRMNytidys3K09wcDU3aXhQTnVhbXBDVTFNVGJ4MVRwMDdGSFhmY3dhcExyOWZqamp2dTRBM3IwZGpZeUJKWkowNmN5QmxUZUxhTklBZzgvUEREZVBycHB6a0dBeDBkSGJ3TEMzUWRvWHJmQi90dmlQWW9zZGxzVkQrZE53ODRlSkJhZEJyZ0hSRlVIQTdxNzJMYk5zZ3pNcUNlTkFsOUtwVmYvWFM0RU5ON1NreHRHUzZZOFlGS0pSckJYNlBSd09Gd2hGVHdsd2d2aGlJNml1V3pyMlY3ZTN0QkVJUW9Rc3o1Z3BRbU1FUzRXeVhSOEdXdjl5UW5KNGV6ZWxCZFhjMjcwdTJaN1JrQVZxOWVqZFdyVitPKysrN3pvN1hDMURzUTlJVGFuUXNYTHVEcHA1L0czWGZmalYvLyt0ZDQ1cGxuOE1RVFQrQzIyMjdEZ3c4K2lBMGJOZ3lMcGFBbjlFcGx2OE1CNU9kVG1SUGo0b1JzQUpWZ1ovTm15QnNib1ZXcm9kRm9ncFlkOWF1dnZzSUREenlBalJzM3NnUkFtcDZlSHZ6dGIzL2pUTFRUMDlPRGNuNVBQQWNYalkyTk9IbnlKUE85dnI0ZWI3NzVaa2pPUFJCWldWbWNiUjkvL0RFcUt5dVo3MDZuRS8vNXozOVlpd0hEalZqNzcrelpzL0hZWTQveFd1QmV1blFKaHc4Znh1SERoM25GMFlpSUNLeFpzd2JqeDQ4ZjhOUUtoWUwxWGlaSmtqWFo1VnVZQXFpWXRJODg4Z2dyTVFsTlIwY0hqaDQ5aXVycWF0VFYxUWxpZ1Q4UStmbjVuRzI5dmIwNGN1UUlKeHhCc0JEcS9qZ2NEdGg3ZTlHblZvUE15YUdzU0FkSlFCUlUzSVduMmxxb1pES28xR3JSWldDKy92cnI4ZVNUVC9wbEJUcGh3Z1M4K09LTFdMQmdRUWhiZG1WQVR3N3NkanZJNkdnUU45d0FGQlVCUW1ZdzcrMEZmdmdCMkxZTnlvNE82TFJhcUZTcUlZMFQrRExWRnhRVUJGeWZ5V1RDQ3krOGdPenM3RUhMRWdTQkJRc1dZUFhxMWJ5TDlnc1dMTUN0dDk0NjROL2kyTEZqOGVTVFQvclV0dVRrWkR6Ly9QTStKd3ZVYURRRHhpRVhJM1Q4UnJ2ZERsZGNISERERGNEbGtBU0MwZDBOYk5zR2xKVkJmam5KaDFLcEZMWU5FbUVQSFRiQ2JyZkRvZE9CbURlUEdoOUVSZ3JYQ0hmQi8reFphSlJLcUVVNFBwQVlYdHdYTk9qUGZOdkUvTm1Yc2k2WEN6YWJUVlRKVEFkQ3NpQU5BUzZYaXplVHNpOVpQU01qSXpGcDBpUWNQMzZjMmVaME9sRmVYbzVseTVheHl1Ymw1WEZXNyttSkx4RDR2UmxxdllGWW1oQUVnVWNlZVNSa0svU2hoczVXcXpRWW9GaXdnSEliM3JoUk9IZFBzeG5ZdHcvNDlsdkliNzZaaVlmbkxkYWx2MXk2ZEFudnZ2c3UzbjMzWGNURnhTRTJOaFp5dVJ6ZDNkMW9hR2pnalhtNmVQSGlrUFNWdUxnNGxvV0owK25FazA4K2lZa1RKOExoY1BDNlNmdHp2a0F0TTBwS1N2Q3ZmLzJMSmRyYjdYWTg5OXh6U0VwS1FtUmtKQm9hR2daMDZ4dXV2aXpXL3B1VGs0T1hYMzRaYjd6eEJpZXpQUjhFUWFDZ29BQjMzSEVIb3FLaWZMcWZCUVVGMkw1OU8yOWRSVVZGWHV0SVNrckM4ODgvajFkZWVjV25rQWthalFaR28xRndDOUlsUzVhZ3JLek1wMnpOUTJtTFo3bFEzaC8zYzlJVzBNcm9hTWh1dUlIcXU1czJDV2RGNmlZOEtjYVBoeTRtQm4waWpKMDNlL1pzWkdWbFlmLysvZGkvZno5T25UcUZycTR1M2xBb3Q5NTZLNVA4dzk5cmtDeEkrWEU2bmJEWmJGQ3BWTkFtSjRPNC9ucmc1RWxoTFpvdVhxVEVweGt6b0Z5MENGcXQxdWVFVFh6UElTOHZEMisvL1RhelQ2VlNZZmJzMlVPeU5qWWFqWGpxcWFkdzdOZ3g3Tnk1RTdXMXRXaHJhME5mWHg4MEdnMUdqeDZOakl3TXpKOC9uMWxVOTNhKzY2NjdEbGxaV2RpOGVUTU9IejZNam80T3FOVnFqQmt6Qm9XRmhWaThlTEZYbHorK09wT1NrdkRIUC80UkZSVVYyTHQzTDA2ZVBJbUxGeS9DNFhCQXJWWWpLaW9LS1NrcG1ERmpCZ29LQ25oalgvdDZybUFlNDA5Wmg4TUJxOVVLcFZ3TzdZUUpWUHpHYytlb21JcEMwZFFFZlBFRlpOT21RWm1ieThSdkRNWEVtbTloR3dDT0h6L09NY0R3VmhZUTEzdEtURzBaVHVoM3JrS2hnQ0l1amhvZlZGWUN1M1lKMXdoYThKODVFL0tVRkdpMVd2VDI5Z3FTVEZjaWZBaG5TOUtCcm9IdmM3aTQyNHU3ZFdGS1pXVWxSd1NKam83R2hBa1RmRHArenB3NUxJRVVvTEoyZWdxa1M1Y3VSWGw1dWRlSmI2Q0VxdDdCQ0dSQ0xaWVZldnFIV0tsVVFqZCtQR1FMRjFJSmI2cXJoVWw0NDNRQ1o4OENXN1pBbHBrSlZYWTJrNjAyMkFtYldsdGIwVHBJak1xbFM1ZGk1c3laUVQwdnpkeTVjL0h2Zi8rYnRjM3BkS0sydHBiNVBtZk9ISy9KRjBLRlhxL0gzWGZmamIvOTdXK2NmWjV1ZlFVRkJhS3lJaFZ6L3gwelpneldyRm1EMDZkUG83eThITFcxdFdocWFtS0VIYVBSaUtTa0pFeWJOZzFGUlVWK3gwcWNQbjA2VENZVHg1cHl5cFFwaUltSkdmRFlRQ2JNUXFOVUt2SGNjOC9oMDA4L3hkNjllOUhhMmdxWHk0WG82R2hNbno0OXBPY1c0djdRcTlKaUVKNkl5OEtUVHFlRHcrRVFWY0ltZ0xLWXpzL1BaMWtWNzl5NUUzLzk2MTlaNVRadjNvemk0bUpFRFdLTis0Yy8vR0hRYzI3WXNNSG45dmxUTnR5Z0xacXNWaXNVZWoxVWMrWUF4Y1dVR0NTVXEzMS9QL1YzOGMwM2tLV25RejErUERRYURTZHVycS9QSVRvNkdoOS8vTEZQWmYxOXRsT21UT0VOcitRdmFXbHBlT0NCQndZczQwL2JDSUxBbkRsek1HZk9uSURhRTBnZkYvSnZpTzZudHQ1ZUtDSWlvQ3dxb2tTbGxoWXFacmdROVBZQ2h3NVIvVFFwQ2VyRVJQVDE5Y0hsY2dYZDFYNzE2dFc4Mng5Ly9ISE9ITWhiV1FueHdpeE1LUlNpRWZ4MU9oMmNUbWZZV05KSmhJNWd1YStIZzR0OXVJbWs0bTJaajRoeHBZelB2WjRPV3U5TGUzTnpjemxaT2srY09JR21waWJXNUYraFVPRFpaNS9GWjU5OXhqdnhEZlRlREtWZWJ4YWR2bTVMVEV6RXl5Ky9qUDM3OTJQUG5qMDRkZW9VNzRRNk16UFRyeFY2SWVqdDdhVitpRTBtS0FvS0lEdHdnUG9oYm1zVHBnRldLMUJSQVd6WkFrVjZPalJHSTlPbW9kd2pyVmJyY3lnRG5VNkhtMjY2Q2N1V0xmUEpNaTJRdm5MdHRkZWl1cm9hUjQ4ZTVhMTMvUGp4dVAvKyt6a0NxUy9XeHY1WUpQT1ZMU2twUVU5UEQ5NS8vMzJ2QS9uTXpFemNmLy85SElGVXFWUU9hMThXZS84ZE8zWXN4bzRkTzJnMS90NURtVXlHdDk1NmEwaDE1ZWJtK2hSQ2hhOCtQb0VoMlAxQXJWYmpwcHR1NGsxWTVYNHVYOXZ5MGtzditWU09aaWozeDVkait2cjZSQ2s4aFVQVzJ1TGlZcHc1YzRZVkYvblNwVXY0N1c5L2k5Lzg1amVpV1lRY0NkQ1RkYlZhRGZtWU1aQXZYa3haUE8vZFN5WDlFb0xPVG1EclZpQTdHOHJFUkdnMEd2VDE5WWtxYnE3RThFS0gzVkdyVkpCTm5BajV3b1ZVUDYydEZjNHl2N1dWZXA5bVprSVZGd2ZOWmErU1lDLzRlOFBYc2FuWUVJdFhuVmhneGdkMnU2Z0UvOTdMWGlaaUh4OUloQjVKSkJXbkZDbk9Wdm1CR0g4SUhuendRVHo0NElPYzdiNjJOVFkyRmg5OTlCSHZQczg2MUdvMVZxMWFoVldyVmdWOFBqNThyWmV2bmNHWVVPZms1UGlVQ1ZWc3o5OXF0VUtwVU1BUUZ3Zlo0c1ZVa1B1dUx1RVMzbHk4Q0h6ekRZaFpzNkJjdnB5Wi9BekZrdWtmLy9nSDl1L2ZqNXFhR3B3OWV4WnRiVzJ3Misxd09wM1FhcldJaUloQWFtb3FNak16a1plWDUxTnlKcHBBeWlrVUNxeFpzd1pmZmZVVnlzckswTmpZQ0pmTGhURmp4cUNvcUFoWFgzMjExNWhWd1haMzR5dTdmUGx5WkdabVl2UG16YWlwcVVGblp5YzBHZzJTa3BKUVVsS0NlZlBtc1pLZzBZaEI3QitKL1ZkaTVPTjBPbUcxV3FtRURDSVJudFJxTmVOS045eC8xNE54MjIyM29iMjluYldvZFBic1dUenh4Qk5ZdFdvVkNnc0xtY0Q2SkVtaXA2ZEhFazREcEwrL0h4YUxCUXFqRVpxc0xCQ0xGMU14bUlWYWlBS0F4a2Jnczg5QVRKNE1kVzR1MUpjVE5ra1dUUkkwL2YzOXNGaXRVQmlOa0JVWGd6aDBDRGg5bWhKN2hJQWtLUytXTDcrRWJObzBhQ1pOUXUvbHNjQndpVXErdnNmUG5UdUhuVHQzNHVqUm8yaHVibVorbTJKaVlqQnAwaVFVRlJYNTVMMUJraVMrKys0N2xKZVg0K3pac3pDYnpUQ1pUSmc2ZFNxdXZmWmFyL0Z3dmJYejVNbVRPSGp3SUU2Y09JSEd4a1owZG5aQ29WREFaREpoNHNTSktDNHV4c3laTXptdXMydlhydVVzNkM5ZnZoeTMzMzQ3NzNuS3lzcndsNy84aGJYdGlTZWV3T3pac3dlOTVsQkFDLzRhdFZvMGdyLzI4dGhXS01GZlF0eElJcW40NUVqeHRVaENJb3h4dVZ5d1g4NmNLSnMrSGJJbFN5alg0WVlHWVg2SUhRN0t2ZlRycnlHYlBCbWFjZU9ZSCtGQUI1VnF0UnBGUlVVb0tpb2FVdE84aWY2ZThJbnBuc2psY2l4ZnZoekxseThmMHZsOGJaTy9aVk5TVW5ELy9mZDczWC91M0RuT3R1am9hSi9yRHhVanNmOUtYQmt3c2ZORUlqeHBjblBSZDltS1ZPekNFMEVRK0gvLzcvL0JhcldpdXJxYTJkN1cxb2EvL2UxdmVQUE5OeEVmSHcrZFRvZm01bWFVbHBiaXhodHZITVlXaHpkOWZYMnc5L1ZCRVJVRlJVa0ppSU1IZ2MyYmhRbG5BbEFpVjFVVk5XRlBTWUUyTGk1a0xzd1M0WW5MNWFJOE9GUXFLT0xqSWIvNmFxQ21CdUR4a0FzWk5odXdlemV3ZlRzVThmSFE2ZlZCamEwZmJPeDJPOTU2NnkzczNMbVRJMUwyOXZiaS9QbnpPSC8rUEhiczJJSE16RXo4NGhlL1FLU1hwRUVkSFIxNDhjVVhjZnIwYWRiMlM1Y3VvYnk4SEJVVkZYajAwVWQ5YWxkYld4dGVldWtsbkQxN2xyUFA2WFNpcmEwTmJXMXQyTE5uRDdLenMvSHd3dzlEclZZelplYlBuODhSU0E4ZVBPaFZJUDNoaHg5WTM0MUdZOGhDYnZtS3crRVFwZUFmRGw0bUVxSERGeUhSbjdMRC9UbFFrVlN0Vm9zdUdaLzhtV2VlZVdhNEd6RVUrTEpxUzBnTUZ5Ukp3dVZ5Z1pESm9JeUlnRXl2QjFGZlQ0bE1RazUrN0hZUW8wZERObWtTY05rMVNleVQ5Q3VKVHovOWxEUHd2ZnJxcTVHU2tqSk1MYUtRK3E5RU9FT1NKR1J5T1pSNlBXUWFEWWp6NTZrczgwSk5RSnhPS2xTRXlRUk1tZ1FpTXBJUlNNVnVSU3FUeVpDWGw0ZXpaOCtpcWFtSnRjL2hjS0N6c3hOdGJXMncyV3pJeU1qQTFLbFRoNm1sNFEvOW5sVnF0VkJHUm9Kd09DaHJwb3NYaFd1RXpRYjA5NE5JUzROODdGaTRGSXFReEN5WENGOUlrb1JjTG9kYXI2Y3N5S3VycVg5Q1lyVUNpWWtnWnMwQ0dSMk4zdDVlOVBmM2gveDl1blhyVms1eTJQLzZyLy95V3Q1bXMrSFpaNS9Gd1lNSGZhcS9wYVVGRlJVVnlNL1BoMGFqWWUwem04MTQrdW1uV1hIclBYRzVYS2lzckVTZmgzZFBWRlFVRml4WXdOcDI1c3daYk55NDBhZDJOVFUxb2EydGplWEJGeGNYaDUwN2Q3SThuM3A2ZWpCMzdsem85WHJXOFU2bkUrdlhyMmQ1L2N5Yk53L1oyZGsrblQ5VTBQMUZKcGREWlRKQnB0RlFjVWg1Uk9PUTRYQlFDVW5qNHlHYk9CSEVaY0ZmR3R0S3VJdWhmSjhIMnkrMnovNGU1M1E2UVJBRTQ2a2tCbVREM1FBSmlaR0cwK21rQm5Fa0NYTEdES0MwRlBDeVNod1NYQzZncmc3WXRnMnlwaVpvTkJxbzFXck9hcFJFOEdsdWJoNTA0SDcwNkZGTzFuU2xVb25Nek14UU5zMW5wUDRyRWE3UXJ2YTlCQUZ5OG1SZzZWSmczRGhoRzlIU0F1ellBZG1CQTFBN0hOQnF0YUowSCtKRHFWVGk4Y2NmeDZwVnEwUzNtaitTSUVrcUVVNXZieStja1pGQVNRa2d0SURnY0ZCeDhjcktJT3ZvZ0VhcmhWS3BsTjZ6RWd3RVFZQ1F5YWkrMHQxTmhkb1J1bitvMVlCQ0FSSUE2WEtKZHFIcGpUZmU0RTFzR3hjWGg0eU1EQ1FtSm5MMnRiYTI4aWIxZlBQTk45SFMwc0xaSGhNVGc0eU1ETVRHeGdLZ2hOUkFpSTJOUlhwNk9qSXlNbmdUSTVhVmxhR2hvWUg1VGhBRVNrcEtPT1VPSERqQTJYYnMyREZPQ0ttaGVwOEZDNGZEUVhra3FWVEFoQWxBV3Bxdy9aa2tLUytUSTBkQVhBNXZvRkFvcEhldUJPdTl4dmQ1c1AxaSt4ekljZlRpbDFnSWoxSDdBSWoxeDFMaXlzYnBkRktXR0RJWllEUUNLcFd3RFhBNHFBUWxIUjBnQ0FJeUdiVVdJdjI5aEphdnYvNGF0YlcxV0xGaUJiS3pzMWx1U24xOWZkaTJiUnMrL1BCRGpwWE92SG56WURRYVJmTjhwUDRyRVk3UXdwUGRib2M2TWhLeWtoTEtKZlQ0Y2VFYTRTNDh6WjROemVqUnNObHM2T3ZyQzV2K3UzTGxTc3lkT3hmZmZ2c3REaDA2aE9ibVpqZ2NEdWgwT3NUR3hpSXBLU2xzcmtXc2tDVDVvM3VsVWttOVorVnl5Z3BaS1ByNnFCQVVaak5rbDkrekpDa2xlWkdna012bDBHbzBVRmdzUUZrWjVlNHV0RHR3ZWpxd1pBbGNTVW13Mld6bzdlMFZYUXpTTTJmT29LeXNqTFZOcVZUaTV6Ly9PZWJNbWNOc08zNzhPRjUrK1dYMDlQUXcyNnFycTFGZFhjM0VKRDEvL2p6MjdObkRxa3NtaytIZWUrL0YvUG56bVcwN2QrN0UrdlhyZVMyKytkbzVhdFFvTEZ1MkRBVUZCWWlLaW1LMjkvZjM0L1hYWDBkNWVUbXIvTDU5KzVDVWxNUjhMeWtwd1lZTkcxaDFIemh3QUV1WExtVWQ1K2xlSHg4Zmo0a1RKNHJublVJUVhNRmZ5TGJ4Q1A3U08vZktKcFR1NitIbWJ0OTdPZVNGR0Jib3cxNGdsWkFRR3dSQlFLVlNRU21YVXk0YysvWlJpVzZFSkRZV3VPb3FrQ2twWVpNb1pLUncrdlJwdlBycXExQW9GRWhLU29MQllJRFZha1ZEUXdQdjZsaHNiS3lvNHZsSi9WY2luQ0ZKOHNlWXRTSVNuc0tObUpnWTNIenp6Ymo1NXB1SHV5a2pFcmxjVHNWNnR0bW9yTW8xTmNLTFR5a3AxSHMyTmhaOWZYMGNkMTJKS3hlNVhBNjlYZzgxU1VKMjVBand6VGRBYzdPd2pVaElBSll1aFNzekUzMHVGMncybXlqZGtYZnUzTW5aZHVPTk43TEVVUUJJVDAvSDdiZmZ6ckVhTFNzcll3VFNYYnQyY2NZNkN4WXNZSW1qQUNWWXRyVzE0ZU9QUHg2MGZhbXBxVmk3ZGkxVVBBdmRTcVVTTjk5OE0wY2dQWFBtRE90N2JHd3NNakl5Y1Bqd1lXYmJzV1BIbUNRck5KNVdwV0t4SGdXb0JLODZyVlowZ3I4MHRyMnlDYlhvS05SbnZtc0taNUUwN0FWUzZjVWlJVGFVU2lXMEdnMVVkanRrRlJYVWo3RGJpbkhJMFdpQXJDeVFDeGJBRVJjSHU4VXlyS3Z1VnhMdTd5T0h3NEg2K3ZvQnkwZEZSZUd4eHg0VFJRWjdHcW4vU29Rek1wbE1kTUlUUFFrU3k5KzR4UEJDOTFHdFFnRkZRd093ZlR1VndFUEkvbUUwQW5sNUlPZk9SYi9SQ0d0UEQ1T29TZUxLaGlBSXFOUnFhRFVhS0MrSERNR2hROVRDajFCb3RVQnVMc2o1OCtHSWlZSFZab1BkYmgvVy91bnQvWDNzMkRIV2Q0SWdNSC8rZk43eXVibTVlTzIxMTFpV255ZE9uR0RLMXRiV2NvNVp2bnc1YjEwbEpTVzhBcWxuV1oxT3g5cHVzOW5RMHRLQzF0Wld0TGEyOHJyem04MW1UajN6NXMxakNhUU9od05WVlZWTXZOTHo1ODl6Nmlvc0xCVEY3NTdZQlAvZXkrR0FoSWluS3lGZWhMTE1GTnBpMUoxQTZ1dnY3eC8yOEJOaEw1QktTRmRFYndBQUlBQkpSRUZVU0lnSmdpQ2cwK21nMVdnZ1AzRUMyTEtGeXNvdFpGeU4rSGhnNFVLUU9Ubm9jemhnc1ZoRXVlcCtKVU1RQkhKeWNuRFhYWGNoSWlKaXVKdkRJUFZmaVhCR0pwTkJyVmFMVG5pU0prRVM3aWdVQ2hnTUJxZ2NEaEFIRGxEOXRMTlQyRWFrcFFGWFh3MVhlanJzZlgyd1dxMVNnaVlKQU5RaXFVR3ZoOHJwcEJhWXRtd0JQQkszaFJTWmpPcWZ5NWFCbkRhTkVaUEVPZzVvYlcxbGZZK05qZVVrTDZKUktwV0lpNHRqSmNLNzZKYWN6VE5Cbms2blExeGNIRzlkbzBhTjhybU5UVTFOMkxKbEN5b3JLOUhTMGpMbzd4R2ZOWGxPVGc3MGVqMHNGZ3V6N2RDaFE0eEE2bWs5T21IQ0JJd2VQZHJuTm9ZS2dpQ2cxbWhFSmZoTDFxTVNnTER1NjJKMXEvZjhMSmZMb2RWcWh6MDJiOWdMcE5MTFJVSk1hTFZhNkhRNktIcDdxUlhLZmZ1b0xKeENZVEFBeGNVZ0Z5OUd2MElCYzFlWDlDTXNJQ3RYcmtSY1hCd09IejZNeHNaR2RIWjJvcSt2RDJxMUdnYURBUWtKQ1pnOGVUTHk4dktRa0pBQVFGenZNS24vU29RenRKV0lXSVFuVzIrdnFDZjJFc0pEOTFHTlFnSFppUlBBeG8wQVQzS1hrREpxRkxCaUJjaThQUFNCc2hZTHB4aTVFcUZETHBkRG85RkFxOVZDM3RBQWZQSUpKU1lKaVU0SHpKOFBGQmZEb2RmRDNORWgrRGlBNzF6ZXptKzMyMW5mdFZydGdHMzFkSFYzT0J4TWVYZnhFUUNpbzZQOXVtNCtUNFV0VzdiZy9mZmY5N29Bb2xRcU9lR2YrT3BSS0JUSXo4L0h0OTkreTJ3N2RPZ1FYQzRYQ0lMZ0NLUmlzUjRWbytCdnNWaEVsWkJHWW5nWWlxZzQzR0pvS05wRkVJUW94RkZnQkFpa0VoSmlRYWxVUXFmVFFhMVVRclp2SC9EdHQ1UUxoMUF1UVFvRk1IVXFGZDhtT1JrMnV4MVdxMVZ5bVJNUWc4R0FKVXVXWU1tU0pjUGRGTCtSK3E5RU9DT1h5MkV3R0tCVktpR3JxeE9GOEdTeFdLUzRqaElNTXBtTUVwOTBPaWc2TzZtSit2Nzl3T1dZVzRLZ1ZnTno1Z0R6NThONTJYVlpXb1NTQUg2TVA2N1g2NkhzNlFFMmI2YVMzQW41RGxNb2dGbXpnSVVMNFV4SWdOVnVGMzJJSFpWS3hjVE5BOEQ2eklmTlptTjkxMnExekdmUGVOV2VHZUVIcW9lUHFxb3F2UFBPTzZ4dENRa0pXTHAwS1ZKVFV4RVhGNGVJaUFqODlLYy9IYlF1Z0hLemR4ZElPenM3Y2ViTUdjVEd4dUxFaVJQTWRybGNqcnk4UEovcURDVzBOWnJZQkg5cFhDRGhqaVNTa2xTTVlKMU9GT0lvTUFJRVVtbFFKeUVHYU5kT2pVWURlWE16OFBYWDFJK3dEd09Zb0JFVEE4eWRDN0t3RUgxS0phd2RIWkpycDRSUFNQMVhJcHhoWE90RkpEeFpyTlpoajVrbklTN295YnJhNlFSUlZVVzlaeHNhaEdzQVFRREp5Y0RDaFZRY1BJS1E0dUJKTUNnVUNxcC9raVNJNm1yaCt5ZEFoZGlaTncva3JGbm9sY3RoNmU0V2pYV3p0emJFeE1UZy9Qbnp6UGUydGpiWTdYYW8xV3BPV2J2ZGp2YjJkdGEyaElRRXBtNkR3WUJMbHk0eCt6bzZPbUN6MlZpSmtHaE9uejQ5YUR1LytPSUwxajZOUm9Obm4zMFdCb09CMWFiQjZxRkpTMHREU2tvS3pwMDd4Mnc3ZVBBZzR1TGlXT1V6TXpOaE5CcUg5YmtSQkFHbFVnbTlYZzlGZDdjb0JIL0w1Vmk2VWpnVENacWhKa1VhYmpIVTIyZC8zZXE5aFNVWkxzSXZ0YXFFaEFoUktCUlVBSENDQUZGZURuenhCZUF4Q0FvcEtoVmxmYmQ4T1J5alI4TnF0Y0pxdFlwaVVDa2hmcVQrS3hITzBDdlBZaEtleEpweFdXSjRvSzFIOVZvdEZLMnR3S1pOVkFnVElkRnFHUkhmRVJFQmk4VUN1OTBlZHUvWnBxWW1QUFBNTTdqenpqdng3TFBQb2xub1pDc2pFSHFSU2FkV1EzSHBFckIxSzFCUkFRZ3A1RnhPMElpRkMrR0lpNFBaYkE2TC9qbHAwaVRXZDZmVGlkMjdkL09XM2JObkQyZlJiTXFVS2N6bjFOUlUxajZTSkxGMTYxYmV1clpzMlRKbzJ6eEYxTmpZV0pZNENnQ1ZsWldEMXVOT1NVa0o2L3ZSbzBkWnlac0F5cjErdUdIR0JTUUpXVTJOS0FSL2VrRktRb0xHL2YzbXorZEFqeFB5c3k5bGFlOHZzU0Zaa0VwSURCR1pUQWF0Vmd1TlJnUFo0Y09VYTJkam83Q0pRUzVuUnlSbnprUnZieS9NWnJNME9aZndDYW4vU29RejlNUmVyOVZDY2VHQ0tJUW44MldySDhsNlZBS2dMRVRvUlNpbHpVYkZ4dDI2VmRqa2R3UUJUSm9FTEZzRzE3aHhzRnF0c0Znc1lXbkp0RzdkT3NhZDkvang0MWkzYmgzV3JGa3p6SzBLYjJReUdSVWJseVJCSER4SWlVa2RIY0kySWpFUnVPWWFPR2ZNWU9JM2kwbE04amJmTEN3c3hJNGRPMWpiUHZ6d1E4VEV4R0Q2OU9uTXR0cmFXbno0NFllc2NnUkJZTzdjdVV6ZDA2ZFB4eUVQRi9CUFAvMFVhV2xweU1qSUFFQUpzSjk4OGdtKy8vNzdRZHZwNmNwOTRjSUZuRHAxQ3VQR2pRTUFuRHQzRHUrOTk1NWYxMXRRVUlBUFAveVFHYU0xTkRTd3JGNDFHZzFtelpvMXJQTnptVXdHbFVvbEdzRy9QellXNXU1dWFWd2d3VUlNU1pGQy9YbWcvYlNGdHhnSmU0RjBNRzY1NVJiVzk3Rmp4K0ozdi92ZE1MVW1kRFExTldIOSt2VTRlL1lzMHRMU2NOOTk5NGtpZTZBL2hPczFxTlZxYXVMVDBRR0N6bzRvZEdLYi9IeVFDeGVpVDZXQ3BhdExpbThqNFROUy81VUlWMmdYT29QQklDcmhhZG15WlFNZW9sQW9vTkZvRUJrWmlhU2tKRXljT0JIWjJkbUlqWTBWcU5FU1FrSVFCQ1UrRVFSa3g0OVRDZkNFdG1TS2pRVktTMEhtNXFLWElNSTZTY2paczJkWjMrdnI2NGVuSVNNRTJyMVJwMVJDZHVvVThQbm53TW1Ud2k2U1JrWUNpeGZEVlZpSXZzdjlNMXpHQVpNblQwWldWaGJMRXROcXRlTEZGMTlFZkh3OFltSmkwTm5aeVhMRHB5a3RMY1dZTVdPWTc0V0ZoZmpvbzQ5WThVVnROaHRlZU9FRkpDWW1JaUlpQW8yTmplanU3dmFwYmJHeHNXaHlTMGprZERyeHpEUFBZUHo0OFhBNEhLaXZyL2Ric0RNWURNak96a1pGUlFVQUtzbWIyV3htOWw5MTFWV2NSRlJDUTF1bGlVWHd0L2YxU1FrYkpUZ01kMUtrNFJSSjZVVmpzY1FjOVNUc0JkSkFWcWhHb3RYcHVuWHJVRmRYQjRCYVVWKy9majFXcjE0OXpLM3lqM0M4QnRxRlF5T1hRM2JrQ0xCdEczRCt2SENKYmVSeVlOdzRhbkkrZVRKakZTTDlDRXY0Z3RSL0pjSVptVXhHOVYrUkNVK0Q0WEE0bUVsbFkyTWo5dTNiaHc4KytBQ1ptWmxZdFdvVlVsSlNCR2o0eUtXcnF3dlYxZFdvcXFxQzJXekdyMzcxcTJGckMwRVExQ0tVVGdkbFJ3Y1ZBNitpQXZBUzl5OGtxTldVSmRPU0plaFBTSURaYkliTlpoT2Q5YWl2ejIzY3VIRTRkdXdZNi90SUhOY0xBZE0vOVhySWJUWmc5MjZnckF6d1VZQUxDa29sa0pFQmN1RkNPRk5TWUxYYlJXbmRQRkFmdSsrKysvRGNjODl4d2oyMHRMU2dwYVdGOTVqMDlIVDg5S2MvWmRXcjArbHd5eTIzNEkwMzN1Q1VQMy8rUEV0a0hUOStQRTd4SkNKMHJ5OC9QeDhiTm14ZzdYYzZuYXlFU2xkZGRSV3ZOZXBBMTF0Y1hNd0lwSjRVRkJRTTY5K2pYQzZIVHFjVGxlQnZOcHVsWkhnU0hJSWxjQTYzQURyUVp4cjNiUXFGQWdhRFFiVGlLQ0RGSUIweHVBZk1Cc0p6UlQwY3IwR3IxY0pnTkVKcE5sT0pRWDc0UVZqck81TUpaSEV4WEV1V29NL2xnc1ZpR1RTRHBvUUVqZFIvSmNJVmVtSnYwT3VoN093VWgvQmtzZmlVV1pnUGtpUlJWVldGMWF0WCt4UmJUb0tmMWF0WDQrYy8vem5XclZ1SGZmdjIrU1JZaHhLRlFnR2owUWl0WEE3aStIRnFzajRNY2ZESUZTdmd1dW9xOURvY29yUWU5ZWU1M1hQUFBVaFBUNGRhclVaNmVqcnV1ZWNlQVZzNnNxQ3RlRFFLQmVTblRsRWhTazZlRkxZUmNYSEF3b1VnYzNMUUo1T0pzbjhPaHNsa3dwbzFhNUNWbFRWb1dZSWdVRkpTZ2llZWVJTFgwcktrcEFRMzNYUVRKNk85TzZtcHFYamtrVWNHUGRmeTVjdFpNVTQ5R1R0MkxPNjk5OTVCNi9Gayt2VHBpSTZPNW15UGlvcGlRZ0VNQndSQlFLUFJ3R0F3aUVyd3QxcXRrbXU5aEZlRWl2Y3BoamlrNFNDT0FwSUY2WWhoN05peHFLMnRaWDBQdCtzTXQydGdYSk1WQ3VvSGVNY09vTE5UdUFhb1ZFQm1KckJpQlp4NlBjeG1NeXdXeTREMzdOWmJieDJ3U25mWHo4VEVSRXljT0JHelpzMlNYRDlISU9IWWZ5VWthR2pYZWpFSVQrUmw0Y2xzTnZPNmhXcTFXa3lZTUlINWJyUFowTlRVeENzQ09aMU92UC8rK3dDQVJZc1doYTd0STVRelo4NXd0ZzNYTzRXeFpOTHBRTkNKbVR5U21ZUWN2UjRvTGdieTg5R3ZWTUxjMVNWS1N5Wi9ubHRjWEJ4Ky9ldGYrMVJXd2p0MC9HYXRWZ3ZGcFVzZ04yd0FzV2VQc0kyZzR6Y3ZXUUpIZERSNnVycGdzOWxFK1R3SGE1UFJhTVF2Zi9sTEhEOStIT1hsNWFpcnEwTjdlenY2K3ZxZ1Zxc1JIeCtQS1ZPbVlPN2N1VWhPVGg2d3pxdXZ2aHJUcDAvSGxpMWJjUFRvVVhSMmRrS3RWaU1oSVFGNWVYbVlQMzgrRkFyK0tieDduUXFGQWs4ODhRUysvZlpiN042OUd4Y3VYSURMNWNMbzBhT1JuNStQcFV1WCtsUVBIMFZGUmRpNGNTTnJXMTVlbmsvSGhnckdLMHFoZ1B6b1VWRUkvdDdHQlJJU1FzYjdGSU9MdlZLcGhNbGtDdVl0REJsaEw1QktVTng3NzcxWXYzNDk2dXZya1phV0Z0Q0s0SEFUVHRkQVQzeTBXaTFreDQ2QjNMd1pSRjBkSUpScnNFd0dKQ1ZSTGh6VHA4UHVkREx4YllheUt1UHArbGxSVVlGLy92T2ZqT3NuUGFpVENBemFoYkM2dWhwbXN4bFBQUEhFc0xSanBQWmZpU3NEdXYvcTlYcFJDVS9lSmtHalI0L0c0NDgvenRwR2tpVHE2dXF3ZWZObUhEeDRrSFBNaHg5K2lDbFRwa2p2M0RDRklBaW9WS29mRXpQdDNFa3RRZzJESlJNV0xvUno3RmhZM2VMZ1NlL1pLeHYzK00xcW13MG9Ld094ZlR2Z0ZrdFNnRVlBRXljQ2l4YkJPWEVpckpjVE00bkIwdTY1NTU0TCtOajA5SFNrcDZjUHVRMHBLU21Eem9Qb3hiU0JrTXZsV0xKa0NaWXNXVEtrZWp4UnE5V2NiZm41K1g3WEV5eGtNaGswR2cxME9wMm9CSCs3a0Y0dEVtSEhsU0tTS2hTS3NCRkhnUkVna1BxN1NrV1NwQ2hYSm9kS2JHd3Nubjc2YWRhMmNMdk9jTGtHZXVLajArbWd0RmdnKys0N2tFSzdjT2oxUUhZMnlNV0w0WWlLWXJJbUE4Ry9aN1RyNStIRGgzSHp6VGRMVmswQnNtYk5HcHc5ZTVaNVBtbHBhY1BTdjYrMC9pc3hzcUFuOWpxZFRsVENFKzBXeWljOGVSdDNUSnc0RVE4OTlCQjI3ZHFGdDk1Nml5VU1PSjFPZlBUUlIzajQ0WWREZWlram5lRWE4OUVpdmtZbWc2eXVEdmppQytENGNXRWJFUk1ERkJXQnpNOUhyMW9OODhXTGpJZ3Y5dmZzU0Iycml3Vm1rVlFtZzd5dWpncXhjL3k0Y1BISEFTQXFDaWdzQkZsUWdGNk5CdWFPRHZUMTlvcENJSlVZR0pJa3NYUG5UdGEyNU9Sa3BLU2tETnU0bHM2SUxSYkIzM0xadGQ3cGRFcnZNb2tCQ1VhTVQvZnR3eTJHZW40T0o4dFJtckFYU0NVa2hJWk9ES0xUYUNDdnFBQysrQUxFK2ZQQ0JRQ1h5WURSbzRHbFMrR2FQaDAycXhWbXN6bWdnUGJ1cnA4a1NjSnV0dy9vK3ZuQkJ4K0FJQWdzWExod3lKZHhwU0dXbUxvanFmOUtYSG5RR1plMWNqbVZtRWtrd3BNM2NkUVg1czZkaTc2K1ByejMzbnVzN1pXVmxlam82RUJVVkJUKy92ZS9ZOSsrZmF6OVM1WXN3VTkvK2xQZU92ZnMyWVBYWDMrZHRlM2hoeC9HekpremNkdHR0N0cycDZXbDRibm5ub1BENGNDT0hUdXdkKzllTkRZMnd1RndJREl5RXRPbVRjT0tGU3NHRGJWeSt2UnBWRlZWb2E2dURoY3VYRUJYVnhma2NqbE1KaFBHangrUGdvSUN6Smd4WTlENzFOWFZoVjI3ZHFHNnVob1hMbHlBMVdvRlFSQ0lqSXhFYW1vcXBrMmJodExTVXFhODUvVzRVMTlmejlyLzNudnZCZlZlOHVFZUgxZlYzUTFpNjFaZzF5N2hMUFFCUUtFQXBrd0JGaStHSXprWjVzNU9XRzAyVVlsUC9qNDNtalZyMW5CK1R6My9kcnoxY2FmVGliS3lNcFNWbFRFSmJ4SVNFakIvL253VUZSVXg1UzBXQzdadDI0YjkrL2VqcmEwTkxwY0xDUWtKS0Nnb3dJSUZDeUNYeTcyMjNkLytLelQwSXFsQnI0ZmFZcUhpTk83YUpheVlKSmNENmVuQXNtVndUSmdBbTlrTTIyVXhTVUw4VkZaV29yVzFsYlZ0M3J4NXc5UWF0M0FtY2pua3g0K0xRdkMzWEJiOEpYRlV3aHZCdGhnTmR0M0IrS3hXcTJFeW1jTE9heVhzQlZJcEJxbUVrTkFCd1BWNlBlUVhMZ0JmZmttNWRncnBRbUUwVXZGdEZpNUViMzgvdXJ1NjBOL1hGMUMvam8rUHg2T1BQc3JhUnBJa1RwNDhpYzJiTitQUW9VT2NZejc4OEVOTW5qd1pTVWxKQVYrQ0JJWFE3NktSMW44RDRiWFhYdU1WUjI2KytXYmU4bnYzN3VXSUl3ODk5QkJISEdscWFzS09IVHR3NU1nUnRMYTJ3dUZ3UUsvWEl6azVHZG5aMlpnN2R5NXZRZ1ozYUlIcDVNbVRYZ1dtek14TXJ3T04yMisvbmZVOUxTME56ejc3TEU2ZlBvMVBQdmtFSjArZWhNMW13M1hYWFlmcnI3K2VWYmFycXd0bFpXVURUdXJuejU4L1lQdERqZnZFWGt6Q2s4V0hpZjFnL1h2Ky9Qbll0V3NYUy9naFNSSTFOVFVvS2lwQ1VWRVJwOTlXVlZWNTdiZWU3MjZqMFlqcDA2ZDdiVWRuWnlmKzlLYy80ZXpaczZ6dDdlM3QyTGx6SnlvcUt2RFlZNDloL1BqeG5HUGIyOXV4ZHUxYU5QREVnSFU2bldodmIwZDdlenNxS2lxUWxaV0ZuLzNzWjd6dW1RQWxScjc3N3J1OGJvbDBQUWNPSEFpNEw1SWtHZko3eWJndU94d2dLaXFBcjc0Q0xsMFNiaEVLb0VLWXJGZ0I1NHdac05udHNKak5jUFQzaCszNGQ3QjIrM0pkSFIwZCtNdGYvc0xKL0gzcTFDbWNPblVLZFhWMXVQUE9POUhRMElDMWE5ZWl2YjJkVmE2K3ZoNzE5ZlU0ZXZRb0huendRZDczY0tqN2J6QmdFb2NwbFNCT25hTDZwOUR4bStQaWdLdXZCcG1UZzk2K1BuVDM5S0JQd0hHQWhIOTBkbllpTWpJU0FORGEyc3B4eVRlWlRNT1d2WjRKWjZMVFFXMjFpa2J3dDFvc2NBZzVOcEVJUzBheVc3MWFyVVpFUkVTUTc1Z3dYTEVDS2IyS3ZHZlBIalExTmNGdXR5TXlNaEpUcDA3RjRzV0xNV2JNbUVIcm9TZkVSNDhlWlUySWs1S1NNSHYyYkJRVkZRMDZJWGE1WENndkwwZEZSUVVhR2hwZ3RWcGhNcGt3ZGVwVUxGdTJER1BHak1FZGQ5ekJPaVl0TFEzUFBQTU1hOXN6enp6RFdWRi81NTEzV04rOTFlTndPTEJ6NTA3czNic1g1OCtmWjZ4R01qSXlzSHo1Y3E5V0k4R3Vieml1Z2NiWDV6QjI3RmlzV3JVS3BYbDUwSC8vUFZCZURyUzFDVGZ4VWFtQWFkTkFMbCtPL3RoWW1MdTZHQmVPUU9IN0c1b3dZUUllZlBCQmxKV1Y0ZTIzMytaMS9Yem9vWWNDUHFjRWhkQ0RTWlZLQmFQUkNMWFRDZGtQUDR5SS91c3ZmT0pJWldVbGJycnBKdDd5ZzRralRxY1RIMy84TWJaczJjS3h6dXJwNmNIUm8wZHg5T2hSZlBubGwvakZMMzZCdExRMHpqbmEyOXZ4NnF1ditpd3czWC8vL1Y0RkprOE9IejZNUC8vNXo1eDc3TjczOXV6WmcvZmVlMi9RU2Yxd1dvZ0E0aE9lckRZYnpEMDlQZ2xQdnZ5dGw1U1VjSDd6enB3NWc4TENRa3lkT2hXalJvM0N4WXNYbVgxTlRVMW9hV2xCWEZ3YzZ4aW4wNG5xNm1yV3RweWNITWhrTXQ1Mk9KMU9yRjI3bGlPT3VtT3oyZkRhYTYvaHhSZGY1RmpQdGJXMThmWmRQaW9ySy9IT08rL2d2dnZ1NCt5cnFhbkIrdlhyZmJwWGdiNDdTWklNNmIxazR1TnFOSkNkT3dkczN3NGNPUUlJbVpYYmFBUUtDK0dhT3hmOUJnTjZPanJRRythdXkwUDkrM0k0SEx6aXFEczdkKzdFcEVtVDhQSEhIK1BTcFV0ZXl4MDZkQWhsWldVc2kxTkFtUDQ3VkdnUEVxMVdDL25GaTVRRmZuVzE4UDJ6cUFqay9Qbm8wMnJSMDlNRHU4aXNteVhZUFBMSUkwaE9Ub1pDb2NDWk0yYzQ0NG1WSzFkQ3JWWVBTNyttQlgrZFNnV2lwbWJZQlg5N2J5KzZ1cnNsd1YvQ1owYWlTQnJPNGlnd0FnVFNRT2p1N3NhcnI3N0tHU2kxdGJYaHUrKytRM2w1T1c2NzdUWVVGeGZ6SGovWWhQallzV000ZHV6WWdCTmlBTGgwNlJMV3JsMkxjK2ZPY2JiVFl0MEREendRK0lYNlFIZDN0MWVya2UrKyt3Nzc5Ky9IbzQ4K3ltczFJa1I5UXB6VDErZWcxK3VSbFpXRm1UTm5JcUs3bTVyNEhEc0dDSldkVUNZRDR1T0JSWXRBNXVXaHQ2OFA1c3R4NzBKRlVWRVIrdnI2T0t2RlZWVlZ6SXJ5YTYrOWhvcUtDdGIrSlV1V2VCV2M5dTdkaTNYcjFyRzJQZlRRUThqS3lncVpBSDc2OUdsVVYxZDd0Y3pMejg4ZjBES1BwcnU3Rzd0MjdVSk5UUTNIeWk0bEpZVmpaZWQ1UGU3VTE5ZXo5ci96emp0QnZaZWV5R1F5NlBWNktvRDkyYk5YUlAvbGcwOGNhVzV1Um10cnE4L2lDQzBRdVZ3dS9QM3ZmOGVCQXdjR1BlL0ZpeGZ4MGtzdlljMmFOVWhJU0dEdGEyOXY5MHRnZXZmZGQza0ZKaytjVGlmZWV1dXRBUVhvbXBvYS9PTWYveEQ5UUo1MnJUZG90YUlSbnN3ZEhVR2RCRTJhTkltempiWmlJd2dDaFlXRm5LekJsWldWbkxqUUowNmNZR0w2MHREWmhmbWcreDVCRUVoTFM0TmNMa2Q5ZlQzSCtxV3RyUTFWVlZXWU5XdldnTmNSRXhPRHFLZ295T1Z5TkRRMGNFSzI3Tm16Qjh1V0xlTjRJWHorK2VlY2V5bVh5NUdTa2dLTlJvT09qZzYwdExSd3lreWZQcDM1WEZOVHc5cm5Ia2FHSmxUM2tuR3ROeGlnN3UrSDdNQUJ5cEpwQUxFdDZDZ1VWQnk4SlV0QVRwb0VxOTBPeStYRVRHTEQzK2MyRkJvYkc1bDZVMUpTME56Y2pLNnVMazY1OWV2WEE2RDYzZGl4WTlIVjFZVzJ0alpPdVowN2QzSUUwa0Q3cjFEUS9WT3YxMFBkMXdkaTN6NWc2MVpxa1ZRbzZQNVpXZ3BYZWpxcy9mMndTSloyb3NmcGRIb05FelZyMWl5VWxKUUkyaDRhZWx3ckpzSGYzTk9EWHJ0ZDlHTXFpZUVuMk1La0dJUlJraVNoMFdqQ1dod0ZSb0JBNnU4THlPRnc0SzkvL2V1QXE4aE9weFB2dlBNT29xS2lXQU00SUxBSjhlclZxemtUWXJQWmpCZGVlSUhqd3VOT2YzOC8vdjczdi9QdUM4WUt0YTlXSTYrLy9qcCsvL3ZmRHhoektSVDFBYUcvQm4rZXc2UkprMUJRV0lqRTBhTWgrOWUvUUd6Ykp1ekVSNjBHWnM0RVZxMkNRNmVEK2VKRldNem1JZjhJRDNiOHZIbnpVRlpXeHV2NldWaFlpS0tpSW82b1YxbFppVldyVnZIVzUybVJaekFZTUczYU5LL3Q2T3Jxd3AvLy9PY0JCZkJmL3ZLWFhsMC8vL0tYdi9oa21UZGp4b3dCTGZQMjd0MDdxSlhkd1lNSEE3YXlvMTAvUTNVdjFXbzFERVlqVkhJNWlQSnlhbUkwQXZwdklIZ1RSenhqNng0L2Zwd2pqc3laTTRkcDg4YU5Hem0vQlRLWkRLbXBxVkFvRkRoMzdoeDZlM3VaZlRhYkRXKysrZWFneWVoOEZaZ1NFeE1IdkU3M2ZoOGZINC9vNkdpMHQ3ZURKSDlNZ01JM3FhZXZ3WE5TUDV3VGU1VktKVHJoeVIrQjM1ZDdOMnJVS000Mmk4WENIRnRZV0loTm16YXg2dUxydDU3dmhiaTRPSXdmUDM3QU5rUkZSZUhoaHg5R2NuSXlnQi9ITDU3aTBMRmp4empoSlVpU1JGUlVGQll0V29RNWMrWXdycGdBTmVaNjg4MDNPVmJiUC96d0E2Zi9lcjdqdFZvdG5ubm1HZGJDUldkbkozYnQyc1c2bGtjZWVZVDVmT2VkZDdMcWlJK1BaKzBQNWIyVXkrWFE2ZlhRYWJXUW5Ua0RmUFlaY1BTb3NCYk9VVkZBYVNsUVVvSmVna0NQaUNmcmdUdzNiL2h5ZmFtcHFYanNzY2VnMSt2aGNybnd4aHR2WU8vZXZaeHlHbzBHVHp6eEJHUGM4UG5ubitPVFR6NWhsVGx6NWd6NisvdWhVUHc0alFxMC93cUZYQzZIVnF1RlRxV0MvTlFwNEpOUEtERkpTTXZOaUFnZ0x3K3VnZ0xLZXJTdERYYVI5aytKd1prNWN5Yis1My8rWjNoZDYwVWkrRHNuVFlLMXZ4OW1zMW53aFgrSjhHV2tpYVFhallZMUJneFh3bDRnOVJkNkZSbWdzcWJIeE1TZ3ZiMmRNd2tnU1JMdnYvOCtYbnJwSlpaVjJhWk5tL3llRUwvMTFsdWNDZkg3NzcvUEs4cEZSVVZoOU9qUlRKdjZRbWpkNVc0MVFyZC9LRllqd2E1UGlHdnc5VGxFUlVVaE56Y1hFOGVOZy9yQUFSQ2JOZ0dYQS93TGdsd09qQnNIWEhjZFhJbUpzRmdzNk83dUZtUlFRaEFFaW91TE9hdkg5ZlgxWGwwL0I3TEk4N1FVY2JmSTg4VHBkT0xWVjE4ZFZBQmZ0MjRkcndEdWoyVmVWVldWVjh1OHc0Y1BDMkpsRjZwN1Nic21hNVJLeVBidEF6WnV2R0w2THgrK2lpT1ZsWldzNzNGeGNZeFYwNlZMbDdCNTgyYlcvdGpZV0R6NDRJT004R094V1BES0s2K3dGdVJPbmp5Smt5ZFBjcXlqZ2lFdzhhRlFLSERmZmZmaHFxdXVZclpaclZibXN6K1QrdUZDTHBkRGJ6Q0lUbmpxYy91dER3YnVZZ3VOdTVkS1RFd01wa3laZ3FOSGp6TGJUcHc0Z2Q3ZVh0YkNqbWUvSGNoNmxPYnV1KzlteEZHQUVtdXZ2LzU2eHFLT3BybTVtWE5zY25JeVhuenhSZDZRUWdxRkFqLzV5VTg0L1pmdm5lNzVQbENyMVJ6Uk9ESXlFdGRjYzgyZzF6TVl3YjZYTXBrTVdxMFdCcjBlaXZaMllNTUdZTzllWWVQamFqUkFUZzVRV29xK2lBajBtTTJ3V3EyUytIU1pWYXRXUWEvWEE2Q2UxNDAzM29pS2lncU9KOWppeFl0Wm5sOVhYMzAxdG0vZmpzN09UbWFieStYQ3BVdVhXTzlKSWZ1dnY5QVRWNlBSQ0tYWkRHTExGaXJFanBCQ2psSUpaR1FBUzViQW1acUs3cDRlV0N3V3liVStESGo3N2JlSHV3a2NtTVJNSWhIOCszVTY5TFMxc1RRQUNRbGZHQ2tpcVZhckRYdkxVWnF3RjBnREdmaXBWQ3JjZmZmZHJBbmpuajE3OE5aYmI3RitxTnZhMm5Ea3lCRmtaR1FBNEo4UXg4VEVjQ2JFYTlldTVVeUk2K3JxbUFseFUxTVQ5dS9mejZxSElBamNldXV0S0M0dVpqcGFXVmtaM24zM1hkN0JRN0JpSEVWRlJlR2hoeDdpV0kxNGlvWjhWaU5DMUJmS2EvRDFPZXpkdXhkMWRYV1lOV3NXUnRsc2tIMzdMWERvRU9CaFdSWXlDSUthbk0rZEM3S2dBSGFaakxJS0NWSjJSRi9xNEhQOWJHdHJZNDR0S0NqQXBrMmJXUHQ5dGNqTHk4dnoyZ1ovQlBES3lrcU9BTzZ2WmQ3ZXZYdDVMZk1Hc3JKVHE5WG83T3prdGJLYk5tMGE4L253NGNPczQ3VmFMY3ZxTlZUM1VpYVRRYVBSVUs3MXpjMGd2dmxtUlBYZlFCZzFhaFN2T0dLMzJ3Y1VSOXl0UjNmdDJzWHBoL2ZmZnovR2pCbkRsTkhwZExqeHhodngrOS8vbmxXdXNyS1M5ZXlUa3BMdys5Ly9uaEdZM08rTFhDN0hEVGZjd0NzdytYTC9saTlmanRtelo3UEthclZhNWp2ZnBENDZPcHExUFNJaUFpdFdyQmlXNTBYM1h6RUpUNEZNN0gyNWQrN0M5WStuMXJDT0xTd3NaUFZiaDhPQm1wb2FaR2RuQTZCKzF6eXpDN3YzV3o3b2VOdWVaU1pQbnN6YlJzOXlPcDBPd0kvWGFMZmIwZHJhaXJhMk5yUzF0WEhhQTFEZUc1NzFwS1dsNGNTSkU4eDNPbkhVeXBVcmh4U1d4OXUxQit0ZUVnVHg0eUtVMHduWi92MVVGbVdlNnc0Wk1obVFtZ3JNbXdkblJnWnNUaWRqeVJTdUFxay83UjZzckZhcnhlVEprem52dFlpSUNIUjBkTERLNXVUa3NNclJvU2M4Znc5c05odXJYS2o2YnpCZytpZEpRbDVaU1ZuYUNkay9BWkJqeGxBaGRyS3lZSE81WU83cENlditLVEY4ME9FaXhDYjRtODFtUVdQcVM0UTNvUlFzaFJaSmRUcmRpQkZIZ1JFZ2tBYkNqVGZleUJKSEFTQS9QeCsxdGJVb0x5OW5iVDkyN0JnamtKYVZsWEVteEQvNzJjOVlZb3BlcitlZEVGZFZWVEVDNlo0OWV6aHRXcng0TVNlR1MxRlJFUm9hR3JCMTYxYi9MdEFQN3JyckxvN1Z5TXFWS3psV0l5MHRMY05TWHlqUDZldHpLQ2twUVVaR0JpWWxKVUd6Yng4Vit5Nkk3UjhNVXFta3NpTXVYUXBIYWlvc2wzK0VoUnhVOHJsK3VrL21Dd3NMT1NKaVZWV1ZUeFo1ZzAwY2ZCWEFhMnRyZWEyU2FjdTgzTnhjam1YZVcyKzl4UkdlRGh3NDRKUHI1MjkrOHh1VzlVaFhWeGZIeXM3ZFJmQ3V1KzVpN2ZOMElhUUo5cjFVS3BWVTdGRUE4b01IcjhqK3l3ZWZPSEw0OE9FQnhSRjM2N0VqUjQ3bDVLOHFBQUFnQUVsRVFWU3c5cVdscGZIR20rYmI1dTdKQUlDeGFxTHhWV0FhRElJZ0JvME54amVwLy9PZi95eUtTVDN0UW1jMEdrVWxQSVVxWmg2ZmRhYm51emM3T3hzNm5ZNzEvcTJ1cm1iNnJhZEwrTml4WXhFZkh6L2dlYjI1UTVsTUpzNDJiNU8vNXVabWJOKytIZFhWMWF6Rk0yL3d1U0JlZmZYVnFLdXJZeDE3N05neFBQLzg4eGc5ZWpTS2lvb3dkKzVjenQ5TG9BVHJYakxXb3hvTkZPZk9BZDk4UTFreUNUaFJKbzFHNEtxclFKYVVvRy9VS0pndlhlSUllRmN5MGRIUnZOdU5SaU5ISUkySmllR1U0L3RiOEZ3Z0Vici8rZ3JUUDdWYUtDNWNBTFp0by9xbmtKWnVSaU9Ra3dOeXdRTDBSa2ZEM05rcHVkWkxCSXhTcWFUR0JTSVQvS1ZZdWhMK01oSkVVcDFPTnlMYzZ0MEplNEhVM3g5WGxVcUZvcUlpM3VPS2k0czVBdW41OCtlWnNud1Q0dFRVVkU1ZHFhbXBuTG9iR3h1WmNuVjFkWno5cGFXbFh0dmtLWkI2V3FuUjJ6d1o3TjU0c3hwSlQwL25sUFhGVFd1bzlRbDlEYjQ4QjRJZ29OVnFNV1BHREJnYUcwRnMzUW9jUHk2czlaTFJDTXliQjdLa0JQYitmblIxZGdZdDlBSmZYK0tEejIzYjVYSXh4NDRhTlFxVEowL0dzV1BIbVAxOEZubFZWVldzT2dhemJBSW9ZVEVwS1lrcEZ4MGRqZXV2dng3LytNYy9XT1dhbTVzNWRTVW5KK09GRjE0WXNtV2VMMVoySnBNSnk1Y3Y5L21kNU8zZUIvTmUwdjNYWURCQWZ2WXM4TzIzSTZyL0RvVlpzMlp4eEJIM01CeDg0a2hjWEJ4emo1dWFtbGo3Nit2ck9TSzROM3A2ZWpqUHFxV2x4UytCeVpma1FGRlJVVEFhalFPV0cyaFNIeDhmajZLaUloUVhGek5XZ2tMQ1dJK0tTSGpxdVhnUlZxdlZiK3RSWDk0TG5tTU1BSnd4aGtLaFFHNXVMbmJzMk1Gc3E2NnVoc3ZsQWtFUXZDN2hnNTJiSGtqemJmZmxXclp2MzQ1Ly9ldGZYdStKVXFua0NLSjg5VXliTmczLys3Ly9pdzgrK0FBOVBUMnNmYzNOemZqb280L3d4UmRmNE9hYmIwWkJRY0dBMXpUUWVXaUNkUy9wTE1wcWh3UEUvdjNBZDk4Qkh1MFBPY25Kd0pJbGNFMlpBcXZWaXA0d242d1A5TndDR1NzcUZBcWYremhmV1YvK0ZrTFJmNGNLYmQwY1lUSlI4WnVycW9TUDB5aVRBV2xwSUpZdWhYUDZkRmh0TnZSY3RoNlZrUEFYV3ZEWGF6UlFORFdKUXZEdjZlaUF6V2FUd2tWSUJFUW94TXRRMXUzK2VTU0tvOEFJRUVqOUpUWTJsamZPRndCT2pEK0FiU1hITnlHKysrNjdmVHF2KzJESjA1SXhNakxTNityMllKWWZROEVmcXhGZkJ0ckJyczhYaG5KT1g1NkRWcXVGeVdTQ3ZyK2ZjdCtvcUFDNnU0Zllhai9RYW9IOGZKRFhYSU4raFFMZGw2MUNoSWJ2bkJxTmh2VzlxS2lJSmVvNUhBNGNPWEtFRVp5OHVTc09CQzJBZThMbitzblhSazlSaDdiTW8yUEwrbXFaeDJkbDk4b3JyMkRseXBVWU4yN2NnTmNRQ01HNmwzVC9WZHRzVjNULzVVT3BWSExFa1pxYUd1YUhmN0RZZzN6dTBMN2lhWVVYaU1Ea0N3YURZZEF5QTAzcVcxcGE4UEhISDJQejVzMkNUdXBwbEVvbDFYOUZKRHlGeW9YTzRYQ2dyS3lNczkwelVTUkF2Ui9jKzIxWFZ4Zk9uajJMbUpnWVZuZ2ZtVXlHbkp5Y29MZlZuY09IRCtPZi8vd25hMXQ4ZkR3V0xseUk1T1JreE1iR3dtUXk0WjU3N3ZHcHZ0bXpaMlA2OU9rb0x5L0g3dDI3T2RiN2RGeDNnOEdBR1RObURMbjlRNzJYQ29VQ0VSRVIwQ3VWSUk0Y0FiNytHbWhzRkRZT1hudzhzSGd4eVB4ODJKMU9LajZ1Q0JhaHJrU0U3citESVpmTHFUR3NWZ3RaWFIwVmY3eXVUdGorT1dvVTFUK0xpOUZQa2pDYnpWS2NSb21Bb0wxS0lrd21hQndPMFFqK1pyTTVyQmVrSklhSGNMY2VOUmdNSTFJY0JVYUFRT3F2QmFtM1ZXUUFYck5YMCtXSE9pR202L0dNZTJnd0dMeTJTU2FURGRpbWdRaW0xY2h3MUJmcWN3NzJIR2pYWksxS0JYbE5EZVdhZlBxMGNOWjNseFBiRU11WHc1bWVEa3VJZm9SOWVRNmVpd01BWmVub2Z1ek1tVE41TGZMb3VLK0RXZVR4RVJrWnlidmZhRFJ5dGprY0R0Nnl0R1ZlVFUxTndKWjV5NVl0RzlUS2J1N2N1WDViMlhsclN6RHVKYWYvYnRzMkl2dnZVQ2dzTE9TSUkvWDE5YnppeUZWWFhjV3hRQjdLdGJoN0p2QUpUQXNXTEVCS1NncGlZbUpnTXBsdzc3MzNlcTNERzk3ZWo1NWtaMmRqMnJScEtDOHZ4NTQ5ZTd4TzZ2VjZ2U0NUZW9ENnJUYVpUS0lSbm13T0I3cTd1d09PblR2WU1aczJiV0lsWndOK1ROcm1lV3hLU2dxU2twSllvUnFxcXFvUUd4dkxzV2diYUh6aFQvdThsZDJ5WlF0cm4xcXR4cE5QUHNrUzUrMTJ1MS9uVktsVW1EOS9QdWJQbjQ4TEZ5NWd3NFlOSEl2NUw3NzRBcG1abVg2MzE1T2gzRXYzeEV6S3JpNFFPM2NDMzM4UCtCRCtJbWhvdFVCMk5vaUZDOUVYR3d1ejJReUx4VElpNHVBRjJpZUhXdDlRdlVDQzNYOERoYmJBMSt2MVVIUjFnZmo2YXlwKzh4RG1NbjZqMFFBelp3THo1Nk0vSmdiZFpyTVVwMUVpWU9SeU9ZeEdvMmdFL3o2WEN6MDlQVks0Q0ltQUNWZVJkQ1NMbzhBSUVFajlaU0R6ZDAvckdZQnRnVGJVQ1RHTnAzam5LZFM1STYyeWhvNkJuZ1B0bW13eW1hQXlteW5McGIxN2hiTytJd2dnTWhJb0tBQzVjQ0g2NVhMR2hXTTRjTGRtcFBFTUpUR1lSUjZmUy9oZ2VCTzZ2UzBjZUxKOSszYjgrOS8vSHJKbG5xOVdkamZkZEZOUXJPeUdlaStsL3VzYnFhbXBISEdrdXJxYVZ4enhGT1dqb3FMUTVtYTFFQjhmaitlZmY5N3ZOZ3hGWUFvbWFyVWFwYVdsS0MwdDlUcXAzN3g1c3lBQ3FVd21nMDZuZzlGZ0VJM3daTG1jRVR3VUxuVGJ0bTNEbDE5K3lkcEdFQVN1dSs0NnI4Y1VGaGJpMy8vK04vUDkrUEhqclA0SStQYU9IU3BuenB4aGZZK05qZVZZTHRmVTFQaFVGNTk3MkpneFkvRHpuLzhjdi9yVnIxZ0M4cmx6NTNqcjhGd1U4R1ZoTzlCN1NWczRhd2ppUnhHL29RRVFhcUlzazFFV3pvc1d3VFZyVmxoYmp3YnkzTVJHTVBwdnNLQmQ2NDFHSTdRQVpXbEhMeklKMlQvSGpBR0tpK0hLeklTTkpDWFhlb21BWVJha0RBYlJDUDQ5Rm92ZkNSc2xKRHdKTjVGMHBJdWp3QWdRU1AxZHNXbHZiL2Q2ek1tVEp6bmIzSzJ5K0NiRXYvdmQ3L3h1cTE2dlIyZG5KN085ODNLd2NqNExWbStEcUdDdGxnL1hDbjB3Nnd2MG5BTTlCNVZLQmIzQkFMVktCZG1lUGNEbm4xTURTNkdReTRIeDQ0RnJyb0ZyOUdqMDlQU2d1N3M3SkQvQ2c5MC9iNjZmMDZaTjR4eGJVRkFRc0VWZW9PM3pWdmJJa1NQNDhNTVBXZnRweTd6azVHVEdNdSsrKys3ejZaeXpaczFDUmtZR2R1L2U3ZFhLN3UyMzMvYkx5bTZnYXh2S3ZieVMrdTlROFJSSGFtdHJlY1VSejJlVm1wcktLdGZhMm9ybTVtYS93Nko0Q2t3eE1USFE2L1dzODNrVG1JTHg5OE0zcVU5SVNNQUREenlBSjU5OGtqT3BGOEpLZ283cEtCYmh5ZVp3b0tlblowZ0xscDczalNSSm5ENTlHbDkrK1NXcXE2czU1UmN0V29TeFk4ZDZ2ZCs1dWJuNCtPT1BtVVhieHNaR1ZySVpqVWFEckt5c29Gdk5lWmIxRkRzdVhMaUFNMmZPTU1uSkdob2FXSDlmQTUzenQ3LzlMWll1WFlvWk0yWkFxVlF5MjF0YVdqaWhUMVFxRlcrYk5Sb05heUdtcmEyTmFVOS9meityWHBwQTdxVmNMb2RPcDROT3I0ZWlyUTM0N0RQZ2h4K0VqZStzMHdFNU9VQkpDZnIxZW5TMXQvc1VMMTZNQlBMYzNCR0RCV2t3K20rd29NVWtvMTRQWlVzTDhNVVhWUDhVVUp3a3RWcEdUT29iTlFyZDdlMlNtQ1FSRUFSQlFLRlF3R0F3aUU3dzl5VWV2SVFFSDZFVVJ0MC9CN00razhrMDRzVlJZQVFJcFA1aXM5bHc2TkFoeGxYVkhYY3hnb2JPUEEvd1Q0aGJXbHI4bmhBbkpTV3hoRG1TSkxGOSszWXNYYnFVVTNiYnRtMSsxUzNoTzk2ZXcvTGx5NkhUNlNpM3VWT25nRTJicU1RMlFnM3FDSUp4N1hUTm1BRkxmeis2dXJxR3pUWDU4ODgvOStyNjZRbWZSVjVOVFExaVltSUd0Y2dMTm55V2ViLzYxYStHWkptblZxdFpybk9mZlBJSng4cnV5eSsvRElxVlhhRDNrcDY0Uy8zWE56ekZrZlBuejdQZUM3UTQ0c25zMmJQeHd3OC9NTjlKa3NSZi8vcFgzSEhISGF6ZkRab0xGeTZnb3FJQ21abVpyT3p3bmdKVFUxTVQ2dXZyZlJLWWdzSHZmdmM3M2tsOWEyc3I3NlErMU1qbGN1ajFldWdOQnRFSVQ5MlhoYWRBYVcxdHhkcTFhNW52ZHJzZHpjM05YcjFIWnMrZWpaVXJWdzVZcDhGZ1FGWldGdE1ITFpjdFdXaG16Wm8xcUtqa0QvUUFtU0FJSm9rUlNaS0lqWTFsaFdCeHVWeDQ4Y1VYTVhic1dEZ2NEcHc3ZDg1blFlVGN1WE5ZdDI0ZEZBb0ZFaE1UbVRBakRRME5uRHI0L3NZQVN0dy9mZm8wYTl2TEw3K010TFEwWExod0FhKzg4Z3JuR0gvdkpVRVEwR2cwbFBXbzFRcGl5eGJLU2w5SVN5YUZBcGc4R1ZpMENQM0p5ZWl4V3NQYXRUNlE1eVkyZ3RGL2d3RVRwekVpQXFxK1BoQmxaY0wzVDRJQXhvMERsaTZGYStwVW1NMW1tSHQ2d3JaL0RnZnU0enozei9TN1Z5YVQ4UzV3amtSb3J4S1R3U0E2d1Y4U1J5V0dRamlKcEZlS09BcU1BSUUwa0JmVEJ4OThnS2lvS01aRjJPRnc0S09QUG1JbFlRRW9DME4zSzduczdHemVDZkh0dDkvT085aHBhbXBDUlVVRnBrK2Z6cG9RWjJSazRQRGh3Nnl5bXpkdlJuSnlNakl5TWdCUWs0ek5temV6enVmdmRZdlY0alBZOVFWNlRyN244TlZYWHlFckt3dHo1c3loSmo3bDVjRHUzY0NsU3o2Zlk2Z3dQOElMRnFBL0tncmRIUjBoYyswRUJyNS8yN2R2eDFkZmZjWGFSaEFFcnIzMldxL0hGUlFVNEQvLytRL3p2YmEybHBQOEtqYzNOK1NXVGZYMTlheDlRN0hNODJabDk3T2YvUXhQUGZXVVQxWjJmQzZFZzEyYnYvZVNuaGd4RS9jcm9QOE9GZHJpOThDQkF3QzQ0c2pNbVRONVkxZG5aV1Z4Qk95V2xoYTg5TkpMaUlpSVFGeGNIQlFLQlpNWWpLNXo0c1NKckxwaVltTFEzTnpNZlBkSFlBckcrOUdmU2YzNDhlTkRPaGtnQ0FKcXRWcDB3dE5RWStmYWJEYmVEUFdlRUFTQjB0SlMvT1FuUC9FcGZteEJRWUhYTVlJLzcxaUF2NStRSkFtdFZvdW9xQ2pvZERwb05CcU1HalVLdGJXMVVDZ1VUQmI0clZ1M3NpYUtUcWVUNVpFemE5WXNIRHg0MEtkekF0U1l6Tk5DM3gyNVhJNFZLMWJ3SHArZG5jMFIydnI2K3BqeDNVQy9XNzdlUzlxU1NhOVFVSlpNVzdZQVo4NElHZ2VQakkwRkNndEI1dVRBcmxTaXU2MHRyT1BnQmZyY2FFSnRRZXJ0V0w3dFErbS93WUNPMDZoVEtLQ29yUVcrL1JZNGR3NFFVcHlNalFVV0xRS0tpMkdYeVlZVXYvbEtoQ1JKOVBiMk12Zk5icmN6djBIMHU1ZGVwTkZxdFQ2SG5RcEg2SEFSWWhUOHhicndMeEZlaElOSWVpV0pvOEFJRUVnRG9idTdHeSs4OEFLU2twS2cwK25RME5EQWF4MnllUEZpbHRYQXpKa3plU2ZFZi9qREh3YWRFTHVUbDVlSGpSczNzcXpYZW50NzhlcXJyeUloSVFFbWt3a1hMbHpnallrcUVUejRub05hcmNheFk4Y3dLek1UOG9ZR0tqSFRxVlBDVFh6a2NpQXhrYksreThxQ3RhOFBQUUwvQ05PdW4xOTk5Uld2NitmQ2hRc3hkdXhZcjhmUG1UTUhHelpzOE5zaUw5Z01acG5YMk5qb3MyWGU4ODgvanlWTGxnekp5bzdQaFpCdWp6Y1hRbi92SlcxOVo5Qm9vS2l1dmlMN2J5QVVGaFl5QXFrbjN1STR5bVF5M0h2dnZYanBwWmM0dng5ZFhWM282dXJ5NmR3NU9Ubll0R2tUYTV1dkFsTXc4V1ZTZjgwMTE0UzBEYlJydmRpRUp5RmlnYWVscGVHR0cyNUFlbnE2ejhkTW5Ub1ZVVkZSTEhkd2dFcHVOM255NUlEYlFwSWtIQTRITEJZTGtwS1NtTVVsblU0SHRWcU44K2ZQUTZGUVFLbFVJalkyRmpObnpzU0pFeWZRMWRYRkVVRlNVMU54MjIyM0JhMy9ta3dtM0hYWFhad1kyRFFsSlNYWXYzLy9nSDJaRDEvdkplMjZIR0UwUXRYWkNXTFhMbUQvZmtDQU9NRU1HZzB3YlJxd2VERWN5Y2t3ZDNXRnZldHlvTTh0M0Jpcy93NFZKdjY0MFFpVjFRcVVsMVA5VThqNWhFWUR6SmpCOU0rZWpvNnd0bTRXRXZkM2IyZG5Kem82T21DMzI5SFgxOGVNYWVsM3IwYWpnY1ZpUVVSRUJJeEdJNVJLSmVSeStUQmZRZkNSeStVd21VeWlGUHdsSklaQ3FJVlJ2bk1GVWw5a1pPUVZKWTRDSTBBZzlYYzFVcVZTTWZGQ0dob2F2SmFiT0hFaUZpNWN5SEZydU9lZWUvQ0hQL3pCcndreFNiTGpGR20xV3F4YXRRcnZ2dnN1cDJ4VFV4UExYYzNUamRPOXpzRVFxOFZuc09zTDlKeWV6NEVnQ0l3Yk53NUZSVVdJVVNoQTdONE5WRlFJbnhpa3VCamtkZGVoVnlaRDU4V0xzTmxzSVZ0MWIybHB3YXV2dmdxQXVqZDJ1eDB0TFMxZVhUK3pzN054L2ZYWEQ5Z2VuVTRYa0VXZU53Sjl2cU5HalVKTFN3dnozZVZ5NGFXWFhrSmFXaHFjVHFkZmxubm56cDNEK3ZYcmgyUmx4K2RDK01jLy9wRnhJZnpUbi83RU9jYmZlNm5SYUJBWkdRbWx4VUpOakVaNC93MFdVNlpNOFNxT3BLZW5lMjMvNk5HajhmampqK09OTjk1Z0xaeDVRNjFXYzZ5WUZ5MWFoTnJhV280SEEwMXFhaXB1dmZWV3Z5encvQzB6R1BTa1BpVWxKV1RQa3M2NGJESVlSQ1U4aFNManNrS2hnRjZ2UjF4Y0hNYVBINCtaTTJjeUN6ZiszdCs4dkR4T2dxZXJycnJLNzdyY3kvYjE5YUc3dXhzdExTMllNbVVLMUdvMVo4RHRjRGpnY0RoZ3Q5dVJtSmlJdUxnNG5EcDFDaWRQbm9UZGJrZGNYQnh5YzNPeFlNRUNLQlQ4UTAzUDlqMzIyR000ZVBBZ1RwMDZoYmEyTnRoc05zamxjaGdNQmlRbEpTRXpNeE81dWJsUXE5VmVyMDJoVU9DWHYvd2x2djc2YXh3OGVKQ0pPMDhMblFQZEUxL3VwVXdtUTBSRUJEUnlPWWhqeHlnUnY2VkZ1RGg0QUpDUVFNVjNMaWlBOWZLekN2ZkorbENlR3lDT0dLVEI2TDlEUmFGVUlpSXlFanFsRXJMRGg2a1FPL1gxd21iNWpvOEhGaTZFYS9aczJOeXNJQ1VHeC8zZDI5SFJ3WHZmM04rOVhWMWRNQnFOU0V4TVJGUlVGTys3T3B3UnErQS9WSzhTQ1FrYW9TeEd2VzBmN1BPVktJNENJMEFnOVplRWhBUmtaMmZqMDA4LzlUcEF5Y2pJd0gzMzNjZnJzcENRa09EM2hOZ3pveXNBNU9mbncycTFZc09HRFY1Rm1pbFRwdUMyMjI3akNLVGVKaHNTL3VQK0hCSVNFbEJVVklUeHljbVFWMWNEVzdjQ2JxNnZJVWVwQkRJemdXdXVnU015RXViTE1jVkNhUlZpdDl2OWN2Mjg0WVliZkhMbEtTZ284R3FSbDV1YjYzYzdQWEYzS2FmL3AxLzZKRW5GWnNySnljSG5uMy9PT3M3cGRMSVNITTJjT1JPSERoM3krYnkrdXM3eE1XdldyQUZkQ0wzaDY3MWtYSk5sTWhDVmxWZEUvdzBXQkVGNEZVY0dtMndrSkNUZzE3LytOU29ySzNIZ3dBSFUxOWVqczdNVERvZURpUU9YbUppSUtWT21ZUGJzMmREcjlhempsVW9sSG5yb0llellzUU1WRlJWb2Ftb0NTWkkrQ1V6QndKOUpmU2lSeStXSWpJeUVWcUVRbGZBVVNFYndkZXZXaGFCeC9QQlpyQS8yamgyb2ZTNlhDM2E3SGVmUG4wZDNkemUwV3UyQVlnNzl6bFdwVkpnOWV6WnV1T0VHUkVkSGMvcXNML2Rrd29RSlFZbk5xRmFyY2UyMTErTGFhNi8xNjdqQjdxVmNMa2RFUkFRTU9oM2tUVTFVSEx6YVdtSGo0MFpFQUNVbElPZk9SYTljanA3T1RwWm5RampqNjNONzZxbW5CcTNMMTc5Qlgrb0NnRnR1dVFXMzNITExnR1dDMVg4RFJTYVR3V2d3d0tqWFE5N1JBZnpmL3dGVlZjTDJUNU1KeU04SFNrdlJyMUtoOCtKRnJ3dnVFbXc4MzcyZVhsQ2UwTzllczltTXhzWkd5T1Z5M25kdk9DTld3VCtRY1lHRWhEZUVGRW45T2VlVktvNENJMEFnOVhjVmxpUkpKanZzdG0zYmNQcjBhVml0VnVqMWVxU21waUl2TDQ5SjREU1ExZERUVHovTlRJalBuajNMbVJDUEdUT0dOU0htcTZ1MHRCU1RKMC9HOXUzYlVWdGJpNjZ1THFqVmFpUWtKQ0F2THcvNStmbThBMSsrK3Z5Sm1lUytQOUNWOGxEVU4xelhVRnBhaW1uVHB1SGlwVXZJeWNsQmxOa00yYlp0MU1CU0tPc2xnZ0JHandaS1MwSE9tb1ZlcHhPZG5aMmlpQ21XbHBhR2xTdFhZdEtrU1FCOCs1dnpacEVYRVJFeG9FV2VKOTc2U1c5dkw4YU1HY1BFeGFNWElrNmVQTW5FWmlvc0xNVHg0OGNIdGN6ekZFajk2VlB1bUV3bTNIbm5uVjZ0N0lxTGkvSDk5OTk3RlZpOW5kT1hleW1UeWFEVDZ5azNxK1ptRUZ1M1N2M1hUL2pFa1p5Y0hKL2JuNVdWNVZQb0NMNzZaRElaU2t0TFVWcGE2dldZMTE5L2ZkQzZmQ25qeWZqeDQxa3hzcjBSeXVjb1J1R0pqcDByNXY1TGtpVEt5OHRaMnhJVEU1R1VsQlJ3dTgxbU05cmIyMkUybS8yYUJEcWRUbGl0VnJTM3QwTXVseU1xS2lxc0xKa0d1NWRNZk55SUNHZ2NEaEI3OWdBN2QxTHhuWVhxSXlvVkZSOTN3UUk0VTFOaHNWaDhFbElrUmo1MDRyRElpQWlvZTN1QkxWdEFidDhPb3J0YnVFWW9sY0NVS1pTbFhXb3F1aTJXc0FpeEl4YXUxSGV2TjhRcStKdk5abEdQQ3lUQ2gxQUtvKzZmQXprdU9qcjZpaFZIZ1JFZ2tBNEczNFFSb0Z6b1BXT0QrZ05CRUpnNWN5WWpwZ1pLWW1JaWJyMzFWcS83TDF5NHdOa1dGUlhGMmViTEtyaTNleEZvMldEWE54elhBRkRQTWkwdERibTV1WWhTcVNENzhrdmdtMjhvNnlXaDBHcUJ6RXlRaXhlalB5SUNYWjJkdy9JajdPbjZtWldWeGJoKytnTkJFSmd6Wnc0bndWTk9UazdBQXplUy9ERTJVMWRYRjFKVFUxbHg4UUFxUnFkS3BZSmFyVVpFUkFUKys3Ly9HOVhWMWRpL2Z6L0xNaThuSjhjdnk3eEhIMzBVaHc0ZDhtcGxOMzM2OUVHdDdKUktKUjU1NUJGczJiS0Y1VUlZRVJFeFlMekF3ZTRsTTNFM0dxRnhPb0h2djc5aSsyK2dlQk5Ia3BPVGg2bEZWdzVNUm5DUkNVL2hNTEd2cWFsQmUzczdhMXRSVVZIQTlaRWtDYXZWaW82T2pvQkVOK2ZsaFJHZFRzYzdUaEV6ZzkxTGhVSUJrOGtFZzBvRm5EZ0JmUFlaOWI5UWNmQUlnb3FEVjFnSVYxNGVFd2R2cEZpUFNnd051bi9xMVdySWpod0J2djVhMlBqakFNaVlHS0NnQU9TY09iQ3BWT2h1YVdIRitKZnd6cFg4N3VXRGRxMFhvK0F2eGRLVkNDWmlGRW12ZEhFVUdBRUNhYmhNd0FPbG9xS0NzeTNVbVlTdk5PaU1ud2E5SHJMYVdtRGpScUN1VHJnR3lHVEFtREhBa2lVZ0owK0dwYmVYc1VnT05xKzk5cHJmeHdUYTF3S3h5T05ySDEyK3Y3OGYzZDNkYUcxdFJVZEhCNjk0NVhRNlliUFpZTGZiMGQzZERhUFJpS2xUcDZLd3NCQXFsWW9qenBJa09lQTVhWUpsWmFkU3FiQml4UXBlTi95QmpoM29YbDVKL1RkVVZGZFg4NG9qMG5zMjlOQ0ptY1FrUEhWMWRZblNlclNycXdzUkVSRUFxQ1J2Ly9uUGYxajdqVVlqNXN5WkUzQzdhUmRQcTlVYVVHZ01rcVRpV05NWmw4WHM2dW5QdldUaTRKbE1VRnF0d0JkZmdOeTdGNFNRbHB0cU5SVWZkOUVpT09MaTBOWFJnZTd1N3JBSVlTSVJXcGhGVXBNSktxc1Z4TFp0d0o0OXdzWnZWaXFCU1pPby9wbVdodTcyZGtsTThvTXI2ZDNyQzB6Q1JoRUovbDNOeldFUlUxOGkvQkNUU0NxSm94VGgvUVlOWTlyYTJoQVRFek9nTlYxZFhSMTI3OTdOMnFaVUtqRmx5cFJRTisrSzRlTEZpMGhMUzRQSlpJSzZzeFBFamgzQWdRT0FSeEt1VUVJYUROU1BjRkVSN0VvbHVpNWVEUHVBOWlSSmN2b3U3YTRZQ0M2WEN6YWJEZWZQbjBkUFQ0OWZzWmt1WExnQWhVS0JxS2lvc0J3MERuUXZDWUtBVHFlVCtxK2ZlSW9qLy9kLy84ZmFUNHNqRXFHRjdyOFJFUkdpRXA1NmVucEVPUWw2K3VtbmtaaVlDSVZDZ2JObnozTEVoMnV1dVdaSXNXS2RUaWY2Ky92UjM5OC9wT3QzT0J5dzJXd3dHbzBCMXhGcS9MbVh0RWVDamlCQTdOc0hjdHMyNE9KRjRTeWNDUUprWWlLd1lBRmMwNmJCM05zYkZoYk9Fc0tnVkNvUkhSME5uVXdHNHVCQjRLdXZnUFoyWWVNM0p5WUMxMXdENSt6Wk1JZUpCYjZZdUpMZXZZTkJlNVZFUkVTSVN2QTNtODNTZ3BSRVVQbi83TjE1bEZUVnVmN3haNTlUWTFmUEV5REVBVFZvVkRTZzRJQURRVkJROUpxbHdjUmxRbUwwcXF4RW8vN2lGSzhhTk91cU1RYjFMc1ZFMTAxTWpCcU5YRVZVb25FaWFuQU1va2JSaUNOSXo5MDAzVjNUK2YxeHVzcHV4cWE2T1ZXbjYvdFpxNWNLM1ZXYmNyT3J6dk8rWjIrdmd0RysvNzYxMzYrdHJTVWM3ZVcvdEdBamhYZ1JNeEJQUC8yMC92M3ZmMnZhdEdrYVAzNTh2dzZ4UkNLaFpjdVdhZEdpUlpzc3hvY2Njc2dXOXpURjludjExVmZWMGRHaG5ldnIzU3JsMDA5TEF6aDhhOGdFQXU2YjhESEhLTG5ycnVybzZsSjdlN3Z2UDFodTduYkZLVk9tNUR4dk96czcxZFM3OTArdWV6TlpsdVhMdlptMjlsb0dnMEdWbHBZcVp0dk0zKzJ3clhCazl1elpDb1ZDckxNN1dDWjRpa29GRlR3TjlpSjFSMG1sVXZyNDQ0ODMrM3Y3NzcrL0RqdnNzRUZmWENlVHlVRTlodU00U3FWU2czNmNIVzJncjZWbFdXNFJLaGFUL2ZubjB0S2xNbSs5NWUwK2VHVmwwdVRKY280OFV2SEtTblUwTk9UY2FZYmh4YklzbFplWHUvczBmdkdGOU9pajBqdnZTRjRlSWxOWktSMXhoUFNOYnlnZWphcWpzWkg1dVoyS2FlM2Rsa0lNL0RON1BmdjVkVVZoS29TUTFMSXMxZFRVRUk3MlFVQ2FSeDk5OUpIdXV1c3VCUUlCalJ3NVVyRllURjFkWFZxelpzMW1PK1NxcTZ0MTNISEgrZnJQWEVnc3k5Sk9PKzJrZmZiZVc5SFdWbmZmdTFkZThmWmdtNm9xbVduVGxKNDZWVjJTV2x0YjFkUFQ0N3YveDMwNzhob2JHemZia1RkNTh1U2MvbHlPNDZpenN6UG4yN1pUcVpUYTJ0cmMvWXg4c1BnUDlMWE03dEZVWHE1UVV4UHpkenZzNktBSjIyWlpsbUt4bU1wS1NoUllzNllnZ3FmMmRldlUyZG5wdXd2NzhlUEg2L3ZmLy82ZzU2eGxXYkp0Ty9zQk9sZTJiZnUyd0xEeGF4a0toVlJkVmFWSUtpV3pmTG4wdDc5SkxTM2VYYXpidGpSMnJNenh4eXUxNzc1cWIyL25ZQ1prWllwTTRYUmE1aC8vOEg1K0JvUFN1SEhTc2NjcXRlZWU2bGkvWG0xdGJaenl2WjFZZTEyRkdQaTNVNURDRHBidmtMUzJ0alo3M1FtWDd3UFM0U0NaVE9yVGJYUjlWVlJVNk95enoxWnBhYWxIb3hyK3d1R3c5dDF2UCswNmFwU3NaNTZSbm5oQ2FtandiZ0RCb0hUZ2dkSTN2NmxFV1prNldscDhld3ZIRlZkY29kR2pSOHUyYlgzODhjZWJkT1FkZi96eE9kLzY2VGp1cWZXRDNadXBwNmRIcVZTcTRHK3pIK2hyR1E2SFZWVmRyWWd4N20zMXpOOUJ5NFFqMlBIQzRiQ3FxNm9VVGFjTEpuZ3E5TnRDLytkLy9tZUhQbjdtNGpvVUNpa2VqK2Qwa1cxWmxvTEI0S0J1OWZmQ1FGNUwyN1pWVTFPajBwSVNXZSsvTHozNG9QVGhoOTd0anl1NSsrTWVjNHpTUng2cERjbWsyanM2T0pnSmt0ejVXVmxacWRMU1V0a2ZmU1E5OElDNy83aVg3OEhWMWRLUlI3cGI3RGlPMmxwYnRhR3owN3ZuSHlhS2FlM2Rta2drb3NyS3lvSUsvQ2xJd1F0ZWhxUjkxZGZYRTQ1dVJtRW5CUVBnMXlyWlFNZHRqTkgrKysrdk9YUG1xS3lzekxkLzNrS1RPZkV6R28wcXVtYU5ld3VIbHg4c2V5L09kZHh4U3UrMm16cDdldFRTMnVyYld6aTIxcEUzZnZ6NFFYWGtKWlBKSWRtYktaRklxS3VycStDTERBTjVMVzNiZGs5VWpzVmtmL2doODNjNzNYcnJyVnY5ZlQvOEdmek10bTFWVjFjWFZQRFUxdDVla0FjemVTMFVDaWtXaXltWlRHNzNBU3VadmVNeVd3YjUrYlUweHFpMHRGVGw1ZVVLYk5nZ0xWbmlGcUs4M0FjdkZwTU9Pa2lhUGwzSmlncTF0N2FxdmIyZGcyK1FuWjlWbFpVS3JsOHYzWE9QOU5KTDNuYmdSNlBTL3Z0TFJ4K3RlR1dsMnRyYUNuYi9aajhvOXJYWHRtMVZWRlFVVk9EZjJ0S2l6dlhydlh0K0ZEVXZ1MGN0eTlLSUVTTlVYbDd1M1IvUVIzd2ZrUHJWeVNlZnJKTlBQam5md3loS21UM0ZLaW9xVkpsS3lWcTJURC9zL0RZQUFDQUFTVVJCVkhydU9hbTkzYnRCWkc3dG5ESkYzZUd3MnBxYTFEVU1MODczMjIrL1FYZmtEY1dlU3BsRG0veDhZWmw1TGZ2TzMraUdEVExQUDgvOGhXOFlZMVJXVnFhS2lvcUNDcDQ2T2pwODNmMDhGREtoU3pLWjFJWU5HN1pydlRUR0tCQUlxS2FtUmhVVkZiN2I2M2xqNFhCWWxaV1ZpdGkyck9YTDNWczkxNnp4dHNONXpCanBxS09VN04wZnQ3MnRUZkVDUHdBUDNnaUdRdTRkSklHQXJPZWZsNVl1ZGU4ZzhXcCtXcFkwYXBRMGJacFNYL3VhT3VOeHRmWVdTYkg5aW4zdHpYd3VxSzZxS3FqQWZ6M2hLRHptUlVocVdaYnE2K3NKUjdmQzl3RXBGK1RZWHBudXU3SklSTmJMTDBzUFBTU3RYdTNsQU56dXV4a3psTng1WjdWdjJLQ1dscGFDdnJWelcyNjU1WmF0L3Y1Zy9wNE8xZDVNbWR1UENuM04yTlpyeWZ5Rm54Vmk4TlRXMnFvZUx3UGFBaFlNQnQwTDFlcHF0YlMwcUx1N2UwQnJaakFZZEl1T2xaV0tSQ0lGdjg1dWpXVlpLaXNyVTJWRmhZSU5EZEo5OTBtdnYrNXRoM01zSmsyYzZPNlBXMXFxMWkrK29Ec1BrbnIzYVN3clUwVlptWUpyMTdwRnByZmY5alJNY2twTDNTMTJwazVWVDJXbDJoc2FmTGwvY3lFcDVyVzMwQUwvOVQwOWFtbHB5WG03QTJBd2RtUklhb3pSaUJFanVLMStHM3dma0FMYnc3SXN4VXBMVlZsVnBVQkRnM3RyOGh0dmVGdWxMQytYampwS3pzRUhxOHVZN0pzd05vKzltYjdFL0lXZlpRNWdLTFRnaVM2Ukw5bTJyVWdrb3JxNk9nVUNBYlcydHFxcnEydUxYZnlaNzg5YzJKZVVsQlQ4UHMvYkVvNUVWRlZUbzdBazg5ZS9TazgvTFczWTROMEFMRXZhZFZkM0g3dzk5c2p1Zytmbk95QXdkSUxCb0dwcmF4V1ZwQmRlY1BjZjkvSU9FbU9rWFhhUk9mRkVKZmZmWCt0YlczTStSQk5mS3RhMTE3SXNWWlNYRjFUZzM5RjdNQlBoS1BKbFI0U2t4aGlOR2pXS3p0RUI4TjlLdWhFV0wyeVBVQ2lreW9vS1JSTUpkd1B3WjU5MU53RDNpQk1NU2hNblNzY2VxNTdxYXJWMWRLaXpzNU1MbjIwSWhVSXFLU2twMnIyWk1waS84TE5RT0Z4d3dWTmJXeHNYOWh1eExFdWxwYVVLaDhNcUtTbFJRKy9GWWlLUnlMNVd0bTFuaTA2MXRiV3FxcXBTT0J3ZWRLZC92dG0ycmVxcUtwVkdJckxlZXN2dGNQNzhjMC8zd1hQcTZxUnAwK1FjY29nNkpiVzJ0ZzY0bXd6RG0yVlpxcTJ0VlN3YWxkNS8zOTJuOGZQUHZldTBrNlQ2ZXBuWnM1VSs2aWh0Nk81V2MzT3p1cnE2bUo5RG9Calgza0FnVUZDQmYwZExpMXBhV3RndUFuazMxTGZWRTQ0T25POERVbUNnYk50V1dWbVp5a3RMRlZpOVducnlTVytybE1hNHQzYk9uS25VL3Z1ck01VlNXMXNiM1hmYllJeFJMQlpUZFhXMXVycTZ0bnR2cHN5Qk1PWGw1YjdjbXltRCtRcy9zMjFiTmRYVkJSYzg5YkNuNDJZWll4UU1CbFZWVmFYUzBsS2xVaW10VzdkT24zMzJtU1NwdHJaV0kwZU9WREFZVkNBUWtHVlp2bDVmTXpMdk5lSDE2NlcvL2xWYXZsenk4dFQ0U0VRNjRBQTVNMmNxTVhxME9wcWExTkhSUVJFS2txVHk4bkpWVlZVcDBOMHQvZVV2N3Z6MGV2L215Wk9sWTQ5VnZLcEtiVTFOV3I5K1BiZldENkZpV25zdHkxSmRYVjFCQmY2WjdRMkFRakJVdDlYdnROTk9oS1Bid2ZjQnFSK3JaZkJlcG91d3VxcEtrVVJDZXVVVnQvdXVvOE83UVpTVXlCeDZxSnpqamxNaUZsUHIyclY4c0J5Z3pONU1WVlZWMjlWTkV3Z0VWRkZSb1lxS0N0L3V6U1F4ZitGL0pTVWxCUlU4dFRjMnFxT2pnKzdSYmJBc1MrRndXSTdqWlBkd05zWmtPNXdzeThwK3IxL1gxNHhBSUtDNnVqcEZnMEYzNjVMRmk2VjE2N3diZ0RIU1Rqdkp6SnFsOU1FSHE3T3JTeTB0TGVycDZmSDlhNHZCQzRmRHFxNnVWaXdjbHZYQ0M5TEREMHRmZk9IdC9zMWYrWXFjYWRPVTNtY2ZkVzdZb0pibVpzS2tIYVFZMXQ3TTUvcENDZnhiZXo4WFVKQkNJUm5zYmZWanhveFJXVmxaSGtidVg5YTJ2d1h3djBBZ29LcXFLcFhGWXJJKy9GQjY4RUhwbzQrOC9XQzUxMTdTaVNjcVBXS0Uyam82MU5iV3hwdndBR1gyV3FxdHJWVnRiYTFLUzBzVkNBUzJXRFczYlRzYnlOVFcxdnAyYjZZTTVpLzhMQkFJcUw2KzNnMmUvdld2dkFaUFRtL3dSUGZvOXNsMElmVFY5d0o5T0tpdXJsWkZlYm5zems3cDdydWxsU3U5MzkvNWlDT2thZE1VdDIyMXRMU29zN1BUdCtFSGhvNHhScFdWbGFxdXJwYTlmcjA3UC8vNVQwODc4RlZhS2syWUlCMTFsSHJDWWJVME42dkR5eUp0a1JxdWEyODRIRlpOVFkwYitMLytlbDRELzFSdjROL2FXNUFDQ2szZnp3RUQvWGZMc2pSNjlHakMwUno0TnpIb3hRZEhiRXRtVDUvS2lnb0ZXMXBrbGl5UlhudE44dXBOMEJpcHRsYWFPbFhPQVFkb2crT291YmZxVHZmZHdQWGRteWthamFxeHNWRmRYVjM5OW1iS0hNWVVpVVJVWFYzdCs3MlpKT1l2L0srcXFxcXdncWQxNitoK0hnSitYVk0zcDdTMDFPMXdOa2Jtc2NmYy9YRzlESDlDSVduY09EbEhINjNFVGp1cHZiMWRyYTJ0N0lNSFNXNEhmazF0cllLU1d5Qjk1aGx2MTlCZ1VQcnFWNlZaczVUNHlsZlUxdDZ1dHZaMjF0QTg4ZnZhYTR4UlJVVkZ3UVQrM2FHUVd0YXNVWHQ3dSs5Zld3eGYyM3RiL2VqUm83bXRQa2UrRDBpQmJRbUh3NnFzcWxLSlpjbTgvcnA3UXVLYU5kNE5JQmlVdnZZMWFlcFV4V3RyMWRyUndTMGNPZHJjM2t3TkRRMzYvUFBQSlVsMWRYVWFNV0tFQW9HQTcvZG15bUQrd3M5S1MwdFZVMU5UY01FVHQ5WWp3N1p0VlZaVnFieXNURlptSDd4Ly85dmJmZkJxYXFSRERwRXphWks2akZGTFM0dTZ2TnlDQWdVckVBaW9wcWJHdllQa24vK1VGaTJTZXZlajlJcFRXK3Z1MzN6d3dkclFPeis1dFI2NUtpa3BVVzFkWGNFRS91MGRIV29qSElVUERQUzIrcDEzM3BuTzBVSHdmVURLWW9hdHNXMWJzZEpTVlZWVUtQajU1KzRIeTVVcnZSdUFaVW4xOWRMMDZVcnZ2Nzg2MDJrMU5UY3JIbzh6ZHdkaFMzc3poVUloUmFQUlliRTNrOFQ4aGI4Vll2RFUzTnlzRFJzMk1IOXpzUEh0VzhQaE5UVEd1QmZydGJVS0pSTHVQbmpMbG5uYnlSU0p1RVdvWTQ5VmZOUW90VFkxcWJXdGplNDg5RHVrTXRqWjZSNXU5L0xMa3BlSEkwYWo3djdOeHg2citFNDdxYjJoZ1NLcHg0YlQyaHNJQkZSZFhWMVFnWDl6YzdPNnVycDgvYnFpZUd3dEpMVnRtM0IwQ1BoL0V4TmdDNHd4aWthanFxdXRWYVNueDYxUVB2dXMxTm5wM1NDQ1FUbFRwc2laUGwzZHBhVzhDUSt4NGJvM2s4VDhoYjlsTHV3TEtuaHFhNk5MQlAwRWcwR05HREZDSlpHSTlQZS91L3ZndGJaNk9nWm4xQ2c1eHgrdjFJUUo2dXpwNGRaNlpBVUNBZFdQR0tGWVNZbGJIUDN6bjZXbUp1OEdZSXcwY3FUTUNTY29QWGx5djRQRGdPMWxqTW5lVlZJd2dYOTdPMXZ1d0hjMnQvZW9aVm5hWlpkZENFZUhBQjJrR0xhQ3dhQXFLeXRWRmc3TGV1c3Q2YkhIcEU4KzhhNTd5YkxjaS9QWnM1VWNPMVp0R3phb3JiMWRpVVNDZVR1RU5uNHRoOHRyeS95Rm53V0RRZFhYMTd2QjAxTlA1UzE0MHZISEt6MWhndFozZDZ1MXRaWHU1MEVZYm11dFpWbXFyS3hVUlVXRjdMVnIzUkQvdmZja0x6dmpLaXFrSTQ2UU0yMmF1a3BLMUxKMnJUbzdPN2xZaDR3eHFxbXBjVHZ3bTV1bDMvN1crdzc4eWtwcDZsU2xqemhDUGNta21ob2J0WDc5ZXQvLzNmZWI0YkwyQmdJQjFkWFh1NEgvQ3kva05mQlBUWjZzOVoyZDJUMzFBYi9wMnoxcVdaWjIzWFZYbFphVzVubFV3OFB3YUxVQ05tSlpsa3BpTVZWVlZpcTRmcjMwM0hQU2l5OUtYcjRKVmxWSlU2ZEtoeCt1THR0V2Eyc3IzWGNZRU9Zdi9NeXlMRlZWVmFteXNySmdncWZXMWxaT0JFYy8wV2hVdGJXMWlsaVcyOTI4ZEtuVTN1N2RBSUpCYVk4OVpHYk5VbkxQUGJWKy9YcTF0YlhSUFFwSmZmWnZ0aXhwOFdKMy8yWXZQd09FdzI2UmRNWU1KVWVQZGp2dzI5cll2eGs1TWNhb3RyWldGZVhsQlJQNE56YzFxZFBMdTdLQUlaYTVyWjV3ZEdqUlFZcGhLYk9wZlN3VWN2ZTRlZkJCYWQwNkx3Y2dqUjh2WjlZc0pTb3ExTkxTb3BhV0ZqNVk3bUIrMzVzcGcva0xQNHRFSXFxcHFjbDc4S1NaTTkzZ3FiVTEyejJLb2VIM3RkYTJiZFhXMXFxc3JFeG16UnJwcnJ1a2p6LzJkaEExTmU3RittR0hxVHNlVjFOVEU5MTVrT1IyNEZkWFY2dXN0RlQyZSs5Sjk5M24za0hpRldPazJsbzVSeDZwOUtSSjJ1QTRhbWxwSVV3cUFINWRld3NsOEhlbVQ4OEcvbXhuQXIremJWdTc3YmFiWXJGWXZvY3lyTkJCaW1ISHRtMVZWVldwcXFKQ2dlWm05eGFPdDkvMmR1KzdNV09rWTQrVjg5V3ZxaU1lVjNOek0rRVNCb1Q1Q3oremJWdDFkWFVxTHkrWFdiczJyOEdUTTJWS05uaml3aDRaeGhoVlZGUzRCOTg0anN6ZGQ3djc0SG01eGthajBvUUpjbzQ1UnZIeWNqVTNONnV0cmMyWHdRZUdsakZHWldWbHFxMnBVVENSa1A3NFI3ZlE1S1Z3V05wN2IybkdEQ1ZHakZCTFM0dmEydHE4SFFPR2pXQXdxSnFhR2pmd1g3VXF2NEgvNU1uWndIL0RoZzNlalFFWVlyWnRhK3pZc1lTak93QWRwQmhXTWdmYlZGZFhLNUpJeVByYjM5ekRiZGF2OTI0UUpTWFN3UWNyUFdXS3VtS3g3QzBjblBpNVl3eVh2WmtrNWkvOHpSaWo4dkx5Z2dxZW1ob2IxZHJheXA2T1EyQzRyTFhoY0ZnMU5UVXFDWWRsUGZPTTlNZ2ozdTZQYTFuU21ERnlqajVhNlgzMlVVZDN0NXFibXpuNEJwTGNEdndSSTBZb0dnN0xQUDY0ZTVDTmwwR09NWEoyMmtrNjRRU2w5dDFYSGIzN05MTC9lUDc0ZWUzTkhNeFVTSUYvODlxMWFtMXQ5ZFhyQ1BSbDI3WjIzMzEzbFpTVTVIc293eElCS1lhVllEQ29pb29LbFVlanN0NTkxejBZNUlNUHZCdUFaVW03N2lwbjJqU2w5dGhEYmQzZGFtbHA0WU9sUi94NjYxRUc4eGQrbHJtMXZwQ0NKMDVjM2pIOHV0YmF0cTNLeWtwVlZWYktibWlRN3I5ZldySEMyMEdVbGtvSEhpam55Q1BWVlZxcWxqVnIxTkhSNGN2WEUwTXJjd2RKZVZtWnJFOCtjYmZYOFhxZnh2SnlkK3VIYjN4RDNhR1Ftajc3aklQRENvamYxdDVJSktLUkkwY1dUT0Rmdm40OWdUOThqWEIweCtNV2V3d2JsbVVwRm91cHJxNU9vYTR1bWFlZmRnKzI4WExmdVVoRTZjTVBsNDQ0UXQyaGtGcGFXampZQmdQQy9JV2ZaWUtuNnFxcXdnbWVXbHJVMGRIaDdSaFEwQ0tSaUViVTF5c1NDTWc4ODR6MDFGT1Nsd0c2WmNrWk0wYnBXYk9VK3VwWDFkN1JvZWJtWmpyMElXT01ZckdZZTNCWUlpSHo3TFB1L1BReVRBcUZwSEhqNUJ4L3ZKSzc3ODdCVEJnVTI3WlZYVjFkVUlGL2MzT3pObXpZd09kYStCTGhxRGZvSU1Xd2tkbmpKbWJic2xhc2NMdnZHaHU5SGNSQkIwbi84UjlLMU5lcnVhMU43ZTN0U3FWU3pOTWR5TSszSHZYRi9JV2ZoY05oMWRmVjVUMTRjakxCVTNzN2UrY09NYit2dFlGQVFIVjFkWXFWbE1pc1dpWDk2VS9TbWpYZURxS3FTanJ1T09uSUk3VWhtVlJ6YzdPNnU3dDk5MXBpNkdYbVoza3NKdk92ZjBtLy83MjBkcTEzQStqZHAxSEhIQ01kY1lRMmRIZXJzYkZSbloyZHpNODg4K1BhYTR4UlNVbEpZUVgrdlZ2dWNEQVQvTWkyYmUyeHh4NktScVA1SHNxd1J3Y3Bob1hzYlhNVkZRcXNXeWN0V1NLdFhDbDVlWEU4Wm93MGM2YWMvZmRYUnlxVnZiWFREeDlra0YvTVgvaFpJQkJRZlgyOVNtT3hnZ3VlQUtuUHdVeFZWUXAxZHNvc1hpeTk4b3EzSGZxOSsrTnExaXoxMU5hcXBiVTFXNFJDY2JNc3l6MmNzYXBLZGxlWGRNODliZ2UrbDNPanBFU2FQTm5kdnprY1ZsTmpvOXJiMi9rTWdKeGtQaGVVeDJJeUgzNVlNSUUvQnpQQmp3S0JBT0dvaCtnZ2hlOWxEcmFwcmFsUjFIRmtYbmxGZXV3eHljc1ROeU1SNmVDRDVSeDl0T0tscFdwZXUxYnQ3ZTEwTDNuTWIzc3pTY3hmK0Z2MllLWUNDcDZhMTY3bHR0QWR6RzlyYlRnY1ZtMXRyVW9qRVprWFg1UWVlRUJxYVBCdUFMWXRqUjR0SFhPTTBoTW1hSDFucHhvYUdyaFloNHd4MmYyYm80R0FlempqazA5Nit4bkF0cVdkZDVhbVRWTnF6ejNWM25zd1U5ekxkUndENG9lMTE3SXN0K2hmU0lIL21qVnFhMnRqTDEzNFRpQVEwTzY3NzA0NDZpRTZTT0Y3Z1VCQTFkWFZxaWdyazcxbWpidjMzWWNmZXJ2SHpXNjd5VG51T0tWMzJVV3RIUjFxYW1yaUZnNE1DUE1YZmhZT2gxVlhWK2NHVHl0V0ZFVHcxTmpZcUs2dUx1L0dnSUptV1phcXE2dmRnNW5XcjNkUFVYN25IVy9YMkZoTU91UVFPVE5tcU1leTFOalF3UDY0a1BUbHdVeVZGUlVLckZuajd0UDR6anVTbDBGT1daazBhWktjS1ZQVUZZMnFxYWxKbloyZDNqMC9obzFzMGIrMjFnMzhuMzIyWUFKL1B0ZkNiK2djelE4NlNPRnJsbVdwdExSVU5kWFY3c0UyaXhkTEw3L3M3ZDUzNWVYU2tVZEtFeWVxMHhnMU5qV3BxNnVMS3FWSC9MZzNVd2J6RjM2V3ZTMjB3SUluYmd2ZE1meTQxbVlPdnFtcnJWWFlzbVFlZmxoNi9ubkp5d0E5RUpCMjMxMDY1aGdsUm85V1Mxc2JCek5CMHBkaFVsMWRuU0xKcE16U3BkTGYvdVorQmpER20wRUVBdExZc2U3KzQ3dnZycmJXVnZadkxqQitXbnN6VzBZVlV1RGYrTWtuV3I5K2ZVRy9ic0RHTXVGb0pCTEo5MUNLanU4RFVoUXZZNHhDb1pDcXE2c1ZzMjJabDErV0huM1UyNzN2YkZ2YWJ6OXAyalRGUjQxU3kvcjE3Q21HQVdIK3dzK01NU290TFZWOVhWM0JCVStFKzhqSUhINVhXbElpKzEvL2toWXRrajc2eUxzUTN4aXB1bG82NmlpbER6cElHeXhMVFUxTjdJOExTVklvRk5LSWtTTlZHbzNLdlArKzIya1hqN3NCajFmcTZxVFpzNVUrK0dCMTlQU29zYkdSK1ltY1pBNW1xcSt2TDZqQXY2V2xoYysxOEpWZ01LZzk5dGhENFhBNDMwTXBTcjRQU0trR0ZTL2J0bFZlWHE3YTZtcUZtcHJjTitJVks5d0xIOXYyWmhCMWRkTDA2VXBQbXFUMVV2YkNod3QwNy9SZEEveXdOMU1HOHhkK0Znd0dWVjFkWFZEQlUrYldlcitzQVg3anQ3VTIwNkZmVjF1cmNGZVh1OFl1WCs3dWcrZlZHaHVKU1B2dUsrZTQ0OVF6YXBSYWVrOVI1bUlkMmNNWkt5c1ZDb1ZreXNxa3FWUGRvcVhqZUJjb1ZWVElPZXd3ZFplV3FybDNuMGJtWjJIeHk5b2JDb1ZVUDJKRVFRWCtEUTBOZkM2QXJ4Q081cC92QTFJVXA4eW05aU5HamxSSklPQ2VuUHlQZjdpVnc2b3E3d1p5K09IU2NjZXB1NnBLVFd2V3FLT2pndytXMkNibUwvek1zaXlWbFpXNTNhTUZGRHh4QUFQNkNvZkRHakZ5cEdLUmlLejMzNWVlZWNiOURTL1gySkVqcFJOUFZPckFBOVhSMWFYR3hrYjFlTG1GQ2dwUzMzMGFTMHBLWkRKN0taOStldVlidkJ1TVpTa1ZDS2lqclUxTlRVM01UK1FrczVkdWRWVlZRUVgrN2UzdGZDNkFieENPRmdiZkI2UlVoSXBUNXJhNTh2SnlXWUdBTkc2Y2RQNzVVbVpUZWEvZWlIZmVXY214WTlYYTBaRTk4Wk01bVY5K2VQMlp2L0N6ekcyaGhSUThOVFEwcUx1N20vbnJvVUorclRPSDMxVldWTWdPQnQzdzZaeHpwUFoyOXh1OFdtTmpNVG43N0tOdXkxSkRZeU1YNjVEMDVSWWxaV1ZsQ2dSNkw4VnNXeW90emN0NGt2RzRtcHViMWRIUlVkQi9yK0VxdFA5SG1hSi9vUVgrYkJjQlB3bUZRdHBqanowVUNvWHlQWlNpWjV4Q1cyVzNFNXVJRnlkampJd3hzaXpMclV3bUVsL3VjZVBsRzNFZ29IUWdJRWVGOTRHbFdMeisrdXY2MjkvK0ptT01EanZzTUUyZVBEbmZROW9tNWkvOExEdC9KZW1MTDl6dTBUd0VUOXAzWDZYSGpsVmE4dlpncUNMbHA3VTJzNzRhWTl5NWtVeCtlZmlkbDJ1c01WSTRyRlR2T0ZobmtaR2RvNUpiSE0zSDNSdVdKWVhEY29KQjdoNHBZSDVZZXpmNVhKdlBRcEJsS1pWT3M5NmlvSzFjdVRMNzc4RmdVSHZ1dVNmaGFJSHdmUWVwWlZuNUhnTHl3UFM5d0VtbjNROTUwYWozQThuTVA4ZGhMdVpKMzdtUS9YQlc0SmkvOExQTWhaQWNSNnF0bGFaTnkveUdsNE53TCt3elFhMlh6MTJrL0xUV2JyTEdHdU51eStEOVFPUllsa3p2TGFhR2VZbytqREZTZDdlYysrK1hQdnZNMjBLUE1WSmxwY3hSUjhuc3U2OXMyeVpRS2xCK1dYdXo0V2llQTMvWjlwZWZVNEFDTlg3OGVLMVlzVUtoVUVoNzdybW5nc0Zndm9lRVhyNFBTS2w0RnFkczVUMmRsdGF2ejg4YmNTamtobHJHeUhFY2JwdkxrNzZ2ZXpxZDlzV2F3UHlGWDJVdXpJd3hlUStlMHNiSVNhZVY1cUxlRTM1YWF6ZnB6c3ZIM1VhWndsY294QnFMTGJKNmV0eUE5Si8vbE5KcGVScnA3THl6bkoxMmt2YmVXMmxqbUtNRnlnOXJieWFRTkpuNW5NZkEzOWxuSDlaYytFSTRITlllZSt4Qk9GcGdmQitRY290OWNUTEd1SXRKYzdPYzIyK1gxcXp4L28zNG9JTmtaczJTVTF1clpESko1VDFQTnY3ZzZJYzFnZmtMdjhyTzNVeVhTQjZESnhNS0ZlekY0bkRrcDdYV0dLTlFNT2gyNTkxK3UvVFJSOTdlOG1tTTIxMTkvUEhTZ1FjcWxVb3hUOUdQTVVaMjc2RjJKaDZYazB4S3FaUm43OFZHa3BOSXlQVE9TK1pvNGZMRDJwc0pTTzBDQ2Z4VGZEYUFEeENPRmliZkI2UXNmc1VwMnhteVlZT2NKNTZRODk1N2t1TjQra1pzMG1ucDhNUGwxTlFvblU1VHFjeVR2cSs3NHppK1dCT1l2L0FyWTR5Q2dZRFUxWlgzNE1tWk9KR0ExRU4rV211Tk1Vb0hBcklTQ2VtcHA1Uis0NDI4WEt5Yi9mYVQ4L1d2TTAreENkTjc5NFlrT2FHUW5GRElYVXM5Q2tnZEtYczdzbnE3N1ppamhja1BhMisyZUNxNSt6M25NZkIzbU0vd2lXZyt0bGZETnZrK0lDM0VLaHAyUE11eTVJVEQyUU51VERydDZRZExHYU4wTWltNzkwMDRtVXdTTU9XSkh5cnJHMlArd3E4c3kxTGFjV1FuRW5LZWZGSk9ucnBFekg3N1NiM0JreC8remc4SGZscHIrKzdSNThUajdocWJTbm02eGpxcGxMdjNxQXIvOVlMM0xNdFNPcDJXWll5Y1NFUk9OT3I1NXdCRkl1Nko0MktPRmpJL3JMMldaWDBaaG9iRFNnZUQyZkRkS3lZY2R2ZDhWdUcrVGdBS24rOERVcXBEeGN0eEhQZjA3VWpFcmJ3N2pxY2ZMRTBvSlBWK0lLQlNtVDkrMkp0cGM1aS84Q1BIY2I0OCtDQVQ3dWNoZU1wMHJUSjN2ZU9udGJaZjExSWtvclRIM1hreXh0MTd0RS80Vk1pdkY3elhkNDZtSXhHcHBNVDdPUnFOU29HQVd6UmxqaFlzUDZ5OWp1TzRYM2tPL0syQUcyMFU2dXNFb1BENVBpQ2xPbFNjTW0vRU1rYnBjUGpMRDVaZXNTeVpjRmpwM3JFa2swbmVpUFBFRDVYMWpURi80VmVaTGhISGNlU0V3NTdmRnBvSm5rd2drTDNWMEE5LzU0Y0RQNjIxbWU2OHRLUlVabzMxY28zckV6NHhUN0U1Mlk0N1k2U1NFcVZMUzcxZlMyTXhOMUJpamhZMFA2eTlmVHRJMDVHSW5Ed0UvazZmam1qbU00QmMrVDRnNWFLK09HWDNicklzT2RHbzkyL0V0aTBURG45NUVVYWxNbS9TNlhTMnE4MHYveCtZdi9DemREb3R4eGozSWlnYTlUeDRNcG11SjlFbDRpVy9yYldac2Vhcm04bVVsTGkzbVByazlZTDNzb1hTa2hLbHk4cmM3bml2OW15MExKbXlNam1CUVBhV1pPWm9ZZkxMMnB1WnowNDBtcmZBMys3ZEI3V1FYeWNBaGMzM0FTblZvU0puakp5U0VqbWxwZTRIUzYvMEJreTJiV2M3OEppTCtlR0h5dm9XTVgvaE01bnUwVXp3bE01SDhCU051bk5YUHZ3NzcyTitXbXY3ZHVrN0pTVnlQQTZmWkl4TUxDYW50NE8wMEY4dmVDL2JpUzhwWFZxcVZFV0ZlN0NOVjNQVXNtUktTOTFBaVRsYTBQeXc5dmE3TXlyUGdUL3pHY0JnK0Q0Z3BUcFVuTEszZVJvakp4WlRzclJVcHJmQzZnVVRETXBFSXRsYmxLbFU1ay9tZzJQbXc1a2Yvajh3ZitGbmhSSThTWFNKZU1sdmEyM2ZlWm9zTGZWMHIxelRHejZsNmM3RFZtVG1hQ29XOHo0Z3RXMlo4bktsZzBIWllvNFdNcitzdllVUStBZUNRZFpjQUlOQ1FBcGZ5cHhRNjFpV2tyMXZ4TWJETGlZbkVKQXBLWkhwN2NCTHBWTE14VHp4dytiMUcyUCt3cSt5QnpRWm8zUTBtdGZnU1lUN252TFRXcHVacDQ2a1ZHYU45WENlT3NiSTZyMVlaNTVpYzR3eDJmbVlMaTFWTWcrQmtsVmVMaWNVeW5iak0wY0xreC9XM3I2ZkRWS3htSkxsNVZJeUtlUFI4enU5OHprVkNNaG16UVV3Q0w0UFNHbWZMMDU5Ty9DU2VhaThPOEdnckdoVVR1OGVqdHlpbkQ5K3VQVm9ZOHhmK0ZtbVN5UWZjMWVXSlJPTEtkamJKY0pCRE43eDIxcWJuYWNsSmRtTGRVL25hVm1aUXFFUTh4UmI1RWlTTVYvTzBVVEMwdzVTcTdSVTZ0MnprVGxhdVB5eTlqcTk0MHpGWXZrSi9NdktGQTZIM1pDVytRd2dSNzRQU0trT0ZhZFVieWVJc1N6MzFxVGVpeCt2YmxGV0tLUlViOERFTGNyNTVZZksrc2FZdi9DcnpBRmpqdFN2UzhUTGl5Q1ZsU2tjRE1vcThOc05oeHMvcmJXWmVXcjZkRE1aTDlkWXk1SmRWcGE5eFo1NWlvMzFQYXd4R1kwcVVWYm1mVUJhVnFZVWEybkI4OFBhYTR6SkJ2N1p6d1o1Q1B3eit6NHpud0hreXZjQktkV2g0cFE1b01NeFJvbmUvY1c4dkgwdUhRd3FFSTI2cDVCenlFMWUrYVd5M2hmekYzN1ZOM2hLbHBRb1VWYVd0K0RKb2t2RVUzNWFhL3VGVDMzbXFXZGQrcjNGcjJnZ0lGdDA1MkZUZmJlQlNKYVVLTjdUSThYajN0MlNiTnV5WXpGM3V4SXhSd3VaSDliZXZtdHVJaEpSdkxUVTh6WFg3ZzM4V1hNQkRJYnZBMUtxUThVcGxVcTVGY0xlaTVCRUl1RldLajNpaE1OSzBvRlhFUHArY1BSTHhaajVDNy9LN0orcmpRSlNyNE1uSnhoazduck1UMnR0ZHA5blNhbmVlYXA0M0xzQjJMYnNzakozZjBmbUtUWWpzOVdPakZFeUVsR2lwTVM5M2QycllsTWdvSFEwbXUyNFk0NFdMaitzdlgzWDNHU2ZOZGZMd0QvZEcvZ3pud0VNaHU4RFVxcER4U25RVy9GMmpGRWlHbFU4a2ZEME5zOTBPS3h3Sk9MdTRkaGJwV1F1NW9jZkt1c2JZLzdDcjdMNzUwcEtScU51bDRpWDRiNWx5UzR0VlpwOTh6em5wN1cyYi9pVWlFWVZqOFdrVU1qYjJ6MUxTcFFLQkJRVTh4U2I2cnNYZVR3VVVqd1NrV3pidTJLVGJTc1FEaXR0V2V6WldPRDhzUGIyVzNQRFljV2pVYW4zTUVVdk9MYXRRQ1FpaDQ1b0FJUGsrNENVNmxCeHluVGdaVy9sU0NZOTdXSktSeUpLaGtKeWVtOHBvVktaUDM3WW0ybGp6Ri80VlhidTluYVF4bU14NzIramk4V1VZcDh4ei9scHJlMDdUeE9oa09JbEpXNlE3K1hGZWpTcXRHMHpUN0ZabWZuZ1NFcUZRb3FIUWpLV0pmWDVlN1lqT1lHQUZBb3hSMzNBRDJ0dlpzMU5TMjVBR29uSWVCeVFPcEdJMHBibGJtSEZmQWFRSTk4SHBGU0hpbFBta0p0MGIrVzlKeHgyUDFoNkpCMkpLQlVNWmdNbU92RHl4dytWOVkweGYrRlhmVytqeXdSUFh0OUdGNGhFbExadFNYU0plTWxQYTIxbW5xYlZPMC9EWWZlQUx3OHYxdFBoc0J6YnBqc1BtNVhkcnNSeGxEQkc4VURBM1pmVXE0RFV0dVhZdGpJUkVuTzBjUGxoN2JVc3k1Mi94aWdaRENvZUNrbkd5SGkxNWdZQ2NvSkJQaHNBR0RUZkI2UlVoNHBUT3AzT0huS1REQWFWeUFSTUhyMFJwMEloSlFNQk9jWW9uVTRYYkVXM0dQaWhzcjR4NWkvOEtwMU9aMjhMelFSUHh1UGJRcDFJeFAybi9QTjNmamp3MDFxYkhXdWZpM1hQdS9PQ1FiZWJpUzU5YkVaMkxaV1V0RzBsd21FcG1mU3UyR1NNTE10U21qdEpDcDRmMXQ3TWZKYmpLR2xaU2dTRDNnYWt0aTBGQWtwSnpHY0FnK0w3Z0pUcVVISEsvbjgzUmduYlZvOXR5MGlldlJHbkFnRWxqTW5leGtFSFh2NzRvYksrTWVZdi9NcnU3YzV3SkNVQ0FmVUVnekllWGdTbGJWdE9JT0R1bXlmLy9KMGZEdnkwMXRxOXR3M0xjWlN3TFBVRUFwNnVzWTV0dTNzODk1NVVYdWl2Rjd5WG5hUEdLQjBJS0oxSXVDZUJleFRpeXhpbEhjZmQ5MVRNMFVMbWg3VTNNNThkeVYxek13R3BSOC92Wk5aYUtKWUNFZ0FBSUFCSlJFRlUxbHdBZytUN2dKVHFVSEhxVzNsUFdKYmJnZWZsSG82V3BaUXg3T0ZZQVB4d3V1ZkdtTC93cTh3K1kwWnUxMVBjNDREVXNXMFoyNmJyS1EvOHROWm01cWtqdWQxTW1RNVNyK2FwTVRMRzBNMkVMVXFsVWtxbjB6S1dwWnI2ZXNYaWNUbXBsR2VCa295UkhRb3BFb2xreDhNY0xVeCtXSHY3N3Z2c0JJTnlFZ2taeS9JMDhIY2txVGVvWmMwRmtDc0NVdmhTMzgzdEZReEtxWlJrUFB0WTZlcmRieWZ6WVlXNW1COSt1UFZvWTh4ZitGWG03MXRlZ3ljcHUyK2VYLzdPRHdkK1dtdjdCUXJCb0pSSWVMdkdHdU91c2IwbktoZjY2d1h2WmZaSXRHMWJZM2JaNWNzNTY5RmFtdm43WU51MnVydTdtYU1GekE5cmIyYTdwcjZCdjlKcFQrZHpJQnhXTkJxVlJPQVBJSGUrRDBocG55OU9tVXBsSUJ6V3FLOThSVDBldnhFN2xxWHk4bkxaZ1VEMk5nN21ZbjVrdWpGTjczNmFmdmovd1B5Rlh5V1RTYmRMUkZLNmR4OWJUL1VHVDVrdUVRNWk4STZmMXRwa011bGVyTnUyUm80ZXJZcWVIay9YV0dOWkNvVERLb25GSkhGZ0NEWmxXWmE2dTd2bE9JNHN5L3J5MEtZOFNLZlRpc2Zqek5FQzVZZTFONUZJWkFQL3IreTZhemJVOWV3V2UwbkdtR3pnejVvTElGZkdjYndxN2V3WUhSMGQrUjRDOHNDeUxJWERZUVVDQWZjMnVzdzA5ckJTYVhxL0VvbUU0dkY0dndvdnZMTml4UW90VzdaTXhoaE5talJKRXlkT3pQZVF0b241Qzc4eXhpZ2FqYnEzRDhmajdqWU5xWlNud1pOc1c3Wmx5VmlXNHZHNEVvbUVKODlkN1B5MDFocGpGSWxFRk9ndEFtWGxZWTNOaEUvTVV3QzU4TVBhYTR4UktCUlNzSGZiblh4S3BWTHE2ZW1oZ3hRRnI2eXNMTjlEd0diNHZvT1VpVlc4TXFGUzVpSWtYd0tCZ0lMQllONmV2OWhsOXMrU3BIQTQ3SnMxZ2ZrTHZ6UGg4SmYvNFhId2xCR0pSUHF0QWRoeC9MYldadGJZZkhibVNlNGFIdzZIbWFjQWN1SzN0VGZmYk50V1NVbEp2b2NCd0tkOEg1Q2llT1c3UXBsUktPT0F2eFRLdkNtVWNjQS9NcmY2OVpzN2VaaEhmWXNNd01ZS1pWNFV5amdBQUFDd2RRU2tBQUJnd0FvbDhDbVVjUUFBQUFEd3YvemVkd1FBQUFBQUFBQUFlVVJBQ2dBQUFBQUFBS0JvRVpBQ0FBQUFBQUFBS0ZvRXBBQUFBQUFBQUFDS0ZnRXBBQUFBQUFBQWdLSkZRQW9BQUFBQUFBQ2dhQkdRQWdBQUFBQUFBQ2hhQktRQUFBQUFBQUFBaWhZQktRQUFBQUFBQUlDaVJVQUtBQUFBQUFBQW9HZ1JrQUlBQUFBQUFBQW9XZ1NrQUFBQUFBQUFBSW9XQVNrQUFBQUFBQUNBb2tWQUNnQUFBQUFBQUtCb0VaQUNBQUFBQUFBQUtGb0VwQUFBQUFBQUFBQ0tGZ0VwQUFBQUFBQUFnS0pGUUFvQUFBQUFBQUNnYUJHUUFnQUFBQUFBQUNoYUJLUUFBQUFBQUFBQWloWUJLUUFBQUFBQUFJQ2lSVUFLQUFBQUFBQUFvR2dSa0FJQUFBQUFBQUFvV2dTa0FBQUFBQUFBQUlvV0FTa0FBQUFBQUFDQW9rVkFDZ0FBQUFBQUFLQm9FWkFDQUFBQUFBQUFLRm9FcEFBQUFBQUFBQUNLRmdFcEFBQUFBQUFBZ0tKRlFBb0FBQUFBQUFDZ2FCR1FBZ0FBQUFBQUFDaGFCS1FBQUFBQUFBQUFpaFlCS1FBQUFBQUFBSUNpUlVBS0FBQUFBQUFBb0dnUmtBSUFBQUFBQUFBb1dnU2tBQUFBQUFBQUFJb1dBU2tBQUFBQUFBQ0Fva1ZBQ2dBQUFBQUFBS0JvRVpBQ0FBQUFBQUFBS0ZvRXBBQUFBQUFBQUFDS0ZnRXBBQUFBQUFBQWdLSkZRQW9BQUFBQUFBQ2dhQkdRQWdBQUFBQUFBQ2hhQktRQUFBQUFBQUFBaWhZQktRQUFBQUFBQUlDaVJVQUtBQUFBQUFBQW9HZ1JrQUlBQUFBQUFBQW9XZ1NrQUFBQUFBQUFBSW9XQVNrQUFBQUFBQUNBb2tWQUNnQUFBQUFBQUtCb0VaQUNBQUFBQUFBQUtGb0VwQUFBQUFBQUFBQ0tGZ0VwQUFBQUFBQUFnS0pGUUFvQUFBQUFBQUNnYUJHUUFnQUFBQUFBQUNoYUJLUUFBQUFBQUFBQWloWUJLUUFBQUFBQUFJQ2lSVUFLQUFDQXZFb21rM0ljSjkvREFQSW1sVW9wa1Vqa2V4Z0FBQlN0UUw0SEFBQUFnT0xqT0k2V0xGbWl1KzY2UzU5OTlobmhFSXFhTVViQllGQVRKMDdVVDMvNlUrMjg4ODc1SGhJQUFFV0ZnQlFBQUFDZSs3Ly8rejg5OU5CRCtxLy8raS9WMWRYbGV6aEEzam1Pb3hkZWVFSG5ubnV1N3I3N2JsVlZWZVY3U0FBQUZBMXVzUWNBQUlEbmZ2ZTczK21DQ3k0Z0hBVjZHV04wMkdHSGFmcjA2YnJycnJ2eVBSd1VBYlkzUWJGTHBWS0t4K1A1SGdZS0JCMmtBTEFWeVdSU3RtM0xHSlB2b1FCNWtVcWxsRTZuRlF3Rzh6MFVEQ09wVkVwcjE2NGxIQVUyWS8vOTk5ZXR0OTZhNzJGZ21FcW4wL3J0YjMrcmh4NTZTTzN0N2VydTdzNzNrSUM4c1N4THdXQlF1KzIybXk2KytHS05IejgrMzBOQ0hoR1FBc0JHMkJjUCtCTDc0bUZIc0N5TGpnMWdDM2JaWlJkOThza24rUjRHaHFsNzdybEhiNzc1cG43MXExK3BvcUlpMzhNQjhzNXhITDM5OXR1NjlOSkxkZWVkZDJya3lKSDVIaEx5aElBVUFEYkN2bmhBZit5TGg2RkdWejZ3WmVGd1dNbGtNdC9Ed0RCMTMzMzM2YnJycmlNY0JYb1pZN1RQUHZ0bzl1elp1dXV1dTNUWlpaZmxlMGpJRS9ZZ0JZQ05zQzhlMEIvNzRnRUE0SC9KWkZLTmpZMnFyS3pNOTFDQWdyUHZ2dnRxK2ZMbCtSNEc4b2lBRkFENllGODhZTXYyMzM5L3ZmamlpL2tlQmdBQXlJRnQyMnh2QW16QlY3N3lGWDMrK2VmNUhnYnlpSUFVQVBwZ1h6eGd5OWdYRHdBQS8ySjdFMkRMZ3NHZ1VxbFV2b2VCUENJZ0JZQSsrT0FJYkJuNzRnRUFBQUFZamdoSUFRQUFBQUFBQUJRdEFsSUFBQUFBQUFBQVJZdUFGQUFBQUFBQUFFRFJJaUFGQUFBQUFBQUFVTFFJU0FFQUFBQUFBQUFVTFFKU0FBQUFBQUFBQUVXTGdCUUFBQUFBQUFCQTBTSWdCUUFBQUFBQUFGQzBDRWdCQUFBQUFBQUFGQzBDVWdBQUFBQUFBQUJGaTRBVUFBQUFBQUFBUU5FaUlBVUFBSUN2dExhMjVuc0lCU2NlaitkN0NBQUFBTDVGUUFvQUFBRGZhR2hvME9tbm42Nnp6anBMalkyTkEvcVplRHl1ZWZQbWFmYnMyVHIxMUZQVjFkVTFKR05KSnBONjhza25sVWdraHVUeGN0SFoyYWw3N3JsSGMrZk8xUXN2dk9EcGMzLzY2YWVhUFh1MlpzK2U3ZW56QWdBQUREVUNVZ0FBQVBqR3UrKytLOG50SXEydXJoN1F6eXhjdUZBZmYveXhKRGRRWExaczJhREgwZERRb0FzdXVFQUxGaXpRNVpkZnJzN096a0UvWnE2V0xGbWlqbzRPM1hISEhlcnU3czdiT0FBTWIzVHZiNHJ1ZldENElDQUZBQUNBYjZ4YXRVcVNORzdjT0ZuV3RqL0tQdjMwMDFxNmRLa2thYzg5OTVRazNYNzc3WHIvL2ZjSE5ZN2EybG9kZXVpaGtxUjMzbmxIdi9qRkw1Uk1KZ2YxbUxtSXhXSTYvZlRUSlVsTlRVMjY3Nzc3UEI4RGdPR1A3djMrNk40SGhoOENVZ0FZUWxUV04wVmxIY0JRZXUrOTl5UkplKzIxMXphLzk3WFhYdFBOTjk4c1NabzFhNVp1dlBGR0hYVFFRWXJINDdybW1tdjAyV2VmNVR3T1k0eE9QZlZVblhQT09aS2tGU3RXNkhlLysxM09qemNZMDZkUDE4NDc3eXhKV3JSb2tkYXNXWk9YY1FBWXZ1amUzeFRkKzhEd1FrQUtBRU9FeW5wL1ZOWUJETFYwT3AzdC9OeFdRTnEzcTNQYXRHazYrK3l6Wll6UmhSZGVxSkVqUjZxcHFVbVhYbnBwOXVJOVY3Tm16ZEpKSjUwa3lRMG5WNnhZTWFqSHk0VmxXZnJlOTc2bmtTTkhhdDY4ZWFxdnIvZDhEQUNHTjdyMys2TjdIeGgrQXZrZUFBQU1GME5WV1o4K2ZmcWd4dEhRMEtENTgrZnJ3dzgvMU5LbFMzWGxsVmNxRm9zTjZqRnoxYmV5UG1IQ0JFVWlrYnlNQTRCL0xWMjZWTGZjY3NzbXYzN1ZWVmR0OG10Ly92T2ZGWWxFdEh6NWN0MXd3dzNxNmVuUkNTZWNvQi8rOEljeXhraHlMMnAvL3ZPZjY3TExMbE5qWTZNdXVlUVNuWC8rK1pvMGFWTE9ZNXc3ZDY3ZWZ2dHR2ZnZ1dTdyMTFsdDE2NjIzS2hRSzVmUllMUzB0K3U1M3Y1dnpXQllzV0tBRkN4WnMxODg4K09DRENvVkNneW9xYmUvUGpoczNUci84NVM5emZqNEEzaHBNOS83Wlo1K3QrZlBuNitXWFg5WTExMXlqYTYrOVZxTkhqODVwSEpudS9mTHljdDEyMjIzWjd2MHp6amdqcDhjYmpPblRwK3ZoaHgvV3h4OS9yRVdMRm1uR2pCa2FOV3FVNStNQU1EVG9JQVdBSVVKbHZUOHE2d0NHUWpRYVZYMTl2ZXJyNjdORmxrZ2trdjIxdmwvR0dDMWV2RmpYWG51dGVucDZkT2FaWityTU04L01ocU1abzBhTjBuLy85MytydnI1ZUhSMGRtajkvdm02NzdUYjE5UFRrTkViTHNuVGVlZWNwR0F4cXpabzFldWloaHdiOTV3YUFRa0gzL3ViUnZROE1MM1NRQXNBUW9iSytLU3JyQUFicjhNTVAxK0dISHk1Sit1bFBmNnAzM25sSDMvbk9kN0lYeGhrZEhSMWFzR0NCbm4vK2VkbTJyVUFnb0NWTGxtakpraVZiZk94NFBLN3E2bW8xTnpkcnlaSWxldkhGRjNYS0thZm8yR09QVlRBWTNLNXhqaGt6UmlVbEpXcHJhOU1ERHp5Z1k0ODlWaFVWRmR2OTU2Mm9xTkJ0dDkyMnlhOC84Y1FUV3JSb2tXcHFhblROTmRjTStQSFM2YlIrOHBPZktCNlBhK2JNbVRyaGhCTTIrWjdNbjNWeno3c2xLMWFzNlBmOXRtM3I2cXV2VmsxTnpZQitQdGNPV3dEZW9IdC8rOUM5RC9nZkFTa0FESUdocXF5ZmYvNzVXcnQyclM2OTlGSmRjODAxMlVNM2NqRnIxaXl0WGJ0V0R6MzBrQll0V3FTRERqcEk0OGVQei9ueGNwR3ByUC9tTjcvUm5EbHpxS3dEeUZsbloyZTJFTFh4QmZYYmI3K3Q2NjY3VHMzTnpRcUZRcnIwMGt0MTlkVlhEK2dRcGdVTEZ1aXh4eDdUNDQ4L3JwYVdGdDF4eHgyU3R2K2k4NzMzM2xOYlc1c2txYnU3Vy9mZGQ1L09PdXVzN1hvTXlWMDN4NHdaczhtdkgzTElJVnEwYUpHYW1wb1VpVVJVVzFzN29NZGJ0V3BWOXJDOHlaTW5iL2F4TTdiMmUzMmwwMmxkZDkxMS9YNHRsVXJwaVNlZTBFOS8rdE1CUFFhQXdwYnAzcGVrOXZaMmRYZDNLeEtKcUx5OGZKUHZ6WFR2LytZM3Y1SGpPRHJ6ekRNM1c0ekpkTzlmZHRsbFdyZHVuZWJQbjY5WnMyYnBCei80Z2NMaDhIYVBNZE85Zjk1NTUyVzc5K2ZNbWJQOWYxZ0FFQUVwQU9TTXl2cjJvYklPWUREZWVPTU5wVklwalI0OVdxTkhqOVpGRjEya2FEU3ErZlBucTdxNldqMDlQYXFzck5UbGwxK3V2ZmJhUzQ4ODhzaUFIM3ZldkhrNjdMRER0SERoUXRYWDErdjQ0NC9mN3ZHOThzb3IvZjc3OGNjZjE4a25uenpnUGFtMzVhdGYvYW9pa1lpNnU3dTFZc1VLZmVNYjN4alF6NjFjdVZLUzIrRzV6ejc3RE1sWUZpOWVyTldyVjJ2dnZmZldPKys4STBuYWUrKzk5Znp6ejJ2bXpKbmFiNy85aHVSNUFPUVAzZnN1dXZlQjRrRkFDZ0E1b3JJT0FONVp2bnk1SkxjTFVuSVB4c3NjUURkeTVFaGRjc2tsR2pObXpJQTdLemQyd0FFSDZKWmJibEZYVjljbWU1WU94Ti8vL25kSjB2ang0N1Y2OVdxMXQ3ZnJ3UWNmMUpsbm5wblRlRFlXQ0FTMHp6Nzc2TlZYWDlVYmI3eXgzUUhwbm52dU9TUUg1WDN4eFJlNisrNjdGUXdHOVozdmZFZFhYSEdGSk9tTU04N1FSUmRkcElVTEYyckJnZ1d5Ylh2UXp3VWcvK2plcDNzZktCWUVwQUNRSXlyckxpcnJBSGEwVkNxbGwxOStXWkowOE1FSGIvWjdEampnZ0VFOVIrYmk4dnJycjkvdW4zMzMzWGYxeVNlZlNKS21UWnVtdFd2WDZrOS8rcE1lZi94eGZldGIzOHBwemQyY0k0ODhVcSsrK3FyKy92ZS82OHd6ejFSWldkbFd2NysxdFZXdnZmYWFwQytENWNGSXA5TzY2YWFiMU4zZHJXOTk2MXY5Z29KeDQ4WnB5cFFwV3Jac21SNTY2Q0dkZlBMSmczNCtBUGxIOXo3ZCswQ3hJQ0FGZ0VHaXNrNWxIY0NPOWVhYmI2cWpvME9WbFpWYjNlZjVqRFBPMExwMTY3YjQrNWtMOTRVTEY2cXRyYTNmdXBDNTJNekZYLy82VjBsdWwrZmt5Wk9WVENiMTRJTVBLaDZQNjZHSEh0TGN1WE56ZnV5K3BreVpvanZ2dkZOdGJXMTY0b2tudGhsQ0xsMjZWTWxrVW9GQVFOT25UeC8wODk5Nzc3MTY2NjIzVkY5ZnJ6bHo1bXp5V3MrZE8xY3Z2ZlNTL3ZDSFAyaXZ2ZmJTdnZ2dU8ram5CSkJmZE8vVHZROFVDeXZmQXdBQXY5dGNaVDN6b2FWdlpmM2FhNi9WZ1FjZXFFY2VlV1JBWDJQSGp0VzhlZk0wZi81OGpSa3pSaE1tVEJpeXlucHpjL09RL05tbEx5dnJrdHU5T1ZBN3VyS2VrYW1zdi9ubW0wUHlIQUM4OTl4enowbHl1MGNIY2dHZFdZOHpYeHRmTUM1ZnZselBQLy84a0l5dG82TkR6ejc3ckNUcDBFTVBWU3dXVTBWRmhXYk1tQ0ZKV3JKa2lUbzZPb2JrdVlMQllQWnhIMzMwVVNXVHlTMStyK000ZXVLSkp5UkpoeDEyMktDN1dGOTk5VlhkZSsrOU1zYm9Sei82MFdhNzdVZU1HS0ZUVGpsRnFWUksxMTkvL1pDKzF3RHcza0M3OTNNTlJ5VzNlLyt5eXk3YlprZjg1bXpjdlgvY2NjZEpjai9yWnBvRGhzS1JSeDRweVExakI3S2U3OGp1L1pOT09tbXozZnNmZmZTUkhucm9vVUUvRjFETUNFZ0JZSkEyVjFsZnRXcVZwQzhyNnpmZGROTTJUN2Zma2t4bC9hS0xMaHAwWmIyOHZGeUpSRUlQUHZoZ1RtUFpuRXhsWFhMRDRvSGEwWlgxakRQT09FT1MyekdXU3FVRy9Ud0F2QldQeC9YQ0N5OUljb08rZ2JqOTl0djdmUTEwaTQxY0xGcTBTTjNkM1pMVXI0aDEwa2tueWJadGRYVjE2VTkvK3RPUVBkK3NXYk1VQ29YVTJOaW9CeDU0WUl2ZjkraWpqMlk3UERPaFFhNCsrK3d6M1hERERYSWNSek5uenR6cWRnWno1c3pSdUhIajFOTFNvdXV2djU1MUYvQ3g3ZW5lbnoxNzloYS9NaFl1WExqSk5pYnZ2UE5PemgzOEczZnZIM2ZjY1FxRlF0bnUvYUV5WmNvVVZWUlVLQjZQWnd0UFc3T2p1L2MzTm5mdVhBVUNBZjNoRDMvSWZyNEdzUDBJU0FGZ0VLaXN1NmlzQTloUldsdGIxZG5aS1VtNjRvb3IrbDF3ZDNaMlp2LzdwWmRlOG54c25aMmRldlRSUnlXNXhaNiszZXYxOWZYWkMrUEhIbnRNYTlhc0daTG5ySzJ0MWJlKzlTMUowdjMzMzY5UFAvMTBrKzlwYm03VzNYZmZMY2tObGZ1T2EzdTF0cmJxeWl1dlZHZG5wM2JkZGRkczBXbExiTnZXaFJkZXFFZ2tvcmZlZWt1MzNIS0xITWZKK2ZrQjVBL2QreTY2OTRIaVFFQUtBSU5BWmQxRlpSM0FqbUtNVVN3VzIrUXJJL1BmZlMvRWI3enh4bjVmN2UzdE8yUnNmL2pESDdMaGJkL085WXh2Zi92YkNvVkNTaWFUK3MxdmZqTmt6L3ZOYjM1VG8wYU5VaUtSMElJRkN6YTVXRis0Y0tFMmJOaWdTQ1NpSC83d2h6ay96NFlORzNUVlZWZnBpeSsrVUVsSmlTNjU1SklCSFdRM2F0UW8vZWQvL3FjazZhbW5udExOTjk5TVNBcjRETjM3L2RHOUR3eC9CS1FBTUFoVTFsMVUxZ0hzS0hWMWRicjMzbnMzK1pMY2NEVHozd2NkZEZEMlo1NTU1cGwrWDVtTDZLSDA3My8vVzB1V0xKRWtmZTFyWDlPQkJ4NjR5ZmRVVjFmcmhCTk9rQ1M5L1BMTFdyWnMyWkE4ZHpBWTFMbm5uaXRqalA3MXIzL3BwcHR1eWdhUWQ5OTlkemJVK1BhM3Y1M3pIUXpkM2QyNjZxcXI5TUVISDhnWW8vLzMvLzZmUm84ZVBlQ2ZQL3JvbzdPaHhaTlBQcWtGQ3hZUWtnSStRdmQrZjNUdkE4TWZBU2tBNUlqS2VuOVUxZ0VVaW8wUHZhdXZyeC9TeDA4bWs3cjU1cHVWVHFkbGpObHFsK2FjT1hPeWEvMGRkOXd4Wk4yc0J4eHdnRTQ3N1RSSmJySHV0Ny85clI1OTlGSGRmLy85a3R6QzNVa25uWlRUWTNkMWRlbnFxNi9PM3Ixd3hobG5iRFlBM3Bhenpqb3IrLzc0MUZOUDZjWWJiMVE4SHM5cFRBQzhSZmYrcHVqZUI0WTNBbElBeUJHVjlmNm9yQU1vRm5mZWVhYysrT0FEU2RMczJiTzE1NTU3YnZGN0k1R0lmdkNESDBpU1dscGE5S3RmL1dySTFwNDVjK1pveXBRcGtxU0hIMzVZdDk5K3V5UjMzYy8xWUwrT2pnNWRmdm5sMmUxSXZ2bk5iK3JFRTAvTWFYekdHRjE0NFlYYWQ5OTlKVW5QUHZ1c0xycm9JbjMrK2VjNVBSNEE3OUM5dnltNjk0SGhqWUFVQUhKRVpYMVRWTllCZUNtVlN1bWxsMTdTdmZmZXE4Y2VlOHlUNTN6dXVlZTBlUEZpU2U2YWN2cnBwMi96WjQ0NDRnaE5talJKa3JzdHlIMzMzVGRrNHpucnJMTVVpVVN5LzIyTTBYbm5uYWR3T0x6ZGo3VnUzVHBkZlBIRldyVnFsU1RwbUdPTzBkeTVjOVhkM2IzWnI1NmVudXpQYnVsN1VxbVVmdmF6bjJVTFloOSsrS0YrOHBPZkRGbGdBYUJ3MEwxUDl6N2daNEY4RHdBQS9DcFRXZC9ZN05tenM1WDFqRXhYenpQUFBMUER4N1U5bGZVSEhuZ2dXMW5QZENFTlJxYXkvbC8vOVYvWnlucW1pNm1RS3VzZmZQQ0JGaTllckNlZmZGS080K2k4ODg3THFkTUt3STczNzMvL1c2Ky8vcnFhbTV2VjNOeXN4c1pHTlRZMlNuTFhnMnV2dlZhU2RQTEpKMmQvcHUvaGQwUHA5ZGRmMTAwMzNTUkpDb1ZDdXZUU1MvdUZrMXZ6b3gvOVNQUG16Vk43ZTd2KytNYy9xcTZ1VHRPbVRSdlVlSll2WDY2RkN4ZjI2OUp5SEVlWFgzNjV2di85NytzYjMvakdnTmUyVmF0VzZlYy8vN2xhVzFzbHVXdmx2SG56Wkl6UkthZWNzczJmMzlMM1pONFByN25tR3QxNDQ0MTY0WVVYdEdIREJ0MTY2NjNhWjU5OVZGVlZOYUR4QVVBdTNmczMzSEJEdG52L3lpdXZISkxQZTNQbXpOSHExYXUxYk5reVBmend3OWxmSDJ6My9wVlhYcGt0VUExRjkzNWJXNXRXcmx5cFo1OTlWaDkvL0xFdXVlUVM3YlRUVGprOUpsQU02Q0FGQUE5UldhZXlEbUQ3ckY2OVd2Lzd2LytyaHg5K1dNdVdMZFBxMWFzVkRBWWxTWUZBUU5PblQ5ZDN2L3RkSFhYVVVkbWZPZXFvby9wOURUVEUzSnFWSzFmcUY3LzRSYll6L3R4eno5VnV1KzAyNEordnJLelVCUmRja0wxd3Z1V1dXL1QwMDAvbk5KWlZxMWJwaWl1dTBQejU4N043T2srZE9qVWJ1TGExdGVuWHYvNjFmdnpqSDJ2WnNtVktwOVBiZk15U2toSkZvMUZKMHN5Wk0vWGpILzk0U0F0SG9WQklsMXh5aVU0NDRRUkZJaEZkZWVXVmhLT0FUOUc5VC9jK01CelJRUW9Bd3dpVjlZR2hzZzc0eDZSSmsvVExYLzVTbFpXVnFxcXF5bTZuTVh2MmJJWERZZjM0eHovZTVHY3V2UERDZnY5OXhobG45T3V5dlBQT083ZHJETTgvLzd4dXV1a21KUklKU2RMcHA1K2VVL2ZueElrVGRmcnBwK3Yzdi8rOVVxbVVicnJwSmpVME5PaVVVMDdaNXJyb09JNWVlKzAxTFZxMFNHKzg4VWIyMTZ1cnEvc1ZmU1pObXFTRkN4ZXF1YmxacTFldjFuWFhYYWU2dWpyTm1ERkRSeDk5OUJhNzkwZVBIcTNycjc5ZXp6Nzc3Q1pyNnlPUFBMTFpuL24wMDA5MXpqbm5iUFY3K2pMRzZNd3p6OVNKSjU0NDVBVkNBRU9MN3YwdG8zc2ZHSjRJU0FGZ0I4aFUxbGV2WHEyS2lncFBualBYeXZxenp6NnI1Y3VYWnl2cnA1NTY2cENNNTZ5enp0SXJyN3lTL2ZBNDJNcjZWVmRkcFU4KytVUlMvOHI2NW14Y1dkK1NuLzNzWjltTzFFeGwvVWMvK3RHUWJEY0FZR2lVbHBacTNMaHhlWG51ZERxdCsrNjdUMy82MDUreSt4WC94My84Ui9aQXVseWNjc29wV3JkdW5SNS8vSEU1anFPNzc3NWJiN3p4aHM0OTkxeU5HVE5tays5dmFtclMwMDgvcmFWTGwvWTdWQzhTaWVqRUUwL1V5U2VmM0M4b09QVFFRL1gxcjM5ZDk5OS92eDU1NUJIMTlQU29vYUZCZi96akgzWFBQZmRvbjMzMjBlR0hINjdKa3lkbjd5TElxS3lzekxud3REMElSNEhDbCtuZXo0aEVJdGxRTFJBSWFPclVxUm8xYXBRbVRacWs1NTU3VHBMNmRmSkwwa3N2dlRUb2c1cUdxbnYvNnF1dmx1TTR1dVdXVzJSWmxxWk9uYnJkWTFtMWFwVisvL3ZmOXl0U1RaMDZWWlpsNmFtbm5zcDI3eTlhdEVoejVzelJvWWNlS3N2YStrMjdtZTc5MXRaV3padzVVK2VjYzg0TzZkNy83VzkvcTZWTGw5SzlEMndGQVNrQTVJaksrcFpSV1FmZ0ozMExPUmxmZlBHRmJyenh4dXlXSHBKMDJtbW5EVWtSNmR4enoxVWlrZEJUVHowbFNYcnp6VGQxN3JubjZwSkxMdEdoaHg2cTV1Wm0vZU1mLzlEenp6K3ZsU3RYOWp0TUxocU5hdWJNbWZybU43KzV4UUpjTkJyVjk3NzNQWjE0NG9uNnkxLytvc2NmZjF4ZFhWMXlIRWNyVjY3VXlwVXJkZnZ0dDJ2czJMR2FNR0dDVGpubGxPenQ5UUFnMGIyZlFmYytVRHdJU0FFZ1IxVFdOMFZsSFVBaFNDYVRTaWFUQ29mRFdydDJyVnBiVzdNWDk1SzBlUEZpbFplWHE2eXNUTFp0WncvUTYzc0IyOW5acVk4KytraVN1NmFmYzg0NW1qRmp4cENNenhpajg4OC92OTloZi92dHQ1OG1UNTZzZGV2V2FkNjhlWnU4TjlUWDErdjQ0NC9YakJrekZJdkZCdlE4bFpXVitzRVBmcUE1Yytib3lTZWYxSklsUy9UNTU1OUxjaS82UC9qZ0ErMjExMTZFb3dBMlFmYyszZnRBc1NFZ0JZQWNVVmwzVVZrSFVHaldyRm1qYzg4OXQ5K3Y3YnZ2dnRsL2YvcnBwL1hlZSs5dDhuT0hIbnBvOXQvSGpoMnJDeSs4VUhmY2NZY3V2dmppcmU3cG5LdlRUanROZSsyMWwrNjk5MTVkZlBIRnNtMWI5ZlgxT3Z2c3MvWHJYLzlhZ1VCQUV5ZE8xTEhISHF1SkV5Zm1YQnlLeFdJNjhjUVRkY0lKSitqTk45L1VrMDgrcVJkZmZGRmp4NDdWbVdlZU9jUi9LZ0FZR0xyMzZkNEhDZ2tCS1FEa2lNbzZsWFVBaGFXa3BFU3hXRXhqeG96UmJydnRwcDZlSGxtV3BaMTMzbGx6NTg3TmZ0OSsrKzJuOXZaMkpaTkpPWTZqc3JJeVRaZ3dRYWVkZGxxL3g1czBhWksrL3ZXdkt4Z003ckF4VDV3NFVSTW5UdXozYTlPbVRWTkpTWW0rOXJXdkRlaysxc1lZalI4L1h1UEhqMWRQVDQ4U2lZUnMyeDdVNCszSTF3YUF2OUM5NzZKN0gvQW5BbElBS0dCVTFxbXNBOWk4elhXSDMzTExMZGwvdi9ubW03ZjRzM1BuenUwWG1HNU52Z0xBUXc0NVpJYytmamdjenVuUXZMNUdqeDZ0di96bEwwTTBJZ0IrUi9kK2YzVHZBLzVDUUFvQUhxS3k3cUt5RGdBQU1EelF2YjkxZE84RC9rQkFDZ0Flb3JMZUg1VjFBQUFBLzZCN2YzRG8zZ2NLRndFcEFIaUF5dnJXVVZrSEFBQUFBT1FMQVNrQURERXE2NE5EWlIwQUFBQUE0Q1VyM3dNQUFBQUFBQUFBZ0h3aElBVUFBQUFBQUFCUXRBaElBUUFBQUFBQUFCUXRBbElBQUFENFNtdHJhNzZIVUhEaThYaStod0FBQU9CYkJLUUFBQUR3allhR0JwMSsrdWs2NjZ5ejFOallPS0NmaWNmam1qZHZubWJQbnExVFR6MVZYVjFkUXpLV1pES3BKNTk4VW9sRVlrZ2VMeGVkbloyNjU1NTdOSGZ1WEwzd3dndWVQdmVubjM2cTJiTm5hL2JzMlo0K0x3QUF3RkFqSUFVQUFJQnZ2UHZ1dTVMY0x0THE2dW9CL2N6Q2hRdjE4Y2NmUzNJRHhXWExsZzE2SEEwTkRicmdnZ3UwWU1FQ1hYNzU1ZXJzN0J6MFkrWnF5WklsNnVqbzBCMTMzS0h1N3U2OGpRUEE4RWIzL3FibzNnZUdEd0pTQUFBQStNYXFWYXNrU2VQR2paTmxiZnVqN05OUFA2MmxTNWRLa3ZiY2MwOUowdTIzMzY3MzMzOS9VT09vcmEzVm9ZY2VLa2w2NTUxMzlJdGYvRUxKWkhKUWo1bUxXQ3ltMDA4L1haTFUxTlNrKys2N3ovTXhBQmorNk43dmorNTlZUGdoSUFXQUlVUmxmVk5VMWdFTXBmZmVlMCtTdE5kZWUyM3plMTk3N1RYZGZQUE5rcVJaczJicHhodHYxRUVISGFSNFBLNXJycmxHbjMzMldjN2pNTWJvMUZOUDFUbm5uQ05KV3JGaWhYNzN1OS9sL0hpRE1YMzZkTzI4ODg2U3BFV0xGbW5ObWpWNUdRZUE0WXZ1L1UzUnZROE1Md1NrQURCRXFLejNSMlVkd0ZCTHA5UFp6czl0QmFSOXV6cW5UWnVtczg4K1c4WVlYWGpoaFJvNWNxU2FtcHAwNmFXWFppL2VjelZyMWl5ZGROSkprdHh3Y3NXS0ZZTjZ2RnhZbHFYdmZlOTdHamx5cE9iTm02ZjYrbnJQeHdCZ2VLTjd2eis2OTRIaEo1RHZBUURBY0RGVWxmWHAwNmNQYWh3TkRRMmFQMysrUHZ6d1F5MWR1bFJYWG5tbFlySFlvQjR6VjMwcjZ4TW1URkFrRXNuTE9BRDQxOUtsUzNYTExiZHM4dXYrZlgvM0FBQWdBRWxFUVZSWFhYWFZKci8yNXovL1daRklSTXVYTDljTk45eWducDRlblhEQ0NmcmhEMzhvWTR3azk2TDI1ei8vdVM2NzdESTFOamJxa2tzdTBmbm5uNjlKa3libFBNYTVjK2ZxN2JmZjFydnZ2cXRiYjcxVnQ5NTZxMEtoVUU2UDFkTFNvdTkrOTdzNWoyWEJnZ1Zhc0dEQmR2M01ndzgrcUZBb05LaWkwdmIrN0xoeDQvVExYLzR5NStjRDRLM0JkTytmZmZiWm1qOS92bDUrK1dWZGM4MDF1dmJhYXpWNjlPaWN4cEhwM2k4dkw5ZHR0OTJXN2Q0LzQ0d3pjbnE4d1pnK2Zib2VmdmhoZmZ6eHgxcTBhSkZtekppaFVhTkdlVDRPQUVPRERsSUFHQ0pVMXZ1anNnNWdLRVNqVWRYWDE2dSt2ajViWklsRUl0bGY2L3Rsak5IaXhZdDE3YlhYcXFlblIyZWVlZWIvYisvZWc2S3U5eitPdnhZV1dFRUZUU2lENmFTTmFYa1owOFNUNlNrelBXS2g2WWhVamtVYW5vUlJLejFlc281NjBDWXRENkhOVDlHYzZhVGw1YWZKZU1ITDBURXZsVm1hbzVqSCtLbGtwb0tLWEE1eTIyVi9mK3pzSHBDTHNDeXlzTS9Iek03QThyMThGc2NQKzMyL1gvdjVLalkyMWxFY3RXdmZ2cjArK09BRGhZU0VLRDgvWHdrSkNWcStmTG1LaTR1ZEdxT1hsNWVtVHAwcUh4OGZYYmx5UlZ1MmJLbjM2d1lBZDBGNnYycWs5NEhtaFFRcEFMZ0luZlhLNkt3RHFLOEJBd1pvd0lBQmtxUVpNMmJvekpremV2bmxseDBYeG5iNStmbEtTa3JTb1VPSDVPM3RMYVBScU5UVVZLV21wbFo3N0pLU0VyVnQyMWJaMmRsS1RVM1ZkOTk5cDZpb0tBMGRPbFErUGo1MUdtZFlXSmo4L2YyVm01dXJUWnMyYWVqUW9Rb01ES3p6NncwTUROVHk1Y3NyUGI5NzkyNmxwS1Rvbm52dTBZSUZDMnA5dkxLeU1yMzExbHNxS1NsUlJFU0VoZzhmWG1rYisydXQ2cnpWT1hueVpJWHR2YjI5TlgvK2ZOMXp6ejIxMnQvWmhDMkF1NFAwZnQyUTNnZWFQZ3FrQU9BQ3J1cXN2L25tbTdwNjlhcG16NTZ0QlFzV09HNjY0WXhodzRicDZ0V3IyckpsaTFKU1V0U25UeC8xNk5IRDZlTTV3OTVaWDdWcWxhS2pvK21zQTAxSWFXbXBDZ29LbEpPVG82eXNMTWRGN3ZYcjEzWCsvSG0xYk5sU2dZR0I4dlB6dXl2aktTZ29jRFNpYnIrZy92bm5uN1ZvMFNKbFoyZkwxOWRYczJmUDF2ejU4MnQxRTZha3BDVHQzTGxUdTNidDBzMmJON1Z5NVVwSmRiL28vT1dYWDVTYm15dEpLaW9xMG9ZTkd6Ung0c1E2SFVPeXpadGhZV0dWbm4vaWlTZVVrcEtpR3pkdXlHUXlxVjI3ZHJVNlhucDZ1dU5tZVgzNzlxM3kySFkxL2F5OHNySXlMVnEwcU1KekZvdEZ1M2Z2MW93Wk0ycDFEQUJWYzVlNTE1N2VsNlM4dkR3VkZSWEpaREtwZGV2V2xiYTFwL2RYclZvbHE5V3EyTmpZS3BzeDl2VCtPKys4bzZ5c0xDVWtKR2pZc0dFYVAzNjhVNi9IbnQ2Zk9uV3FJNzBmSFIxZDl4Y0xBS0pBQ2dCT283TmVOM1RXZ2FiQllyRW9MeTlQMTY1ZFUyWm1wbTdldktscjE2NDVmcDZabVNtTHhhSldyVnJwM252dlZVaElpTnEwYVNPajBWanBvK3l1ZE9MRUNWa3NGb1dHaGlvME5GVFRwMDlYaXhZdGxKQ1FvTFp0MjZxNHVGaEJRVUdhTTJlT3VuVHBvbTNidHRYNjJQSHg4WHJ5eVNlVm5KeXNrSkFRUGYvODgzVWUzNDgvL2xqaCsxMjdkbW4wNk5HMVhwUDZUaDUrK0dHWlRDWVZGUlhwNU1tVGV1YVpaMnExWDFwYW1pUmJ3ck5yMTY0dUdjdjI3ZHVWa1pHaFJ4NTVSR2ZPbkpFa1BmTElJenAwNkpBaUlpTFV2WHQzbDV3SDhDVHVOdmVTM3JjaHZROTREZ3FrQU9Ba091c0FtcHZTMGxMbDVPVG93b1VMT24vK3ZLNWN1U0t6MlN5cjFTcXIxU3JKdHFid3paczM1ZVhscGVEZ1lQM2hEMy9RUXc4OXBPRGc0QVpOTkIwOWVsU1NMUVVwMlc2TVo3OEIzWDMzM2FkWnMyWXBMQ3lzMXNuSzIvWHMyVlBMbGkxVFlXR2hVOFdHYjc3NVJwTFVvMGNQWldSa0tDOHZUNXMzYjFac2JLeFQ0N21kMFdoVTE2NWRkZXpZTVowNGNhTE9CZEpPblRxNTVFWjVtWm1aV3JObWpYeDhmUFR5eXkvcnZmZmVreVJObURCQjA2ZFBWM0p5c3BLU2t1VHQ3VjN2Y3dHZXdwM25YdEw3cFBjQlQwR0JGQUNjUkdmZGhzNDYwRHhZclZibDVlWHBwNTkrMHNXTEY1V2JtMXZ0RGQ3S3lzcFVWbGFtckt3cy9lYy8vOUgxNjlmVnAwOGYzWC8vL1RJYVhmLzIwbUt4NkljZmZwQWsvZkdQZjZ4eW01NDllOWJySFBhTHk4V0xGOWQ1MzdObnorcTMzMzZUSkEwYU5FaFhyMTdWdW5YcnRHdlhMbzBaTThhcE9iY3FUejMxbEk0ZE82WnZ2dmxHc2JHeGF0V3FWWTNiNStUazZQang0NUwrVzFpdWo3S3lNaVVtSnFxb3FFaGp4b3lwVUNqbzNMbXordmZ2cjhPSEQydkxsaTBhUFhwMHZjOEhlQUozbm5zbDB2dWs5d0hQUVlFVVFKUGpMbXN6MmRGWnA3TU9OQWMzYjk1VVJrYUdmdnZ0dHhvdjBNdXpXQ3k2ZGV1V3JsNjlxZ3NYTHNob05PcisrKzkzK2RoT25UcWwvUHg4QlFVRjFiak84NFFKRTVTVmxWWHR6KzBYN3NuSnljck56YTB3TDlndk5wM3hyMy85UzVJdDVkbTNiMStaeldadDNyeFpKU1VsMnJKbGkySmlZcHcrZG5uOSsvZlg2dFdybFp1YnE5MjdkOSt4Q0xsbnp4Nlp6V1laalVZTkhqeTQzdWRmdjM2OVRwOCtyWkNRRUVWSFIxZjZYY2ZFeE9qSWtTTmF1M2F0dW5UcG9tN2R1dFg3bkVCejU4NXpyMFI2bi9RKzREbThHbnNBQUZCYkZvdEZOMi9lMUlVTEYzVHExQ21kUEhsU2x5OWZkdnc4TXpOVEowK2UxS2xUcDVTZW5xNnNyQ3lWbHBZNlBwclVVS3Jxck52ZnRKVHZyQzljdUZDUFAvNjR0bTNiVnF0SHg0NGRGUjhmcjRTRUJJV0ZoYWxYcjE0dTY2eG5aMmU3NUxWTC8rMnNTN2IwWm0wMWRHZmR6dDVaUDNYcWxFdk9BVFJIVnF0VjJkblp1bmp4b3ZMeThtcDFnVzVuc1ZoVVdGaW9YMy85VlptWm1Tb3JLM1A1K0E0ZVBDakpsaDZ0elFXMGZUNjJQMjYvWUR4NjlLZ09IVHJra3JIbDUrZnJ3SUVEa3FSKy9mb3BJQ0JBZ1lHQkdqSmtpQ1FwTlRWVitmbjVMam1YajQrUDQ3ZzdkdXlvOGQvSmFyVnE5Kzdka3FRbm4zeXkzaW5XWThlT2FmMzY5VElZREpvOGVYS1ZhZnQ3NzcxWFVWRlJzbGdzV3J4NHNVdi8xZ0ROa2J2UHZiVk43enRiSEpWczZmMTMzbm5uam9uNHF0eWUzbi91dWVjazJkN3Iyc01CcnZEVVUwOUpzaFZqYXpPZk4yUjZmK1RJa1ZXbTkzLzk5VmR0MmJLbDN1Y0NQQmtGVWdCTlFtbHBxYkt6czVXZW5xN2p4NC9yeHg5LzFObXpaM1hqeGczSCtrdzNidHhRZW5xNlRwdzRvZVBIait2TW1UUEt6TXgwcEJRYlNsV2Q5ZlQwZEVuLzdhd25KaWJlOGU3MjFiRjMxcWRQbjE3dnpucnIxcTFWV2xxcXpaczNPeldXcXRnNzY1S3RXRnhiRGQxWnQ1c3dZWUlrVzJMTVlySFUrenhBYzJTL1NMOTY5V3FkTHREdExCYUxybDI3cGhzM2JqaTFmMDFLU2tyMDdiZmZTcklWK21wanhZb1ZGUjYxWFdMREdTa3BLU29xS3BLa0NrMnNrU05IeXR2Ylc0V0ZoVnEzYnAzTHpqZHMyREQ1K3ZycSt2WHIyclJwVTdYYjdkaXh3NUh3dEJjTm5QWDc3Ny9yd3c4L2xOVnFWVVJFUkkzTEdVUkhSNnR6NTg2NmVmT21GaTllekx3TDFNQ2Q1MTZwYnVuOXlNaklhaDkyeWNuSmxaWXhPWFBtak5NSi90dlQrODg5OTV4OGZYMGQ2WDFYNmQrL3Z3SURBMVZTVXVKb1BOV2tvZFA3dDR1SmlaSFJhTlRhdFdzZDc2OEIxQjBGVWdCdXIvemFUQ2RQbnRUdnYvK3VrcElTbFpXVlZVcUhscFdWeVd3Mkt5c3JTNmRQbjliMzMzK3Z6TXpNQm5uVEtORlp0Nk96RGpSdFpyTlpSVVZGdW5Ycmx0TXBKSXZGb3VMaVloVVVGTGgwYkRrNU9ZNWp2dmZlZXhVdXVBc0tDaHpmSHpseXhLWG5yWTJDZ2dMdDJMRkRrcTNaVXo2OUhoSVM0cmd3M3JsenA2NWN1ZUtTYzdacjEwNWp4b3lSSkczY3VGR1hMbDJxdEUxMmRyYldyRmtqeVZaVUxqK3V1c3JKeWRIY3VYTlZVRkNnQng5ODBORjBxbzYzdDdlbVRac21rOG1rMDZkUGE5bXlaUTMrU1E2Z3FYTG51VmNpdlc5SGVoL3dEQlJJQWJnOVY2ek5WTk9hZFBWQlo5Mkd6anJRdEJVVkZhbTR1TGhlelNTcjFhclMwbEw5NXovL2NlSElKSVBCb0lDQWdFb1BPL3YzNVMvRWx5eFpVdUdSbDVmbjBqSFpyVjI3MWxHVUtKOWN0M3ZwcFpmazYrc3JzOW1zVmF0V3VleThvMGFOVXZ2MjdWVmFXcXFrcEtSSy8yN0p5Y202ZGV1V1RDYVRYbi85ZGFmUGMrdldMYzJiTjArWm1abnk5L2ZYckZtemFuVWp1L2J0MitzdmYvbUxKR25mdm4xYXVuUXBSVktnQ3U0ODk1TGVyNGowUHREOFVTQUY0TmJjZlcwbU91czJkTmFCcHMzWDExYytQajd5OHFyZlcwTnZiMitYM3lBdk9EaFk2OWV2ci9TUWJNVlIrL2Q5K3ZSeDdQUDExMTlYZU5ndm9sM3AvUG56U2sxTmxTUTkrdWlqZXZ6eHh5dHQwN1p0V3cwZlBseVM5TU1QUCtqdzRjTXVPYmVQajQvaTR1SmtNQmowNzMvL1c0bUppWTRDNUpvMWF4eEZqWmRlZXNucFR6QVVGUlZwM3J4NU9uZnVuQXdHZy83NjE3OHFORFMwMXZzLysreXpqcUxGM3IxN2xaU1VSSkVVdUkwN3o3Mms5eXNpdlE4MGZ4UklBYmcxZDE2YmljNTZSWFRXZ2FiTHo4OVBmbjUrOHZYMWRXcXRZNFBCNExoQUw1L3ViQ3kzMy9RdUpDVEVwY2MzbTgxYXVuU3B5c3JLWkRBWWFreHBSa2RITytiNmxTdFh1aXpOMnJOblQ0MGRPMWFTclZuMzZhZWZhc2VPSGRxNGNhTWtXK051NU1pUlRoMjdzTEJROCtmUGQzeDZZY0tFQ1ZVV2dPOWs0c1NKanIrUCsvYnQwNUlsU3hwOFhYQ2dLWEhudVpmMGZtV2s5NEhtalFJcEFMZm16bXN6MFZtdmlNNDYwTFMxYk5sU2JkdTJsZEZvclBPK0JvTkJyVnExVW1CZ29FdHV1dWJ1VnE5ZXJYUG56a21TSWlNajFhbFRwMnEzTlpsTUdqOSt2Q1Ria2pILytNYy9YRGIzUkVkSHEzLy8vcEtrclZ1M2FzV0tGWkpzODc2ek4vYkx6OC9YbkRsekhNdVJqQm8xU2lOR2pIQnFmQWFEUWRPbVRWTzNidDBrU1FjT0hORDA2ZE4xK2ZKbHA0NEhORWZ1T3ZlUzNxK005RDdRdkZFZ0JlRFczSGx0SmpycmxkRlpCNW9tZzhHZ2tKQVFkZXpZVVQ0K1BuWGUzMmcwS2l3c1RNSEJ3ZlgrcUdoZFdDd1dIVGx5Uk92WHI5Zk9uVHZ2eWprUEhqeW83ZHUzUzdMTktlUEdqYnZqUG4vNjA1OFVIaDR1eWJZc3lJWU5HMXcybm9rVEoxWW9qQmdNQmsyZE90V3BqOXRtWldWcDVzeVpTazlQbHlUOStjOS9Wa3hNaklxS2lxcDhGQmNYTy9hdGJodUx4YUozMzMzWDBSQzdjT0dDM25yckxaY1ZMSUNtcktuT3ZkVWh2VTk2SDJqSzZ0Nm1Bb0M3cVB6YVRQVlpRN1FoMThXN1hXUmtwS096Ym1kUDlYejk5ZGN1SFVOVjZ0SlozN1JwazZPemJrOGgxWWU5cy82M3YvM04wVm0zcDVqY3FiTis3dHc1YmQrK1hYdjM3cFhWYXRYVXFWT2RTbG9CelVsUVVKREN3c0tVbVptcDMzLy9YYmR1M2FyVmZyNit2bXJidHEwNmRPaWdrSkFRbC85Zk9uLyt2SDc2NlNkbFoyY3JPenRiMTY5ZjEvWHIxeVhaNW9PRkN4ZEtra2FQSHUzWXAvek43MXpwcDU5K1VtSmlvaVRiNjU0OWUzYXRVMXVUSjA5V2ZIeTg4dkx5OU1VWFh5ZzRPRmlEQmcycTEzaU9IajJxNU9Ua0Npa3RxOVdxT1hQbTZMWFhYdE16enp4VDYzK1A5UFIwL2YzdmYxZE9UbzRrMjF3Wkh4OHZnOEdncUtpb08rNWYzVGIydjRjTEZpelFraVZMOU8yMzMrcldyVnY2NUpOUDFMVnJWN1ZwMDZaVzR3T2FLM2VkZTkyUk0rbjlEei84MEpIZW56dDNya3QrVDlIUjBjckl5TkRodzRlMWRldFd4L1AxVGUvUG5UdlgwYUJ5UlhvL056ZFhhV2xwT25EZ2dDNWV2S2haczJicC92dnZkK3FZZ0Nkby9EWVRBTlRBbmRkbWNnYWRkVHJyZ0x2eTgvTlRjSEN3dW5UcG9nY2ZmRkJ0MnJTcGRDTzU4dXdmN1F3TEM5TWpqenlpME5CUXRXelowdVhqeXNqSTBHZWZmYWF0VzdmcThPSER5c2pJY0NTdGpFYWpCZzhlckZkZWVVVlBQLzIwWTUrbm4zNjZ3c01WSHoxTlMwdlQrKysvNzBqR3g4WEZxVU9IRHJYZVB5Z29TRysvL2JiamI5bXlaY3UwZi85K3A4YVNucDZ1OTk1N1R3a0pDWTQxblFjT0hPZ291T2JtNXVyamp6L1dsQ2xUZFBqdzRWbzFHUDM5L2RXaVJRdEpVa1JFaEtaTW1lTFNnb3V2cjY5bXpacWw0Y09IeTJReWFlN2N1UlJIQWJudjNGc1QwdnVrOTRIbWlBUXBBTGRuWDV2cDJyVnJLaTB0cmRPK3JJdEhaNzBxZE5hQnF2bjcrK3ZoaHg5V1FFQ0FXclZxcFlzWEw2cXdzRkJtczlseFl6TXZMeTk1ZVhuSno4OVBvYUdoNnRDaGd4NTQ0QUdYcC9UdHdzUEQ5ZEZISHlrb0tFaHQyclJ4TEtjUkdSa3BQejgvVFpreXBkSSswNlpOcS9EOWhBa1RLcVFzVjY5ZVhhY3hIRHAwU0ltSmlZNi9RZVBHalhNcS9kbTdkMitOR3pkT24zLyt1U3dXaXhJVEUzWHQyalZGUlVYZGNWNjBXcTA2ZnZ5NFVsSlNkT0xFQ2NmemJkdTJyZEQwQ1E4UFYzSnlzckt6czVXUmthRkZpeFlwT0RoWVE0WU0wYlBQUGx0dGVqODBORlNMRnkvV2dRTUhLczJ0MjdadHEzS2ZTNWN1YWRLa1NUVnVVNTdCWUZCc2JLeEdqQmpoOGdZaDBKUzU0OXhMZXI5NnBQZUI1b2tDS1FDM1ZuNXRwcHljbkRvWFNCdDdYYnlNakF3RkJnYmVsWE02MjFrL2NPQ0FqaDQ5NnVpc3YvamlpeTRaejhTSkUvWGpqejg2M2p6V3Q3TStiOTQ4L2ZiYmI1SXFkdGFyY250bnZUcnZ2dnV1STVGcTc2eFBuanpaSmNzTkFFMlYwV2pVL2ZmZnJ6WnQydWloaHg3U2pSczNsSnVicTF1M2JzbGlzYWhGaXhZS0RBeFVtelp0MUtaTkc3VnExVXBHbzdIQlB0N1pzbVZMZGU3Y3VVR09mU2RsWldYYXNHR0QxcTFiNTFpditJVVhYbkRja000WlVWRlJ5c3JLMHE1ZHUyUzFXclZtelJxZE9IRkNjWEZ4Q2dzTHE3VDlqUnMzdEgvL2Z1M1pzNmZDVGZWTUpwTkdqQmloMGFOSFZ5Z1U5T3ZYVDQ4OTlwZzJidHlvYmR1MnFiaTRXTmV1WGRNWFgzeWhMNy84VWwyN2R0V0FBUVBVdDI5Zng2Y0k3SUtDZ3B4dVBOVUZ4VkdnTW5lYmUrM3BmVHVUeWVRb3FobU5SZzBjT0ZEdDI3ZFhlSGk0RGg0OEtFa1ZrdnlTZE9USWtYcmZxTWxWNmYzNTgrZkxhclZxMmJKbDh2THkwc0NCQStzOGx2VDBkSDMrK2VjVm1sUURCdzZVbDVlWDl1M2I1MGp2cDZTa0tEbzZXdjM2OWJ2ajlZYzl2WitUazZPSWlBaE5talNwUWRMN24zNzZxZmJzMlVONkg2Z0JCVklBYnM5ZDEyYWlzMTQ5T3V0QTArYmo0eU9qMFNoL2YzKzFhOWZPa1dLeVdxM3k4dktTMFdoMGJPTU9Od2Fwci9LTkhMdk16RXd0V2JMRXNhU0hKSTBkTzlZbFRhUzR1RGlWbHBacTM3NTlrcVJUcDA0cExpNU9zMmJOVXI5Ky9aU2RuYTN2di85ZWh3NGRVbHBhV29XYnliVm8wVUlSRVJFYU5XcFV0UTI0RmkxYTZOVlhYOVdJRVNQMDFWZGZhZGV1WFNvc0xKVFZhbFZhV3ByUzB0SzBZc1VLZGV6WVViMTY5VkpVVkpUajQvVUFHbzg3emIyazkyMUk3d09lZ3dJcEFMZFhmbTBtSHg4ZlhibHlSWGw1ZVk2UEhOM09ZRENvWmN1V0NnNE8xaC8rOEljR1h4ZlBqczQ2blhXZ09URVlERElhalRJYW05N2JSYlBaTExQWkxEOC9QMTI5ZWxVNU9UbU9pM3RKMnI1OXUxcTNicTFXclZySjI5dmJjUU85OGhld0JRVUYrdlhYWHlYWjV2UkpreVpweUpBaExobWZ3V0RRbTIrK1dlRm1mOTI3ZDFmZnZuMlZsWldsK1BqNFNuOGJRa0pDOVB6enoydklrQ0cxWGxNN0tDaEk0OGVQVjNSMHRQYnUzYXZVMUZSZHZueFprdTJpLzl5NWMrclNwUXZGVWNDTnVNdmNTM3FmOUQ3Z2FacmVPMTRBSHNrZDEyYWlzMjVEWngyQXU3bHk1WXJpNHVJcVBOZXRXemZIMS92Mzc5Y3Z2L3hTYWI5Ky9mbzV2dTdZc2FPbVRadW1sU3RYYXViTW1UV3U2ZXlzc1dQSHFrdVhMbHEvZnIxbXpwd3BiMjl2aFlTRTZJMDMzdERISDM4c285R28zcjE3YStqUW9lcmR1N2ZUemFHQWdBQ05HREZDdzRjUDE2bFRwN1IzNzE1OTk5MTM2dGl4bzJKalkxMzhxZ0NnZGtqdms5NEgzQWtGVWdCTmhydXR6VVJubmM0NkFQZmk3Kyt2Z0lBQWhZV0ZxVU9IRGlvdUxwYVhsNWNlZU9BQnhjVEVPTGJyM3IyNzh2THlaRGFiWmJWYTFhcFZLL1hxMVV0ang0NnRjTHp3OEhBOTl0aGo4dkh4YWJBeDkrN2RXNzE3OTY3dzNLQkJnK1R2NzY5SEgzM1VwZXRZR3d3RzllalJRejE2OUZCeGNiRktTMHRydkZ0MmJZN1hrTDhiQUUwTDZYMGIwdnRBMDBTQkZFQ1Q0azVyTTkwTmROYnByQU9vV2xYcDhHWExsam0rWHJwMGFiWDd4c1RFVkNpWTFxU3hDb0JQUFBGRWd4N2Z6OCt2M3Ard0NBME4xVmRmZmVXaUVRRm82a2p2VjBSNkgyaGFLSkFDYUhMY1pXMG1aOUJadDZHekRnQUEwRHlRM3E4WjZYMmdhV2g2MVFVQWFNTG9yRmRFWngwQUFLRHBJTDFmUDZUM0FmZEZnUlFBN2dJNjZ6V2pzdzRBQUFBQWFDd1VTQUhBeGVpczF3K2RkUUFBQUFEQTNkVDA3MkFDQUFBQUFBQUFBRTZpUUFvQUFBQUFBQURBWTFFZ0JRQUFBQUFBQU9DeEtKQUNBQUNnU2NuSnlXbnNJYmlka3BLU3hoNENBQUJBazBXQkZBQUFBRTNHdFd2WE5HN2NPRTJjT0ZIWHIxK3YxVDRsSlNXS2o0OVhaR1NrWG56eFJSVVdGcnBrTEdheldYdjM3bFZwYWFsTGp1ZU1nb0lDZmZubGw0cUppZEczMzM1N1Y4OTk2ZElsUlVaR0tqSXk4cTZlRndBQXdOVW9rQUlBQUtESk9IdjJyQ1JiaXJSdDI3YTEyaWM1T1ZrWEwxNlVaQ3NvSGo1OHVON2p1SGJ0bXQ1KysyMGxKU1ZwenB3NUtpZ29xUGN4blpXYW1xcjgvSHl0WExsU1JVVkZqVFlPQU0wYjZmM0tTTzhEelFjRlVnQUFBRFFaNmVucGtxVE9uVHZMeSt2T2IyWDM3OSt2UFh2MlNKSTZkZW9rU1ZxeFlvWCs3Ly8rcjE3amFOZXVuZnIxNnlkSk9uUG1qTjUvLzMyWnplWjZIZE1aQVFFQkdqZHVuQ1RweG8wYjJyQmh3MTBmQTREbWovUitSYVQzZ2VhSEFpa0F1QkNkOWNyb3JBTndwVjkrK1VXUzFLVkxsenR1ZS96NGNTMWR1bFNTTkd6WU1DMVpza1I5K3ZSUlNVbUpGaXhZb045Ly85M3BjUmdNQnIzNDRvdWFOR21TSk9ua3laUDY1ei8vNmZUeDZtUHc0TUY2NElFSEpFa3BLU202Y3VWS280d0RRUE5GZXI4eTB2dEE4MEtCRkFCY2hNNTZSWFRXQWJoYVdWbVpJL2w1cHdKcCtWVG5vRUdEOU1ZYmI4aGdNR2phdEdtNjc3NzdkT1BHRGMyZVBkdHg4ZTZzWWNPR2FlVElrWkpzeGNtVEowL1c2M2pPOFBMeTBxdXZ2cXI3N3J0UDhmSHhDZ2tKdWV0akFOQzhrZDZ2aVBRKzBQd1lHM3NBQU5CY3VLcXpQbmp3NEhxTjQ5cTFhMHBJU05DRkN4ZTBaODhlelowN1Z3RUJBZlU2cHJQS2Q5Wjc5ZW9sazhuVUtPTUEwSFR0MmJOSHk1WXRxL1Q4dkhuektqMzN2Ly83dnpLWlREcDY5S2crL1BCREZSY1hhL2p3NFhyOTlkZGxNQmdrMlM1cS8vNzN2K3VkZDk3UjlldlhOV3ZXTEwzNTVwc0tEdzkzZW93eE1USDYrZWVmZGZic1dYM3l5U2Y2NUpOUDVPdnI2OVN4YnQ2OHFWZGVlY1hwc1NRbEpTa3BLYWxPKzJ6ZXZGbSt2cjcxYWlyVmRkL09uVHZybzQ4K2N2cDhBTzZ1K3FUMzMzampEU1VrSk9pSEgzN1FnZ1VMdEhEaFFvV0doam8xRG50NnYzWHIxbHErZkxranZUOWh3Z1NuamxjZmd3Y1AxdGF0VzNYeDRrV2xwS1JveUpBaGF0KysvVjBmQndEWElFRUtBQzVDWjcwaU91c0FYS0ZGaXhZS0NRbFJTRWlJbzhsaU1wa2N6NVYvR0F3R2JkKytYUXNYTGxSeGNiRmlZMk1WR3h2cktJN2F0Vy9mWGg5ODhJRkNRa0tVbjUrdmhJUUVMVisrWE1YRnhVNk4wY3ZMUzFPblRwV1BqNCt1WExtaUxWdTIxUHQxQTRDN0lMMWZOZEw3UVBOaXNGcXQxc1llQkFDNGs5NjllMnZidG0xMTNtLzI3TmxLUzB2VGl5KytxTEZqeDlhNDdmSGp4NVdRa0NDejJWeXBzMzdQUGZmVXE3TnVsNXFhcXVYTGwwdVNYbmpoaFVicHJKZVZsV255NU1tNmVQR2lqRWFqL3VkLy91ZXVkTll2WGJya1dCZlFtWDlMVkM4eU1sTEhqaDFyN0dHZ0dYQm1ycDB4WTRiT25EbWo4ZVBIT3k2TTdmTHo4N1Y4K1hJZE9uUkkzdDdlOHZiMlZuQndjSTNIS3lnb2tKZVhsN0t6c3lWSmJkcTBVVlJVbElZT0hTb2ZINTg2amMxcXRXcmN1SEhLemMyVnlXVFNwNTkrcXNEQXdEb2RRN0xObTVjdlg2NzAvTzdkdTVXU2txSjc3cmxIQ3hZc3FOUHgzbnJyTFpXVWxDZ2lJa0xEaHcrdnRFMW9hS2dNQm9NdVhicFU2K09lUEhuUzhUZEdrcnk5dlRWLy9uemRjODg5dGRyZjE5ZVhZa0lObUd2UlVHbzc5MWFYM3EvSzdlbjlvcUtpU3VsOVNicHk1WW9qdmQrcVZhdDZwL2ZMeXNvMFk4WU1uVDE3VnUzYnQyL1U5TDR6WEpIZXJ5dlMrelZqN3ZWc2ZNUWVBRnpBVlozMU45OThVMWV2WHRYczJiTzFZTUVDeDAwM25ERnMyREJkdlhwVlc3WnNVVXBLaXZyMDZhTWVQWG80ZlR4bjJEdnJxMWF0VW5SME5CZkRBSnhXVUZEZytJam43UmZVUC8vOHN4WXRXcVRzN0d6NSt2cHE5dXpabWo5L2ZxMXV3cFNVbEtTZE8zZHExNjVkdW5uenBsYXVYQ21wN2g4Wi8rV1hYNVNibXl0Sktpb3Ewb1lOR3pSeDRzUTZIVU95elp0aFlXR1Zubi9paVNlVWtwS2lHemR1eUdReXFWMjdkclU2WG5wNnV1Tm1lWDM3OXEzeTJIWTEvYXk4c3JJeUxWcTBxTUp6Rm90RnUzZnYxb3daTTJwMURBRHV6WjdlbDZTOHZEd1ZGUlhKWkRLcGRldldsYmExcC9kWHJWb2xxOVdxMk5qWUtwc3g5dlQrTysrOG82eXNMQ1VrSkdqWXNHRWFQMzY4L1B6ODZqeEdlM3AvNnRTcGp2UitkSFIwM1Y4c0FJZ0NLUUE0alhYeDZvWjE4UURVeDRrVEoyU3hXQlFhR3FyUTBGQk5uejVkTFZxMFVFSkNndHEyYmF2aTRtSUZCUVZwenB3NTZ0S2xTNTNTcWZIeDhYcnl5U2VWbkp5c2tKQVFQZi84ODNVZTM0OC8vbGpoKzEyN2RtbjA2TkcxWHBQNlRoNSsrR0daVENZVkZSWHA1TW1UZXVhWloycTFYMXBhbWlSYndyTnIxNjR1R2N2MjdkdVZrWkdoUng1NVJHZk9uSkVrUGZMSUl6cDA2SkFpSWlMVXZYdDNsNXdIUU9NWk1HQ0FCZ3dZSU9tLzZmMlhYMzY1eXZSK1VsS1NJNzF2TkJxVm1wcXExTlRVYW85ZFVsS2l0bTNiS2pzN1c2bXBxZnJ1dSsrY1R1K0hoWVhKMzk5ZnVibTUyclJwazRZT0hlcFVlajh3TUxCQ0t0NnVJZFA3OXRkYTFYbXI0NHIwUG9DcVVTQUZBQ2ZSV1FlQXUrZm8wYU9TYkNsSXlYWmpQUHNONk82Nzd6N05talZMWVdGaHRVNVczcTVuejU1YXRteVpDZ3NMSzYxWldodmZmUE9OSktsSGp4N0t5TWhRWGw2ZU5tL2VyTmpZV0tmR2N6dWowYWl1WGJ2cTJMRmpPbkhpUkowTHBKMDZkWExKamZJeU16TzFaczBhK2ZqNDZPV1hYOVo3NzcwblNab3dZWUttVDUrdTVPUmtKU1VseWR2YnU5N25BdEQ0U08rVDNnYzhCUVZTQUhBU25YVWJPdXNBR3ByRll0RVBQL3dnU2ZyakgvOVk1VFk5ZS9hczF6bnNGNWVMRnkrdTg3NW56NTdWYjcvOUpra2FOR2lRcmw2OXFuWHIxbW5YcmwwYU0yYU1VM051Vlo1NjZpa2RPM1pNMzN6empXSmpZOVdxVmFzYXQ4L0p5ZEh4NDhjbC9iZXdYQjlsWldWS1RFeFVVVkdSeG93WlU2RlEwTGx6Wi9YdjMxK0hEeC9XbGkxYk5IcjA2SHFmRDBEakk3MVBlaC93RkJSSUFhQ2U2S3pUV1FmUXNFNmRPcVg4L0h3RkJRWFZ1TTd6aEFrVGxKV1ZWZTNQN1JmdXljbkp5czNOclRBdjJDODJuZkd2Zi8xTGtpM2wyYmR2WDVuTlptM2V2RmtsSlNYYXNtV0xZbUppbkQ1MmVmMzc5OWZxMWF1Vm01dXIzYnQzMzdFSXVXZlBIcG5OWmhtTlJnMGVQTGplNTErL2ZyMU9uejZ0a0pBUVJVZEhWL3BkeDhURTZDNkNhallBQUJEWVNVUkJWTWlSSTFxN2RxMjZkT21pYnQyNjFmdWNBQm9YNlgzUys0Q244R3JzQVFCQVUxZFZaOTMrcHFWOFozM2h3b1Y2L1BISHRXM2J0bG85T25ic3FQajRlQ1VrSkNnc0xFeTlldlZ5V1dmZGZzZG1WN0IzMWlWYmVyTzJHcnF6Ym1mdnJKODZkY29sNXdCdzl4MDhlRkNTTFQxYW13dG8rM3hzZjl4K3dYajA2RkVkT25USUpXUEx6OC9YZ1FNSEpFbjkrdlZUUUVDQUFnTUROV1RJRUVsU2FtcXE4dlB6WFhJdUh4OGZ4M0YzN05naHM5bGM3YlpXcTFXN2QrK1dKRDM1NUpQMVRyRWVPM1pNNjlldmw4RmcwT1RKazZ0TTI5OTc3NzJLaW9xU3hXTFI0c1dMWGZxM0JzRGRWOXYwdnJQRlVjbVczbi9ublhmdW1JaXZ5dTNwL2VlZWUwNlM3YjJ1UFJ6Z0NrODk5WlFrV3pHMk52TjVRNmIzUjQ0Y1dXVjYvOWRmZjlXV0xWdnFmUzdBazFFZ0JZQjZxcXF6bnA2ZUx1bS9uZlhFeE1RNzN0MitPdmJPK3ZUcDArdmRXVy9kdXJWS1MwdTFlZk5tcDhaU0ZYdG5YYklWaTJ1cm9UdnJkaE1tVEpCa1M0eFpMSlo2bndmQTNWVlNVcUp2di8xV2txM1FWeHNyVnF5bzhLanRFaHZPU0VsSlVWRlJrU1JWYUdLTkhEbFMzdDdlS2l3czFMcDE2MXgydm1IRGhzblgxMWZYcjEvWHBrMmJxdDF1eDQ0ZGpvU252V2pnck45Ly8xMGZmdmlockZhcklpSWlhbHpPSURvNldwMDdkOWJObXplMWVQRmk1bDJnQ2F0TGVqOHlNckxhaDExeWNuS2xaVXpPbkRuamRJTC85dlQrYzg4OUoxOWZYMGQ2MzFYNjkrK3Z3TUJBbFpTVU9CcFBOV25vOVA3dFltSmlaRFFhdFhidFdzZjdhd0IxUjRFVUFPcUJ6cm9OblhVQURTVW5KMGNGQlFXU3BQZmVlNi9DQlhkQlFZSGoreU5IanR6MXNSVVVGR2pIamgyU2JNMmU4dW4xa0pBUXg0WHh6cDA3ZGVYS0ZaZWNzMTI3ZGhvelpvd2thZVBHamJwMDZWS2xiYkt6czdWbXpScEp0cUp5K1hIVlZVNU9qdWJPbmF1Q2dnSTkrT0NEanFaVGRieTl2VFZ0MmpTWlRDYWRQbjFheTVZdGs5VnFkZnI4QUJvUDZYMGIwdnVBWjZCQUNnRDFRR2ZkaHM0NmdJWmlNQmdVRUJCUTZXRm4vNzc4aGZpU0pVc3FQUEx5OGhwa2JHdlhyblVVYjhzbjErMWVldWtsK2ZyNnltdzJhOVdxVlM0Nzc2aFJvOVMrZlh1VmxwWXFLU21wMHNWNmNuS3lidDI2SlpQSnBOZGZmOTNwODl5NmRVdno1czFUWm1hbS9QMzlOV3ZXckZyZHlLNTkrL2I2eTEvK0lrbmF0MitmbGk1ZFNwRVVhR0pJNzFkRWVoOW8vaWlRQWtBOTBGbTNvYk1Pb0tFRUJ3ZHIvZnIxbFI2U3JUaHEvNzVQbno2T2ZiNysrdXNLRC90RnRDdWRQMzllcWFtcGtxUkhIMzFVanovK2VLVnQyclp0cStIRGgwdVNmdmpoQngwK2ZOZ2w1L2J4OFZGY1hKd01Cb1ArL2U5L0t6RXgwVkdBWExObWphT284ZEpMTHpuOUNZYWlvaUxObXpkUDU4NmRrOEZnMEYvLytsZUZob2JXZXY5bm4zM1dVYlRZdTNldmtwS1NLSklDVFFqcC9ZcEk3d1BOSHdWU0FIQVNuZldLNkt3RGNCZTMzL1F1SkNURXBjYzNtODFhdW5TcHlzcktaREFZYWt4cFJrZEhPK2I2bFN0WHVpek4yck5uVDQwZE8xYVNyVm4zNmFlZmFzZU9IZHE0Y2FNa1crTnU1TWlSVGgyN3NMQlE4K2ZQZDN4NlljS0VDVlVXZ085azRzU0pqcitQKy9idDA1SWxTMVJTVXVMVW1BRGNYYVQzS3lPOUR6UnZGRWdCd0VsMDFpdWlzdzdBVTZ4ZXZWcm56cDJUSkVWR1JxcFRwMDdWYm1zeW1UUisvSGhKMHMyYk4vV1BmL3pEWlhOUGRIUzArdmZ2TDBuYXVuV3JWcXhZSWNrMjd6dDdZNy84L0h6Tm1UUEhzUnpKcUZHak5HTEVDS2ZHWnpBWU5HM2FOSFhyMWsyU2RPREFBVTJmUGwyWEwxOTI2bmdBN2g3Uys1V1IzZ2VhTndxa0FPQWtPdXVWMFZrSGNEZFpMQllkT1hKRTY5ZXYxODZkTysvS09ROGVQS2p0MjdkTHNzMHA0OGFOdStNK2YvclRueFFlSGk3SnRpekloZzBiWERhZWlSTW55bVF5T2I0M0dBeWFPbldxL1B6ODZueXNyS3dzelp3NVUrbnA2WktrUC8vNXo0cUppVkZSVVZHVmorTGlZc2UrMVcxanNWajA3cnZ2T2hwaUZ5NWMwRnR2dmVXeWdnVUE5MEY2bi9RKzBKUVpHM3NBQU5CVTJUdnJ0NHVNakhSMDF1M3NxWjZ2di82NndjZFZsODc2cGsyYkhKMTFld3FwUHV5ZDliLzk3VytPenJvOXhlUk9uZlZ6NTg1cCsvYnQycnQzcjZ4V3E2Wk9uZXBVMGdwQXd6dC8vcngrK3VrblpXZG5LenM3Vzlldlg5ZjE2OWNsMmVhRGhRc1hTcEpHang3dDJLZjh6ZTljNmFlZmZsSmlZcUlreWRmWFY3Tm56NjVRbkt6SjVNbVRGUjhmcjd5OFBIM3h4UmNLRGc3V29FR0Q2aldlbzBlUEtqazV1VUpLeTJxMWFzNmNPWHJ0dGRmMHpEUFAxSHB1UzA5UDE5Ly8vbmZsNU9SSXNzMlY4Zkh4TWhnTWlvcUt1dVArMVcxai8zdTRZTUVDTFZteVJOOSsrNjF1M2JxbFR6NzVSRjI3ZGxXYk5tMXFOVDRBY0NhOS8rR0hIenJTKzNQbnpuWEorNzNvNkdobFpHVG84T0hEMnJwMXErUDUrcWIzNTg2ZDYyaFF1U0s5bjV1YnE3UzBOQjA0Y0VBWEwxN1VyRm16ZFAvOTl6dDFUTUFUa0NBRmdMdUl6anFkZFFCMWs1R1JvYzgrKzB4YnQyN1Y0Y09IbFpHUklSOGZIMG1TMFdqVTRNR0Q5Y29ycitqcHA1OTI3UFAwMDA5WGVOUzJpRm1UdExRMHZmLysrNDVrZkZ4Y25EcDA2RkRyL1lPQ2d2VDIyMjg3THB5WExWdW0vZnYzT3pXVzlQUjB2ZmZlZTBwSVNIQ3M2VHh3NEVCSHdUVTNOMWNmZi95eHBreVpvc09IRDZ1c3JPeU94L1QzOTFlTEZpMGtTUkVSRVpveVpZcExHMGUrdnI2YU5XdVdoZzhmTHBQSnBMbHo1MUljQlpvbzB2dWs5NEhtaUFRcEFEUWpkTlpyaDg0NjBIU0VoNGZybzQ4K1VsQlFrTnEwYWVOWVRpTXlNbEorZm42YU1tVktwWDJtVFp0VzRmc0pFeVpVU0ZtdVhyMjZUbU00ZE9pUUVoTVRWVnBhS2trYU4yNmNVK25QM3IxN2E5eTRjZnI4ODg5bHNWaVVtSmlvYTlldUtTb3E2bzd6b3RWcTFmSGp4NVdTa3FJVEowNDRubS9idG0yRnBrOTRlTGlTazVPVm5aMnRqSXdNTFZxMFNNSEJ3Um95WklpZWZmYlphdFA3b2FHaFdyeDRzUTRjT0ZCcGJ0MjJiVnVWKzF5NmRFbVRKazJxY1p2eURBYURZbU5qTldMRUNKYzNDQUc0RnVuOTZwSGVCNW9uQ3FRQTBBRHNuZldNakF3RkJnYmVsWE02MjFrL2NPQ0FqaDQ5NnVpc3YvamlpeTRaejhTSkUvWGpqejg2M2p6V3Q3TStiOTQ4L2ZiYmI1SXFkdGFyY250bnZUcnZ2dnV1STVGcTc2eFBuanpaSmNzTkFIQ05saTFicW5QbnpvMXk3ckt5TW0zWXNFSHIxcTF6ckZmOHdnc3ZPRzVJNTR5b3FDaGxaV1ZwMTY1ZHNscXRXck5talU2Y09LRzR1RGlGaFlWVjJ2N0dqUnZhdjMrLzl1elpVK0dtZWlhVFNTTkdqTkRvMGFNckZBcjY5ZXVueHg1N1RCczNidFMyYmR0VVhGeXNhOWV1NllzdnZ0Q1hYMzZwcmwyN2FzQ0FBZXJidDYvalV3UjJRVUZCVGplZTZvTGlLT0QrN09sOU81UEo1Q2lxR1kxR0RSdzRVTzNidDFkNGVMZ09IandvU1JXUy9KSjA1TWlSZXQrb3lWWHAvZm56NTh0cXRXclpzbVh5OHZMU3dJRUQ2enlXOVBSMGZmNzU1eFdhVkFNSERwU1hsNWYyN2R2blNPK25wS1FvT2pwYS9mcjFrNWRYelIvYXRhZjNjM0p5RkJFUm9VbVRKalZJZXYvVFR6L1ZuajE3U084RE5hQkFDZ0JPb3JOZVBUcnJBSnFTOG8wY3U4ek1UQzFac3NTeHBJY2tqUjA3MWlWTnBMaTRPSldXbG1yZnZuMlNwRk9uVGlrdUxrNnpaczFTdjM3OWxKMmRyZSsvLzE2SERoMVNXbHBhaFp2SnRXalJRaEVSRVJvMWFsUzFEYmdXTFZybzFWZGYxWWdSSS9UVlYxOXAxNjVkS2l3c2xOVnFWVnBhbXRMUzByUml4UXAxN05oUnZYcjFVbFJVbE9QajlRQWdrZDYzSTcwUGVBNEtwQURnSkRycmxkRlpCK0FPekdhenpHYXovUHo4ZFBYcVZlWGs1RGd1N2lWcCsvYnRhdDI2dFZxMWFpVnZiMi9IRGZUS1g4QVdGQlRvMTE5L2xXU2IweWRObXFRaFE0YTRaSHdHZzBGdnZ2bG1oWnY5ZGUvZVhYMzc5bFZXVnBiaTQrTXIvVzBJQ1FuUjg4OC9yeUZEaGlnZ0lLQlc1d2tLQ3RMNDhlTVZIUjJ0dlh2M0tqVTFWWmN2WDVaa3UrZy9kKzZjdW5UcFFuRVVRQ1drOTBudkE1NkdBaWtBT0luT3VnMmRkUUR1NXNxVks0cUxpNnZ3WExkdTNSeGY3OSsvWDcvODhrdWwvZnIxNitmNHVtUEhqcG8yYlpwV3JseXBtVE5uMXJpbXM3UEdqaDJyTGwyNmFQMzY5Wm81YzZhOHZiMFZFaEtpTjk1NFF4OS8vTEdNUnFONjkrNnRvVU9IcW5mdjNrNDNod0lDQWpSaXhBZ05IejVjcDA2ZDB0NjllL1hkZDkrcFk4ZU9pbzJOZGZHckFvRGFJYjFQZWg5d0p4UklBY0JKZE5icHJBTndMLzcrL2dvSUNGQllXSmc2ZE9pZzR1SmllWGw1NllFSEhsQk1USXhqdSs3ZHV5c3ZMMDltczFsV3ExV3RXclZTcjE2OU5IYnMyQXJIQ3c4UDEyT1BQU1lmSDU4R0czUHYzcjNWdTNmdkNzOE5HalJJL3Y3K2V2VFJSMTI2anJYQllGQ1BIajNVbzBjUEZSY1hxN1MwVk43ZTN2VTZYa1ArYmdBMExhVDNiVWp2QTAwVEJWSUFjR04wMXVtc0E2aGFWZW53WmN1V09iNWV1blJwdGZ2R3hNUlVLSmpXcExFS2dFODg4VVNESHQvUHo4K3BtK2FWRnhvYXFxKysrc3BGSXdMUTFKSGVyNGowUHRDMFVDQUZnTHVJenJvTm5YVUFBSURtZ2ZSK3pVanZBMDBEQlZJQXVJdm9yRmRFWngwQUFLRHBJTDFmUDZUM0FmZEZnUlFBN2dJNjZ6V2pzdzRBQUFBQWFDd1VTQUhBeGVpczF3K2RkUUFBQUFEQTNlVFYyQU1BQUFBQUFBQUFnTVpDZ1JRQUFBQUFBQUNBeDZKQUNnQUFBQUFBQU1CalVTQUZBQUFBQUFBQTRMRW9rQUlBQUFBQUFBRHdXQlJJQVFBQUFBQUFBSGdzQ3FRQUFBQUFBQUFBUEJZRlVnQUFBQUFBQUFBZWl3SXBBQUFBQUFBQUFJOUZnUlFBQUFBQUFBQ0F4NkpBQ2dBQWdMdXFyS3hNQm9PaHNZY0J1S1dTa2hJWmpjYkdIZ1lBQUI2RkFpa0FBQUR1cXJLeU1obU5SbG10MXNZZUN1QjJ6cDQ5cTRjZWVxaXhod0VBZ0VlaFFBb0FBSUM3eW1nMHFtZlBuanA2OUdoakR3VndLMlZsWlZxN2RxMWVlT0dGeGg0S21pR2FVa0QxekdhenZMd29rWGt5UHJzQkFBQ0F1MjdtekptYVBIbXl6cDgvci9Ed2NIWG8wSUVMRTNnc2k4V2luMy8rV1d2WHJsWDc5dTAxZXZUb3hoNFNtcUhTMGxMNSt2ckthcld5ekFsd20vVDBkRDM0NElPTlBRdzBJZ3FrQUZBTzYrSUIxV05kUExoU2h3NGR0SHIxYW4zMjJXZGF0R2lSTWpNejVlZm4xOWpEQWhwRmNYR3hIbnp3UVkwY09WTFIwZEUwQzlBZ2ZIMTkxYWxUSjUwK2ZWcmR1blZyN09FQWJxT3NyRXliTm0xU1JFUkVZdzhGamNoZ0pXY1BBQTVtczFuOSsvZlg1czJiS1pRQ3R6bDE2cFQrK2M5LzZzc3Z2Mnpzb2FBWktpb3FrdGxzYnV4aEFJM0NhRFRLWkRJMTlqRGdBZExTMGpSanhneU5HemRPblR0M1ZraElDQVY1ZUt5eXNqSmR1blJKWDM3NXBRb0xDN1ZpeFFwNWUzczM5ckRRU0lpQkFFQTU1ZGZGNjl1M2IyTVBCM0Fickl1SGhrWnhDQUFhWHJkdTNiUjY5V29sSnlmcjg4OC8xNDBiTjBqdncyTVZGUlVwTkRSVXp6Ly92RjU3N1RXS294Nk9CQ2tBM09iQ2hRdWFQSG15Qmc0Y3lMcDQ4SGkzcjR2M3dRY2Y4UDhCQUlCbW9yQ3drUFErUEpiUmFGU0xGaTBhZXhod0V4UklBYUFLbVptWit1eXp6M1RvMENIV3hZTkh1MzFkUERyckFBQUFBSm9iQ3FRQWNBZXNpd2RQeHJwNEFBQUFBSm83Q3FRQUFBQUFBQUFBUEJhTGlBRUFBQUFBQUFEd1dCUklBUUFBQUFBQUFIZ3NDcVFBQUFBQUFBQUFQQllGVWdBQUFBQUFBQUFlaXdJcEFBQUFBQUFBQUk5RmdSUUFBQUFBQUFDQXg2SkFDZ0FBQUFBQUFNQmpVU0FGQUFBQUFBQUE0TEVva0FJQUFBQUFBQUR3V0JSSUFRQUFBQUFBQUhnc0NxUUFBQUFBQUFBQVBCWUZVZ0FBQUFBQUFBQWVpd0lwQUFBQUFBQUFBSTlGZ1JRQUFBQUFBQUNBeDZKQUNnQUFBQUFBQU1CalVTQUZBQUFBQUFBQTRMRW9rQUlBQUFBQUFBRHdXQlJJQVFBQUFBQUFBSGdzQ3FRQUFBQUFBQUFBUEJZRlVnQUFBQUFBQUFBZWl3SXBBQUFBQUFBQUFJOUZnUlFBQUFBQUFBQ0F4NkpBQ2dBQUFBQUFBTUJqVVNBRkFBQUFBQUFBNExFb2tBSUFBQUFBQUFEd1dCUklBUUFBQUFBQUFIZ3NDcVFBQUFBQUFBQUFQQllGVWdBQUFBQUFBQUFlaXdJcEFBQUFBQUFBQUkvMS84NHY1WkVSNzA1UEFBQUFBRWxGVGtTdVFtQ0MiLAoJIlRoZW1lIiA6ICIiLAoJIlR5cGUiIDogImZsb3ciLAoJIlZlcnNpb24iIDogIiIKfQo="/>
    </extobj>
  </extobjs>
</s:customData>
</file>

<file path=customXml/itemProps154.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emplate>1</Template>
  <TotalTime>0</TotalTime>
  <Words>39949</Words>
  <Application>WPS 演示</Application>
  <PresentationFormat>宽屏</PresentationFormat>
  <Paragraphs>1599</Paragraphs>
  <Slides>91</Slides>
  <Notes>1</Notes>
  <HiddenSlides>0</HiddenSlides>
  <MMClips>0</MMClips>
  <ScaleCrop>false</ScaleCrop>
  <HeadingPairs>
    <vt:vector size="6" baseType="variant">
      <vt:variant>
        <vt:lpstr>已用的字体</vt:lpstr>
      </vt:variant>
      <vt:variant>
        <vt:i4>27</vt:i4>
      </vt:variant>
      <vt:variant>
        <vt:lpstr>主题</vt:lpstr>
      </vt:variant>
      <vt:variant>
        <vt:i4>6</vt:i4>
      </vt:variant>
      <vt:variant>
        <vt:lpstr>幻灯片标题</vt:lpstr>
      </vt:variant>
      <vt:variant>
        <vt:i4>91</vt:i4>
      </vt:variant>
    </vt:vector>
  </HeadingPairs>
  <TitlesOfParts>
    <vt:vector size="124" baseType="lpstr">
      <vt:lpstr>Arial</vt:lpstr>
      <vt:lpstr>宋体</vt:lpstr>
      <vt:lpstr>Wingdings</vt:lpstr>
      <vt:lpstr>微软雅黑</vt:lpstr>
      <vt:lpstr>Wingdings</vt:lpstr>
      <vt:lpstr>Arial</vt:lpstr>
      <vt:lpstr>Times New Roman</vt:lpstr>
      <vt:lpstr>黑体</vt:lpstr>
      <vt:lpstr>Dubai</vt:lpstr>
      <vt:lpstr>Calibri</vt:lpstr>
      <vt:lpstr>庞门正道粗书体</vt:lpstr>
      <vt:lpstr>Times New Roman</vt:lpstr>
      <vt:lpstr>Calibri</vt:lpstr>
      <vt:lpstr>思源黑体 CN Bold</vt:lpstr>
      <vt:lpstr>南宋书局体</vt:lpstr>
      <vt:lpstr>Arial Unicode MS</vt:lpstr>
      <vt:lpstr>等线</vt:lpstr>
      <vt:lpstr>Courier New</vt:lpstr>
      <vt:lpstr>隶书</vt:lpstr>
      <vt:lpstr>Times New Roman Bold</vt:lpstr>
      <vt:lpstr>仿宋</vt:lpstr>
      <vt:lpstr>楷体</vt:lpstr>
      <vt:lpstr>Yu Gothic UI</vt:lpstr>
      <vt:lpstr>HelveticaNeue</vt:lpstr>
      <vt:lpstr>华文新魏</vt:lpstr>
      <vt:lpstr>Segoe Print</vt:lpstr>
      <vt:lpstr>Arial Black</vt:lpstr>
      <vt:lpstr>第一PPT，www.1ppt.com</vt:lpstr>
      <vt:lpstr>第一PPT，www.1ppt.com </vt:lpstr>
      <vt:lpstr>Office Theme</vt:lpstr>
      <vt:lpstr>1_Office 主题​​</vt:lpstr>
      <vt:lpstr>2_Office 主题​​</vt:lpstr>
      <vt:lpstr>夏雨家 https://xnwe.taobao.com/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How to write a report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非遗文化</dc:title>
  <dc:creator>第一PPT</dc:creator>
  <cp:keywords>www.1ppt.com</cp:keywords>
  <dc:description>www.1ppt.com</dc:description>
  <cp:lastModifiedBy>Administrator</cp:lastModifiedBy>
  <cp:revision>182</cp:revision>
  <dcterms:created xsi:type="dcterms:W3CDTF">2022-04-16T10:17:00Z</dcterms:created>
  <dcterms:modified xsi:type="dcterms:W3CDTF">2025-01-07T02:49:46Z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E8D2C979BEBB45C4AB1FD57435645227_13</vt:lpwstr>
  </property>
  <property fmtid="{D5CDD505-2E9C-101B-9397-08002B2CF9AE}" pid="3" name="KSOProductBuildVer">
    <vt:lpwstr>2052-11.8.2.7978</vt:lpwstr>
  </property>
  <property fmtid="{D5CDD505-2E9C-101B-9397-08002B2CF9AE}" pid="4" name="KSOTemplateUUID">
    <vt:lpwstr>v1.0_mb_MXUw5ZL5Pz2e7/TWXcVhng==</vt:lpwstr>
  </property>
</Properties>
</file>