
<file path=[Content_Types].xml><?xml version="1.0" encoding="utf-8"?>
<Types xmlns="http://schemas.openxmlformats.org/package/2006/content-types">
  <Default Extension="jpeg" ContentType="image/jpe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
  </p:notesMasterIdLst>
  <p:sldIdLst>
    <p:sldId id="279" r:id="rId3"/>
    <p:sldId id="258" r:id="rId4"/>
    <p:sldId id="259" r:id="rId6"/>
    <p:sldId id="257" r:id="rId7"/>
    <p:sldId id="261" r:id="rId8"/>
    <p:sldId id="260" r:id="rId9"/>
    <p:sldId id="270" r:id="rId10"/>
    <p:sldId id="262" r:id="rId11"/>
    <p:sldId id="263" r:id="rId12"/>
    <p:sldId id="264" r:id="rId13"/>
    <p:sldId id="265" r:id="rId14"/>
    <p:sldId id="268" r:id="rId15"/>
    <p:sldId id="269" r:id="rId16"/>
    <p:sldId id="267" r:id="rId17"/>
    <p:sldId id="271" r:id="rId18"/>
  </p:sldIdLst>
  <p:sldSz cx="12192000" cy="6858000"/>
  <p:notesSz cx="6858000" cy="9144000"/>
  <p:embeddedFontLst>
    <p:embeddedFont>
      <p:font typeface="兰米粗楷简体" panose="02000503000000000000" charset="-122"/>
      <p:regular r:id="rId22"/>
    </p:embeddedFont>
    <p:embeddedFont>
      <p:font typeface="Montserrat" panose="00000500000000000000" charset="0"/>
      <p:regular r:id="rId23"/>
      <p:bold r:id="rId24"/>
      <p:italic r:id="rId25"/>
      <p:boldItalic r:id="rId26"/>
    </p:embeddedFont>
    <p:embeddedFont>
      <p:font typeface="华文楷体" panose="02010600040101010101" charset="-122"/>
      <p:regular r:id="rId27"/>
    </p:embeddedFont>
    <p:embeddedFont>
      <p:font typeface="微软雅黑" panose="020B0503020204020204" charset="-122"/>
      <p:regular r:id="rId28"/>
    </p:embeddedFont>
    <p:embeddedFont>
      <p:font typeface="Calibri" panose="020F0502020204030204" charset="0"/>
      <p:regular r:id="rId29"/>
      <p:bold r:id="rId30"/>
      <p:italic r:id="rId31"/>
      <p:boldItalic r:id="rId3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2" Type="http://schemas.openxmlformats.org/officeDocument/2006/relationships/font" Target="fonts/font11.fntdata"/><Relationship Id="rId31" Type="http://schemas.openxmlformats.org/officeDocument/2006/relationships/font" Target="fonts/font10.fntdata"/><Relationship Id="rId30" Type="http://schemas.openxmlformats.org/officeDocument/2006/relationships/font" Target="fonts/font9.fntdata"/><Relationship Id="rId3" Type="http://schemas.openxmlformats.org/officeDocument/2006/relationships/slide" Target="slides/slide1.xml"/><Relationship Id="rId29" Type="http://schemas.openxmlformats.org/officeDocument/2006/relationships/font" Target="fonts/font8.fntdata"/><Relationship Id="rId28" Type="http://schemas.openxmlformats.org/officeDocument/2006/relationships/font" Target="fonts/font7.fntdata"/><Relationship Id="rId27" Type="http://schemas.openxmlformats.org/officeDocument/2006/relationships/font" Target="fonts/font6.fntdata"/><Relationship Id="rId26" Type="http://schemas.openxmlformats.org/officeDocument/2006/relationships/font" Target="fonts/font5.fntdata"/><Relationship Id="rId25" Type="http://schemas.openxmlformats.org/officeDocument/2006/relationships/font" Target="fonts/font4.fntdata"/><Relationship Id="rId24" Type="http://schemas.openxmlformats.org/officeDocument/2006/relationships/font" Target="fonts/font3.fntdata"/><Relationship Id="rId23" Type="http://schemas.openxmlformats.org/officeDocument/2006/relationships/font" Target="fonts/font2.fntdata"/><Relationship Id="rId22" Type="http://schemas.openxmlformats.org/officeDocument/2006/relationships/font" Target="fonts/font1.fntdata"/><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VCG41N1226331540</a:t>
            </a:r>
            <a:r>
              <a:rPr lang="en-US" altLang="zh-CN" dirty="0"/>
              <a:t>  </a:t>
            </a:r>
            <a:r>
              <a:rPr lang="en-US" altLang="zh-CN" dirty="0" err="1"/>
              <a:t>VCG211253393377</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GIF"/></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GIF"/></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5.png"/></Relationships>
</file>

<file path=ppt/slides/_rels/slide2.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1.xml"/><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3.jpeg"/><Relationship Id="rId1"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jpe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54965" y="285750"/>
            <a:ext cx="8789670" cy="583565"/>
          </a:xfrm>
          <a:prstGeom prst="rect">
            <a:avLst/>
          </a:prstGeom>
          <a:noFill/>
        </p:spPr>
        <p:txBody>
          <a:bodyPr wrap="square" rtlCol="0" anchor="t">
            <a:spAutoFit/>
          </a:bodyPr>
          <a:p>
            <a:r>
              <a:rPr lang="en-US" sz="3200"/>
              <a:t>Underline sentences indicating Kevin’s arrogance.</a:t>
            </a:r>
            <a:endParaRPr lang="en-US" sz="3200"/>
          </a:p>
        </p:txBody>
      </p:sp>
      <p:sp>
        <p:nvSpPr>
          <p:cNvPr id="4" name="文本框 3"/>
          <p:cNvSpPr txBox="1"/>
          <p:nvPr/>
        </p:nvSpPr>
        <p:spPr>
          <a:xfrm>
            <a:off x="444500" y="1012825"/>
            <a:ext cx="10267315" cy="1568450"/>
          </a:xfrm>
          <a:prstGeom prst="rect">
            <a:avLst/>
          </a:prstGeom>
          <a:solidFill>
            <a:schemeClr val="accent5">
              <a:lumMod val="20000"/>
              <a:lumOff val="80000"/>
            </a:schemeClr>
          </a:solidFill>
        </p:spPr>
        <p:txBody>
          <a:bodyPr wrap="square" rtlCol="0" anchor="t">
            <a:spAutoFit/>
          </a:bodyPr>
          <a:p>
            <a:pPr marL="457200" indent="-457200">
              <a:buFont typeface="Wingdings" panose="05000000000000000000" charset="0"/>
              <a:buChar char="p"/>
            </a:pPr>
            <a:r>
              <a:rPr lang="zh-CN" altLang="en-US" sz="3200">
                <a:latin typeface="Times New Roman" panose="02020603050405020304" charset="0"/>
                <a:cs typeface="Times New Roman" panose="02020603050405020304" charset="0"/>
                <a:sym typeface="+mn-ea"/>
              </a:rPr>
              <a:t>He was still </a:t>
            </a:r>
            <a:r>
              <a:rPr lang="zh-CN" altLang="en-US" sz="3200" b="1">
                <a:solidFill>
                  <a:srgbClr val="C00000"/>
                </a:solidFill>
                <a:latin typeface="Times New Roman" panose="02020603050405020304" charset="0"/>
                <a:cs typeface="Times New Roman" panose="02020603050405020304" charset="0"/>
                <a:sym typeface="+mn-ea"/>
              </a:rPr>
              <a:t>boast</a:t>
            </a:r>
            <a:r>
              <a:rPr lang="zh-CN" altLang="en-US" sz="3200">
                <a:latin typeface="Times New Roman" panose="02020603050405020304" charset="0"/>
                <a:cs typeface="Times New Roman" panose="02020603050405020304" charset="0"/>
                <a:sym typeface="+mn-ea"/>
              </a:rPr>
              <a:t>ing to anyone who would listen</a:t>
            </a:r>
            <a:endParaRPr lang="zh-CN" altLang="en-US" sz="3200">
              <a:latin typeface="Times New Roman" panose="02020603050405020304" charset="0"/>
              <a:cs typeface="Times New Roman" panose="02020603050405020304" charset="0"/>
            </a:endParaRPr>
          </a:p>
          <a:p>
            <a:pPr marL="457200" indent="-457200">
              <a:buFont typeface="Wingdings" panose="05000000000000000000" charset="0"/>
              <a:buChar char="p"/>
            </a:pPr>
            <a:r>
              <a:rPr lang="zh-CN" altLang="en-US" sz="3200">
                <a:latin typeface="Times New Roman" panose="02020603050405020304" charset="0"/>
                <a:cs typeface="Times New Roman" panose="02020603050405020304" charset="0"/>
              </a:rPr>
              <a:t>One moment</a:t>
            </a:r>
            <a:r>
              <a:rPr lang="en-US" altLang="zh-CN" sz="3200">
                <a:latin typeface="Times New Roman" panose="02020603050405020304" charset="0"/>
                <a:cs typeface="Times New Roman" panose="02020603050405020304" charset="0"/>
              </a:rPr>
              <a:t>, Beadle </a:t>
            </a:r>
            <a:r>
              <a:rPr lang="zh-CN" altLang="en-US" sz="3200">
                <a:latin typeface="Times New Roman" panose="02020603050405020304" charset="0"/>
                <a:cs typeface="Times New Roman" panose="02020603050405020304" charset="0"/>
              </a:rPr>
              <a:t>was </a:t>
            </a:r>
            <a:r>
              <a:rPr lang="zh-CN" altLang="en-US" sz="3200" b="1">
                <a:solidFill>
                  <a:srgbClr val="C00000"/>
                </a:solidFill>
                <a:latin typeface="Times New Roman" panose="02020603050405020304" charset="0"/>
                <a:cs typeface="Times New Roman" panose="02020603050405020304" charset="0"/>
              </a:rPr>
              <a:t>brag</a:t>
            </a:r>
            <a:r>
              <a:rPr lang="zh-CN" altLang="en-US" sz="3200">
                <a:latin typeface="Times New Roman" panose="02020603050405020304" charset="0"/>
                <a:cs typeface="Times New Roman" panose="02020603050405020304" charset="0"/>
              </a:rPr>
              <a:t>ging about how easy the race ha</a:t>
            </a:r>
            <a:r>
              <a:rPr lang="en-US" altLang="zh-CN" sz="3200">
                <a:latin typeface="Times New Roman" panose="02020603050405020304" charset="0"/>
                <a:cs typeface="Times New Roman" panose="02020603050405020304" charset="0"/>
              </a:rPr>
              <a:t>d been.</a:t>
            </a:r>
            <a:endParaRPr lang="en-US" altLang="zh-CN" sz="3200">
              <a:latin typeface="Times New Roman" panose="02020603050405020304" charset="0"/>
              <a:cs typeface="Times New Roman" panose="02020603050405020304" charset="0"/>
            </a:endParaRPr>
          </a:p>
        </p:txBody>
      </p:sp>
      <p:sp>
        <p:nvSpPr>
          <p:cNvPr id="5" name="文本框 4"/>
          <p:cNvSpPr txBox="1"/>
          <p:nvPr/>
        </p:nvSpPr>
        <p:spPr>
          <a:xfrm>
            <a:off x="444500" y="2842895"/>
            <a:ext cx="11304270" cy="2061210"/>
          </a:xfrm>
          <a:prstGeom prst="rect">
            <a:avLst/>
          </a:prstGeom>
          <a:noFill/>
        </p:spPr>
        <p:txBody>
          <a:bodyPr wrap="square" rtlCol="0" anchor="t">
            <a:spAutoFit/>
          </a:bodyPr>
          <a:p>
            <a:r>
              <a:rPr lang="zh-CN" altLang="en-US" sz="3200" b="1">
                <a:solidFill>
                  <a:srgbClr val="FF0000"/>
                </a:solidFill>
                <a:uFillTx/>
                <a:latin typeface="Times New Roman" panose="02020603050405020304" charset="0"/>
                <a:ea typeface="兰米粗楷简体" panose="02000503000000000000" charset="-122"/>
                <a:cs typeface="Times New Roman" panose="02020603050405020304" charset="0"/>
              </a:rPr>
              <a:t>boast  </a:t>
            </a:r>
            <a:r>
              <a:rPr lang="zh-CN" altLang="en-US" sz="3200">
                <a:solidFill>
                  <a:schemeClr val="tx1"/>
                </a:solidFill>
                <a:uFillTx/>
                <a:latin typeface="Times New Roman" panose="02020603050405020304" charset="0"/>
                <a:ea typeface="兰米粗楷简体" panose="02000503000000000000" charset="-122"/>
                <a:cs typeface="Times New Roman" panose="02020603050405020304" charset="0"/>
              </a:rPr>
              <a:t>/bəʊst/ </a:t>
            </a:r>
            <a:r>
              <a:rPr lang="en-US" altLang="zh-CN" sz="3200">
                <a:solidFill>
                  <a:schemeClr val="tx1"/>
                </a:solidFill>
                <a:uFillTx/>
                <a:latin typeface="Times New Roman" panose="02020603050405020304" charset="0"/>
                <a:ea typeface="兰米粗楷简体" panose="02000503000000000000" charset="-122"/>
                <a:cs typeface="Times New Roman" panose="02020603050405020304" charset="0"/>
              </a:rPr>
              <a:t>i</a:t>
            </a:r>
            <a:r>
              <a:rPr lang="zh-CN" altLang="en-US" sz="3200">
                <a:solidFill>
                  <a:schemeClr val="tx1"/>
                </a:solidFill>
                <a:uFillTx/>
                <a:latin typeface="Times New Roman" panose="02020603050405020304" charset="0"/>
                <a:ea typeface="兰米粗楷简体" panose="02000503000000000000" charset="-122"/>
                <a:cs typeface="Times New Roman" panose="02020603050405020304" charset="0"/>
              </a:rPr>
              <a:t> too much pride about sth that you have or can do自夸；自吹自擂</a:t>
            </a:r>
            <a:endParaRPr lang="zh-CN" altLang="en-US" sz="3200">
              <a:solidFill>
                <a:schemeClr val="tx1"/>
              </a:solidFill>
              <a:uFillTx/>
              <a:latin typeface="Times New Roman" panose="02020603050405020304" charset="0"/>
              <a:ea typeface="兰米粗楷简体" panose="02000503000000000000" charset="-122"/>
              <a:cs typeface="Times New Roman" panose="02020603050405020304" charset="0"/>
            </a:endParaRPr>
          </a:p>
          <a:p>
            <a:r>
              <a:rPr lang="zh-CN" altLang="en-US" sz="3200">
                <a:solidFill>
                  <a:schemeClr val="tx1"/>
                </a:solidFill>
                <a:uFillTx/>
                <a:latin typeface="Times New Roman" panose="02020603050405020304" charset="0"/>
                <a:ea typeface="兰米粗楷简体" panose="02000503000000000000" charset="-122"/>
                <a:cs typeface="Times New Roman" panose="02020603050405020304" charset="0"/>
              </a:rPr>
              <a:t>•She is always boasting about how wonderful her children are.她总是夸耀她的孩子们多么出色。</a:t>
            </a:r>
            <a:endParaRPr lang="zh-CN" altLang="en-US" sz="3200">
              <a:solidFill>
                <a:schemeClr val="tx1"/>
              </a:solidFill>
              <a:uFillTx/>
              <a:latin typeface="Times New Roman" panose="02020603050405020304" charset="0"/>
              <a:ea typeface="兰米粗楷简体" panose="02000503000000000000" charset="-122"/>
              <a:cs typeface="Times New Roman" panose="02020603050405020304" charset="0"/>
            </a:endParaRPr>
          </a:p>
        </p:txBody>
      </p:sp>
      <p:grpSp>
        <p:nvGrpSpPr>
          <p:cNvPr id="3" name="组合 2"/>
          <p:cNvGrpSpPr/>
          <p:nvPr/>
        </p:nvGrpSpPr>
        <p:grpSpPr>
          <a:xfrm>
            <a:off x="276860" y="2780030"/>
            <a:ext cx="14075410" cy="3826510"/>
            <a:chOff x="436" y="4378"/>
            <a:chExt cx="22166" cy="6026"/>
          </a:xfrm>
        </p:grpSpPr>
        <p:pic>
          <p:nvPicPr>
            <p:cNvPr id="8" name="图片 7"/>
            <p:cNvPicPr>
              <a:picLocks noChangeAspect="1"/>
            </p:cNvPicPr>
            <p:nvPr/>
          </p:nvPicPr>
          <p:blipFill>
            <a:blip r:embed="rId1"/>
            <a:srcRect r="-800" b="31889"/>
            <a:stretch>
              <a:fillRect/>
            </a:stretch>
          </p:blipFill>
          <p:spPr>
            <a:xfrm>
              <a:off x="5276" y="4420"/>
              <a:ext cx="4741" cy="3109"/>
            </a:xfrm>
            <a:prstGeom prst="rect">
              <a:avLst/>
            </a:prstGeom>
          </p:spPr>
        </p:pic>
        <p:grpSp>
          <p:nvGrpSpPr>
            <p:cNvPr id="12" name="组合 11"/>
            <p:cNvGrpSpPr/>
            <p:nvPr/>
          </p:nvGrpSpPr>
          <p:grpSpPr>
            <a:xfrm>
              <a:off x="436" y="4378"/>
              <a:ext cx="22166" cy="6026"/>
              <a:chOff x="173" y="2269"/>
              <a:chExt cx="22166" cy="6026"/>
            </a:xfrm>
          </p:grpSpPr>
          <p:sp>
            <p:nvSpPr>
              <p:cNvPr id="6" name="文本框 5"/>
              <p:cNvSpPr txBox="1"/>
              <p:nvPr/>
            </p:nvSpPr>
            <p:spPr>
              <a:xfrm>
                <a:off x="296" y="5825"/>
                <a:ext cx="22043" cy="2470"/>
              </a:xfrm>
              <a:prstGeom prst="rect">
                <a:avLst/>
              </a:prstGeom>
              <a:noFill/>
            </p:spPr>
            <p:txBody>
              <a:bodyPr wrap="square" rtlCol="0">
                <a:spAutoFit/>
              </a:bodyPr>
              <a:p>
                <a:pPr algn="l">
                  <a:buClrTx/>
                  <a:buSzTx/>
                  <a:buFontTx/>
                </a:pPr>
                <a:r>
                  <a:rPr lang="en-US" altLang="zh-CN" sz="3200">
                    <a:uFillTx/>
                    <a:latin typeface="Times New Roman" panose="02020603050405020304" charset="0"/>
                    <a:ea typeface="兰米粗楷简体" panose="02000503000000000000" charset="-122"/>
                    <a:cs typeface="Times New Roman" panose="02020603050405020304" charset="0"/>
                  </a:rPr>
                  <a:t>2. __________</a:t>
                </a:r>
                <a:endParaRPr lang="en-US" altLang="zh-CN" sz="3200">
                  <a:uFillTx/>
                  <a:latin typeface="Times New Roman" panose="02020603050405020304" charset="0"/>
                  <a:ea typeface="兰米粗楷简体" panose="02000503000000000000" charset="-122"/>
                  <a:cs typeface="Times New Roman" panose="02020603050405020304" charset="0"/>
                </a:endParaRPr>
              </a:p>
              <a:p>
                <a:pPr algn="l">
                  <a:buClrTx/>
                  <a:buSzTx/>
                  <a:buFontTx/>
                </a:pPr>
                <a:endParaRPr lang="en-US" altLang="zh-CN" sz="3200">
                  <a:uFillTx/>
                  <a:latin typeface="Times New Roman" panose="02020603050405020304" charset="0"/>
                  <a:ea typeface="兰米粗楷简体" panose="02000503000000000000" charset="-122"/>
                  <a:cs typeface="Times New Roman" panose="02020603050405020304" charset="0"/>
                </a:endParaRPr>
              </a:p>
              <a:p>
                <a:pPr algn="l">
                  <a:buClrTx/>
                  <a:buSzTx/>
                  <a:buFontTx/>
                </a:pPr>
                <a:r>
                  <a:rPr lang="en-US" altLang="zh-CN" sz="3200">
                    <a:uFillTx/>
                    <a:latin typeface="Times New Roman" panose="02020603050405020304" charset="0"/>
                    <a:ea typeface="兰米粗楷简体" panose="02000503000000000000" charset="-122"/>
                    <a:cs typeface="Times New Roman" panose="02020603050405020304" charset="0"/>
                  </a:rPr>
                  <a:t>Chunhui High school </a:t>
                </a:r>
                <a:r>
                  <a:rPr lang="en-US" altLang="zh-CN" sz="3200">
                    <a:solidFill>
                      <a:srgbClr val="FF0000"/>
                    </a:solidFill>
                    <a:uFillTx/>
                    <a:latin typeface="Times New Roman" panose="02020603050405020304" charset="0"/>
                    <a:ea typeface="兰米粗楷简体" panose="02000503000000000000" charset="-122"/>
                    <a:cs typeface="Times New Roman" panose="02020603050405020304" charset="0"/>
                  </a:rPr>
                  <a:t>boast</a:t>
                </a:r>
                <a:r>
                  <a:rPr lang="en-US" altLang="zh-CN" sz="3200">
                    <a:uFillTx/>
                    <a:latin typeface="Times New Roman" panose="02020603050405020304" charset="0"/>
                    <a:ea typeface="兰米粗楷简体" panose="02000503000000000000" charset="-122"/>
                    <a:cs typeface="Times New Roman" panose="02020603050405020304" charset="0"/>
                  </a:rPr>
                  <a:t>s many amazing sites.</a:t>
                </a:r>
                <a:endParaRPr lang="en-US" altLang="zh-CN" sz="3200">
                  <a:uFillTx/>
                  <a:latin typeface="Times New Roman" panose="02020603050405020304" charset="0"/>
                  <a:ea typeface="兰米粗楷简体" panose="02000503000000000000" charset="-122"/>
                  <a:cs typeface="Times New Roman" panose="02020603050405020304" charset="0"/>
                </a:endParaRPr>
              </a:p>
            </p:txBody>
          </p:sp>
          <p:grpSp>
            <p:nvGrpSpPr>
              <p:cNvPr id="11" name="组合 10"/>
              <p:cNvGrpSpPr/>
              <p:nvPr/>
            </p:nvGrpSpPr>
            <p:grpSpPr>
              <a:xfrm>
                <a:off x="173" y="2269"/>
                <a:ext cx="19027" cy="3201"/>
                <a:chOff x="173" y="2269"/>
                <a:chExt cx="19027" cy="3201"/>
              </a:xfrm>
            </p:grpSpPr>
            <p:pic>
              <p:nvPicPr>
                <p:cNvPr id="7" name="图片 6"/>
                <p:cNvPicPr>
                  <a:picLocks noChangeAspect="1"/>
                </p:cNvPicPr>
                <p:nvPr/>
              </p:nvPicPr>
              <p:blipFill>
                <a:blip r:embed="rId2"/>
                <a:srcRect r="45" b="31028"/>
                <a:stretch>
                  <a:fillRect/>
                </a:stretch>
              </p:blipFill>
              <p:spPr>
                <a:xfrm>
                  <a:off x="173" y="2311"/>
                  <a:ext cx="4717" cy="3159"/>
                </a:xfrm>
                <a:prstGeom prst="rect">
                  <a:avLst/>
                </a:prstGeom>
              </p:spPr>
            </p:pic>
            <p:pic>
              <p:nvPicPr>
                <p:cNvPr id="9" name="图片 8"/>
                <p:cNvPicPr>
                  <a:picLocks noChangeAspect="1"/>
                </p:cNvPicPr>
                <p:nvPr/>
              </p:nvPicPr>
              <p:blipFill>
                <a:blip r:embed="rId3"/>
                <a:srcRect r="-2893" b="31454"/>
                <a:stretch>
                  <a:fillRect/>
                </a:stretch>
              </p:blipFill>
              <p:spPr>
                <a:xfrm>
                  <a:off x="9754" y="2277"/>
                  <a:ext cx="4771" cy="3084"/>
                </a:xfrm>
                <a:prstGeom prst="rect">
                  <a:avLst/>
                </a:prstGeom>
              </p:spPr>
            </p:pic>
            <p:pic>
              <p:nvPicPr>
                <p:cNvPr id="10" name="图片 9"/>
                <p:cNvPicPr>
                  <a:picLocks noChangeAspect="1"/>
                </p:cNvPicPr>
                <p:nvPr/>
              </p:nvPicPr>
              <p:blipFill>
                <a:blip r:embed="rId4"/>
                <a:srcRect r="-2049" b="31889"/>
                <a:stretch>
                  <a:fillRect/>
                </a:stretch>
              </p:blipFill>
              <p:spPr>
                <a:xfrm>
                  <a:off x="14352" y="2269"/>
                  <a:ext cx="4848" cy="3140"/>
                </a:xfrm>
                <a:prstGeom prst="rect">
                  <a:avLst/>
                </a:prstGeom>
              </p:spPr>
            </p:pic>
          </p:grpSp>
        </p:grpSp>
      </p:grpSp>
      <p:sp>
        <p:nvSpPr>
          <p:cNvPr id="13" name="文本框 12"/>
          <p:cNvSpPr txBox="1"/>
          <p:nvPr/>
        </p:nvSpPr>
        <p:spPr>
          <a:xfrm>
            <a:off x="1036320" y="5006340"/>
            <a:ext cx="10652760" cy="1076325"/>
          </a:xfrm>
          <a:prstGeom prst="rect">
            <a:avLst/>
          </a:prstGeom>
          <a:noFill/>
        </p:spPr>
        <p:txBody>
          <a:bodyPr wrap="square" rtlCol="0" anchor="t">
            <a:spAutoFit/>
          </a:bodyPr>
          <a:p>
            <a:r>
              <a:rPr lang="zh-CN" altLang="en-US" sz="3200">
                <a:solidFill>
                  <a:srgbClr val="FF0000"/>
                </a:solidFill>
                <a:latin typeface="Times New Roman" panose="02020603050405020304" charset="0"/>
                <a:cs typeface="Times New Roman" panose="02020603050405020304" charset="0"/>
              </a:rPr>
              <a:t> to have sth that is impressive and that you can be proud of</a:t>
            </a:r>
            <a:endParaRPr lang="zh-CN" altLang="en-US" sz="3200">
              <a:solidFill>
                <a:srgbClr val="FF0000"/>
              </a:solidFill>
              <a:latin typeface="Times New Roman" panose="02020603050405020304" charset="0"/>
              <a:cs typeface="Times New Roman" panose="02020603050405020304" charset="0"/>
            </a:endParaRPr>
          </a:p>
          <a:p>
            <a:r>
              <a:rPr lang="zh-CN" altLang="en-US" sz="3200">
                <a:solidFill>
                  <a:srgbClr val="FF0000"/>
                </a:solidFill>
                <a:latin typeface="兰米粗楷简体" panose="02000503000000000000" charset="-122"/>
                <a:ea typeface="兰米粗楷简体" panose="02000503000000000000" charset="-122"/>
              </a:rPr>
              <a:t>有（值得自豪的东西）</a:t>
            </a:r>
            <a:endParaRPr lang="zh-CN" altLang="en-US" sz="3200">
              <a:solidFill>
                <a:srgbClr val="FF0000"/>
              </a:solidFill>
              <a:latin typeface="兰米粗楷简体" panose="02000503000000000000" charset="-122"/>
              <a:ea typeface="兰米粗楷简体" panose="02000503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11150" y="382905"/>
            <a:ext cx="11569700" cy="3046095"/>
          </a:xfrm>
          <a:prstGeom prst="rect">
            <a:avLst/>
          </a:prstGeom>
          <a:noFill/>
        </p:spPr>
        <p:txBody>
          <a:bodyPr wrap="square" rtlCol="0" anchor="t">
            <a:spAutoFit/>
          </a:bodyPr>
          <a:p>
            <a:r>
              <a:rPr lang="zh-CN" altLang="en-US" sz="3200">
                <a:solidFill>
                  <a:srgbClr val="FF0000"/>
                </a:solidFill>
                <a:latin typeface="Times New Roman" panose="02020603050405020304" charset="0"/>
                <a:cs typeface="Times New Roman" panose="02020603050405020304" charset="0"/>
              </a:rPr>
              <a:t>brag </a:t>
            </a:r>
            <a:r>
              <a:rPr lang="zh-CN" altLang="en-US" sz="3200">
                <a:latin typeface="Times New Roman" panose="02020603050405020304" charset="0"/>
                <a:cs typeface="Times New Roman" panose="02020603050405020304" charset="0"/>
              </a:rPr>
              <a:t> /bræɡ/ </a:t>
            </a:r>
            <a:endParaRPr lang="zh-CN" altLang="en-US" sz="3200">
              <a:latin typeface="Times New Roman" panose="02020603050405020304" charset="0"/>
              <a:cs typeface="Times New Roman" panose="02020603050405020304" charset="0"/>
            </a:endParaRPr>
          </a:p>
          <a:p>
            <a:r>
              <a:rPr lang="zh-CN" altLang="en-US" sz="3200">
                <a:latin typeface="Times New Roman" panose="02020603050405020304" charset="0"/>
                <a:cs typeface="Times New Roman" panose="02020603050405020304" charset="0"/>
              </a:rPr>
              <a:t>( -gg- )</a:t>
            </a:r>
            <a:endParaRPr lang="zh-CN" altLang="en-US" sz="3200">
              <a:latin typeface="Times New Roman" panose="02020603050405020304" charset="0"/>
              <a:cs typeface="Times New Roman" panose="02020603050405020304" charset="0"/>
            </a:endParaRPr>
          </a:p>
          <a:p>
            <a:r>
              <a:rPr lang="zh-CN" altLang="en-US" sz="3200">
                <a:solidFill>
                  <a:schemeClr val="tx1"/>
                </a:solidFill>
                <a:highlight>
                  <a:srgbClr val="FFFF00"/>
                </a:highlight>
                <a:uFillTx/>
                <a:latin typeface="Times New Roman" panose="02020603050405020304" charset="0"/>
                <a:ea typeface="兰米粗楷简体" panose="02000503000000000000" charset="-122"/>
                <a:cs typeface="Times New Roman" panose="02020603050405020304" charset="0"/>
              </a:rPr>
              <a:t>~ to sb (about/of sth)</a:t>
            </a:r>
            <a:endParaRPr lang="zh-CN" altLang="en-US" sz="3200">
              <a:solidFill>
                <a:schemeClr val="tx1"/>
              </a:solidFill>
              <a:highlight>
                <a:srgbClr val="FFFF00"/>
              </a:highlight>
              <a:uFillTx/>
              <a:latin typeface="Times New Roman" panose="02020603050405020304" charset="0"/>
              <a:ea typeface="兰米粗楷简体" panose="02000503000000000000" charset="-122"/>
              <a:cs typeface="Times New Roman" panose="02020603050405020304" charset="0"/>
            </a:endParaRPr>
          </a:p>
          <a:p>
            <a:r>
              <a:rPr lang="zh-CN" altLang="en-US" sz="3200">
                <a:solidFill>
                  <a:schemeClr val="tx1"/>
                </a:solidFill>
                <a:uFillTx/>
                <a:latin typeface="Times New Roman" panose="02020603050405020304" charset="0"/>
                <a:ea typeface="兰米粗楷简体" panose="02000503000000000000" charset="-122"/>
                <a:cs typeface="Times New Roman" panose="02020603050405020304" charset="0"/>
              </a:rPr>
              <a:t> to talk too proudly about sth you own or sth you have done</a:t>
            </a:r>
            <a:endParaRPr lang="zh-CN" altLang="en-US" sz="3200">
              <a:solidFill>
                <a:schemeClr val="tx1"/>
              </a:solidFill>
              <a:uFillTx/>
              <a:latin typeface="Times New Roman" panose="02020603050405020304" charset="0"/>
              <a:ea typeface="兰米粗楷简体" panose="02000503000000000000" charset="-122"/>
              <a:cs typeface="Times New Roman" panose="02020603050405020304" charset="0"/>
            </a:endParaRPr>
          </a:p>
          <a:p>
            <a:r>
              <a:rPr lang="zh-CN" altLang="en-US" sz="3200">
                <a:solidFill>
                  <a:schemeClr val="tx1"/>
                </a:solidFill>
                <a:uFillTx/>
                <a:latin typeface="Times New Roman" panose="02020603050405020304" charset="0"/>
                <a:ea typeface="兰米粗楷简体" panose="02000503000000000000" charset="-122"/>
                <a:cs typeface="Times New Roman" panose="02020603050405020304" charset="0"/>
              </a:rPr>
              <a:t>吹嘘；自吹自擂</a:t>
            </a:r>
            <a:endParaRPr lang="zh-CN" altLang="en-US" sz="3200">
              <a:solidFill>
                <a:schemeClr val="tx1"/>
              </a:solidFill>
              <a:uFillTx/>
              <a:latin typeface="Times New Roman" panose="02020603050405020304" charset="0"/>
              <a:ea typeface="兰米粗楷简体" panose="02000503000000000000" charset="-122"/>
              <a:cs typeface="Times New Roman" panose="02020603050405020304" charset="0"/>
            </a:endParaRPr>
          </a:p>
          <a:p>
            <a:r>
              <a:rPr lang="zh-CN" altLang="en-US" sz="3200">
                <a:solidFill>
                  <a:schemeClr val="tx1"/>
                </a:solidFill>
                <a:uFillTx/>
                <a:latin typeface="Times New Roman" panose="02020603050405020304" charset="0"/>
                <a:ea typeface="兰米粗楷简体" panose="02000503000000000000" charset="-122"/>
                <a:cs typeface="Times New Roman" panose="02020603050405020304" charset="0"/>
              </a:rPr>
              <a:t>•He bragged to his friends about the crime.他向朋友炫耀他的罪行。</a:t>
            </a:r>
            <a:endParaRPr lang="zh-CN" altLang="en-US" sz="3200">
              <a:solidFill>
                <a:schemeClr val="tx1"/>
              </a:solidFill>
              <a:uFillTx/>
              <a:latin typeface="Times New Roman" panose="02020603050405020304" charset="0"/>
              <a:ea typeface="兰米粗楷简体" panose="02000503000000000000" charset="-122"/>
              <a:cs typeface="Times New Roman" panose="02020603050405020304" charset="0"/>
            </a:endParaRPr>
          </a:p>
        </p:txBody>
      </p:sp>
      <p:pic>
        <p:nvPicPr>
          <p:cNvPr id="3" name="图片 2"/>
          <p:cNvPicPr/>
          <p:nvPr/>
        </p:nvPicPr>
        <p:blipFill>
          <a:blip r:embed="rId1"/>
          <a:stretch>
            <a:fillRect/>
          </a:stretch>
        </p:blipFill>
        <p:spPr>
          <a:xfrm>
            <a:off x="8500745" y="3429000"/>
            <a:ext cx="3272155" cy="325056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19100" y="443865"/>
            <a:ext cx="11530965" cy="521970"/>
          </a:xfrm>
          <a:prstGeom prst="rect">
            <a:avLst/>
          </a:prstGeom>
        </p:spPr>
        <p:txBody>
          <a:bodyPr wrap="square">
            <a:spAutoFit/>
          </a:bodyPr>
          <a:p>
            <a:pPr marL="266700" indent="-266700" algn="just" defTabSz="266700">
              <a:spcBef>
                <a:spcPct val="0"/>
              </a:spcBef>
              <a:spcAft>
                <a:spcPct val="0"/>
              </a:spcAft>
            </a:pPr>
            <a:r>
              <a:rPr lang="en-US" altLang="zh-CN" sz="2800" b="1">
                <a:highlight>
                  <a:srgbClr val="FFFF00"/>
                </a:highlight>
                <a:latin typeface="Wingdings" panose="05000000000000000000"/>
                <a:ea typeface="宋体" panose="02010600030101010101" pitchFamily="2" charset="-122"/>
              </a:rPr>
              <a:t>v </a:t>
            </a:r>
            <a:r>
              <a:rPr lang="en-US" altLang="zh-CN" sz="2800" b="1">
                <a:highlight>
                  <a:srgbClr val="FFFF00"/>
                </a:highlight>
                <a:latin typeface="Times New Roman" panose="02020603050405020304"/>
                <a:ea typeface="宋体" panose="02010600030101010101" pitchFamily="2" charset="-122"/>
              </a:rPr>
              <a:t>with a dazed look</a:t>
            </a:r>
            <a:r>
              <a:rPr lang="en-US" altLang="zh-CN" sz="2800">
                <a:latin typeface="Times New Roman" panose="02020603050405020304"/>
                <a:ea typeface="宋体" panose="02010600030101010101" pitchFamily="2" charset="-122"/>
              </a:rPr>
              <a:t> on his face</a:t>
            </a:r>
            <a:r>
              <a:rPr lang="en-US" altLang="zh-CN" sz="2800">
                <a:latin typeface="Times New Roman" panose="02020603050405020304"/>
                <a:ea typeface="Times New Roman" panose="02020603050405020304"/>
              </a:rPr>
              <a:t>, </a:t>
            </a:r>
            <a:r>
              <a:rPr lang="en-US" altLang="zh-CN" sz="2800">
                <a:latin typeface="Times New Roman" panose="02020603050405020304"/>
                <a:ea typeface="宋体" panose="02010600030101010101" pitchFamily="2" charset="-122"/>
              </a:rPr>
              <a:t>he </a:t>
            </a:r>
            <a:r>
              <a:rPr lang="en-US" altLang="zh-CN" sz="2800" b="1">
                <a:highlight>
                  <a:srgbClr val="FFFF00"/>
                </a:highlight>
                <a:latin typeface="Times New Roman" panose="02020603050405020304"/>
                <a:ea typeface="宋体" panose="02010600030101010101" pitchFamily="2" charset="-122"/>
              </a:rPr>
              <a:t>stagger</a:t>
            </a:r>
            <a:r>
              <a:rPr lang="en-US" altLang="zh-CN" sz="2800">
                <a:latin typeface="Times New Roman" panose="02020603050405020304"/>
                <a:ea typeface="宋体" panose="02010600030101010101" pitchFamily="2" charset="-122"/>
              </a:rPr>
              <a:t>ed away in hi</a:t>
            </a:r>
            <a:r>
              <a:rPr lang="en-US" altLang="zh-CN" sz="2800">
                <a:latin typeface="Times New Roman" panose="02020603050405020304"/>
                <a:ea typeface="Times New Roman" panose="02020603050405020304"/>
              </a:rPr>
              <a:t>s </a:t>
            </a:r>
            <a:r>
              <a:rPr lang="en-US" altLang="zh-CN" sz="2800">
                <a:latin typeface="Times New Roman" panose="02020603050405020304"/>
                <a:ea typeface="宋体" panose="02010600030101010101" pitchFamily="2" charset="-122"/>
              </a:rPr>
              <a:t>socks</a:t>
            </a:r>
            <a:endParaRPr lang="zh-CN" altLang="en-US" sz="2800">
              <a:latin typeface="Times New Roman" panose="02020603050405020304"/>
              <a:ea typeface="宋体" panose="02010600030101010101" pitchFamily="2" charset="-122"/>
            </a:endParaRPr>
          </a:p>
        </p:txBody>
      </p:sp>
      <p:sp>
        <p:nvSpPr>
          <p:cNvPr id="3" name="文本框 2"/>
          <p:cNvSpPr txBox="1"/>
          <p:nvPr/>
        </p:nvSpPr>
        <p:spPr>
          <a:xfrm>
            <a:off x="1242695" y="965835"/>
            <a:ext cx="2693035" cy="521970"/>
          </a:xfrm>
          <a:prstGeom prst="rect">
            <a:avLst/>
          </a:prstGeom>
          <a:noFill/>
        </p:spPr>
        <p:txBody>
          <a:bodyPr wrap="square" rtlCol="0">
            <a:spAutoFit/>
          </a:bodyPr>
          <a:p>
            <a:pPr marL="266700" indent="-266700" algn="just" defTabSz="266700">
              <a:spcBef>
                <a:spcPct val="0"/>
              </a:spcBef>
              <a:spcAft>
                <a:spcPct val="0"/>
              </a:spcAft>
            </a:pPr>
            <a:r>
              <a:rPr lang="zh-CN" altLang="en-US" sz="2800" b="1">
                <a:solidFill>
                  <a:srgbClr val="FF0000"/>
                </a:solidFill>
                <a:latin typeface="Times New Roman" panose="02020603050405020304"/>
                <a:ea typeface="宋体" panose="02010600030101010101" pitchFamily="2" charset="-122"/>
                <a:sym typeface="+mn-ea"/>
              </a:rPr>
              <a:t>一脸茫然地</a:t>
            </a:r>
            <a:r>
              <a:rPr lang="zh-CN" altLang="en-US" sz="2800">
                <a:latin typeface="Times New Roman" panose="02020603050405020304"/>
                <a:ea typeface="宋体" panose="02010600030101010101" pitchFamily="2" charset="-122"/>
                <a:sym typeface="+mn-ea"/>
              </a:rPr>
              <a:t> </a:t>
            </a:r>
            <a:r>
              <a:rPr lang="en-US" altLang="zh-CN" sz="2800">
                <a:latin typeface="Times New Roman" panose="02020603050405020304"/>
                <a:ea typeface="宋体" panose="02010600030101010101" pitchFamily="2" charset="-122"/>
                <a:sym typeface="+mn-ea"/>
              </a:rPr>
              <a:t>  </a:t>
            </a:r>
            <a:endParaRPr lang="zh-CN" altLang="en-US" sz="2800">
              <a:latin typeface="Times New Roman" panose="02020603050405020304"/>
              <a:ea typeface="宋体" panose="02010600030101010101" pitchFamily="2" charset="-122"/>
            </a:endParaRPr>
          </a:p>
        </p:txBody>
      </p:sp>
      <p:sp>
        <p:nvSpPr>
          <p:cNvPr id="4" name="文本框 3"/>
          <p:cNvSpPr txBox="1"/>
          <p:nvPr/>
        </p:nvSpPr>
        <p:spPr>
          <a:xfrm>
            <a:off x="6096000" y="1036955"/>
            <a:ext cx="2633980" cy="521970"/>
          </a:xfrm>
          <a:prstGeom prst="rect">
            <a:avLst/>
          </a:prstGeom>
          <a:noFill/>
        </p:spPr>
        <p:txBody>
          <a:bodyPr wrap="square" rtlCol="0">
            <a:spAutoFit/>
          </a:bodyPr>
          <a:p>
            <a:pPr marL="266700" indent="-266700" algn="just" defTabSz="266700">
              <a:spcBef>
                <a:spcPct val="0"/>
              </a:spcBef>
              <a:spcAft>
                <a:spcPct val="0"/>
              </a:spcAft>
            </a:pPr>
            <a:r>
              <a:rPr lang="zh-CN" altLang="en-US" sz="2800" b="1">
                <a:solidFill>
                  <a:srgbClr val="FF0000"/>
                </a:solidFill>
                <a:latin typeface="Times New Roman" panose="02020603050405020304"/>
                <a:ea typeface="宋体" panose="02010600030101010101" pitchFamily="2" charset="-122"/>
                <a:sym typeface="+mn-ea"/>
              </a:rPr>
              <a:t>摇摇晃晃地走</a:t>
            </a:r>
            <a:endParaRPr lang="zh-CN" altLang="en-US" sz="2800" b="1">
              <a:solidFill>
                <a:srgbClr val="FF0000"/>
              </a:solidFill>
              <a:latin typeface="Times New Roman" panose="02020603050405020304"/>
              <a:ea typeface="宋体" panose="02010600030101010101" pitchFamily="2" charset="-122"/>
            </a:endParaRPr>
          </a:p>
        </p:txBody>
      </p:sp>
      <p:sp>
        <p:nvSpPr>
          <p:cNvPr id="5" name="文本框 4"/>
          <p:cNvSpPr txBox="1"/>
          <p:nvPr/>
        </p:nvSpPr>
        <p:spPr>
          <a:xfrm>
            <a:off x="419100" y="1721485"/>
            <a:ext cx="11422380" cy="3599815"/>
          </a:xfrm>
          <a:prstGeom prst="rect">
            <a:avLst/>
          </a:prstGeom>
          <a:solidFill>
            <a:schemeClr val="accent5">
              <a:lumMod val="20000"/>
              <a:lumOff val="80000"/>
            </a:schemeClr>
          </a:solidFill>
        </p:spPr>
        <p:txBody>
          <a:bodyPr wrap="square" rtlCol="0" anchor="t">
            <a:spAutoFit/>
          </a:bodyPr>
          <a:p>
            <a:r>
              <a:rPr lang="zh-CN" altLang="en-US" sz="3600" b="1">
                <a:solidFill>
                  <a:srgbClr val="FF0000"/>
                </a:solidFill>
                <a:uFillTx/>
                <a:latin typeface="Times New Roman" panose="02020603050405020304" charset="0"/>
                <a:ea typeface="兰米粗楷简体" panose="02000503000000000000" charset="-122"/>
              </a:rPr>
              <a:t>stagger</a:t>
            </a:r>
            <a:r>
              <a:rPr lang="en-US" altLang="zh-CN" sz="3600" b="1">
                <a:solidFill>
                  <a:srgbClr val="FF0000"/>
                </a:solidFill>
                <a:uFillTx/>
                <a:latin typeface="Times New Roman" panose="02020603050405020304" charset="0"/>
                <a:ea typeface="兰米粗楷简体" panose="02000503000000000000" charset="-122"/>
              </a:rPr>
              <a:t> </a:t>
            </a:r>
            <a:r>
              <a:rPr lang="en-US" altLang="zh-CN" sz="3200">
                <a:solidFill>
                  <a:schemeClr val="tx1"/>
                </a:solidFill>
                <a:uFillTx/>
                <a:latin typeface="Times New Roman" panose="02020603050405020304" charset="0"/>
                <a:ea typeface="兰米粗楷简体" panose="02000503000000000000" charset="-122"/>
              </a:rPr>
              <a:t>   </a:t>
            </a:r>
            <a:r>
              <a:rPr lang="zh-CN" altLang="en-US" sz="3200">
                <a:solidFill>
                  <a:schemeClr val="tx1"/>
                </a:solidFill>
                <a:uFillTx/>
                <a:latin typeface="Times New Roman" panose="02020603050405020304" charset="0"/>
                <a:ea typeface="兰米粗楷简体" panose="02000503000000000000" charset="-122"/>
              </a:rPr>
              <a:t>v.  /ˈstæɡə(r)/ </a:t>
            </a:r>
            <a:endParaRPr lang="zh-CN" altLang="en-US" sz="3200">
              <a:solidFill>
                <a:schemeClr val="tx1"/>
              </a:solidFill>
              <a:uFillTx/>
              <a:latin typeface="Times New Roman" panose="02020603050405020304" charset="0"/>
              <a:ea typeface="兰米粗楷简体" panose="02000503000000000000" charset="-122"/>
            </a:endParaRPr>
          </a:p>
          <a:p>
            <a:r>
              <a:rPr lang="zh-CN" altLang="en-US" sz="3200">
                <a:solidFill>
                  <a:schemeClr val="tx1"/>
                </a:solidFill>
                <a:uFillTx/>
                <a:latin typeface="Times New Roman" panose="02020603050405020304" charset="0"/>
                <a:ea typeface="兰米粗楷简体" panose="02000503000000000000" charset="-122"/>
              </a:rPr>
              <a:t>1.</a:t>
            </a:r>
            <a:r>
              <a:rPr lang="en-US" altLang="zh-CN" sz="3200">
                <a:solidFill>
                  <a:schemeClr val="tx1"/>
                </a:solidFill>
                <a:uFillTx/>
                <a:latin typeface="Times New Roman" panose="02020603050405020304" charset="0"/>
                <a:ea typeface="兰米粗楷简体" panose="02000503000000000000" charset="-122"/>
              </a:rPr>
              <a:t>  </a:t>
            </a:r>
            <a:r>
              <a:rPr lang="zh-CN" altLang="en-US" sz="3200">
                <a:solidFill>
                  <a:schemeClr val="tx1"/>
                </a:solidFill>
                <a:uFillTx/>
                <a:latin typeface="Times New Roman" panose="02020603050405020304" charset="0"/>
                <a:ea typeface="兰米粗楷简体" panose="02000503000000000000" charset="-122"/>
              </a:rPr>
              <a:t>to walk with weak unsteady steps, as if you are about to fall</a:t>
            </a:r>
            <a:endParaRPr lang="zh-CN" altLang="en-US" sz="3200">
              <a:solidFill>
                <a:schemeClr val="tx1"/>
              </a:solidFill>
              <a:uFillTx/>
              <a:latin typeface="Times New Roman" panose="02020603050405020304" charset="0"/>
              <a:ea typeface="兰米粗楷简体" panose="02000503000000000000" charset="-122"/>
            </a:endParaRPr>
          </a:p>
          <a:p>
            <a:r>
              <a:rPr lang="zh-CN" altLang="en-US" sz="3200">
                <a:solidFill>
                  <a:schemeClr val="tx1"/>
                </a:solidFill>
                <a:uFillTx/>
                <a:latin typeface="Times New Roman" panose="02020603050405020304" charset="0"/>
                <a:ea typeface="兰米粗楷简体" panose="02000503000000000000" charset="-122"/>
              </a:rPr>
              <a:t> </a:t>
            </a:r>
            <a:r>
              <a:rPr lang="en-US" altLang="zh-CN" sz="3200">
                <a:solidFill>
                  <a:schemeClr val="tx1"/>
                </a:solidFill>
                <a:uFillTx/>
                <a:latin typeface="Times New Roman" panose="02020603050405020304" charset="0"/>
                <a:ea typeface="兰米粗楷简体" panose="02000503000000000000" charset="-122"/>
              </a:rPr>
              <a:t>   </a:t>
            </a:r>
            <a:r>
              <a:rPr lang="zh-CN" altLang="en-US" sz="3200">
                <a:solidFill>
                  <a:schemeClr val="tx1"/>
                </a:solidFill>
                <a:uFillTx/>
                <a:latin typeface="Times New Roman" panose="02020603050405020304" charset="0"/>
                <a:ea typeface="兰米粗楷简体" panose="02000503000000000000" charset="-122"/>
              </a:rPr>
              <a:t>摇摇晃晃地走；蹒跚；踉跄</a:t>
            </a:r>
            <a:endParaRPr lang="zh-CN" altLang="en-US" sz="3200">
              <a:solidFill>
                <a:schemeClr val="tx1"/>
              </a:solidFill>
              <a:uFillTx/>
              <a:latin typeface="Times New Roman" panose="02020603050405020304" charset="0"/>
              <a:ea typeface="兰米粗楷简体" panose="02000503000000000000" charset="-122"/>
            </a:endParaRPr>
          </a:p>
          <a:p>
            <a:r>
              <a:rPr lang="zh-CN" altLang="en-US" sz="3200">
                <a:solidFill>
                  <a:schemeClr val="tx1"/>
                </a:solidFill>
                <a:uFillTx/>
                <a:latin typeface="Times New Roman" panose="02020603050405020304" charset="0"/>
                <a:ea typeface="兰米粗楷简体" panose="02000503000000000000" charset="-122"/>
              </a:rPr>
              <a:t>[ + adv./prep.]</a:t>
            </a:r>
            <a:endParaRPr lang="zh-CN" altLang="en-US" sz="3200">
              <a:solidFill>
                <a:schemeClr val="tx1"/>
              </a:solidFill>
              <a:uFillTx/>
              <a:latin typeface="Times New Roman" panose="02020603050405020304" charset="0"/>
              <a:ea typeface="兰米粗楷简体" panose="02000503000000000000" charset="-122"/>
            </a:endParaRPr>
          </a:p>
          <a:p>
            <a:r>
              <a:rPr lang="zh-CN" altLang="en-US" sz="3200">
                <a:solidFill>
                  <a:schemeClr val="tx1"/>
                </a:solidFill>
                <a:uFillTx/>
                <a:latin typeface="Times New Roman" panose="02020603050405020304" charset="0"/>
                <a:ea typeface="兰米粗楷简体" panose="02000503000000000000" charset="-122"/>
              </a:rPr>
              <a:t>•The injured woman </a:t>
            </a:r>
            <a:r>
              <a:rPr lang="zh-CN" altLang="en-US" sz="3200" b="1">
                <a:solidFill>
                  <a:srgbClr val="FF0000"/>
                </a:solidFill>
                <a:uFillTx/>
                <a:latin typeface="Times New Roman" panose="02020603050405020304" charset="0"/>
                <a:ea typeface="兰米粗楷简体" panose="02000503000000000000" charset="-122"/>
              </a:rPr>
              <a:t>stagger</a:t>
            </a:r>
            <a:r>
              <a:rPr lang="zh-CN" altLang="en-US" sz="3200">
                <a:uFillTx/>
                <a:latin typeface="Times New Roman" panose="02020603050405020304" charset="0"/>
                <a:ea typeface="兰米粗楷简体" panose="02000503000000000000" charset="-122"/>
              </a:rPr>
              <a:t>ed</a:t>
            </a:r>
            <a:r>
              <a:rPr lang="zh-CN" altLang="en-US" sz="3200" b="1">
                <a:solidFill>
                  <a:srgbClr val="FF0000"/>
                </a:solidFill>
                <a:uFillTx/>
                <a:latin typeface="Times New Roman" panose="02020603050405020304" charset="0"/>
                <a:ea typeface="兰米粗楷简体" panose="02000503000000000000" charset="-122"/>
              </a:rPr>
              <a:t> to her feet</a:t>
            </a:r>
            <a:r>
              <a:rPr lang="zh-CN" altLang="en-US" sz="3200">
                <a:solidFill>
                  <a:schemeClr val="tx1"/>
                </a:solidFill>
                <a:uFillTx/>
                <a:latin typeface="Times New Roman" panose="02020603050405020304" charset="0"/>
                <a:ea typeface="兰米粗楷简体" panose="02000503000000000000" charset="-122"/>
              </a:rPr>
              <a:t>.受伤的女人摇摇晃晃地站起身来。</a:t>
            </a:r>
            <a:endParaRPr lang="zh-CN" altLang="en-US" sz="3200">
              <a:solidFill>
                <a:schemeClr val="tx1"/>
              </a:solidFill>
              <a:uFillTx/>
              <a:latin typeface="Times New Roman" panose="02020603050405020304" charset="0"/>
              <a:ea typeface="兰米粗楷简体" panose="02000503000000000000" charset="-122"/>
            </a:endParaRPr>
          </a:p>
          <a:p>
            <a:r>
              <a:rPr lang="zh-CN" altLang="en-US" sz="3200">
                <a:solidFill>
                  <a:schemeClr val="tx1"/>
                </a:solidFill>
                <a:uFillTx/>
                <a:latin typeface="Times New Roman" panose="02020603050405020304" charset="0"/>
                <a:ea typeface="兰米粗楷简体" panose="02000503000000000000" charset="-122"/>
              </a:rPr>
              <a:t>•He staggered home, drunk.他喝醉酒，踉跄着回了家</a:t>
            </a:r>
            <a:endParaRPr lang="zh-CN" altLang="en-US" sz="3200">
              <a:solidFill>
                <a:schemeClr val="tx1"/>
              </a:solidFill>
              <a:uFillTx/>
              <a:latin typeface="Times New Roman" panose="02020603050405020304" charset="0"/>
              <a:ea typeface="兰米粗楷简体" panose="02000503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41935" y="360680"/>
            <a:ext cx="10051415" cy="521970"/>
          </a:xfrm>
          <a:prstGeom prst="rect">
            <a:avLst/>
          </a:prstGeom>
        </p:spPr>
        <p:txBody>
          <a:bodyPr wrap="square">
            <a:spAutoFit/>
          </a:bodyPr>
          <a:p>
            <a:pPr marL="266700" indent="-266700" algn="just" defTabSz="266700">
              <a:spcBef>
                <a:spcPct val="0"/>
              </a:spcBef>
              <a:spcAft>
                <a:spcPct val="0"/>
              </a:spcAft>
            </a:pPr>
            <a:r>
              <a:rPr lang="en-US" altLang="zh-CN" sz="2800">
                <a:latin typeface="Wingdings" panose="05000000000000000000"/>
                <a:ea typeface="宋体" panose="02010600030101010101" pitchFamily="2" charset="-122"/>
              </a:rPr>
              <a:t>v </a:t>
            </a:r>
            <a:r>
              <a:rPr lang="en-US" altLang="zh-CN" sz="2800">
                <a:latin typeface="Times New Roman" panose="02020603050405020304"/>
                <a:ea typeface="Times New Roman" panose="02020603050405020304"/>
              </a:rPr>
              <a:t>The trainers </a:t>
            </a:r>
            <a:r>
              <a:rPr lang="en-US" altLang="zh-CN" sz="2800" b="1">
                <a:highlight>
                  <a:srgbClr val="FFFF00"/>
                </a:highlight>
                <a:latin typeface="Times New Roman" panose="02020603050405020304"/>
                <a:ea typeface="Times New Roman" panose="02020603050405020304"/>
              </a:rPr>
              <a:t>hopped up into his arms</a:t>
            </a:r>
            <a:r>
              <a:rPr lang="en-US" altLang="zh-CN" sz="2800">
                <a:latin typeface="Times New Roman" panose="02020603050405020304"/>
                <a:ea typeface="Times New Roman" panose="02020603050405020304"/>
              </a:rPr>
              <a:t>. </a:t>
            </a:r>
            <a:endParaRPr lang="zh-CN" altLang="en-US" sz="2800">
              <a:latin typeface="Times New Roman" panose="02020603050405020304"/>
              <a:ea typeface="宋体" panose="02010600030101010101" pitchFamily="2" charset="-122"/>
            </a:endParaRPr>
          </a:p>
        </p:txBody>
      </p:sp>
      <p:sp>
        <p:nvSpPr>
          <p:cNvPr id="3" name="文本框 2"/>
          <p:cNvSpPr txBox="1"/>
          <p:nvPr/>
        </p:nvSpPr>
        <p:spPr>
          <a:xfrm>
            <a:off x="6717665" y="360680"/>
            <a:ext cx="6096000" cy="521970"/>
          </a:xfrm>
          <a:prstGeom prst="rect">
            <a:avLst/>
          </a:prstGeom>
          <a:noFill/>
        </p:spPr>
        <p:txBody>
          <a:bodyPr wrap="square" rtlCol="0">
            <a:spAutoFit/>
          </a:bodyPr>
          <a:p>
            <a:r>
              <a:rPr lang="zh-CN" altLang="en-US" sz="2800" b="1">
                <a:solidFill>
                  <a:srgbClr val="FF0000"/>
                </a:solidFill>
                <a:latin typeface="Times New Roman" panose="02020603050405020304"/>
                <a:ea typeface="宋体" panose="02010600030101010101" pitchFamily="2" charset="-122"/>
                <a:sym typeface="+mn-ea"/>
              </a:rPr>
              <a:t>跳到他怀里</a:t>
            </a:r>
            <a:endParaRPr lang="zh-CN" altLang="en-US" sz="2800" b="1">
              <a:solidFill>
                <a:srgbClr val="FF0000"/>
              </a:solidFill>
              <a:latin typeface="Times New Roman" panose="02020603050405020304"/>
              <a:ea typeface="宋体" panose="02010600030101010101" pitchFamily="2" charset="-122"/>
              <a:sym typeface="+mn-ea"/>
            </a:endParaRPr>
          </a:p>
        </p:txBody>
      </p:sp>
      <p:grpSp>
        <p:nvGrpSpPr>
          <p:cNvPr id="7" name="组合 6"/>
          <p:cNvGrpSpPr/>
          <p:nvPr/>
        </p:nvGrpSpPr>
        <p:grpSpPr>
          <a:xfrm>
            <a:off x="739140" y="1471295"/>
            <a:ext cx="11407140" cy="5386070"/>
            <a:chOff x="1164" y="2317"/>
            <a:chExt cx="17964" cy="8482"/>
          </a:xfrm>
        </p:grpSpPr>
        <p:sp>
          <p:nvSpPr>
            <p:cNvPr id="4" name="文本框 3"/>
            <p:cNvSpPr txBox="1"/>
            <p:nvPr/>
          </p:nvSpPr>
          <p:spPr>
            <a:xfrm>
              <a:off x="1164" y="2317"/>
              <a:ext cx="16683" cy="5669"/>
            </a:xfrm>
            <a:prstGeom prst="rect">
              <a:avLst/>
            </a:prstGeom>
            <a:solidFill>
              <a:schemeClr val="accent5">
                <a:lumMod val="20000"/>
                <a:lumOff val="80000"/>
              </a:schemeClr>
            </a:solidFill>
          </p:spPr>
          <p:txBody>
            <a:bodyPr wrap="square" rtlCol="0" anchor="t">
              <a:spAutoFit/>
            </a:bodyPr>
            <a:p>
              <a:r>
                <a:rPr lang="zh-CN" altLang="en-US" sz="3600" b="1">
                  <a:solidFill>
                    <a:srgbClr val="FF0000"/>
                  </a:solidFill>
                  <a:uFillTx/>
                  <a:latin typeface="Times New Roman" panose="02020603050405020304" charset="0"/>
                  <a:ea typeface="兰米粗楷简体" panose="02000503000000000000" charset="-122"/>
                  <a:cs typeface="Times New Roman" panose="02020603050405020304" charset="0"/>
                </a:rPr>
                <a:t>hop</a:t>
              </a:r>
              <a:r>
                <a:rPr lang="zh-CN" altLang="en-US" sz="3200">
                  <a:solidFill>
                    <a:schemeClr val="tx1"/>
                  </a:solidFill>
                  <a:uFillTx/>
                  <a:latin typeface="Times New Roman" panose="02020603050405020304" charset="0"/>
                  <a:ea typeface="兰米粗楷简体" panose="02000503000000000000" charset="-122"/>
                  <a:cs typeface="Times New Roman" panose="02020603050405020304" charset="0"/>
                </a:rPr>
                <a:t>  /hɒp/ </a:t>
              </a:r>
              <a:r>
                <a:rPr lang="en-US" altLang="zh-CN" sz="3200">
                  <a:solidFill>
                    <a:schemeClr val="tx1"/>
                  </a:solidFill>
                  <a:uFillTx/>
                  <a:latin typeface="Times New Roman" panose="02020603050405020304" charset="0"/>
                  <a:ea typeface="兰米粗楷简体" panose="02000503000000000000" charset="-122"/>
                  <a:cs typeface="Times New Roman" panose="02020603050405020304" charset="0"/>
                </a:rPr>
                <a:t>    </a:t>
              </a:r>
              <a:r>
                <a:rPr lang="zh-CN" altLang="en-US" sz="3200">
                  <a:solidFill>
                    <a:schemeClr val="tx1"/>
                  </a:solidFill>
                  <a:uFillTx/>
                  <a:latin typeface="Times New Roman" panose="02020603050405020304" charset="0"/>
                  <a:ea typeface="兰米粗楷简体" panose="02000503000000000000" charset="-122"/>
                  <a:cs typeface="Times New Roman" panose="02020603050405020304" charset="0"/>
                </a:rPr>
                <a:t>( -pp- )</a:t>
              </a:r>
              <a:endParaRPr lang="zh-CN" altLang="en-US" sz="3200">
                <a:solidFill>
                  <a:schemeClr val="tx1"/>
                </a:solidFill>
                <a:uFillTx/>
                <a:latin typeface="Times New Roman" panose="02020603050405020304" charset="0"/>
                <a:ea typeface="兰米粗楷简体" panose="02000503000000000000" charset="-122"/>
                <a:cs typeface="Times New Roman" panose="02020603050405020304" charset="0"/>
              </a:endParaRPr>
            </a:p>
            <a:p>
              <a:r>
                <a:rPr lang="zh-CN" altLang="en-US" sz="3200">
                  <a:solidFill>
                    <a:schemeClr val="tx1"/>
                  </a:solidFill>
                  <a:uFillTx/>
                  <a:latin typeface="Times New Roman" panose="02020603050405020304" charset="0"/>
                  <a:ea typeface="兰米粗楷简体" panose="02000503000000000000" charset="-122"/>
                  <a:cs typeface="Times New Roman" panose="02020603050405020304" charset="0"/>
                </a:rPr>
                <a:t>1.[ + adv./prep.] ( of a person</a:t>
              </a:r>
              <a:r>
                <a:rPr lang="en-US" altLang="zh-CN" sz="3200">
                  <a:solidFill>
                    <a:schemeClr val="tx1"/>
                  </a:solidFill>
                  <a:uFillTx/>
                  <a:latin typeface="Times New Roman" panose="02020603050405020304" charset="0"/>
                  <a:ea typeface="兰米粗楷简体" panose="02000503000000000000" charset="-122"/>
                  <a:cs typeface="Times New Roman" panose="02020603050405020304" charset="0"/>
                </a:rPr>
                <a:t>/animal</a:t>
              </a:r>
              <a:r>
                <a:rPr lang="zh-CN" altLang="en-US" sz="3200">
                  <a:solidFill>
                    <a:schemeClr val="tx1"/>
                  </a:solidFill>
                  <a:uFillTx/>
                  <a:latin typeface="Times New Roman" panose="02020603050405020304" charset="0"/>
                  <a:ea typeface="兰米粗楷简体" panose="02000503000000000000" charset="-122"/>
                  <a:cs typeface="Times New Roman" panose="02020603050405020304" charset="0"/>
                </a:rPr>
                <a:t> ) to move by jumping on one foot</a:t>
              </a:r>
              <a:r>
                <a:rPr lang="en-US" altLang="zh-CN" sz="3200">
                  <a:solidFill>
                    <a:schemeClr val="tx1"/>
                  </a:solidFill>
                  <a:uFillTx/>
                  <a:latin typeface="Times New Roman" panose="02020603050405020304" charset="0"/>
                  <a:ea typeface="兰米粗楷简体" panose="02000503000000000000" charset="-122"/>
                  <a:cs typeface="Times New Roman" panose="02020603050405020304" charset="0"/>
                </a:rPr>
                <a:t>/both feet</a:t>
              </a:r>
              <a:r>
                <a:rPr lang="zh-CN" altLang="en-US" sz="3200">
                  <a:solidFill>
                    <a:schemeClr val="tx1"/>
                  </a:solidFill>
                  <a:uFillTx/>
                  <a:latin typeface="Times New Roman" panose="02020603050405020304" charset="0"/>
                  <a:ea typeface="兰米粗楷简体" panose="02000503000000000000" charset="-122"/>
                  <a:cs typeface="Times New Roman" panose="02020603050405020304" charset="0"/>
                </a:rPr>
                <a:t>单脚跳行</a:t>
              </a:r>
              <a:endParaRPr lang="zh-CN" altLang="en-US" sz="3200">
                <a:solidFill>
                  <a:schemeClr val="tx1"/>
                </a:solidFill>
                <a:uFillTx/>
                <a:latin typeface="Times New Roman" panose="02020603050405020304" charset="0"/>
                <a:ea typeface="兰米粗楷简体" panose="02000503000000000000" charset="-122"/>
                <a:cs typeface="Times New Roman" panose="02020603050405020304" charset="0"/>
              </a:endParaRPr>
            </a:p>
            <a:p>
              <a:endParaRPr lang="zh-CN" altLang="en-US" sz="3200">
                <a:solidFill>
                  <a:schemeClr val="tx1"/>
                </a:solidFill>
                <a:uFillTx/>
                <a:latin typeface="Times New Roman" panose="02020603050405020304" charset="0"/>
                <a:ea typeface="兰米粗楷简体" panose="02000503000000000000" charset="-122"/>
                <a:cs typeface="Times New Roman" panose="02020603050405020304" charset="0"/>
              </a:endParaRPr>
            </a:p>
            <a:p>
              <a:r>
                <a:rPr lang="en-US" sz="3200">
                  <a:solidFill>
                    <a:schemeClr val="tx1"/>
                  </a:solidFill>
                  <a:uFillTx/>
                  <a:latin typeface="Times New Roman" panose="02020603050405020304" charset="0"/>
                  <a:ea typeface="兰米粗楷简体" panose="02000503000000000000" charset="-122"/>
                  <a:cs typeface="Times New Roman" panose="02020603050405020304" charset="0"/>
                </a:rPr>
                <a:t>He hurt one leg</a:t>
              </a:r>
              <a:r>
                <a:rPr lang="zh-CN" altLang="en-US" sz="3200">
                  <a:solidFill>
                    <a:schemeClr val="tx1"/>
                  </a:solidFill>
                  <a:uFillTx/>
                  <a:latin typeface="Times New Roman" panose="02020603050405020304" charset="0"/>
                  <a:ea typeface="兰米粗楷简体" panose="02000503000000000000" charset="-122"/>
                  <a:cs typeface="Times New Roman" panose="02020603050405020304" charset="0"/>
                </a:rPr>
                <a:t> and had to hop everywhere.</a:t>
              </a:r>
              <a:endParaRPr lang="zh-CN" altLang="en-US" sz="3200">
                <a:solidFill>
                  <a:schemeClr val="tx1"/>
                </a:solidFill>
                <a:uFillTx/>
                <a:latin typeface="Times New Roman" panose="02020603050405020304" charset="0"/>
                <a:ea typeface="兰米粗楷简体" panose="02000503000000000000" charset="-122"/>
                <a:cs typeface="Times New Roman" panose="02020603050405020304" charset="0"/>
              </a:endParaRPr>
            </a:p>
            <a:p>
              <a:r>
                <a:rPr lang="zh-CN" altLang="en-US" sz="3200">
                  <a:solidFill>
                    <a:schemeClr val="tx1"/>
                  </a:solidFill>
                  <a:uFillTx/>
                  <a:latin typeface="Times New Roman" panose="02020603050405020304" charset="0"/>
                  <a:ea typeface="兰米粗楷简体" panose="02000503000000000000" charset="-122"/>
                  <a:cs typeface="Times New Roman" panose="02020603050405020304" charset="0"/>
                </a:rPr>
                <a:t>A robin was hopping around on the path.</a:t>
              </a:r>
              <a:endParaRPr lang="zh-CN" altLang="en-US" sz="3200">
                <a:solidFill>
                  <a:schemeClr val="tx1"/>
                </a:solidFill>
                <a:uFillTx/>
                <a:latin typeface="Times New Roman" panose="02020603050405020304" charset="0"/>
                <a:ea typeface="兰米粗楷简体" panose="02000503000000000000" charset="-122"/>
                <a:cs typeface="Times New Roman" panose="02020603050405020304" charset="0"/>
              </a:endParaRPr>
            </a:p>
            <a:p>
              <a:r>
                <a:rPr lang="zh-CN" altLang="en-US" sz="3200">
                  <a:solidFill>
                    <a:schemeClr val="tx1"/>
                  </a:solidFill>
                  <a:uFillTx/>
                  <a:latin typeface="Times New Roman" panose="02020603050405020304" charset="0"/>
                  <a:ea typeface="兰米粗楷简体" panose="02000503000000000000" charset="-122"/>
                  <a:cs typeface="Times New Roman" panose="02020603050405020304" charset="0"/>
                </a:rPr>
                <a:t>一只知更鸟在小路上跳来跳去。</a:t>
              </a:r>
              <a:endParaRPr lang="zh-CN" altLang="en-US" sz="3200">
                <a:solidFill>
                  <a:schemeClr val="tx1"/>
                </a:solidFill>
                <a:uFillTx/>
                <a:latin typeface="Times New Roman" panose="02020603050405020304" charset="0"/>
                <a:ea typeface="兰米粗楷简体" panose="02000503000000000000" charset="-122"/>
                <a:cs typeface="Times New Roman" panose="02020603050405020304" charset="0"/>
              </a:endParaRPr>
            </a:p>
          </p:txBody>
        </p:sp>
        <p:pic>
          <p:nvPicPr>
            <p:cNvPr id="6" name="图片 5"/>
            <p:cNvPicPr/>
            <p:nvPr/>
          </p:nvPicPr>
          <p:blipFill>
            <a:blip r:embed="rId1"/>
            <a:stretch>
              <a:fillRect/>
            </a:stretch>
          </p:blipFill>
          <p:spPr>
            <a:xfrm>
              <a:off x="12608" y="6829"/>
              <a:ext cx="6521" cy="3971"/>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19100" y="443865"/>
            <a:ext cx="11530965" cy="521970"/>
          </a:xfrm>
          <a:prstGeom prst="rect">
            <a:avLst/>
          </a:prstGeom>
        </p:spPr>
        <p:txBody>
          <a:bodyPr wrap="square">
            <a:spAutoFit/>
          </a:bodyPr>
          <a:p>
            <a:pPr marL="266700" indent="-266700" algn="just" defTabSz="266700">
              <a:spcBef>
                <a:spcPct val="0"/>
              </a:spcBef>
              <a:spcAft>
                <a:spcPct val="0"/>
              </a:spcAft>
            </a:pPr>
            <a:r>
              <a:rPr lang="en-US" altLang="zh-CN" sz="2800" b="1">
                <a:highlight>
                  <a:srgbClr val="FFFF00"/>
                </a:highlight>
                <a:latin typeface="Wingdings" panose="05000000000000000000"/>
                <a:ea typeface="宋体" panose="02010600030101010101" pitchFamily="2" charset="-122"/>
              </a:rPr>
              <a:t>v </a:t>
            </a:r>
            <a:r>
              <a:rPr lang="en-US" altLang="zh-CN" sz="2800" b="1">
                <a:highlight>
                  <a:srgbClr val="FFFF00"/>
                </a:highlight>
                <a:latin typeface="Times New Roman" panose="02020603050405020304"/>
                <a:ea typeface="宋体" panose="02010600030101010101" pitchFamily="2" charset="-122"/>
              </a:rPr>
              <a:t>Jake pulled a face </a:t>
            </a:r>
            <a:r>
              <a:rPr lang="en-US" altLang="zh-CN" sz="2800" b="1">
                <a:latin typeface="Times New Roman" panose="02020603050405020304"/>
                <a:ea typeface="宋体" panose="02010600030101010101" pitchFamily="2" charset="-122"/>
              </a:rPr>
              <a:t>and Anna grinned.</a:t>
            </a:r>
            <a:endParaRPr lang="en-US" altLang="zh-CN" sz="2800" b="1">
              <a:latin typeface="Times New Roman" panose="02020603050405020304"/>
              <a:ea typeface="宋体" panose="02010600030101010101" pitchFamily="2" charset="-122"/>
            </a:endParaRPr>
          </a:p>
        </p:txBody>
      </p:sp>
      <p:grpSp>
        <p:nvGrpSpPr>
          <p:cNvPr id="5" name="组合 4"/>
          <p:cNvGrpSpPr/>
          <p:nvPr/>
        </p:nvGrpSpPr>
        <p:grpSpPr>
          <a:xfrm>
            <a:off x="1868805" y="965835"/>
            <a:ext cx="9667240" cy="5624830"/>
            <a:chOff x="2943" y="1521"/>
            <a:chExt cx="15224" cy="8858"/>
          </a:xfrm>
        </p:grpSpPr>
        <p:sp>
          <p:nvSpPr>
            <p:cNvPr id="3" name="文本框 2"/>
            <p:cNvSpPr txBox="1"/>
            <p:nvPr/>
          </p:nvSpPr>
          <p:spPr>
            <a:xfrm>
              <a:off x="2943" y="1521"/>
              <a:ext cx="8000" cy="919"/>
            </a:xfrm>
            <a:prstGeom prst="rect">
              <a:avLst/>
            </a:prstGeom>
          </p:spPr>
          <p:txBody>
            <a:bodyPr>
              <a:spAutoFit/>
            </a:bodyPr>
            <a:p>
              <a:pPr marL="0" indent="0" algn="l"/>
              <a:r>
                <a:rPr lang="zh-CN" altLang="en-US" sz="3200" b="0" i="0">
                  <a:solidFill>
                    <a:srgbClr val="FF0000"/>
                  </a:solidFill>
                  <a:latin typeface="PingFang SC"/>
                  <a:ea typeface="PingFang SC"/>
                </a:rPr>
                <a:t>做鬼脸</a:t>
              </a:r>
              <a:r>
                <a:rPr lang="en-US" altLang="zh-CN" sz="3200" b="0" i="0">
                  <a:solidFill>
                    <a:srgbClr val="FF0000"/>
                  </a:solidFill>
                  <a:latin typeface="PingFang SC"/>
                  <a:ea typeface="PingFang SC"/>
                </a:rPr>
                <a:t>=make a face</a:t>
              </a:r>
              <a:endParaRPr lang="en-US" altLang="zh-CN" sz="3200" b="0" i="0">
                <a:solidFill>
                  <a:srgbClr val="FF0000"/>
                </a:solidFill>
                <a:latin typeface="PingFang SC"/>
                <a:ea typeface="PingFang SC"/>
              </a:endParaRPr>
            </a:p>
          </p:txBody>
        </p:sp>
        <p:pic>
          <p:nvPicPr>
            <p:cNvPr id="4" name="图片 3"/>
            <p:cNvPicPr/>
            <p:nvPr/>
          </p:nvPicPr>
          <p:blipFill>
            <a:blip r:embed="rId1"/>
            <a:stretch>
              <a:fillRect/>
            </a:stretch>
          </p:blipFill>
          <p:spPr>
            <a:xfrm>
              <a:off x="13667" y="5879"/>
              <a:ext cx="4500" cy="45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lum contrast="24000"/>
          </a:blip>
          <a:srcRect l="7857" t="4566" r="12555" b="1199"/>
          <a:stretch>
            <a:fillRect/>
          </a:stretch>
        </p:blipFill>
        <p:spPr>
          <a:xfrm>
            <a:off x="701040" y="301625"/>
            <a:ext cx="10188575" cy="648652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75C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形 16"/>
          <p:cNvPicPr>
            <a:picLocks noChangeAspect="1"/>
          </p:cNvPicPr>
          <p:nvPr/>
        </p:nvPicPr>
        <p:blipFill>
          <a:blip r:embed="rId1"/>
          <a:stretch>
            <a:fillRect/>
          </a:stretch>
        </p:blipFill>
        <p:spPr>
          <a:xfrm>
            <a:off x="-223384" y="4612541"/>
            <a:ext cx="7484892" cy="3574516"/>
          </a:xfrm>
          <a:prstGeom prst="rect">
            <a:avLst/>
          </a:prstGeom>
        </p:spPr>
      </p:pic>
      <p:pic>
        <p:nvPicPr>
          <p:cNvPr id="8" name="图形 7"/>
          <p:cNvPicPr>
            <a:picLocks noChangeAspect="1"/>
          </p:cNvPicPr>
          <p:nvPr/>
        </p:nvPicPr>
        <p:blipFill>
          <a:blip r:embed="rId2"/>
          <a:stretch>
            <a:fillRect/>
          </a:stretch>
        </p:blipFill>
        <p:spPr>
          <a:xfrm>
            <a:off x="2892541" y="-547120"/>
            <a:ext cx="4973771" cy="3205843"/>
          </a:xfrm>
          <a:prstGeom prst="rect">
            <a:avLst/>
          </a:prstGeom>
        </p:spPr>
      </p:pic>
      <p:pic>
        <p:nvPicPr>
          <p:cNvPr id="9" name="图形 8"/>
          <p:cNvPicPr>
            <a:picLocks noChangeAspect="1"/>
          </p:cNvPicPr>
          <p:nvPr/>
        </p:nvPicPr>
        <p:blipFill>
          <a:blip r:embed="rId3"/>
          <a:stretch>
            <a:fillRect/>
          </a:stretch>
        </p:blipFill>
        <p:spPr>
          <a:xfrm>
            <a:off x="-1920602" y="701794"/>
            <a:ext cx="14207852" cy="8457055"/>
          </a:xfrm>
          <a:prstGeom prst="rect">
            <a:avLst/>
          </a:prstGeom>
        </p:spPr>
      </p:pic>
      <p:pic>
        <p:nvPicPr>
          <p:cNvPr id="6" name="图形 5"/>
          <p:cNvPicPr>
            <a:picLocks noChangeAspect="1"/>
          </p:cNvPicPr>
          <p:nvPr/>
        </p:nvPicPr>
        <p:blipFill>
          <a:blip r:embed="rId4"/>
          <a:stretch>
            <a:fillRect/>
          </a:stretch>
        </p:blipFill>
        <p:spPr>
          <a:xfrm>
            <a:off x="-499154" y="808608"/>
            <a:ext cx="6029097" cy="6848585"/>
          </a:xfrm>
          <a:prstGeom prst="rect">
            <a:avLst/>
          </a:prstGeom>
        </p:spPr>
      </p:pic>
      <p:pic>
        <p:nvPicPr>
          <p:cNvPr id="11" name="图形 10"/>
          <p:cNvPicPr>
            <a:picLocks noChangeAspect="1"/>
          </p:cNvPicPr>
          <p:nvPr/>
        </p:nvPicPr>
        <p:blipFill>
          <a:blip r:embed="rId5"/>
          <a:stretch>
            <a:fillRect/>
          </a:stretch>
        </p:blipFill>
        <p:spPr>
          <a:xfrm>
            <a:off x="590549" y="3664348"/>
            <a:ext cx="1856643" cy="862013"/>
          </a:xfrm>
          <a:prstGeom prst="rect">
            <a:avLst/>
          </a:prstGeom>
        </p:spPr>
      </p:pic>
      <p:pic>
        <p:nvPicPr>
          <p:cNvPr id="12" name="图形 11"/>
          <p:cNvPicPr>
            <a:picLocks noChangeAspect="1"/>
          </p:cNvPicPr>
          <p:nvPr/>
        </p:nvPicPr>
        <p:blipFill>
          <a:blip r:embed="rId6"/>
          <a:stretch>
            <a:fillRect/>
          </a:stretch>
        </p:blipFill>
        <p:spPr>
          <a:xfrm>
            <a:off x="877154" y="580570"/>
            <a:ext cx="1570038" cy="819150"/>
          </a:xfrm>
          <a:prstGeom prst="rect">
            <a:avLst/>
          </a:prstGeom>
        </p:spPr>
      </p:pic>
      <p:pic>
        <p:nvPicPr>
          <p:cNvPr id="13" name="图形 12"/>
          <p:cNvPicPr>
            <a:picLocks noChangeAspect="1"/>
          </p:cNvPicPr>
          <p:nvPr/>
        </p:nvPicPr>
        <p:blipFill>
          <a:blip r:embed="rId7"/>
          <a:stretch>
            <a:fillRect/>
          </a:stretch>
        </p:blipFill>
        <p:spPr>
          <a:xfrm>
            <a:off x="8269332" y="4497534"/>
            <a:ext cx="5148536" cy="2132530"/>
          </a:xfrm>
          <a:prstGeom prst="rect">
            <a:avLst/>
          </a:prstGeom>
        </p:spPr>
      </p:pic>
      <p:pic>
        <p:nvPicPr>
          <p:cNvPr id="15" name="图形 14"/>
          <p:cNvPicPr>
            <a:picLocks noChangeAspect="1"/>
          </p:cNvPicPr>
          <p:nvPr/>
        </p:nvPicPr>
        <p:blipFill>
          <a:blip r:embed="rId5"/>
          <a:stretch>
            <a:fillRect/>
          </a:stretch>
        </p:blipFill>
        <p:spPr>
          <a:xfrm>
            <a:off x="10758853" y="105743"/>
            <a:ext cx="1528397" cy="709613"/>
          </a:xfrm>
          <a:prstGeom prst="rect">
            <a:avLst/>
          </a:prstGeom>
        </p:spPr>
      </p:pic>
      <p:sp>
        <p:nvSpPr>
          <p:cNvPr id="21" name="矩形 20"/>
          <p:cNvSpPr/>
          <p:nvPr/>
        </p:nvSpPr>
        <p:spPr>
          <a:xfrm>
            <a:off x="5380355" y="2348865"/>
            <a:ext cx="6653530" cy="768350"/>
          </a:xfrm>
          <a:prstGeom prst="rect">
            <a:avLst/>
          </a:prstGeom>
        </p:spPr>
        <p:txBody>
          <a:bodyPr wrap="square">
            <a:spAutoFit/>
          </a:bodyPr>
          <a:lstStyle/>
          <a:p>
            <a:r>
              <a:rPr lang="en-US" altLang="zh-CN" sz="4400" dirty="0">
                <a:solidFill>
                  <a:schemeClr val="bg1"/>
                </a:solidFill>
                <a:latin typeface="+mj-ea"/>
                <a:ea typeface="+mj-ea"/>
              </a:rPr>
              <a:t>The Ultimate Trainers</a:t>
            </a:r>
            <a:endParaRPr lang="en-US" altLang="zh-CN" sz="4400" dirty="0">
              <a:solidFill>
                <a:schemeClr val="bg1"/>
              </a:solidFill>
              <a:latin typeface="+mj-ea"/>
              <a:ea typeface="+mj-ea"/>
            </a:endParaRPr>
          </a:p>
        </p:txBody>
      </p:sp>
      <p:sp>
        <p:nvSpPr>
          <p:cNvPr id="26" name="矩形: 圆角 25"/>
          <p:cNvSpPr/>
          <p:nvPr/>
        </p:nvSpPr>
        <p:spPr>
          <a:xfrm>
            <a:off x="7866064" y="3926841"/>
            <a:ext cx="1971582" cy="599630"/>
          </a:xfrm>
          <a:prstGeom prst="roundRect">
            <a:avLst>
              <a:gd name="adj" fmla="val 50000"/>
            </a:avLst>
          </a:prstGeom>
          <a:solidFill>
            <a:srgbClr val="FF9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Good English</a:t>
            </a:r>
            <a:endParaRPr lang="en-US" altLang="zh-CN" dirty="0">
              <a:latin typeface="+mj-ea"/>
              <a:ea typeface="+mj-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 name="矩形 23"/>
          <p:cNvSpPr/>
          <p:nvPr/>
        </p:nvSpPr>
        <p:spPr>
          <a:xfrm>
            <a:off x="2896235" y="1714500"/>
            <a:ext cx="8690610" cy="3461385"/>
          </a:xfrm>
          <a:prstGeom prst="rect">
            <a:avLst/>
          </a:prstGeom>
          <a:solidFill>
            <a:srgbClr val="75C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800">
                <a:solidFill>
                  <a:schemeClr val="tx1"/>
                </a:solidFill>
                <a:highlight>
                  <a:srgbClr val="FFFF00"/>
                </a:highlight>
                <a:latin typeface="Times New Roman" panose="02020603050405020304" charset="0"/>
                <a:ea typeface="兰米粗楷简体" panose="02000503000000000000" charset="-122"/>
                <a:cs typeface="Times New Roman" panose="02020603050405020304" charset="0"/>
              </a:rPr>
              <a:t>Teaching Objectives:</a:t>
            </a:r>
            <a:endParaRPr lang="en-US" altLang="zh-CN" sz="2800">
              <a:solidFill>
                <a:schemeClr val="tx1"/>
              </a:solidFill>
              <a:highlight>
                <a:srgbClr val="FFFF00"/>
              </a:highlight>
              <a:latin typeface="Times New Roman" panose="02020603050405020304" charset="0"/>
              <a:ea typeface="兰米粗楷简体" panose="02000503000000000000" charset="-122"/>
              <a:cs typeface="Times New Roman" panose="02020603050405020304" charset="0"/>
            </a:endParaRPr>
          </a:p>
          <a:p>
            <a:pPr algn="l"/>
            <a:r>
              <a:rPr lang="en-US" altLang="zh-CN" sz="2800">
                <a:solidFill>
                  <a:schemeClr val="tx1"/>
                </a:solidFill>
                <a:latin typeface="Times New Roman" panose="02020603050405020304" charset="0"/>
                <a:ea typeface="兰米粗楷简体" panose="02000503000000000000" charset="-122"/>
                <a:cs typeface="Times New Roman" panose="02020603050405020304" charset="0"/>
              </a:rPr>
              <a:t>1. familiarize yourself with </a:t>
            </a:r>
            <a:r>
              <a:rPr lang="en-US" altLang="zh-CN" sz="2800">
                <a:solidFill>
                  <a:srgbClr val="FF0000"/>
                </a:solidFill>
                <a:latin typeface="Times New Roman" panose="02020603050405020304" charset="0"/>
                <a:ea typeface="兰米粗楷简体" panose="02000503000000000000" charset="-122"/>
                <a:cs typeface="Times New Roman" panose="02020603050405020304" charset="0"/>
              </a:rPr>
              <a:t>the main idea</a:t>
            </a:r>
            <a:r>
              <a:rPr lang="en-US" altLang="zh-CN" sz="2800">
                <a:solidFill>
                  <a:schemeClr val="tx1"/>
                </a:solidFill>
                <a:latin typeface="Times New Roman" panose="02020603050405020304" charset="0"/>
                <a:ea typeface="兰米粗楷简体" panose="02000503000000000000" charset="-122"/>
                <a:cs typeface="Times New Roman" panose="02020603050405020304" charset="0"/>
              </a:rPr>
              <a:t> of these chapters</a:t>
            </a:r>
            <a:endParaRPr lang="en-US" altLang="zh-CN" sz="2800">
              <a:solidFill>
                <a:schemeClr val="tx1"/>
              </a:solidFill>
              <a:latin typeface="Times New Roman" panose="02020603050405020304" charset="0"/>
              <a:ea typeface="兰米粗楷简体" panose="02000503000000000000" charset="-122"/>
              <a:cs typeface="Times New Roman" panose="02020603050405020304" charset="0"/>
            </a:endParaRPr>
          </a:p>
          <a:p>
            <a:pPr algn="l"/>
            <a:r>
              <a:rPr lang="en-US" altLang="zh-CN" sz="2800">
                <a:solidFill>
                  <a:schemeClr val="tx1"/>
                </a:solidFill>
                <a:latin typeface="Times New Roman" panose="02020603050405020304" charset="0"/>
                <a:ea typeface="兰米粗楷简体" panose="02000503000000000000" charset="-122"/>
                <a:cs typeface="Times New Roman" panose="02020603050405020304" charset="0"/>
              </a:rPr>
              <a:t>2. grasp the </a:t>
            </a:r>
            <a:r>
              <a:rPr lang="en-US" altLang="zh-CN" sz="2800">
                <a:solidFill>
                  <a:srgbClr val="FF0000"/>
                </a:solidFill>
                <a:latin typeface="Times New Roman" panose="02020603050405020304" charset="0"/>
                <a:ea typeface="兰米粗楷简体" panose="02000503000000000000" charset="-122"/>
                <a:cs typeface="Times New Roman" panose="02020603050405020304" charset="0"/>
              </a:rPr>
              <a:t>key words and expressions</a:t>
            </a:r>
            <a:r>
              <a:rPr lang="en-US" altLang="zh-CN" sz="2800">
                <a:solidFill>
                  <a:schemeClr val="tx1"/>
                </a:solidFill>
                <a:latin typeface="Times New Roman" panose="02020603050405020304" charset="0"/>
                <a:ea typeface="兰米粗楷简体" panose="02000503000000000000" charset="-122"/>
                <a:cs typeface="Times New Roman" panose="02020603050405020304" charset="0"/>
              </a:rPr>
              <a:t> related to running/competitions.</a:t>
            </a:r>
            <a:endParaRPr lang="en-US" altLang="zh-CN" sz="2800">
              <a:solidFill>
                <a:schemeClr val="tx1"/>
              </a:solidFill>
              <a:latin typeface="Times New Roman" panose="02020603050405020304" charset="0"/>
              <a:ea typeface="兰米粗楷简体" panose="02000503000000000000" charset="-122"/>
              <a:cs typeface="Times New Roman" panose="02020603050405020304" charset="0"/>
            </a:endParaRPr>
          </a:p>
        </p:txBody>
      </p:sp>
      <p:pic>
        <p:nvPicPr>
          <p:cNvPr id="2" name="图片 1"/>
          <p:cNvPicPr>
            <a:picLocks noChangeAspect="1"/>
          </p:cNvPicPr>
          <p:nvPr/>
        </p:nvPicPr>
        <p:blipFill>
          <a:blip r:embed="rId1"/>
          <a:srcRect l="24288" t="3635" r="3970" b="4944"/>
          <a:stretch>
            <a:fillRect/>
          </a:stretch>
        </p:blipFill>
        <p:spPr>
          <a:xfrm>
            <a:off x="99695" y="1714500"/>
            <a:ext cx="2633980" cy="3234690"/>
          </a:xfrm>
          <a:prstGeom prst="round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lum contrast="18000"/>
          </a:blip>
          <a:stretch>
            <a:fillRect/>
          </a:stretch>
        </p:blipFill>
        <p:spPr>
          <a:xfrm>
            <a:off x="2159000" y="962660"/>
            <a:ext cx="7626350" cy="3680460"/>
          </a:xfrm>
          <a:prstGeom prst="rect">
            <a:avLst/>
          </a:prstGeom>
        </p:spPr>
      </p:pic>
      <p:pic>
        <p:nvPicPr>
          <p:cNvPr id="3" name="https://photo-static-api.fotomore.com/creative/vcg/veer/400/new/VCG41N657832900.jpg?uid=386&amp;timestamp=1726827347&amp;sign=96e5326df06902605a6047af463b2660" descr="手写一个有空白的问题概念"/>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4624705" y="826135"/>
            <a:ext cx="6758940" cy="3816985"/>
          </a:xfrm>
          <a:prstGeom prst="rect">
            <a:avLst/>
          </a:prstGeom>
        </p:spPr>
      </p:pic>
      <p:sp>
        <p:nvSpPr>
          <p:cNvPr id="4" name="文本框 3"/>
          <p:cNvSpPr txBox="1"/>
          <p:nvPr/>
        </p:nvSpPr>
        <p:spPr>
          <a:xfrm>
            <a:off x="1436370" y="1423670"/>
            <a:ext cx="2773680" cy="645160"/>
          </a:xfrm>
          <a:prstGeom prst="rect">
            <a:avLst/>
          </a:prstGeom>
          <a:noFill/>
        </p:spPr>
        <p:txBody>
          <a:bodyPr wrap="square" rtlCol="0">
            <a:spAutoFit/>
          </a:bodyPr>
          <a:p>
            <a:r>
              <a:rPr lang="en-US" altLang="zh-CN" sz="3600" b="1">
                <a:solidFill>
                  <a:srgbClr val="FF0000"/>
                </a:solidFill>
              </a:rPr>
              <a:t>Chapter 9</a:t>
            </a:r>
            <a:r>
              <a:rPr lang="en-US" altLang="zh-CN" sz="2000"/>
              <a:t> </a:t>
            </a:r>
            <a:endParaRPr lang="en-US" altLang="zh-CN" sz="2000"/>
          </a:p>
        </p:txBody>
      </p:sp>
      <p:sp>
        <p:nvSpPr>
          <p:cNvPr id="5" name="文本框 4"/>
          <p:cNvSpPr txBox="1"/>
          <p:nvPr/>
        </p:nvSpPr>
        <p:spPr>
          <a:xfrm>
            <a:off x="3853180" y="5249545"/>
            <a:ext cx="7468870" cy="1076325"/>
          </a:xfrm>
          <a:prstGeom prst="rect">
            <a:avLst/>
          </a:prstGeom>
          <a:noFill/>
        </p:spPr>
        <p:txBody>
          <a:bodyPr wrap="square" rtlCol="0">
            <a:spAutoFit/>
          </a:bodyPr>
          <a:p>
            <a:r>
              <a:rPr lang="en-US" altLang="zh-CN" sz="3200">
                <a:solidFill>
                  <a:srgbClr val="FF0000"/>
                </a:solidFill>
              </a:rPr>
              <a:t>What does the title mean?</a:t>
            </a:r>
            <a:endParaRPr lang="en-US" altLang="zh-CN" sz="3200">
              <a:solidFill>
                <a:srgbClr val="FF0000"/>
              </a:solidFill>
            </a:endParaRPr>
          </a:p>
          <a:p>
            <a:r>
              <a:rPr lang="en-US" altLang="zh-CN" sz="3200">
                <a:solidFill>
                  <a:srgbClr val="FF0000"/>
                </a:solidFill>
              </a:rPr>
              <a:t>Why do the trainers do that? How?</a:t>
            </a:r>
            <a:endParaRPr lang="en-US" altLang="zh-CN" sz="32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lum contrast="18000"/>
          </a:blip>
          <a:stretch>
            <a:fillRect/>
          </a:stretch>
        </p:blipFill>
        <p:spPr>
          <a:xfrm>
            <a:off x="3669665" y="56515"/>
            <a:ext cx="4852670" cy="2341880"/>
          </a:xfrm>
          <a:prstGeom prst="rect">
            <a:avLst/>
          </a:prstGeom>
        </p:spPr>
      </p:pic>
      <p:sp>
        <p:nvSpPr>
          <p:cNvPr id="3" name="文本框 2"/>
          <p:cNvSpPr txBox="1"/>
          <p:nvPr/>
        </p:nvSpPr>
        <p:spPr>
          <a:xfrm>
            <a:off x="3844290" y="2698115"/>
            <a:ext cx="6096000" cy="583565"/>
          </a:xfrm>
          <a:prstGeom prst="rect">
            <a:avLst/>
          </a:prstGeom>
          <a:noFill/>
        </p:spPr>
        <p:txBody>
          <a:bodyPr wrap="square" rtlCol="0" anchor="t">
            <a:spAutoFit/>
          </a:bodyPr>
          <a:p>
            <a:r>
              <a:rPr lang="en-US" altLang="zh-CN" sz="3200">
                <a:solidFill>
                  <a:srgbClr val="FF0000"/>
                </a:solidFill>
                <a:sym typeface="+mn-ea"/>
              </a:rPr>
              <a:t>What does the title mean?</a:t>
            </a:r>
            <a:endParaRPr lang="en-US" altLang="zh-CN" sz="3200">
              <a:solidFill>
                <a:srgbClr val="FF0000"/>
              </a:solidFill>
              <a:sym typeface="+mn-ea"/>
            </a:endParaRPr>
          </a:p>
        </p:txBody>
      </p:sp>
      <p:sp>
        <p:nvSpPr>
          <p:cNvPr id="4" name="文本框 3"/>
          <p:cNvSpPr txBox="1"/>
          <p:nvPr/>
        </p:nvSpPr>
        <p:spPr>
          <a:xfrm>
            <a:off x="3844290" y="3757295"/>
            <a:ext cx="5683885" cy="583565"/>
          </a:xfrm>
          <a:prstGeom prst="rect">
            <a:avLst/>
          </a:prstGeom>
          <a:solidFill>
            <a:schemeClr val="accent5">
              <a:lumMod val="20000"/>
              <a:lumOff val="80000"/>
            </a:schemeClr>
          </a:solidFill>
        </p:spPr>
        <p:txBody>
          <a:bodyPr wrap="square" rtlCol="0">
            <a:spAutoFit/>
          </a:bodyPr>
          <a:p>
            <a:r>
              <a:rPr lang="en-US" altLang="zh-CN" sz="3200">
                <a:solidFill>
                  <a:srgbClr val="FF0000"/>
                </a:solidFill>
              </a:rPr>
              <a:t>take revenge </a:t>
            </a:r>
            <a:r>
              <a:rPr lang="zh-CN" altLang="en-US" sz="3200">
                <a:solidFill>
                  <a:srgbClr val="FF0000"/>
                </a:solidFill>
              </a:rPr>
              <a:t>报复</a:t>
            </a:r>
            <a:r>
              <a:rPr lang="en-US" altLang="zh-CN" sz="3200">
                <a:solidFill>
                  <a:srgbClr val="FF0000"/>
                </a:solidFill>
              </a:rPr>
              <a:t>/</a:t>
            </a:r>
            <a:r>
              <a:rPr lang="zh-CN" altLang="en-US" sz="3200">
                <a:solidFill>
                  <a:srgbClr val="FF0000"/>
                </a:solidFill>
              </a:rPr>
              <a:t>回敬某人</a:t>
            </a:r>
            <a:endParaRPr lang="zh-CN" altLang="en-US" sz="32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clrChange>
              <a:clrFrom>
                <a:srgbClr val="F0EFEA">
                  <a:alpha val="100000"/>
                </a:srgbClr>
              </a:clrFrom>
              <a:clrTo>
                <a:srgbClr val="F0EFEA">
                  <a:alpha val="100000"/>
                  <a:alpha val="0"/>
                </a:srgbClr>
              </a:clrTo>
            </a:clrChange>
            <a:lum contrast="12000"/>
          </a:blip>
          <a:stretch>
            <a:fillRect/>
          </a:stretch>
        </p:blipFill>
        <p:spPr>
          <a:xfrm>
            <a:off x="-121920" y="970280"/>
            <a:ext cx="4856480" cy="5447665"/>
          </a:xfrm>
          <a:prstGeom prst="rect">
            <a:avLst/>
          </a:prstGeom>
        </p:spPr>
      </p:pic>
      <p:sp>
        <p:nvSpPr>
          <p:cNvPr id="5" name="文本框 4"/>
          <p:cNvSpPr txBox="1"/>
          <p:nvPr/>
        </p:nvSpPr>
        <p:spPr>
          <a:xfrm>
            <a:off x="180340" y="0"/>
            <a:ext cx="7468870" cy="583565"/>
          </a:xfrm>
          <a:prstGeom prst="rect">
            <a:avLst/>
          </a:prstGeom>
          <a:noFill/>
        </p:spPr>
        <p:txBody>
          <a:bodyPr wrap="square" rtlCol="0">
            <a:spAutoFit/>
          </a:bodyPr>
          <a:p>
            <a:r>
              <a:rPr lang="en-US" altLang="zh-CN" sz="3200">
                <a:solidFill>
                  <a:srgbClr val="FF0000"/>
                </a:solidFill>
              </a:rPr>
              <a:t>Why do the trainers do that? How?</a:t>
            </a:r>
            <a:endParaRPr lang="en-US" altLang="zh-CN" sz="3200">
              <a:solidFill>
                <a:srgbClr val="FF0000"/>
              </a:solidFill>
            </a:endParaRPr>
          </a:p>
        </p:txBody>
      </p:sp>
      <p:sp>
        <p:nvSpPr>
          <p:cNvPr id="3" name="文本框 2"/>
          <p:cNvSpPr txBox="1"/>
          <p:nvPr/>
        </p:nvSpPr>
        <p:spPr>
          <a:xfrm>
            <a:off x="6461760" y="489585"/>
            <a:ext cx="5381625" cy="3538220"/>
          </a:xfrm>
          <a:prstGeom prst="rect">
            <a:avLst/>
          </a:prstGeom>
          <a:solidFill>
            <a:schemeClr val="accent5">
              <a:lumMod val="20000"/>
              <a:lumOff val="80000"/>
            </a:schemeClr>
          </a:solidFill>
        </p:spPr>
        <p:txBody>
          <a:bodyPr wrap="square" rtlCol="0">
            <a:spAutoFit/>
          </a:bodyPr>
          <a:p>
            <a:r>
              <a:rPr lang="zh-CN" altLang="en-US" sz="3200">
                <a:solidFill>
                  <a:schemeClr val="tx1"/>
                </a:solidFill>
                <a:uFillTx/>
                <a:latin typeface="Times New Roman" panose="02020603050405020304" charset="0"/>
                <a:ea typeface="兰米粗楷简体" panose="02000503000000000000" charset="-122"/>
                <a:cs typeface="兰米粗楷简体" panose="02000503000000000000" charset="-122"/>
              </a:rPr>
              <a:t>irritate</a:t>
            </a:r>
            <a:r>
              <a:rPr lang="en-US" altLang="zh-CN" sz="3200">
                <a:solidFill>
                  <a:schemeClr val="tx1"/>
                </a:solidFill>
                <a:uFillTx/>
                <a:latin typeface="Times New Roman" panose="02020603050405020304" charset="0"/>
                <a:ea typeface="兰米粗楷简体" panose="02000503000000000000" charset="-122"/>
                <a:cs typeface="兰米粗楷简体" panose="02000503000000000000" charset="-122"/>
              </a:rPr>
              <a:t>      </a:t>
            </a:r>
            <a:r>
              <a:rPr lang="zh-CN" altLang="en-US" sz="3200">
                <a:solidFill>
                  <a:schemeClr val="tx1"/>
                </a:solidFill>
                <a:uFillTx/>
                <a:latin typeface="Times New Roman" panose="02020603050405020304" charset="0"/>
                <a:ea typeface="兰米粗楷简体" panose="02000503000000000000" charset="-122"/>
                <a:cs typeface="兰米粗楷简体" panose="02000503000000000000" charset="-122"/>
              </a:rPr>
              <a:t>v.  /ˈɪrɪteɪt/ </a:t>
            </a:r>
            <a:endParaRPr lang="zh-CN" altLang="en-US" sz="3200">
              <a:solidFill>
                <a:schemeClr val="tx1"/>
              </a:solidFill>
              <a:uFillTx/>
              <a:latin typeface="Times New Roman" panose="02020603050405020304" charset="0"/>
              <a:ea typeface="兰米粗楷简体" panose="02000503000000000000" charset="-122"/>
              <a:cs typeface="兰米粗楷简体" panose="02000503000000000000" charset="-122"/>
            </a:endParaRPr>
          </a:p>
          <a:p>
            <a:r>
              <a:rPr lang="en-US" altLang="zh-CN" sz="3200">
                <a:solidFill>
                  <a:schemeClr val="tx1"/>
                </a:solidFill>
                <a:uFillTx/>
                <a:latin typeface="Times New Roman" panose="02020603050405020304" charset="0"/>
                <a:ea typeface="兰米粗楷简体" panose="02000503000000000000" charset="-122"/>
                <a:cs typeface="兰米粗楷简体" panose="02000503000000000000" charset="-122"/>
              </a:rPr>
              <a:t>make sb angry/impatient</a:t>
            </a:r>
            <a:r>
              <a:rPr lang="zh-CN" altLang="en-US" sz="3200">
                <a:solidFill>
                  <a:schemeClr val="tx1"/>
                </a:solidFill>
                <a:uFillTx/>
                <a:latin typeface="Times New Roman" panose="02020603050405020304" charset="0"/>
                <a:ea typeface="兰米粗楷简体" panose="02000503000000000000" charset="-122"/>
                <a:cs typeface="兰米粗楷简体" panose="02000503000000000000" charset="-122"/>
              </a:rPr>
              <a:t>使不悦；使恼火</a:t>
            </a:r>
            <a:endParaRPr lang="zh-CN" altLang="en-US" sz="3200">
              <a:solidFill>
                <a:schemeClr val="tx1"/>
              </a:solidFill>
              <a:uFillTx/>
              <a:latin typeface="Times New Roman" panose="02020603050405020304" charset="0"/>
              <a:ea typeface="兰米粗楷简体" panose="02000503000000000000" charset="-122"/>
              <a:cs typeface="兰米粗楷简体" panose="02000503000000000000" charset="-122"/>
            </a:endParaRPr>
          </a:p>
          <a:p>
            <a:r>
              <a:rPr lang="zh-CN" altLang="en-US" sz="3200">
                <a:solidFill>
                  <a:schemeClr val="tx1"/>
                </a:solidFill>
                <a:uFillTx/>
                <a:latin typeface="Times New Roman" panose="02020603050405020304" charset="0"/>
                <a:ea typeface="兰米粗楷简体" panose="02000503000000000000" charset="-122"/>
                <a:cs typeface="兰米粗楷简体" panose="02000503000000000000" charset="-122"/>
              </a:rPr>
              <a:t>•The way she puts on that accent really irritates me.她故意操那种口音的样子实在令我恼火。</a:t>
            </a:r>
            <a:endParaRPr lang="zh-CN" altLang="en-US" sz="3200">
              <a:solidFill>
                <a:schemeClr val="tx1"/>
              </a:solidFill>
              <a:uFillTx/>
              <a:latin typeface="Times New Roman" panose="02020603050405020304" charset="0"/>
              <a:ea typeface="兰米粗楷简体" panose="02000503000000000000" charset="-122"/>
              <a:cs typeface="兰米粗楷简体" panose="02000503000000000000" charset="-122"/>
            </a:endParaRPr>
          </a:p>
        </p:txBody>
      </p:sp>
      <p:sp>
        <p:nvSpPr>
          <p:cNvPr id="4" name="文本框 3"/>
          <p:cNvSpPr txBox="1"/>
          <p:nvPr/>
        </p:nvSpPr>
        <p:spPr>
          <a:xfrm>
            <a:off x="6406515" y="4288155"/>
            <a:ext cx="5052695" cy="1076325"/>
          </a:xfrm>
          <a:prstGeom prst="rect">
            <a:avLst/>
          </a:prstGeom>
          <a:noFill/>
        </p:spPr>
        <p:txBody>
          <a:bodyPr wrap="square" rtlCol="0">
            <a:spAutoFit/>
          </a:bodyPr>
          <a:p>
            <a:r>
              <a:rPr lang="en-US" altLang="zh-CN" sz="3200">
                <a:solidFill>
                  <a:srgbClr val="FF0000"/>
                </a:solidFill>
              </a:rPr>
              <a:t>Kevin’s arrogance irritates the trainers.</a:t>
            </a:r>
            <a:endParaRPr lang="en-US" altLang="zh-CN" sz="3200">
              <a:solidFill>
                <a:srgbClr val="FF0000"/>
              </a:solidFill>
            </a:endParaRPr>
          </a:p>
        </p:txBody>
      </p:sp>
      <p:sp>
        <p:nvSpPr>
          <p:cNvPr id="6" name="文本框 5"/>
          <p:cNvSpPr txBox="1"/>
          <p:nvPr/>
        </p:nvSpPr>
        <p:spPr>
          <a:xfrm>
            <a:off x="3883025" y="5698490"/>
            <a:ext cx="8125460" cy="1076325"/>
          </a:xfrm>
          <a:prstGeom prst="rect">
            <a:avLst/>
          </a:prstGeom>
          <a:solidFill>
            <a:schemeClr val="accent6">
              <a:lumMod val="20000"/>
              <a:lumOff val="80000"/>
            </a:schemeClr>
          </a:solidFill>
        </p:spPr>
        <p:txBody>
          <a:bodyPr wrap="square" rtlCol="0">
            <a:spAutoFit/>
          </a:bodyPr>
          <a:p>
            <a:r>
              <a:rPr lang="en-US" altLang="zh-CN" sz="3200">
                <a:solidFill>
                  <a:srgbClr val="FF0000"/>
                </a:solidFill>
              </a:rPr>
              <a:t>charge/race/zip/sprint/ ...</a:t>
            </a:r>
            <a:endParaRPr lang="en-US" altLang="zh-CN" sz="3200">
              <a:solidFill>
                <a:srgbClr val="FF0000"/>
              </a:solidFill>
            </a:endParaRPr>
          </a:p>
          <a:p>
            <a:r>
              <a:rPr lang="en-US" altLang="zh-CN" sz="3200">
                <a:solidFill>
                  <a:srgbClr val="FF0000"/>
                </a:solidFill>
              </a:rPr>
              <a:t>through the car wash/down the street nonstop</a:t>
            </a:r>
            <a:endParaRPr lang="en-US" altLang="zh-CN" sz="3200">
              <a:solidFill>
                <a:srgbClr val="FF0000"/>
              </a:solidFill>
            </a:endParaRPr>
          </a:p>
        </p:txBody>
      </p:sp>
      <p:pic>
        <p:nvPicPr>
          <p:cNvPr id="9" name="https://photo-static-api.fotomore.com/creative/vcg/400/new/VCG211296758593.jpg?uid=386&amp;timestamp=1726828402&amp;sign=fef57e3a63ec31d3d099f931f5d8a294" descr="卡通学生开学新学期上学读书教育学习教师节儿童早教秋季矢量插画"/>
          <p:cNvPicPr>
            <a:picLocks noChangeAspect="1"/>
          </p:cNvPicPr>
          <p:nvPr/>
        </p:nvPicPr>
        <p:blipFill>
          <a:blip r:embed="rId2"/>
          <a:srcRect l="8362" t="16324"/>
          <a:stretch>
            <a:fillRect/>
          </a:stretch>
        </p:blipFill>
        <p:spPr>
          <a:xfrm>
            <a:off x="262890" y="-33020"/>
            <a:ext cx="11580495" cy="6891020"/>
          </a:xfrm>
          <a:prstGeom prst="rect">
            <a:avLst/>
          </a:prstGeom>
        </p:spPr>
      </p:pic>
      <p:sp>
        <p:nvSpPr>
          <p:cNvPr id="8" name="文本框 7"/>
          <p:cNvSpPr txBox="1"/>
          <p:nvPr/>
        </p:nvSpPr>
        <p:spPr>
          <a:xfrm>
            <a:off x="1076325" y="629285"/>
            <a:ext cx="8734425" cy="645160"/>
          </a:xfrm>
          <a:prstGeom prst="rect">
            <a:avLst/>
          </a:prstGeom>
          <a:noFill/>
        </p:spPr>
        <p:txBody>
          <a:bodyPr wrap="square" rtlCol="0">
            <a:spAutoFit/>
          </a:bodyPr>
          <a:p>
            <a:r>
              <a:rPr lang="en-US" altLang="zh-CN" sz="3600">
                <a:solidFill>
                  <a:schemeClr val="bg1"/>
                </a:solidFill>
              </a:rPr>
              <a:t>What goes around comes around.</a:t>
            </a:r>
            <a:endParaRPr lang="en-US" altLang="zh-CN" sz="3600">
              <a:solidFill>
                <a:schemeClr val="bg1"/>
              </a:solidFill>
            </a:endParaRPr>
          </a:p>
        </p:txBody>
      </p:sp>
      <p:sp>
        <p:nvSpPr>
          <p:cNvPr id="11" name="文本框 10"/>
          <p:cNvSpPr txBox="1"/>
          <p:nvPr/>
        </p:nvSpPr>
        <p:spPr>
          <a:xfrm>
            <a:off x="837565" y="1283018"/>
            <a:ext cx="5080000" cy="521970"/>
          </a:xfrm>
          <a:prstGeom prst="rect">
            <a:avLst/>
          </a:prstGeom>
        </p:spPr>
        <p:txBody>
          <a:bodyPr>
            <a:spAutoFit/>
          </a:bodyPr>
          <a:p>
            <a:pPr marL="0" indent="0" algn="l"/>
            <a:r>
              <a:rPr lang="zh-CN" altLang="en-US" sz="2800" b="0" i="0">
                <a:solidFill>
                  <a:schemeClr val="bg1"/>
                </a:solidFill>
                <a:latin typeface="PingFang SC"/>
                <a:ea typeface="PingFang SC"/>
              </a:rPr>
              <a:t>善有善报，恶有恶报。</a:t>
            </a:r>
            <a:endParaRPr lang="zh-CN" altLang="en-US" sz="2800" b="0" i="0">
              <a:solidFill>
                <a:schemeClr val="bg1"/>
              </a:solidFill>
              <a:latin typeface="PingFang SC"/>
              <a:ea typeface="PingFang SC"/>
            </a:endParaRPr>
          </a:p>
        </p:txBody>
      </p:sp>
      <p:sp>
        <p:nvSpPr>
          <p:cNvPr id="12" name="文本框 11"/>
          <p:cNvSpPr txBox="1"/>
          <p:nvPr/>
        </p:nvSpPr>
        <p:spPr>
          <a:xfrm>
            <a:off x="700405" y="1997393"/>
            <a:ext cx="5080000" cy="953135"/>
          </a:xfrm>
          <a:prstGeom prst="rect">
            <a:avLst/>
          </a:prstGeom>
        </p:spPr>
        <p:txBody>
          <a:bodyPr>
            <a:spAutoFit/>
          </a:bodyPr>
          <a:p>
            <a:pPr marL="0" indent="0" algn="l"/>
            <a:r>
              <a:rPr lang="en-US" altLang="zh-CN" sz="2800" b="0" i="0">
                <a:solidFill>
                  <a:schemeClr val="bg1"/>
                </a:solidFill>
                <a:latin typeface="PingFang SC"/>
                <a:ea typeface="PingFang SC"/>
              </a:rPr>
              <a:t>You reap what you sow.</a:t>
            </a:r>
            <a:endParaRPr lang="en-US" altLang="zh-CN" sz="2800" b="0" i="0">
              <a:solidFill>
                <a:schemeClr val="bg1"/>
              </a:solidFill>
              <a:latin typeface="PingFang SC"/>
              <a:ea typeface="PingFang SC"/>
            </a:endParaRPr>
          </a:p>
          <a:p>
            <a:pPr marL="0" indent="0" algn="l"/>
            <a:r>
              <a:rPr lang="en-US" altLang="zh-CN" sz="2800" b="0" i="0">
                <a:solidFill>
                  <a:schemeClr val="bg1"/>
                </a:solidFill>
                <a:latin typeface="PingFang SC"/>
                <a:ea typeface="PingFang SC"/>
              </a:rPr>
              <a:t>种瓜得瓜，种豆得豆</a:t>
            </a:r>
            <a:endParaRPr lang="en-US" altLang="zh-CN" sz="2800" b="0" i="0">
              <a:solidFill>
                <a:schemeClr val="bg1"/>
              </a:solidFill>
              <a:latin typeface="PingFang SC"/>
              <a:ea typeface="PingFang S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ox(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ox(in)">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ox(in)">
                                      <p:cBhvr>
                                        <p:cTn id="37" dur="2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ox(in)">
                                      <p:cBhvr>
                                        <p:cTn id="4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4" grpId="0"/>
      <p:bldP spid="6" grpId="0" bldLvl="0" animBg="1"/>
      <p:bldP spid="11" grpId="0"/>
      <p:bldP spid="12"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nvGrpSpPr>
        <p:grpSpPr>
          <a:xfrm>
            <a:off x="3355975" y="2520950"/>
            <a:ext cx="6247765" cy="4277995"/>
            <a:chOff x="4193" y="2106"/>
            <a:chExt cx="11331" cy="8694"/>
          </a:xfrm>
        </p:grpSpPr>
        <p:pic>
          <p:nvPicPr>
            <p:cNvPr id="2" name="图片 1"/>
            <p:cNvPicPr>
              <a:picLocks noChangeAspect="1"/>
            </p:cNvPicPr>
            <p:nvPr/>
          </p:nvPicPr>
          <p:blipFill>
            <a:blip r:embed="rId1"/>
            <a:srcRect l="-1449" t="35542" b="8921"/>
            <a:stretch>
              <a:fillRect/>
            </a:stretch>
          </p:blipFill>
          <p:spPr>
            <a:xfrm>
              <a:off x="4193" y="2411"/>
              <a:ext cx="11331" cy="8389"/>
            </a:xfrm>
            <a:prstGeom prst="rect">
              <a:avLst/>
            </a:prstGeom>
          </p:spPr>
        </p:pic>
        <p:sp>
          <p:nvSpPr>
            <p:cNvPr id="3" name="矩形 2"/>
            <p:cNvSpPr/>
            <p:nvPr/>
          </p:nvSpPr>
          <p:spPr>
            <a:xfrm>
              <a:off x="4706" y="2106"/>
              <a:ext cx="6757" cy="1351"/>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5" name="文本框 4"/>
          <p:cNvSpPr txBox="1"/>
          <p:nvPr/>
        </p:nvSpPr>
        <p:spPr>
          <a:xfrm>
            <a:off x="2899410" y="630555"/>
            <a:ext cx="7160260" cy="706755"/>
          </a:xfrm>
          <a:prstGeom prst="rect">
            <a:avLst/>
          </a:prstGeom>
          <a:noFill/>
        </p:spPr>
        <p:txBody>
          <a:bodyPr wrap="square" rtlCol="0">
            <a:spAutoFit/>
          </a:bodyPr>
          <a:p>
            <a:r>
              <a:rPr lang="en-US" altLang="zh-CN" sz="4000"/>
              <a:t>Chapter 10 Back to whenever</a:t>
            </a:r>
            <a:endParaRPr lang="en-US" altLang="zh-CN" sz="4000"/>
          </a:p>
        </p:txBody>
      </p:sp>
      <p:sp>
        <p:nvSpPr>
          <p:cNvPr id="6" name="文本框 5"/>
          <p:cNvSpPr txBox="1"/>
          <p:nvPr/>
        </p:nvSpPr>
        <p:spPr>
          <a:xfrm>
            <a:off x="2968625" y="1444625"/>
            <a:ext cx="8573135" cy="1076325"/>
          </a:xfrm>
          <a:prstGeom prst="rect">
            <a:avLst/>
          </a:prstGeom>
          <a:noFill/>
        </p:spPr>
        <p:txBody>
          <a:bodyPr wrap="square" rtlCol="0">
            <a:spAutoFit/>
          </a:bodyPr>
          <a:p>
            <a:r>
              <a:rPr lang="en-US" altLang="zh-CN" sz="3200">
                <a:solidFill>
                  <a:srgbClr val="FF0000"/>
                </a:solidFill>
              </a:rPr>
              <a:t>Who go back to whenever?</a:t>
            </a:r>
            <a:endParaRPr lang="en-US" altLang="zh-CN" sz="3200">
              <a:solidFill>
                <a:srgbClr val="FF0000"/>
              </a:solidFill>
            </a:endParaRPr>
          </a:p>
          <a:p>
            <a:r>
              <a:rPr lang="en-US" altLang="zh-CN" sz="3200">
                <a:solidFill>
                  <a:srgbClr val="FF0000"/>
                </a:solidFill>
              </a:rPr>
              <a:t>Can it be replaced by </a:t>
            </a:r>
            <a:r>
              <a:rPr lang="en-US" altLang="zh-CN" sz="3200" i="1">
                <a:solidFill>
                  <a:srgbClr val="FF0000"/>
                </a:solidFill>
              </a:rPr>
              <a:t>Back to </a:t>
            </a:r>
            <a:r>
              <a:rPr lang="en-US" altLang="zh-CN" sz="3200" i="1">
                <a:solidFill>
                  <a:srgbClr val="FF0000"/>
                </a:solidFill>
                <a:highlight>
                  <a:srgbClr val="FFFF00"/>
                </a:highlight>
              </a:rPr>
              <a:t>wherever</a:t>
            </a:r>
            <a:r>
              <a:rPr lang="en-US" altLang="zh-CN" sz="3200">
                <a:solidFill>
                  <a:srgbClr val="FF0000"/>
                </a:solidFill>
              </a:rPr>
              <a:t>?</a:t>
            </a:r>
            <a:endParaRPr lang="en-US" altLang="zh-CN" sz="32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4" name="组合 53"/>
          <p:cNvGrpSpPr/>
          <p:nvPr/>
        </p:nvGrpSpPr>
        <p:grpSpPr>
          <a:xfrm>
            <a:off x="2285365" y="212725"/>
            <a:ext cx="6270625" cy="6652260"/>
            <a:chOff x="6024" y="2448"/>
            <a:chExt cx="7731" cy="8566"/>
          </a:xfrm>
        </p:grpSpPr>
        <p:sp>
          <p:nvSpPr>
            <p:cNvPr id="2" name="Shape 6"/>
            <p:cNvSpPr/>
            <p:nvPr/>
          </p:nvSpPr>
          <p:spPr>
            <a:xfrm>
              <a:off x="10988" y="8380"/>
              <a:ext cx="1664" cy="2560"/>
            </a:xfrm>
            <a:custGeom>
              <a:avLst/>
              <a:gdLst/>
              <a:ahLst/>
              <a:cxnLst>
                <a:cxn ang="0">
                  <a:pos x="wd2" y="hd2"/>
                </a:cxn>
                <a:cxn ang="5400000">
                  <a:pos x="wd2" y="hd2"/>
                </a:cxn>
                <a:cxn ang="10800000">
                  <a:pos x="wd2" y="hd2"/>
                </a:cxn>
                <a:cxn ang="16200000">
                  <a:pos x="wd2" y="hd2"/>
                </a:cxn>
              </a:cxnLst>
              <a:rect l="0" t="0" r="r" b="b"/>
              <a:pathLst>
                <a:path w="21600" h="21600" extrusionOk="0">
                  <a:moveTo>
                    <a:pt x="5938" y="14348"/>
                  </a:moveTo>
                  <a:cubicBezTo>
                    <a:pt x="6167" y="15307"/>
                    <a:pt x="6389" y="16310"/>
                    <a:pt x="6588" y="17253"/>
                  </a:cubicBezTo>
                  <a:cubicBezTo>
                    <a:pt x="5318" y="14457"/>
                    <a:pt x="3426" y="11980"/>
                    <a:pt x="1995" y="10330"/>
                  </a:cubicBezTo>
                  <a:cubicBezTo>
                    <a:pt x="3358" y="11437"/>
                    <a:pt x="4711" y="12876"/>
                    <a:pt x="5938" y="14348"/>
                  </a:cubicBezTo>
                  <a:close/>
                  <a:moveTo>
                    <a:pt x="7297" y="16053"/>
                  </a:moveTo>
                  <a:cubicBezTo>
                    <a:pt x="7285" y="16657"/>
                    <a:pt x="7277" y="17231"/>
                    <a:pt x="7273" y="17762"/>
                  </a:cubicBezTo>
                  <a:cubicBezTo>
                    <a:pt x="7219" y="17738"/>
                    <a:pt x="7166" y="17715"/>
                    <a:pt x="7115" y="17693"/>
                  </a:cubicBezTo>
                  <a:cubicBezTo>
                    <a:pt x="6968" y="17051"/>
                    <a:pt x="6830" y="16394"/>
                    <a:pt x="6717" y="15772"/>
                  </a:cubicBezTo>
                  <a:cubicBezTo>
                    <a:pt x="6679" y="15562"/>
                    <a:pt x="6635" y="15352"/>
                    <a:pt x="6587" y="15144"/>
                  </a:cubicBezTo>
                  <a:cubicBezTo>
                    <a:pt x="6831" y="15449"/>
                    <a:pt x="7067" y="15753"/>
                    <a:pt x="7297" y="16053"/>
                  </a:cubicBezTo>
                  <a:close/>
                  <a:moveTo>
                    <a:pt x="7948" y="15336"/>
                  </a:moveTo>
                  <a:cubicBezTo>
                    <a:pt x="8151" y="15625"/>
                    <a:pt x="8340" y="15906"/>
                    <a:pt x="8515" y="16178"/>
                  </a:cubicBezTo>
                  <a:cubicBezTo>
                    <a:pt x="8501" y="16284"/>
                    <a:pt x="8486" y="16389"/>
                    <a:pt x="8472" y="16495"/>
                  </a:cubicBezTo>
                  <a:cubicBezTo>
                    <a:pt x="8372" y="16364"/>
                    <a:pt x="8271" y="16232"/>
                    <a:pt x="8167" y="16096"/>
                  </a:cubicBezTo>
                  <a:cubicBezTo>
                    <a:pt x="8095" y="16002"/>
                    <a:pt x="8023" y="15909"/>
                    <a:pt x="7951" y="15817"/>
                  </a:cubicBezTo>
                  <a:cubicBezTo>
                    <a:pt x="7950" y="15658"/>
                    <a:pt x="7949" y="15497"/>
                    <a:pt x="7948" y="15336"/>
                  </a:cubicBezTo>
                  <a:close/>
                  <a:moveTo>
                    <a:pt x="9208" y="14350"/>
                  </a:moveTo>
                  <a:cubicBezTo>
                    <a:pt x="9079" y="15043"/>
                    <a:pt x="8961" y="15724"/>
                    <a:pt x="8855" y="16372"/>
                  </a:cubicBezTo>
                  <a:cubicBezTo>
                    <a:pt x="8801" y="16297"/>
                    <a:pt x="8748" y="16225"/>
                    <a:pt x="8695" y="16155"/>
                  </a:cubicBezTo>
                  <a:cubicBezTo>
                    <a:pt x="8765" y="14877"/>
                    <a:pt x="8835" y="13924"/>
                    <a:pt x="8835" y="13924"/>
                  </a:cubicBezTo>
                  <a:cubicBezTo>
                    <a:pt x="8738" y="14592"/>
                    <a:pt x="8640" y="15279"/>
                    <a:pt x="8546" y="15957"/>
                  </a:cubicBezTo>
                  <a:cubicBezTo>
                    <a:pt x="8319" y="15659"/>
                    <a:pt x="8116" y="15408"/>
                    <a:pt x="7947" y="15208"/>
                  </a:cubicBezTo>
                  <a:cubicBezTo>
                    <a:pt x="7942" y="14233"/>
                    <a:pt x="7943" y="13229"/>
                    <a:pt x="7948" y="12248"/>
                  </a:cubicBezTo>
                  <a:cubicBezTo>
                    <a:pt x="8442" y="12994"/>
                    <a:pt x="8858" y="13695"/>
                    <a:pt x="9208" y="14350"/>
                  </a:cubicBezTo>
                  <a:close/>
                  <a:moveTo>
                    <a:pt x="9959" y="12519"/>
                  </a:moveTo>
                  <a:cubicBezTo>
                    <a:pt x="10156" y="13234"/>
                    <a:pt x="10348" y="13962"/>
                    <a:pt x="10531" y="14677"/>
                  </a:cubicBezTo>
                  <a:cubicBezTo>
                    <a:pt x="10488" y="14790"/>
                    <a:pt x="10446" y="14904"/>
                    <a:pt x="10404" y="15020"/>
                  </a:cubicBezTo>
                  <a:cubicBezTo>
                    <a:pt x="10299" y="14838"/>
                    <a:pt x="10192" y="14656"/>
                    <a:pt x="10082" y="14477"/>
                  </a:cubicBezTo>
                  <a:cubicBezTo>
                    <a:pt x="10098" y="14300"/>
                    <a:pt x="10106" y="14199"/>
                    <a:pt x="10106" y="14199"/>
                  </a:cubicBezTo>
                  <a:cubicBezTo>
                    <a:pt x="10080" y="14260"/>
                    <a:pt x="10055" y="14323"/>
                    <a:pt x="10030" y="14390"/>
                  </a:cubicBezTo>
                  <a:cubicBezTo>
                    <a:pt x="9947" y="14253"/>
                    <a:pt x="9862" y="14118"/>
                    <a:pt x="9776" y="13984"/>
                  </a:cubicBezTo>
                  <a:cubicBezTo>
                    <a:pt x="9838" y="13481"/>
                    <a:pt x="9899" y="12988"/>
                    <a:pt x="9959" y="12519"/>
                  </a:cubicBezTo>
                  <a:close/>
                  <a:moveTo>
                    <a:pt x="11826" y="16364"/>
                  </a:moveTo>
                  <a:cubicBezTo>
                    <a:pt x="11780" y="16458"/>
                    <a:pt x="11733" y="16556"/>
                    <a:pt x="11687" y="16655"/>
                  </a:cubicBezTo>
                  <a:cubicBezTo>
                    <a:pt x="11529" y="16079"/>
                    <a:pt x="11375" y="15489"/>
                    <a:pt x="11235" y="14907"/>
                  </a:cubicBezTo>
                  <a:cubicBezTo>
                    <a:pt x="11358" y="14429"/>
                    <a:pt x="11503" y="13926"/>
                    <a:pt x="11676" y="13400"/>
                  </a:cubicBezTo>
                  <a:cubicBezTo>
                    <a:pt x="11676" y="13400"/>
                    <a:pt x="11455" y="13844"/>
                    <a:pt x="11173" y="14647"/>
                  </a:cubicBezTo>
                  <a:cubicBezTo>
                    <a:pt x="11123" y="14437"/>
                    <a:pt x="11076" y="14228"/>
                    <a:pt x="11031" y="14022"/>
                  </a:cubicBezTo>
                  <a:cubicBezTo>
                    <a:pt x="11274" y="13363"/>
                    <a:pt x="11571" y="12660"/>
                    <a:pt x="11931" y="11913"/>
                  </a:cubicBezTo>
                  <a:cubicBezTo>
                    <a:pt x="11871" y="13526"/>
                    <a:pt x="11839" y="15047"/>
                    <a:pt x="11826" y="16364"/>
                  </a:cubicBezTo>
                  <a:close/>
                  <a:moveTo>
                    <a:pt x="8234" y="18247"/>
                  </a:moveTo>
                  <a:cubicBezTo>
                    <a:pt x="8150" y="18199"/>
                    <a:pt x="8067" y="18154"/>
                    <a:pt x="7986" y="18110"/>
                  </a:cubicBezTo>
                  <a:cubicBezTo>
                    <a:pt x="7977" y="17736"/>
                    <a:pt x="7970" y="17345"/>
                    <a:pt x="7964" y="16942"/>
                  </a:cubicBezTo>
                  <a:cubicBezTo>
                    <a:pt x="8092" y="17117"/>
                    <a:pt x="8218" y="17289"/>
                    <a:pt x="8340" y="17459"/>
                  </a:cubicBezTo>
                  <a:cubicBezTo>
                    <a:pt x="8304" y="17727"/>
                    <a:pt x="8268" y="17991"/>
                    <a:pt x="8234" y="18247"/>
                  </a:cubicBezTo>
                  <a:close/>
                  <a:moveTo>
                    <a:pt x="8621" y="17852"/>
                  </a:moveTo>
                  <a:cubicBezTo>
                    <a:pt x="8618" y="17875"/>
                    <a:pt x="8614" y="17898"/>
                    <a:pt x="8611" y="17920"/>
                  </a:cubicBezTo>
                  <a:cubicBezTo>
                    <a:pt x="8612" y="17894"/>
                    <a:pt x="8613" y="17868"/>
                    <a:pt x="8614" y="17842"/>
                  </a:cubicBezTo>
                  <a:cubicBezTo>
                    <a:pt x="8617" y="17845"/>
                    <a:pt x="8619" y="17849"/>
                    <a:pt x="8621" y="17852"/>
                  </a:cubicBezTo>
                  <a:close/>
                  <a:moveTo>
                    <a:pt x="8771" y="16887"/>
                  </a:moveTo>
                  <a:cubicBezTo>
                    <a:pt x="8736" y="16841"/>
                    <a:pt x="8700" y="16794"/>
                    <a:pt x="8664" y="16747"/>
                  </a:cubicBezTo>
                  <a:cubicBezTo>
                    <a:pt x="8669" y="16642"/>
                    <a:pt x="8675" y="16539"/>
                    <a:pt x="8680" y="16437"/>
                  </a:cubicBezTo>
                  <a:cubicBezTo>
                    <a:pt x="8724" y="16507"/>
                    <a:pt x="8768" y="16577"/>
                    <a:pt x="8810" y="16646"/>
                  </a:cubicBezTo>
                  <a:cubicBezTo>
                    <a:pt x="8797" y="16727"/>
                    <a:pt x="8784" y="16807"/>
                    <a:pt x="8771" y="16887"/>
                  </a:cubicBezTo>
                  <a:close/>
                  <a:moveTo>
                    <a:pt x="9491" y="16434"/>
                  </a:moveTo>
                  <a:cubicBezTo>
                    <a:pt x="9535" y="16027"/>
                    <a:pt x="9583" y="15608"/>
                    <a:pt x="9632" y="15187"/>
                  </a:cubicBezTo>
                  <a:cubicBezTo>
                    <a:pt x="9664" y="15254"/>
                    <a:pt x="9695" y="15320"/>
                    <a:pt x="9726" y="15386"/>
                  </a:cubicBezTo>
                  <a:cubicBezTo>
                    <a:pt x="9642" y="15714"/>
                    <a:pt x="9564" y="16068"/>
                    <a:pt x="9491" y="16434"/>
                  </a:cubicBezTo>
                  <a:close/>
                  <a:moveTo>
                    <a:pt x="9898" y="16637"/>
                  </a:moveTo>
                  <a:cubicBezTo>
                    <a:pt x="9920" y="16383"/>
                    <a:pt x="9941" y="16140"/>
                    <a:pt x="9960" y="15911"/>
                  </a:cubicBezTo>
                  <a:cubicBezTo>
                    <a:pt x="9989" y="15979"/>
                    <a:pt x="10017" y="16046"/>
                    <a:pt x="10045" y="16112"/>
                  </a:cubicBezTo>
                  <a:cubicBezTo>
                    <a:pt x="9994" y="16285"/>
                    <a:pt x="9945" y="16460"/>
                    <a:pt x="9898" y="16637"/>
                  </a:cubicBezTo>
                  <a:close/>
                  <a:moveTo>
                    <a:pt x="10592" y="15353"/>
                  </a:moveTo>
                  <a:cubicBezTo>
                    <a:pt x="10612" y="15286"/>
                    <a:pt x="10631" y="15219"/>
                    <a:pt x="10652" y="15151"/>
                  </a:cubicBezTo>
                  <a:cubicBezTo>
                    <a:pt x="10701" y="15344"/>
                    <a:pt x="10749" y="15537"/>
                    <a:pt x="10797" y="15727"/>
                  </a:cubicBezTo>
                  <a:cubicBezTo>
                    <a:pt x="10730" y="15602"/>
                    <a:pt x="10662" y="15477"/>
                    <a:pt x="10592" y="15353"/>
                  </a:cubicBezTo>
                  <a:close/>
                  <a:moveTo>
                    <a:pt x="10457" y="17223"/>
                  </a:moveTo>
                  <a:cubicBezTo>
                    <a:pt x="10372" y="17624"/>
                    <a:pt x="10293" y="18052"/>
                    <a:pt x="10225" y="18503"/>
                  </a:cubicBezTo>
                  <a:cubicBezTo>
                    <a:pt x="10168" y="18402"/>
                    <a:pt x="10110" y="18302"/>
                    <a:pt x="10053" y="18204"/>
                  </a:cubicBezTo>
                  <a:cubicBezTo>
                    <a:pt x="10089" y="17743"/>
                    <a:pt x="10156" y="17235"/>
                    <a:pt x="10267" y="16680"/>
                  </a:cubicBezTo>
                  <a:cubicBezTo>
                    <a:pt x="10336" y="16867"/>
                    <a:pt x="10399" y="17048"/>
                    <a:pt x="10457" y="17223"/>
                  </a:cubicBezTo>
                  <a:close/>
                  <a:moveTo>
                    <a:pt x="10989" y="19856"/>
                  </a:moveTo>
                  <a:cubicBezTo>
                    <a:pt x="10991" y="19850"/>
                    <a:pt x="10992" y="19844"/>
                    <a:pt x="10994" y="19838"/>
                  </a:cubicBezTo>
                  <a:cubicBezTo>
                    <a:pt x="10994" y="19847"/>
                    <a:pt x="10995" y="19856"/>
                    <a:pt x="10995" y="19864"/>
                  </a:cubicBezTo>
                  <a:cubicBezTo>
                    <a:pt x="10993" y="19862"/>
                    <a:pt x="10991" y="19858"/>
                    <a:pt x="10989" y="19856"/>
                  </a:cubicBezTo>
                  <a:close/>
                  <a:moveTo>
                    <a:pt x="10864" y="18802"/>
                  </a:moveTo>
                  <a:cubicBezTo>
                    <a:pt x="10800" y="18992"/>
                    <a:pt x="10739" y="19174"/>
                    <a:pt x="10681" y="19349"/>
                  </a:cubicBezTo>
                  <a:cubicBezTo>
                    <a:pt x="10664" y="19314"/>
                    <a:pt x="10646" y="19280"/>
                    <a:pt x="10628" y="19246"/>
                  </a:cubicBezTo>
                  <a:cubicBezTo>
                    <a:pt x="10630" y="18880"/>
                    <a:pt x="10647" y="18468"/>
                    <a:pt x="10688" y="18011"/>
                  </a:cubicBezTo>
                  <a:cubicBezTo>
                    <a:pt x="10761" y="18293"/>
                    <a:pt x="10819" y="18557"/>
                    <a:pt x="10864" y="18802"/>
                  </a:cubicBezTo>
                  <a:close/>
                  <a:moveTo>
                    <a:pt x="7996" y="18496"/>
                  </a:moveTo>
                  <a:cubicBezTo>
                    <a:pt x="8059" y="18547"/>
                    <a:pt x="8120" y="18598"/>
                    <a:pt x="8180" y="18649"/>
                  </a:cubicBezTo>
                  <a:cubicBezTo>
                    <a:pt x="8131" y="19021"/>
                    <a:pt x="8084" y="19375"/>
                    <a:pt x="8041" y="19702"/>
                  </a:cubicBezTo>
                  <a:cubicBezTo>
                    <a:pt x="8023" y="19330"/>
                    <a:pt x="8009" y="18926"/>
                    <a:pt x="7996" y="18496"/>
                  </a:cubicBezTo>
                  <a:close/>
                  <a:moveTo>
                    <a:pt x="7160" y="17893"/>
                  </a:moveTo>
                  <a:cubicBezTo>
                    <a:pt x="7198" y="17916"/>
                    <a:pt x="7235" y="17940"/>
                    <a:pt x="7271" y="17965"/>
                  </a:cubicBezTo>
                  <a:cubicBezTo>
                    <a:pt x="7270" y="18098"/>
                    <a:pt x="7270" y="18228"/>
                    <a:pt x="7269" y="18355"/>
                  </a:cubicBezTo>
                  <a:cubicBezTo>
                    <a:pt x="7233" y="18203"/>
                    <a:pt x="7196" y="18048"/>
                    <a:pt x="7160" y="17893"/>
                  </a:cubicBezTo>
                  <a:close/>
                  <a:moveTo>
                    <a:pt x="17267" y="19517"/>
                  </a:moveTo>
                  <a:cubicBezTo>
                    <a:pt x="18042" y="17088"/>
                    <a:pt x="19544" y="13111"/>
                    <a:pt x="21600" y="11076"/>
                  </a:cubicBezTo>
                  <a:cubicBezTo>
                    <a:pt x="21600" y="11076"/>
                    <a:pt x="19193" y="12755"/>
                    <a:pt x="17503" y="17014"/>
                  </a:cubicBezTo>
                  <a:cubicBezTo>
                    <a:pt x="17273" y="17593"/>
                    <a:pt x="17064" y="18124"/>
                    <a:pt x="16877" y="18604"/>
                  </a:cubicBezTo>
                  <a:cubicBezTo>
                    <a:pt x="16846" y="16876"/>
                    <a:pt x="17126" y="14234"/>
                    <a:pt x="18451" y="10798"/>
                  </a:cubicBezTo>
                  <a:cubicBezTo>
                    <a:pt x="18451" y="10798"/>
                    <a:pt x="16536" y="14071"/>
                    <a:pt x="16018" y="19105"/>
                  </a:cubicBezTo>
                  <a:cubicBezTo>
                    <a:pt x="15758" y="16803"/>
                    <a:pt x="16209" y="12716"/>
                    <a:pt x="20146" y="6762"/>
                  </a:cubicBezTo>
                  <a:cubicBezTo>
                    <a:pt x="20146" y="6762"/>
                    <a:pt x="17201" y="10346"/>
                    <a:pt x="15777" y="14925"/>
                  </a:cubicBezTo>
                  <a:cubicBezTo>
                    <a:pt x="15952" y="13194"/>
                    <a:pt x="16089" y="11821"/>
                    <a:pt x="16089" y="11821"/>
                  </a:cubicBezTo>
                  <a:cubicBezTo>
                    <a:pt x="15735" y="12528"/>
                    <a:pt x="15426" y="13557"/>
                    <a:pt x="15163" y="14679"/>
                  </a:cubicBezTo>
                  <a:cubicBezTo>
                    <a:pt x="15700" y="10497"/>
                    <a:pt x="16544" y="5332"/>
                    <a:pt x="16544" y="5332"/>
                  </a:cubicBezTo>
                  <a:cubicBezTo>
                    <a:pt x="15346" y="8786"/>
                    <a:pt x="14416" y="13327"/>
                    <a:pt x="13839" y="16580"/>
                  </a:cubicBezTo>
                  <a:cubicBezTo>
                    <a:pt x="13963" y="13953"/>
                    <a:pt x="14177" y="11469"/>
                    <a:pt x="14177" y="11469"/>
                  </a:cubicBezTo>
                  <a:cubicBezTo>
                    <a:pt x="13735" y="14041"/>
                    <a:pt x="13294" y="16832"/>
                    <a:pt x="12981" y="18860"/>
                  </a:cubicBezTo>
                  <a:cubicBezTo>
                    <a:pt x="12920" y="17749"/>
                    <a:pt x="12881" y="16413"/>
                    <a:pt x="12859" y="14971"/>
                  </a:cubicBezTo>
                  <a:cubicBezTo>
                    <a:pt x="13141" y="14458"/>
                    <a:pt x="13444" y="13995"/>
                    <a:pt x="13769" y="13617"/>
                  </a:cubicBezTo>
                  <a:cubicBezTo>
                    <a:pt x="13769" y="13617"/>
                    <a:pt x="13382" y="13935"/>
                    <a:pt x="12855" y="14654"/>
                  </a:cubicBezTo>
                  <a:cubicBezTo>
                    <a:pt x="12769" y="8261"/>
                    <a:pt x="12993" y="0"/>
                    <a:pt x="12993" y="0"/>
                  </a:cubicBezTo>
                  <a:cubicBezTo>
                    <a:pt x="12399" y="3393"/>
                    <a:pt x="12089" y="7778"/>
                    <a:pt x="11940" y="11661"/>
                  </a:cubicBezTo>
                  <a:cubicBezTo>
                    <a:pt x="11639" y="12203"/>
                    <a:pt x="11291" y="12880"/>
                    <a:pt x="10951" y="13655"/>
                  </a:cubicBezTo>
                  <a:cubicBezTo>
                    <a:pt x="10750" y="12769"/>
                    <a:pt x="10461" y="11894"/>
                    <a:pt x="10145" y="11085"/>
                  </a:cubicBezTo>
                  <a:cubicBezTo>
                    <a:pt x="10299" y="9918"/>
                    <a:pt x="10409" y="9125"/>
                    <a:pt x="10409" y="9125"/>
                  </a:cubicBezTo>
                  <a:cubicBezTo>
                    <a:pt x="10262" y="9623"/>
                    <a:pt x="10121" y="10149"/>
                    <a:pt x="9987" y="10693"/>
                  </a:cubicBezTo>
                  <a:cubicBezTo>
                    <a:pt x="9138" y="8631"/>
                    <a:pt x="8167" y="7092"/>
                    <a:pt x="8167" y="7092"/>
                  </a:cubicBezTo>
                  <a:cubicBezTo>
                    <a:pt x="8661" y="8167"/>
                    <a:pt x="9212" y="9875"/>
                    <a:pt x="9741" y="11738"/>
                  </a:cubicBezTo>
                  <a:cubicBezTo>
                    <a:pt x="9618" y="12285"/>
                    <a:pt x="9502" y="12841"/>
                    <a:pt x="9392" y="13395"/>
                  </a:cubicBezTo>
                  <a:cubicBezTo>
                    <a:pt x="8932" y="12707"/>
                    <a:pt x="8448" y="12043"/>
                    <a:pt x="7954" y="11407"/>
                  </a:cubicBezTo>
                  <a:cubicBezTo>
                    <a:pt x="7980" y="7932"/>
                    <a:pt x="8048" y="4956"/>
                    <a:pt x="8048" y="4956"/>
                  </a:cubicBezTo>
                  <a:cubicBezTo>
                    <a:pt x="7790" y="6690"/>
                    <a:pt x="7613" y="8755"/>
                    <a:pt x="7493" y="10826"/>
                  </a:cubicBezTo>
                  <a:cubicBezTo>
                    <a:pt x="4304" y="6878"/>
                    <a:pt x="883" y="4175"/>
                    <a:pt x="883" y="4175"/>
                  </a:cubicBezTo>
                  <a:cubicBezTo>
                    <a:pt x="3852" y="6947"/>
                    <a:pt x="5960" y="9403"/>
                    <a:pt x="7455" y="11527"/>
                  </a:cubicBezTo>
                  <a:cubicBezTo>
                    <a:pt x="7393" y="12729"/>
                    <a:pt x="7350" y="13921"/>
                    <a:pt x="7320" y="15038"/>
                  </a:cubicBezTo>
                  <a:cubicBezTo>
                    <a:pt x="6943" y="14587"/>
                    <a:pt x="6571" y="14169"/>
                    <a:pt x="6207" y="13781"/>
                  </a:cubicBezTo>
                  <a:cubicBezTo>
                    <a:pt x="5613" y="11942"/>
                    <a:pt x="4841" y="10502"/>
                    <a:pt x="4841" y="10502"/>
                  </a:cubicBezTo>
                  <a:cubicBezTo>
                    <a:pt x="5098" y="11161"/>
                    <a:pt x="5379" y="12124"/>
                    <a:pt x="5657" y="13211"/>
                  </a:cubicBezTo>
                  <a:cubicBezTo>
                    <a:pt x="3970" y="11512"/>
                    <a:pt x="2510" y="10481"/>
                    <a:pt x="1663" y="9953"/>
                  </a:cubicBezTo>
                  <a:cubicBezTo>
                    <a:pt x="690" y="8862"/>
                    <a:pt x="0" y="8221"/>
                    <a:pt x="0" y="8221"/>
                  </a:cubicBezTo>
                  <a:cubicBezTo>
                    <a:pt x="480" y="8747"/>
                    <a:pt x="925" y="9260"/>
                    <a:pt x="1340" y="9757"/>
                  </a:cubicBezTo>
                  <a:cubicBezTo>
                    <a:pt x="1047" y="9586"/>
                    <a:pt x="883" y="9507"/>
                    <a:pt x="883" y="9507"/>
                  </a:cubicBezTo>
                  <a:cubicBezTo>
                    <a:pt x="1083" y="9640"/>
                    <a:pt x="1283" y="9781"/>
                    <a:pt x="1483" y="9931"/>
                  </a:cubicBezTo>
                  <a:cubicBezTo>
                    <a:pt x="5856" y="15237"/>
                    <a:pt x="6637" y="18839"/>
                    <a:pt x="6721" y="20488"/>
                  </a:cubicBezTo>
                  <a:cubicBezTo>
                    <a:pt x="6681" y="20423"/>
                    <a:pt x="6641" y="20356"/>
                    <a:pt x="6598" y="20288"/>
                  </a:cubicBezTo>
                  <a:cubicBezTo>
                    <a:pt x="5580" y="17869"/>
                    <a:pt x="4357" y="16402"/>
                    <a:pt x="4357" y="16402"/>
                  </a:cubicBezTo>
                  <a:cubicBezTo>
                    <a:pt x="4948" y="17326"/>
                    <a:pt x="5383" y="18154"/>
                    <a:pt x="5703" y="18873"/>
                  </a:cubicBezTo>
                  <a:cubicBezTo>
                    <a:pt x="5442" y="18467"/>
                    <a:pt x="5154" y="18024"/>
                    <a:pt x="4841" y="17542"/>
                  </a:cubicBezTo>
                  <a:cubicBezTo>
                    <a:pt x="2360" y="13727"/>
                    <a:pt x="0" y="12390"/>
                    <a:pt x="0" y="12390"/>
                  </a:cubicBezTo>
                  <a:cubicBezTo>
                    <a:pt x="2178" y="14094"/>
                    <a:pt x="4435" y="17665"/>
                    <a:pt x="5699" y="19858"/>
                  </a:cubicBezTo>
                  <a:cubicBezTo>
                    <a:pt x="4577" y="18847"/>
                    <a:pt x="3510" y="18526"/>
                    <a:pt x="3510" y="18526"/>
                  </a:cubicBezTo>
                  <a:cubicBezTo>
                    <a:pt x="5044" y="19336"/>
                    <a:pt x="6008" y="20960"/>
                    <a:pt x="6342" y="21600"/>
                  </a:cubicBezTo>
                  <a:lnTo>
                    <a:pt x="6555" y="21600"/>
                  </a:lnTo>
                  <a:lnTo>
                    <a:pt x="6659" y="21600"/>
                  </a:lnTo>
                  <a:lnTo>
                    <a:pt x="6719" y="21600"/>
                  </a:lnTo>
                  <a:lnTo>
                    <a:pt x="7093" y="21600"/>
                  </a:lnTo>
                  <a:lnTo>
                    <a:pt x="7112" y="21600"/>
                  </a:lnTo>
                  <a:lnTo>
                    <a:pt x="7338" y="21600"/>
                  </a:lnTo>
                  <a:lnTo>
                    <a:pt x="7529" y="21600"/>
                  </a:lnTo>
                  <a:lnTo>
                    <a:pt x="7584" y="21600"/>
                  </a:lnTo>
                  <a:lnTo>
                    <a:pt x="7792" y="21600"/>
                  </a:lnTo>
                  <a:lnTo>
                    <a:pt x="7795" y="21600"/>
                  </a:lnTo>
                  <a:lnTo>
                    <a:pt x="7853" y="21600"/>
                  </a:lnTo>
                  <a:lnTo>
                    <a:pt x="8115" y="21600"/>
                  </a:lnTo>
                  <a:lnTo>
                    <a:pt x="8226" y="21600"/>
                  </a:lnTo>
                  <a:lnTo>
                    <a:pt x="8585" y="21600"/>
                  </a:lnTo>
                  <a:lnTo>
                    <a:pt x="8781" y="21600"/>
                  </a:lnTo>
                  <a:lnTo>
                    <a:pt x="8967" y="21600"/>
                  </a:lnTo>
                  <a:lnTo>
                    <a:pt x="9461" y="21600"/>
                  </a:lnTo>
                  <a:cubicBezTo>
                    <a:pt x="9465" y="21559"/>
                    <a:pt x="9469" y="21515"/>
                    <a:pt x="9473" y="21469"/>
                  </a:cubicBezTo>
                  <a:cubicBezTo>
                    <a:pt x="9478" y="21513"/>
                    <a:pt x="9483" y="21556"/>
                    <a:pt x="9489" y="21600"/>
                  </a:cubicBezTo>
                  <a:lnTo>
                    <a:pt x="9975" y="21600"/>
                  </a:lnTo>
                  <a:lnTo>
                    <a:pt x="10002" y="21600"/>
                  </a:lnTo>
                  <a:lnTo>
                    <a:pt x="10198" y="21600"/>
                  </a:lnTo>
                  <a:lnTo>
                    <a:pt x="10460" y="21600"/>
                  </a:lnTo>
                  <a:lnTo>
                    <a:pt x="10543" y="21600"/>
                  </a:lnTo>
                  <a:lnTo>
                    <a:pt x="10610" y="21600"/>
                  </a:lnTo>
                  <a:lnTo>
                    <a:pt x="10730" y="21600"/>
                  </a:lnTo>
                  <a:lnTo>
                    <a:pt x="10791" y="21600"/>
                  </a:lnTo>
                  <a:lnTo>
                    <a:pt x="10793" y="21600"/>
                  </a:lnTo>
                  <a:lnTo>
                    <a:pt x="11244" y="21600"/>
                  </a:lnTo>
                  <a:lnTo>
                    <a:pt x="11279" y="21600"/>
                  </a:lnTo>
                  <a:lnTo>
                    <a:pt x="11675" y="21600"/>
                  </a:lnTo>
                  <a:lnTo>
                    <a:pt x="11790" y="21600"/>
                  </a:lnTo>
                  <a:lnTo>
                    <a:pt x="12065" y="21600"/>
                  </a:lnTo>
                  <a:lnTo>
                    <a:pt x="12372" y="21600"/>
                  </a:lnTo>
                  <a:cubicBezTo>
                    <a:pt x="12400" y="21570"/>
                    <a:pt x="12427" y="21539"/>
                    <a:pt x="12452" y="21508"/>
                  </a:cubicBezTo>
                  <a:cubicBezTo>
                    <a:pt x="12488" y="21541"/>
                    <a:pt x="12524" y="21572"/>
                    <a:pt x="12558" y="21600"/>
                  </a:cubicBezTo>
                  <a:lnTo>
                    <a:pt x="12565" y="21600"/>
                  </a:lnTo>
                  <a:lnTo>
                    <a:pt x="12787" y="21600"/>
                  </a:lnTo>
                  <a:lnTo>
                    <a:pt x="13326" y="21600"/>
                  </a:lnTo>
                  <a:lnTo>
                    <a:pt x="13827" y="21600"/>
                  </a:lnTo>
                  <a:lnTo>
                    <a:pt x="14214" y="21600"/>
                  </a:lnTo>
                  <a:lnTo>
                    <a:pt x="14313" y="21600"/>
                  </a:lnTo>
                  <a:lnTo>
                    <a:pt x="15081" y="21600"/>
                  </a:lnTo>
                  <a:cubicBezTo>
                    <a:pt x="15083" y="21585"/>
                    <a:pt x="15085" y="21570"/>
                    <a:pt x="15087" y="21554"/>
                  </a:cubicBezTo>
                  <a:cubicBezTo>
                    <a:pt x="15100" y="21442"/>
                    <a:pt x="15117" y="21300"/>
                    <a:pt x="15135" y="21135"/>
                  </a:cubicBezTo>
                  <a:cubicBezTo>
                    <a:pt x="15148" y="21231"/>
                    <a:pt x="15162" y="21327"/>
                    <a:pt x="15178" y="21422"/>
                  </a:cubicBezTo>
                  <a:cubicBezTo>
                    <a:pt x="15178" y="21422"/>
                    <a:pt x="15242" y="21501"/>
                    <a:pt x="15344" y="21600"/>
                  </a:cubicBezTo>
                  <a:lnTo>
                    <a:pt x="15867" y="21600"/>
                  </a:lnTo>
                  <a:lnTo>
                    <a:pt x="15889" y="21600"/>
                  </a:lnTo>
                  <a:lnTo>
                    <a:pt x="16122" y="21600"/>
                  </a:lnTo>
                  <a:lnTo>
                    <a:pt x="16577" y="21600"/>
                  </a:lnTo>
                  <a:lnTo>
                    <a:pt x="16632" y="21600"/>
                  </a:lnTo>
                  <a:lnTo>
                    <a:pt x="16852" y="21600"/>
                  </a:lnTo>
                  <a:lnTo>
                    <a:pt x="17043" y="21600"/>
                  </a:lnTo>
                  <a:cubicBezTo>
                    <a:pt x="17146" y="21130"/>
                    <a:pt x="17696" y="19016"/>
                    <a:pt x="19467" y="17864"/>
                  </a:cubicBezTo>
                  <a:cubicBezTo>
                    <a:pt x="19467" y="17864"/>
                    <a:pt x="18280" y="18330"/>
                    <a:pt x="17267" y="19517"/>
                  </a:cubicBezTo>
                  <a:close/>
                </a:path>
              </a:pathLst>
            </a:custGeom>
            <a:gradFill>
              <a:gsLst>
                <a:gs pos="60000">
                  <a:schemeClr val="accent3"/>
                </a:gs>
                <a:gs pos="100000">
                  <a:schemeClr val="accent3">
                    <a:lumMod val="50000"/>
                  </a:schemeClr>
                </a:gs>
              </a:gsLst>
              <a:lin ang="4648260"/>
            </a:gradFill>
            <a:ln w="12700">
              <a:miter lim="400000"/>
            </a:ln>
          </p:spPr>
          <p:txBody>
            <a:bodyPr lIns="0" tIns="0" rIns="0" bIns="0" anchor="ctr"/>
            <a:p>
              <a:pPr lvl="0">
                <a:defRPr sz="3000">
                  <a:solidFill>
                    <a:srgbClr val="FFFFFF"/>
                  </a:solidFill>
                  <a:effectLst>
                    <a:outerShdw blurRad="38100" dist="12700" dir="5400000" rotWithShape="0">
                      <a:srgbClr val="000000">
                        <a:alpha val="50000"/>
                      </a:srgbClr>
                    </a:outerShdw>
                  </a:effectLst>
                </a:defRPr>
              </a:pPr>
            </a:p>
          </p:txBody>
        </p:sp>
        <p:grpSp>
          <p:nvGrpSpPr>
            <p:cNvPr id="4" name="Group 18"/>
            <p:cNvGrpSpPr/>
            <p:nvPr/>
          </p:nvGrpSpPr>
          <p:grpSpPr>
            <a:xfrm>
              <a:off x="10678" y="8614"/>
              <a:ext cx="1402" cy="2250"/>
              <a:chOff x="4532376" y="2927081"/>
              <a:chExt cx="2314448" cy="3713555"/>
            </a:xfrm>
          </p:grpSpPr>
          <p:sp>
            <p:nvSpPr>
              <p:cNvPr id="5" name="Shape 7"/>
              <p:cNvSpPr/>
              <p:nvPr/>
            </p:nvSpPr>
            <p:spPr>
              <a:xfrm flipH="1">
                <a:off x="5472420" y="5189012"/>
                <a:ext cx="476595" cy="145162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3757" y="0"/>
                    </a:lnTo>
                    <a:lnTo>
                      <a:pt x="17843" y="0"/>
                    </a:lnTo>
                    <a:cubicBezTo>
                      <a:pt x="17843" y="0"/>
                      <a:pt x="21600" y="21600"/>
                      <a:pt x="21600" y="21600"/>
                    </a:cubicBezTo>
                    <a:close/>
                  </a:path>
                </a:pathLst>
              </a:custGeom>
              <a:solidFill>
                <a:schemeClr val="accent4">
                  <a:lumMod val="50000"/>
                </a:schemeClr>
              </a:solidFill>
              <a:ln w="12700">
                <a:miter lim="400000"/>
              </a:ln>
            </p:spPr>
            <p:txBody>
              <a:bodyPr lIns="0" tIns="0" rIns="0" bIns="0" anchor="ctr"/>
              <a:p>
                <a:pPr lvl="0">
                  <a:defRPr sz="3000">
                    <a:solidFill>
                      <a:srgbClr val="FFFFFF"/>
                    </a:solidFill>
                    <a:effectLst>
                      <a:outerShdw blurRad="38100" dist="12700" dir="5400000" rotWithShape="0">
                        <a:srgbClr val="000000">
                          <a:alpha val="50000"/>
                        </a:srgbClr>
                      </a:outerShdw>
                    </a:effectLst>
                  </a:defRPr>
                </a:pPr>
              </a:p>
            </p:txBody>
          </p:sp>
          <p:grpSp>
            <p:nvGrpSpPr>
              <p:cNvPr id="6" name="Group 20"/>
              <p:cNvGrpSpPr/>
              <p:nvPr/>
            </p:nvGrpSpPr>
            <p:grpSpPr>
              <a:xfrm>
                <a:off x="4532376" y="2927081"/>
                <a:ext cx="2314448" cy="2300716"/>
                <a:chOff x="1424138" y="4025591"/>
                <a:chExt cx="1318220" cy="1590631"/>
              </a:xfrm>
            </p:grpSpPr>
            <p:sp>
              <p:nvSpPr>
                <p:cNvPr id="14" name="Shape 8"/>
                <p:cNvSpPr/>
                <p:nvPr/>
              </p:nvSpPr>
              <p:spPr>
                <a:xfrm>
                  <a:off x="1424138" y="4025591"/>
                  <a:ext cx="1318220" cy="159063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3"/>
                </a:solidFill>
                <a:ln w="12700">
                  <a:miter lim="400000"/>
                </a:ln>
              </p:spPr>
              <p:txBody>
                <a:bodyPr lIns="0" tIns="0" rIns="0" bIns="0" anchor="ctr"/>
                <a:p>
                  <a:pPr lvl="0">
                    <a:defRPr sz="3000">
                      <a:solidFill>
                        <a:srgbClr val="FFFFFF"/>
                      </a:solidFill>
                      <a:effectLst>
                        <a:outerShdw blurRad="38100" dist="12700" dir="5400000" rotWithShape="0">
                          <a:srgbClr val="000000">
                            <a:alpha val="50000"/>
                          </a:srgbClr>
                        </a:outerShdw>
                      </a:effectLst>
                    </a:defRPr>
                  </a:pPr>
                </a:p>
              </p:txBody>
            </p:sp>
            <p:sp>
              <p:nvSpPr>
                <p:cNvPr id="15" name="Shape 9"/>
                <p:cNvSpPr/>
                <p:nvPr/>
              </p:nvSpPr>
              <p:spPr>
                <a:xfrm>
                  <a:off x="2079866" y="4025591"/>
                  <a:ext cx="659110" cy="15906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4835"/>
                        <a:pt x="21600" y="10800"/>
                      </a:cubicBezTo>
                      <a:cubicBezTo>
                        <a:pt x="21600" y="16765"/>
                        <a:pt x="11929" y="21600"/>
                        <a:pt x="0" y="21600"/>
                      </a:cubicBezTo>
                      <a:cubicBezTo>
                        <a:pt x="0" y="21600"/>
                        <a:pt x="0" y="0"/>
                        <a:pt x="0" y="0"/>
                      </a:cubicBezTo>
                      <a:close/>
                    </a:path>
                  </a:pathLst>
                </a:custGeom>
                <a:solidFill>
                  <a:schemeClr val="accent3">
                    <a:lumMod val="50000"/>
                    <a:alpha val="15000"/>
                  </a:schemeClr>
                </a:solidFill>
                <a:ln w="12700">
                  <a:miter lim="400000"/>
                </a:ln>
              </p:spPr>
              <p:txBody>
                <a:bodyPr lIns="0" tIns="0" rIns="0" bIns="0" anchor="ctr"/>
                <a:p>
                  <a:pPr lvl="0">
                    <a:defRPr sz="3000">
                      <a:solidFill>
                        <a:srgbClr val="FFFFFF"/>
                      </a:solidFill>
                      <a:effectLst>
                        <a:outerShdw blurRad="38100" dist="12700" dir="5400000" rotWithShape="0">
                          <a:srgbClr val="000000">
                            <a:alpha val="50000"/>
                          </a:srgbClr>
                        </a:outerShdw>
                      </a:effectLst>
                    </a:defRPr>
                  </a:pPr>
                </a:p>
              </p:txBody>
            </p:sp>
          </p:grpSp>
          <p:sp>
            <p:nvSpPr>
              <p:cNvPr id="7" name="Oval 21"/>
              <p:cNvSpPr/>
              <p:nvPr/>
            </p:nvSpPr>
            <p:spPr>
              <a:xfrm>
                <a:off x="5870732" y="3317240"/>
                <a:ext cx="154148" cy="154148"/>
              </a:xfrm>
              <a:prstGeom prst="ellipse">
                <a:avLst/>
              </a:prstGeom>
              <a:solidFill>
                <a:schemeClr val="accent3">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8" name="Oval 22"/>
              <p:cNvSpPr/>
              <p:nvPr/>
            </p:nvSpPr>
            <p:spPr>
              <a:xfrm>
                <a:off x="5895004" y="4299883"/>
                <a:ext cx="154148" cy="154148"/>
              </a:xfrm>
              <a:prstGeom prst="ellipse">
                <a:avLst/>
              </a:prstGeom>
              <a:solidFill>
                <a:schemeClr val="accent3">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9" name="Oval 23"/>
              <p:cNvSpPr/>
              <p:nvPr/>
            </p:nvSpPr>
            <p:spPr>
              <a:xfrm>
                <a:off x="5905418" y="3804920"/>
                <a:ext cx="154148" cy="154148"/>
              </a:xfrm>
              <a:prstGeom prst="ellipse">
                <a:avLst/>
              </a:prstGeom>
              <a:solidFill>
                <a:schemeClr val="accent3">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0" name="Oval 24"/>
              <p:cNvSpPr/>
              <p:nvPr/>
            </p:nvSpPr>
            <p:spPr>
              <a:xfrm>
                <a:off x="6357920" y="3932396"/>
                <a:ext cx="154148" cy="154148"/>
              </a:xfrm>
              <a:prstGeom prst="ellipse">
                <a:avLst/>
              </a:prstGeom>
              <a:solidFill>
                <a:schemeClr val="accent3">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1" name="Oval 25"/>
              <p:cNvSpPr/>
              <p:nvPr/>
            </p:nvSpPr>
            <p:spPr>
              <a:xfrm>
                <a:off x="6214408" y="3528852"/>
                <a:ext cx="154148" cy="154148"/>
              </a:xfrm>
              <a:prstGeom prst="ellipse">
                <a:avLst/>
              </a:prstGeom>
              <a:solidFill>
                <a:schemeClr val="accent3">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2" name="Oval 26"/>
              <p:cNvSpPr/>
              <p:nvPr/>
            </p:nvSpPr>
            <p:spPr>
              <a:xfrm>
                <a:off x="6296944" y="4323080"/>
                <a:ext cx="154148" cy="154148"/>
              </a:xfrm>
              <a:prstGeom prst="ellipse">
                <a:avLst/>
              </a:prstGeom>
              <a:solidFill>
                <a:schemeClr val="accent3">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3" name="Oval 27"/>
              <p:cNvSpPr/>
              <p:nvPr/>
            </p:nvSpPr>
            <p:spPr>
              <a:xfrm>
                <a:off x="5914341" y="4796860"/>
                <a:ext cx="154148" cy="154148"/>
              </a:xfrm>
              <a:prstGeom prst="ellipse">
                <a:avLst/>
              </a:prstGeom>
              <a:solidFill>
                <a:schemeClr val="accent3">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sp>
          <p:nvSpPr>
            <p:cNvPr id="16" name="Shape 11"/>
            <p:cNvSpPr/>
            <p:nvPr/>
          </p:nvSpPr>
          <p:spPr>
            <a:xfrm>
              <a:off x="6024" y="4992"/>
              <a:ext cx="2718" cy="2718"/>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2">
                <a:alpha val="25000"/>
              </a:schemeClr>
            </a:solidFill>
            <a:ln w="12700">
              <a:miter lim="400000"/>
            </a:ln>
          </p:spPr>
          <p:txBody>
            <a:bodyPr lIns="0" tIns="0" rIns="0" bIns="0" anchor="ctr"/>
            <a:p>
              <a:pPr lvl="0">
                <a:defRPr sz="3000">
                  <a:solidFill>
                    <a:srgbClr val="FFFFFF"/>
                  </a:solidFill>
                  <a:effectLst>
                    <a:outerShdw blurRad="38100" dist="12700" dir="5400000" rotWithShape="0">
                      <a:srgbClr val="000000">
                        <a:alpha val="50000"/>
                      </a:srgbClr>
                    </a:outerShdw>
                  </a:effectLst>
                </a:defRPr>
              </a:pPr>
            </a:p>
          </p:txBody>
        </p:sp>
        <p:sp>
          <p:nvSpPr>
            <p:cNvPr id="17" name="Shape 11"/>
            <p:cNvSpPr/>
            <p:nvPr/>
          </p:nvSpPr>
          <p:spPr>
            <a:xfrm>
              <a:off x="11443" y="3944"/>
              <a:ext cx="2312" cy="231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3">
                <a:alpha val="25000"/>
              </a:schemeClr>
            </a:solidFill>
            <a:ln w="12700">
              <a:miter lim="400000"/>
            </a:ln>
          </p:spPr>
          <p:txBody>
            <a:bodyPr lIns="0" tIns="0" rIns="0" bIns="0" anchor="ctr"/>
            <a:p>
              <a:pPr lvl="0">
                <a:defRPr sz="3000">
                  <a:solidFill>
                    <a:srgbClr val="FFFFFF"/>
                  </a:solidFill>
                  <a:effectLst>
                    <a:outerShdw blurRad="38100" dist="12700" dir="5400000" rotWithShape="0">
                      <a:srgbClr val="000000">
                        <a:alpha val="50000"/>
                      </a:srgbClr>
                    </a:outerShdw>
                  </a:effectLst>
                </a:defRPr>
              </a:pPr>
            </a:p>
          </p:txBody>
        </p:sp>
        <p:sp>
          <p:nvSpPr>
            <p:cNvPr id="18" name="Oval 7"/>
            <p:cNvSpPr/>
            <p:nvPr/>
          </p:nvSpPr>
          <p:spPr>
            <a:xfrm>
              <a:off x="10735" y="5275"/>
              <a:ext cx="1937" cy="1937"/>
            </a:xfrm>
            <a:prstGeom prst="ellipse">
              <a:avLst/>
            </a:prstGeom>
            <a:solidFill>
              <a:schemeClr val="accent3">
                <a:alpha val="6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9" name="Oval 10"/>
            <p:cNvSpPr/>
            <p:nvPr/>
          </p:nvSpPr>
          <p:spPr>
            <a:xfrm>
              <a:off x="11379" y="3205"/>
              <a:ext cx="1137" cy="1137"/>
            </a:xfrm>
            <a:prstGeom prst="ellipse">
              <a:avLst/>
            </a:prstGeom>
            <a:solidFill>
              <a:schemeClr val="accent3">
                <a:alpha val="5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0" name="Oval 9"/>
            <p:cNvSpPr/>
            <p:nvPr/>
          </p:nvSpPr>
          <p:spPr>
            <a:xfrm>
              <a:off x="9674" y="2448"/>
              <a:ext cx="1705" cy="1705"/>
            </a:xfrm>
            <a:prstGeom prst="ellipse">
              <a:avLst/>
            </a:prstGeom>
            <a:solidFill>
              <a:schemeClr val="accent2">
                <a:alpha val="6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1" name="Oval 5"/>
            <p:cNvSpPr/>
            <p:nvPr/>
          </p:nvSpPr>
          <p:spPr>
            <a:xfrm>
              <a:off x="7398" y="5706"/>
              <a:ext cx="2029" cy="2029"/>
            </a:xfrm>
            <a:prstGeom prst="ellipse">
              <a:avLst/>
            </a:prstGeom>
            <a:solidFill>
              <a:schemeClr val="accent2">
                <a:alpha val="6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2" name="Oval 3"/>
            <p:cNvSpPr/>
            <p:nvPr/>
          </p:nvSpPr>
          <p:spPr>
            <a:xfrm>
              <a:off x="9674" y="3466"/>
              <a:ext cx="2625" cy="2625"/>
            </a:xfrm>
            <a:prstGeom prst="ellipse">
              <a:avLst/>
            </a:pr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3" name="Oval 4"/>
            <p:cNvSpPr/>
            <p:nvPr/>
          </p:nvSpPr>
          <p:spPr>
            <a:xfrm>
              <a:off x="6528" y="3205"/>
              <a:ext cx="3146" cy="3146"/>
            </a:xfrm>
            <a:prstGeom prst="ellipse">
              <a:avLst/>
            </a:prstGeom>
            <a:solidFill>
              <a:schemeClr val="accent3">
                <a:lumMod val="7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4" name="Oval 6"/>
            <p:cNvSpPr/>
            <p:nvPr/>
          </p:nvSpPr>
          <p:spPr>
            <a:xfrm>
              <a:off x="9036" y="5566"/>
              <a:ext cx="2457" cy="2457"/>
            </a:xfrm>
            <a:prstGeom prst="ellipse">
              <a:avLst/>
            </a:prstGeom>
            <a:solidFill>
              <a:schemeClr val="accent3"/>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5" name="Oval 8"/>
            <p:cNvSpPr/>
            <p:nvPr/>
          </p:nvSpPr>
          <p:spPr>
            <a:xfrm>
              <a:off x="8062" y="2579"/>
              <a:ext cx="1937" cy="1937"/>
            </a:xfrm>
            <a:prstGeom prst="ellipse">
              <a:avLst/>
            </a:prstGeom>
            <a:solidFill>
              <a:schemeClr val="accent3"/>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6" name="Shape 47"/>
            <p:cNvSpPr/>
            <p:nvPr/>
          </p:nvSpPr>
          <p:spPr>
            <a:xfrm>
              <a:off x="8350" y="4401"/>
              <a:ext cx="3793" cy="6513"/>
            </a:xfrm>
            <a:custGeom>
              <a:avLst/>
              <a:gdLst/>
              <a:ahLst/>
              <a:cxnLst>
                <a:cxn ang="0">
                  <a:pos x="wd2" y="hd2"/>
                </a:cxn>
                <a:cxn ang="5400000">
                  <a:pos x="wd2" y="hd2"/>
                </a:cxn>
                <a:cxn ang="10800000">
                  <a:pos x="wd2" y="hd2"/>
                </a:cxn>
                <a:cxn ang="16200000">
                  <a:pos x="wd2" y="hd2"/>
                </a:cxn>
              </a:cxnLst>
              <a:rect l="0" t="0" r="r" b="b"/>
              <a:pathLst>
                <a:path w="21479" h="21409" extrusionOk="0">
                  <a:moveTo>
                    <a:pt x="0" y="7374"/>
                  </a:moveTo>
                  <a:lnTo>
                    <a:pt x="504" y="7155"/>
                  </a:lnTo>
                  <a:cubicBezTo>
                    <a:pt x="504" y="7155"/>
                    <a:pt x="7494" y="10518"/>
                    <a:pt x="9383" y="11578"/>
                  </a:cubicBezTo>
                  <a:cubicBezTo>
                    <a:pt x="9005" y="9238"/>
                    <a:pt x="8124" y="8434"/>
                    <a:pt x="8124" y="8434"/>
                  </a:cubicBezTo>
                  <a:cubicBezTo>
                    <a:pt x="4282" y="5511"/>
                    <a:pt x="2771" y="4195"/>
                    <a:pt x="2015" y="2258"/>
                  </a:cubicBezTo>
                  <a:cubicBezTo>
                    <a:pt x="1763" y="1819"/>
                    <a:pt x="2204" y="1746"/>
                    <a:pt x="2771" y="2550"/>
                  </a:cubicBezTo>
                  <a:cubicBezTo>
                    <a:pt x="3338" y="3354"/>
                    <a:pt x="6171" y="5401"/>
                    <a:pt x="8061" y="6899"/>
                  </a:cubicBezTo>
                  <a:cubicBezTo>
                    <a:pt x="7998" y="2843"/>
                    <a:pt x="10139" y="1161"/>
                    <a:pt x="10769" y="138"/>
                  </a:cubicBezTo>
                  <a:cubicBezTo>
                    <a:pt x="11209" y="-191"/>
                    <a:pt x="11146" y="101"/>
                    <a:pt x="10957" y="650"/>
                  </a:cubicBezTo>
                  <a:cubicBezTo>
                    <a:pt x="10769" y="1198"/>
                    <a:pt x="9383" y="2806"/>
                    <a:pt x="10076" y="6826"/>
                  </a:cubicBezTo>
                  <a:cubicBezTo>
                    <a:pt x="12028" y="9933"/>
                    <a:pt x="12406" y="10737"/>
                    <a:pt x="12406" y="10737"/>
                  </a:cubicBezTo>
                  <a:cubicBezTo>
                    <a:pt x="14736" y="8763"/>
                    <a:pt x="18199" y="8105"/>
                    <a:pt x="18766" y="4889"/>
                  </a:cubicBezTo>
                  <a:cubicBezTo>
                    <a:pt x="18829" y="4597"/>
                    <a:pt x="19711" y="6570"/>
                    <a:pt x="17255" y="9019"/>
                  </a:cubicBezTo>
                  <a:cubicBezTo>
                    <a:pt x="19774" y="8654"/>
                    <a:pt x="21285" y="8142"/>
                    <a:pt x="21474" y="8179"/>
                  </a:cubicBezTo>
                  <a:cubicBezTo>
                    <a:pt x="21600" y="8398"/>
                    <a:pt x="19207" y="9312"/>
                    <a:pt x="16310" y="10371"/>
                  </a:cubicBezTo>
                  <a:cubicBezTo>
                    <a:pt x="13917" y="11504"/>
                    <a:pt x="13602" y="12528"/>
                    <a:pt x="13791" y="13844"/>
                  </a:cubicBezTo>
                  <a:cubicBezTo>
                    <a:pt x="14547" y="16110"/>
                    <a:pt x="15177" y="19180"/>
                    <a:pt x="13287" y="21080"/>
                  </a:cubicBezTo>
                  <a:cubicBezTo>
                    <a:pt x="13287" y="21080"/>
                    <a:pt x="12658" y="21117"/>
                    <a:pt x="12217" y="21117"/>
                  </a:cubicBezTo>
                  <a:cubicBezTo>
                    <a:pt x="12154" y="20678"/>
                    <a:pt x="12217" y="20459"/>
                    <a:pt x="12217" y="20459"/>
                  </a:cubicBezTo>
                  <a:cubicBezTo>
                    <a:pt x="11083" y="21263"/>
                    <a:pt x="9887" y="21336"/>
                    <a:pt x="9383" y="21336"/>
                  </a:cubicBezTo>
                  <a:cubicBezTo>
                    <a:pt x="7494" y="21409"/>
                    <a:pt x="5731" y="21409"/>
                    <a:pt x="5731" y="21409"/>
                  </a:cubicBezTo>
                  <a:cubicBezTo>
                    <a:pt x="7494" y="20715"/>
                    <a:pt x="9761" y="19618"/>
                    <a:pt x="9887" y="17279"/>
                  </a:cubicBezTo>
                  <a:cubicBezTo>
                    <a:pt x="10139" y="14319"/>
                    <a:pt x="8438" y="12308"/>
                    <a:pt x="5290" y="11102"/>
                  </a:cubicBezTo>
                  <a:cubicBezTo>
                    <a:pt x="3275" y="10664"/>
                    <a:pt x="1637" y="10664"/>
                    <a:pt x="1448" y="10627"/>
                  </a:cubicBezTo>
                  <a:cubicBezTo>
                    <a:pt x="1134" y="10371"/>
                    <a:pt x="4345" y="10298"/>
                    <a:pt x="4345" y="10298"/>
                  </a:cubicBezTo>
                  <a:cubicBezTo>
                    <a:pt x="1448" y="8398"/>
                    <a:pt x="1008" y="8142"/>
                    <a:pt x="0" y="7374"/>
                  </a:cubicBezTo>
                  <a:close/>
                </a:path>
              </a:pathLst>
            </a:custGeom>
            <a:gradFill>
              <a:gsLst>
                <a:gs pos="41000">
                  <a:schemeClr val="accent4">
                    <a:lumMod val="75000"/>
                  </a:schemeClr>
                </a:gs>
                <a:gs pos="89000">
                  <a:schemeClr val="accent4">
                    <a:lumMod val="50000"/>
                  </a:schemeClr>
                </a:gs>
              </a:gsLst>
              <a:lin ang="5400000" scaled="1"/>
            </a:gradFill>
            <a:ln w="25400">
              <a:noFill/>
              <a:miter lim="400000"/>
            </a:ln>
          </p:spPr>
          <p:txBody>
            <a:bodyPr lIns="0" tIns="0" rIns="0" bIns="0" anchor="ctr"/>
            <a:p>
              <a:pPr lvl="0">
                <a:defRPr sz="3000">
                  <a:solidFill>
                    <a:srgbClr val="FFFFFF"/>
                  </a:solidFill>
                  <a:effectLst>
                    <a:outerShdw blurRad="38100" dist="12700" dir="5400000" rotWithShape="0">
                      <a:srgbClr val="000000">
                        <a:alpha val="50000"/>
                      </a:srgbClr>
                    </a:outerShdw>
                  </a:effectLst>
                </a:defRPr>
              </a:pPr>
            </a:p>
          </p:txBody>
        </p:sp>
        <p:grpSp>
          <p:nvGrpSpPr>
            <p:cNvPr id="27" name="Group 30"/>
            <p:cNvGrpSpPr/>
            <p:nvPr/>
          </p:nvGrpSpPr>
          <p:grpSpPr>
            <a:xfrm>
              <a:off x="9132" y="9794"/>
              <a:ext cx="701" cy="1220"/>
              <a:chOff x="4532376" y="2927081"/>
              <a:chExt cx="2314448" cy="4029645"/>
            </a:xfrm>
          </p:grpSpPr>
          <p:sp>
            <p:nvSpPr>
              <p:cNvPr id="28" name="Shape 7"/>
              <p:cNvSpPr/>
              <p:nvPr/>
            </p:nvSpPr>
            <p:spPr>
              <a:xfrm flipH="1">
                <a:off x="5603830" y="5189010"/>
                <a:ext cx="187370" cy="176771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3757" y="0"/>
                    </a:lnTo>
                    <a:lnTo>
                      <a:pt x="17843" y="0"/>
                    </a:lnTo>
                    <a:cubicBezTo>
                      <a:pt x="17843" y="0"/>
                      <a:pt x="21600" y="21600"/>
                      <a:pt x="21600" y="21600"/>
                    </a:cubicBezTo>
                    <a:close/>
                  </a:path>
                </a:pathLst>
              </a:custGeom>
              <a:solidFill>
                <a:schemeClr val="accent4">
                  <a:lumMod val="50000"/>
                </a:schemeClr>
              </a:solidFill>
              <a:ln w="12700">
                <a:miter lim="400000"/>
              </a:ln>
            </p:spPr>
            <p:txBody>
              <a:bodyPr lIns="0" tIns="0" rIns="0" bIns="0" anchor="ctr"/>
              <a:p>
                <a:pPr lvl="0">
                  <a:defRPr sz="3000">
                    <a:solidFill>
                      <a:srgbClr val="FFFFFF"/>
                    </a:solidFill>
                    <a:effectLst>
                      <a:outerShdw blurRad="38100" dist="12700" dir="5400000" rotWithShape="0">
                        <a:srgbClr val="000000">
                          <a:alpha val="50000"/>
                        </a:srgbClr>
                      </a:outerShdw>
                    </a:effectLst>
                  </a:defRPr>
                </a:pPr>
              </a:p>
            </p:txBody>
          </p:sp>
          <p:grpSp>
            <p:nvGrpSpPr>
              <p:cNvPr id="29" name="Group 32"/>
              <p:cNvGrpSpPr/>
              <p:nvPr/>
            </p:nvGrpSpPr>
            <p:grpSpPr>
              <a:xfrm>
                <a:off x="4532376" y="2927081"/>
                <a:ext cx="2314448" cy="2300716"/>
                <a:chOff x="1424138" y="4025591"/>
                <a:chExt cx="1318220" cy="1590631"/>
              </a:xfrm>
            </p:grpSpPr>
            <p:sp>
              <p:nvSpPr>
                <p:cNvPr id="37" name="Shape 8"/>
                <p:cNvSpPr/>
                <p:nvPr/>
              </p:nvSpPr>
              <p:spPr>
                <a:xfrm>
                  <a:off x="1424138" y="4025591"/>
                  <a:ext cx="1318220" cy="159063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3"/>
                </a:solidFill>
                <a:ln w="12700">
                  <a:miter lim="400000"/>
                </a:ln>
              </p:spPr>
              <p:txBody>
                <a:bodyPr lIns="0" tIns="0" rIns="0" bIns="0" anchor="ctr"/>
                <a:p>
                  <a:pPr lvl="0">
                    <a:defRPr sz="3000">
                      <a:solidFill>
                        <a:srgbClr val="FFFFFF"/>
                      </a:solidFill>
                      <a:effectLst>
                        <a:outerShdw blurRad="38100" dist="12700" dir="5400000" rotWithShape="0">
                          <a:srgbClr val="000000">
                            <a:alpha val="50000"/>
                          </a:srgbClr>
                        </a:outerShdw>
                      </a:effectLst>
                    </a:defRPr>
                  </a:pPr>
                </a:p>
              </p:txBody>
            </p:sp>
            <p:sp>
              <p:nvSpPr>
                <p:cNvPr id="38" name="Shape 9"/>
                <p:cNvSpPr/>
                <p:nvPr/>
              </p:nvSpPr>
              <p:spPr>
                <a:xfrm>
                  <a:off x="2079866" y="4025591"/>
                  <a:ext cx="659110" cy="15906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4835"/>
                        <a:pt x="21600" y="10800"/>
                      </a:cubicBezTo>
                      <a:cubicBezTo>
                        <a:pt x="21600" y="16765"/>
                        <a:pt x="11929" y="21600"/>
                        <a:pt x="0" y="21600"/>
                      </a:cubicBezTo>
                      <a:cubicBezTo>
                        <a:pt x="0" y="21600"/>
                        <a:pt x="0" y="0"/>
                        <a:pt x="0" y="0"/>
                      </a:cubicBezTo>
                      <a:close/>
                    </a:path>
                  </a:pathLst>
                </a:custGeom>
                <a:solidFill>
                  <a:schemeClr val="accent3">
                    <a:lumMod val="50000"/>
                    <a:alpha val="15000"/>
                  </a:schemeClr>
                </a:solidFill>
                <a:ln w="12700">
                  <a:miter lim="400000"/>
                </a:ln>
              </p:spPr>
              <p:txBody>
                <a:bodyPr lIns="0" tIns="0" rIns="0" bIns="0" anchor="ctr"/>
                <a:p>
                  <a:pPr lvl="0">
                    <a:defRPr sz="3000">
                      <a:solidFill>
                        <a:srgbClr val="FFFFFF"/>
                      </a:solidFill>
                      <a:effectLst>
                        <a:outerShdw blurRad="38100" dist="12700" dir="5400000" rotWithShape="0">
                          <a:srgbClr val="000000">
                            <a:alpha val="50000"/>
                          </a:srgbClr>
                        </a:outerShdw>
                      </a:effectLst>
                    </a:defRPr>
                  </a:pPr>
                </a:p>
              </p:txBody>
            </p:sp>
          </p:grpSp>
          <p:sp>
            <p:nvSpPr>
              <p:cNvPr id="30" name="Oval 33"/>
              <p:cNvSpPr/>
              <p:nvPr/>
            </p:nvSpPr>
            <p:spPr>
              <a:xfrm>
                <a:off x="5870732" y="3317240"/>
                <a:ext cx="154148" cy="154148"/>
              </a:xfrm>
              <a:prstGeom prst="ellipse">
                <a:avLst/>
              </a:prstGeom>
              <a:solidFill>
                <a:schemeClr val="accent3">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1" name="Oval 34"/>
              <p:cNvSpPr/>
              <p:nvPr/>
            </p:nvSpPr>
            <p:spPr>
              <a:xfrm>
                <a:off x="5895004" y="4299883"/>
                <a:ext cx="154148" cy="154148"/>
              </a:xfrm>
              <a:prstGeom prst="ellipse">
                <a:avLst/>
              </a:prstGeom>
              <a:solidFill>
                <a:schemeClr val="accent3">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2" name="Oval 35"/>
              <p:cNvSpPr/>
              <p:nvPr/>
            </p:nvSpPr>
            <p:spPr>
              <a:xfrm>
                <a:off x="5905418" y="3804920"/>
                <a:ext cx="154148" cy="154148"/>
              </a:xfrm>
              <a:prstGeom prst="ellipse">
                <a:avLst/>
              </a:prstGeom>
              <a:solidFill>
                <a:schemeClr val="accent3">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3" name="Oval 36"/>
              <p:cNvSpPr/>
              <p:nvPr/>
            </p:nvSpPr>
            <p:spPr>
              <a:xfrm>
                <a:off x="6357920" y="3932396"/>
                <a:ext cx="154148" cy="154148"/>
              </a:xfrm>
              <a:prstGeom prst="ellipse">
                <a:avLst/>
              </a:prstGeom>
              <a:solidFill>
                <a:schemeClr val="accent3">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4" name="Oval 37"/>
              <p:cNvSpPr/>
              <p:nvPr/>
            </p:nvSpPr>
            <p:spPr>
              <a:xfrm>
                <a:off x="6214408" y="3528852"/>
                <a:ext cx="154148" cy="154148"/>
              </a:xfrm>
              <a:prstGeom prst="ellipse">
                <a:avLst/>
              </a:prstGeom>
              <a:solidFill>
                <a:schemeClr val="accent3">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5" name="Oval 38"/>
              <p:cNvSpPr/>
              <p:nvPr/>
            </p:nvSpPr>
            <p:spPr>
              <a:xfrm>
                <a:off x="6296944" y="4323080"/>
                <a:ext cx="154148" cy="154148"/>
              </a:xfrm>
              <a:prstGeom prst="ellipse">
                <a:avLst/>
              </a:prstGeom>
              <a:solidFill>
                <a:schemeClr val="accent3">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6" name="Oval 39"/>
              <p:cNvSpPr/>
              <p:nvPr/>
            </p:nvSpPr>
            <p:spPr>
              <a:xfrm>
                <a:off x="5914341" y="4796860"/>
                <a:ext cx="154148" cy="154148"/>
              </a:xfrm>
              <a:prstGeom prst="ellipse">
                <a:avLst/>
              </a:prstGeom>
              <a:solidFill>
                <a:schemeClr val="accent3">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sp>
          <p:nvSpPr>
            <p:cNvPr id="40" name="TextBox 43"/>
            <p:cNvSpPr txBox="1"/>
            <p:nvPr/>
          </p:nvSpPr>
          <p:spPr>
            <a:xfrm>
              <a:off x="9481" y="7982"/>
              <a:ext cx="1719" cy="1348"/>
            </a:xfrm>
            <a:prstGeom prst="rect">
              <a:avLst/>
            </a:prstGeom>
            <a:noFill/>
          </p:spPr>
          <p:txBody>
            <a:bodyPr wrap="square" numCol="1" spcCol="457200" rtlCol="0">
              <a:noAutofit/>
            </a:bodyPr>
            <a:p>
              <a:pPr algn="ctr">
                <a:lnSpc>
                  <a:spcPts val="1300"/>
                </a:lnSpc>
              </a:pPr>
              <a:r>
                <a:rPr lang="en-US" sz="3200" dirty="0">
                  <a:solidFill>
                    <a:schemeClr val="bg1"/>
                  </a:solidFill>
                  <a:latin typeface="Montserrat" panose="00000500000000000000" charset="0"/>
                  <a:ea typeface="Montserrat" panose="00000500000000000000" charset="0"/>
                  <a:cs typeface="Montserrat" panose="00000500000000000000" charset="0"/>
                </a:rPr>
                <a:t>run</a:t>
              </a:r>
              <a:endParaRPr lang="en-US" sz="3200" dirty="0">
                <a:solidFill>
                  <a:schemeClr val="bg1"/>
                </a:solidFill>
                <a:latin typeface="Montserrat" panose="00000500000000000000" charset="0"/>
                <a:ea typeface="Montserrat" panose="00000500000000000000" charset="0"/>
                <a:cs typeface="Montserrat" panose="00000500000000000000" charset="0"/>
              </a:endParaRPr>
            </a:p>
          </p:txBody>
        </p:sp>
        <p:sp>
          <p:nvSpPr>
            <p:cNvPr id="41" name="Rectangle 44"/>
            <p:cNvSpPr/>
            <p:nvPr/>
          </p:nvSpPr>
          <p:spPr>
            <a:xfrm>
              <a:off x="8530" y="3073"/>
              <a:ext cx="1041" cy="910"/>
            </a:xfrm>
            <a:prstGeom prst="rect">
              <a:avLst/>
            </a:prstGeom>
          </p:spPr>
          <p:txBody>
            <a:bodyPr wrap="square" anchor="ctr">
              <a:spAutoFit/>
            </a:bodyPr>
            <a:p>
              <a:pPr algn="ctr"/>
              <a:r>
                <a:rPr lang="en-US" sz="4000" dirty="0">
                  <a:solidFill>
                    <a:srgbClr val="FEFEFE"/>
                  </a:solidFill>
                  <a:latin typeface="FontAwesome" pitchFamily="2" charset="0"/>
                </a:rPr>
                <a:t></a:t>
              </a:r>
              <a:endParaRPr lang="en-US" sz="4000" dirty="0">
                <a:solidFill>
                  <a:srgbClr val="FEFEFE"/>
                </a:solidFill>
              </a:endParaRPr>
            </a:p>
          </p:txBody>
        </p:sp>
      </p:grpSp>
      <p:sp>
        <p:nvSpPr>
          <p:cNvPr id="42" name="文本框 41"/>
          <p:cNvSpPr txBox="1"/>
          <p:nvPr/>
        </p:nvSpPr>
        <p:spPr>
          <a:xfrm>
            <a:off x="2285365" y="3041650"/>
            <a:ext cx="1213485" cy="521970"/>
          </a:xfrm>
          <a:prstGeom prst="rect">
            <a:avLst/>
          </a:prstGeom>
          <a:noFill/>
        </p:spPr>
        <p:txBody>
          <a:bodyPr wrap="square" rtlCol="0">
            <a:spAutoFit/>
          </a:bodyPr>
          <a:p>
            <a:r>
              <a:rPr lang="en-US" altLang="zh-CN" sz="2800">
                <a:solidFill>
                  <a:srgbClr val="C00000"/>
                </a:solidFill>
              </a:rPr>
              <a:t>zoom</a:t>
            </a:r>
            <a:endParaRPr lang="en-US" altLang="zh-CN" sz="2800">
              <a:solidFill>
                <a:srgbClr val="C00000"/>
              </a:solidFill>
            </a:endParaRPr>
          </a:p>
        </p:txBody>
      </p:sp>
      <p:sp>
        <p:nvSpPr>
          <p:cNvPr id="43" name="文本框 42"/>
          <p:cNvSpPr txBox="1"/>
          <p:nvPr/>
        </p:nvSpPr>
        <p:spPr>
          <a:xfrm>
            <a:off x="3424555" y="3429000"/>
            <a:ext cx="1213485" cy="521970"/>
          </a:xfrm>
          <a:prstGeom prst="rect">
            <a:avLst/>
          </a:prstGeom>
          <a:noFill/>
        </p:spPr>
        <p:txBody>
          <a:bodyPr wrap="square" rtlCol="0">
            <a:spAutoFit/>
          </a:bodyPr>
          <a:p>
            <a:r>
              <a:rPr lang="en-US" altLang="zh-CN" sz="2800">
                <a:solidFill>
                  <a:srgbClr val="C00000"/>
                </a:solidFill>
              </a:rPr>
              <a:t>whiz</a:t>
            </a:r>
            <a:endParaRPr lang="en-US" altLang="zh-CN" sz="2800">
              <a:solidFill>
                <a:srgbClr val="C00000"/>
              </a:solidFill>
            </a:endParaRPr>
          </a:p>
        </p:txBody>
      </p:sp>
      <p:sp>
        <p:nvSpPr>
          <p:cNvPr id="44" name="文本框 43"/>
          <p:cNvSpPr txBox="1"/>
          <p:nvPr/>
        </p:nvSpPr>
        <p:spPr>
          <a:xfrm>
            <a:off x="8206105" y="212725"/>
            <a:ext cx="2071370" cy="551815"/>
          </a:xfrm>
          <a:prstGeom prst="rect">
            <a:avLst/>
          </a:prstGeom>
          <a:noFill/>
        </p:spPr>
        <p:txBody>
          <a:bodyPr wrap="square" rtlCol="0">
            <a:noAutofit/>
          </a:bodyPr>
          <a:p>
            <a:r>
              <a:rPr lang="en-US" altLang="zh-CN" sz="3200">
                <a:solidFill>
                  <a:schemeClr val="tx1"/>
                </a:solidFill>
              </a:rPr>
              <a:t>chapter 9</a:t>
            </a:r>
            <a:endParaRPr lang="en-US" altLang="zh-CN" sz="3200">
              <a:solidFill>
                <a:schemeClr val="tx1"/>
              </a:solidFill>
            </a:endParaRPr>
          </a:p>
        </p:txBody>
      </p:sp>
      <p:sp>
        <p:nvSpPr>
          <p:cNvPr id="45" name="文本框 44"/>
          <p:cNvSpPr txBox="1"/>
          <p:nvPr/>
        </p:nvSpPr>
        <p:spPr>
          <a:xfrm>
            <a:off x="2958465" y="1729105"/>
            <a:ext cx="1680210" cy="953135"/>
          </a:xfrm>
          <a:prstGeom prst="rect">
            <a:avLst/>
          </a:prstGeom>
          <a:noFill/>
        </p:spPr>
        <p:txBody>
          <a:bodyPr wrap="square" rtlCol="0">
            <a:spAutoFit/>
          </a:bodyPr>
          <a:p>
            <a:r>
              <a:rPr lang="en-US" altLang="zh-CN" sz="2800">
                <a:solidFill>
                  <a:srgbClr val="C00000"/>
                </a:solidFill>
              </a:rPr>
              <a:t>jog</a:t>
            </a:r>
            <a:r>
              <a:rPr lang="zh-CN" altLang="en-US" sz="2800">
                <a:solidFill>
                  <a:srgbClr val="C00000"/>
                </a:solidFill>
              </a:rPr>
              <a:t>慢跑</a:t>
            </a:r>
            <a:endParaRPr lang="en-US" altLang="zh-CN" sz="2800">
              <a:solidFill>
                <a:srgbClr val="C00000"/>
              </a:solidFill>
            </a:endParaRPr>
          </a:p>
          <a:p>
            <a:r>
              <a:rPr lang="en-US" altLang="zh-CN" sz="2800">
                <a:solidFill>
                  <a:srgbClr val="C00000"/>
                </a:solidFill>
              </a:rPr>
              <a:t>-gg-</a:t>
            </a:r>
            <a:endParaRPr lang="en-US" altLang="zh-CN" sz="2800">
              <a:solidFill>
                <a:srgbClr val="C00000"/>
              </a:solidFill>
            </a:endParaRPr>
          </a:p>
        </p:txBody>
      </p:sp>
      <p:sp>
        <p:nvSpPr>
          <p:cNvPr id="46" name="文本框 45"/>
          <p:cNvSpPr txBox="1"/>
          <p:nvPr/>
        </p:nvSpPr>
        <p:spPr>
          <a:xfrm>
            <a:off x="4171950" y="645160"/>
            <a:ext cx="1213485" cy="521970"/>
          </a:xfrm>
          <a:prstGeom prst="rect">
            <a:avLst/>
          </a:prstGeom>
          <a:noFill/>
        </p:spPr>
        <p:txBody>
          <a:bodyPr wrap="square" rtlCol="0">
            <a:spAutoFit/>
          </a:bodyPr>
          <a:p>
            <a:r>
              <a:rPr lang="en-US" altLang="zh-CN" sz="2800">
                <a:solidFill>
                  <a:srgbClr val="C00000"/>
                </a:solidFill>
              </a:rPr>
              <a:t>charge</a:t>
            </a:r>
            <a:endParaRPr lang="en-US" altLang="zh-CN" sz="2800">
              <a:solidFill>
                <a:srgbClr val="C00000"/>
              </a:solidFill>
            </a:endParaRPr>
          </a:p>
        </p:txBody>
      </p:sp>
      <p:sp>
        <p:nvSpPr>
          <p:cNvPr id="47" name="文本框 46"/>
          <p:cNvSpPr txBox="1"/>
          <p:nvPr/>
        </p:nvSpPr>
        <p:spPr>
          <a:xfrm>
            <a:off x="5467350" y="408305"/>
            <a:ext cx="1213485" cy="521970"/>
          </a:xfrm>
          <a:prstGeom prst="rect">
            <a:avLst/>
          </a:prstGeom>
          <a:noFill/>
        </p:spPr>
        <p:txBody>
          <a:bodyPr wrap="square" rtlCol="0">
            <a:spAutoFit/>
          </a:bodyPr>
          <a:p>
            <a:r>
              <a:rPr lang="en-US" altLang="zh-CN" sz="2800">
                <a:solidFill>
                  <a:srgbClr val="C00000"/>
                </a:solidFill>
              </a:rPr>
              <a:t>race</a:t>
            </a:r>
            <a:endParaRPr lang="en-US" altLang="zh-CN" sz="2800">
              <a:solidFill>
                <a:srgbClr val="C00000"/>
              </a:solidFill>
            </a:endParaRPr>
          </a:p>
        </p:txBody>
      </p:sp>
      <p:sp>
        <p:nvSpPr>
          <p:cNvPr id="48" name="文本框 47"/>
          <p:cNvSpPr txBox="1"/>
          <p:nvPr/>
        </p:nvSpPr>
        <p:spPr>
          <a:xfrm>
            <a:off x="5819140" y="1469390"/>
            <a:ext cx="1213485" cy="953135"/>
          </a:xfrm>
          <a:prstGeom prst="rect">
            <a:avLst/>
          </a:prstGeom>
          <a:noFill/>
        </p:spPr>
        <p:txBody>
          <a:bodyPr wrap="square" rtlCol="0">
            <a:spAutoFit/>
          </a:bodyPr>
          <a:p>
            <a:r>
              <a:rPr lang="en-US" altLang="zh-CN" sz="2800">
                <a:solidFill>
                  <a:srgbClr val="C00000"/>
                </a:solidFill>
              </a:rPr>
              <a:t>zip</a:t>
            </a:r>
            <a:endParaRPr lang="en-US" altLang="zh-CN" sz="2800">
              <a:solidFill>
                <a:srgbClr val="C00000"/>
              </a:solidFill>
            </a:endParaRPr>
          </a:p>
          <a:p>
            <a:r>
              <a:rPr lang="en-US" altLang="zh-CN" sz="2800">
                <a:solidFill>
                  <a:srgbClr val="C00000"/>
                </a:solidFill>
              </a:rPr>
              <a:t>-pp-</a:t>
            </a:r>
            <a:endParaRPr lang="en-US" altLang="zh-CN" sz="2800">
              <a:solidFill>
                <a:srgbClr val="C00000"/>
              </a:solidFill>
            </a:endParaRPr>
          </a:p>
        </p:txBody>
      </p:sp>
      <p:sp>
        <p:nvSpPr>
          <p:cNvPr id="49" name="文本框 48"/>
          <p:cNvSpPr txBox="1"/>
          <p:nvPr/>
        </p:nvSpPr>
        <p:spPr>
          <a:xfrm>
            <a:off x="7374890" y="1818640"/>
            <a:ext cx="1213485" cy="521970"/>
          </a:xfrm>
          <a:prstGeom prst="rect">
            <a:avLst/>
          </a:prstGeom>
          <a:noFill/>
        </p:spPr>
        <p:txBody>
          <a:bodyPr wrap="square" rtlCol="0">
            <a:spAutoFit/>
          </a:bodyPr>
          <a:p>
            <a:r>
              <a:rPr lang="en-US" altLang="zh-CN" sz="2800">
                <a:solidFill>
                  <a:srgbClr val="C00000"/>
                </a:solidFill>
              </a:rPr>
              <a:t>sprint</a:t>
            </a:r>
            <a:endParaRPr lang="en-US" altLang="zh-CN" sz="2800">
              <a:solidFill>
                <a:srgbClr val="C00000"/>
              </a:solidFill>
            </a:endParaRPr>
          </a:p>
        </p:txBody>
      </p:sp>
      <p:sp>
        <p:nvSpPr>
          <p:cNvPr id="50" name="文本框 49"/>
          <p:cNvSpPr txBox="1"/>
          <p:nvPr/>
        </p:nvSpPr>
        <p:spPr>
          <a:xfrm>
            <a:off x="8736330" y="4318635"/>
            <a:ext cx="3284855" cy="953135"/>
          </a:xfrm>
          <a:prstGeom prst="rect">
            <a:avLst/>
          </a:prstGeom>
          <a:noFill/>
        </p:spPr>
        <p:txBody>
          <a:bodyPr wrap="square" rtlCol="0">
            <a:spAutoFit/>
          </a:bodyPr>
          <a:p>
            <a:r>
              <a:rPr lang="en-US" altLang="zh-CN" sz="2800">
                <a:solidFill>
                  <a:srgbClr val="C00000"/>
                </a:solidFill>
              </a:rPr>
              <a:t>at top speed以全速</a:t>
            </a:r>
            <a:endParaRPr lang="en-US" altLang="zh-CN" sz="2800">
              <a:solidFill>
                <a:srgbClr val="C00000"/>
              </a:solidFill>
            </a:endParaRPr>
          </a:p>
          <a:p>
            <a:r>
              <a:rPr lang="en-US" altLang="zh-CN" sz="2800">
                <a:solidFill>
                  <a:srgbClr val="C00000"/>
                </a:solidFill>
              </a:rPr>
              <a:t>pick up speed</a:t>
            </a:r>
            <a:r>
              <a:rPr lang="zh-CN" altLang="en-US" sz="2800">
                <a:solidFill>
                  <a:srgbClr val="C00000"/>
                </a:solidFill>
              </a:rPr>
              <a:t>加速</a:t>
            </a:r>
            <a:endParaRPr lang="zh-CN" altLang="en-US" sz="2800">
              <a:solidFill>
                <a:srgbClr val="C00000"/>
              </a:solidFill>
            </a:endParaRPr>
          </a:p>
        </p:txBody>
      </p:sp>
      <p:sp>
        <p:nvSpPr>
          <p:cNvPr id="3" name="文本框 2"/>
          <p:cNvSpPr txBox="1"/>
          <p:nvPr/>
        </p:nvSpPr>
        <p:spPr>
          <a:xfrm>
            <a:off x="5673090" y="3041650"/>
            <a:ext cx="1213485" cy="521970"/>
          </a:xfrm>
          <a:prstGeom prst="rect">
            <a:avLst/>
          </a:prstGeom>
          <a:noFill/>
        </p:spPr>
        <p:txBody>
          <a:bodyPr wrap="square" rtlCol="0">
            <a:spAutoFit/>
          </a:bodyPr>
          <a:p>
            <a:r>
              <a:rPr lang="en-US" altLang="zh-CN" sz="2800">
                <a:solidFill>
                  <a:srgbClr val="C00000"/>
                </a:solidFill>
              </a:rPr>
              <a:t>pelt</a:t>
            </a:r>
            <a:endParaRPr lang="en-US" altLang="zh-CN" sz="280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ox(in)">
                                      <p:cBhvr>
                                        <p:cTn id="7" dur="20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box(in)">
                                      <p:cBhvr>
                                        <p:cTn id="12" dur="20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box(in)">
                                      <p:cBhvr>
                                        <p:cTn id="17" dur="20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box(in)">
                                      <p:cBhvr>
                                        <p:cTn id="22" dur="20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box(in)">
                                      <p:cBhvr>
                                        <p:cTn id="27" dur="20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box(in)">
                                      <p:cBhvr>
                                        <p:cTn id="32"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49" grpId="0"/>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54965" y="285750"/>
            <a:ext cx="6096000" cy="583565"/>
          </a:xfrm>
          <a:prstGeom prst="rect">
            <a:avLst/>
          </a:prstGeom>
          <a:noFill/>
        </p:spPr>
        <p:txBody>
          <a:bodyPr wrap="square" rtlCol="0" anchor="t">
            <a:spAutoFit/>
          </a:bodyPr>
          <a:p>
            <a:r>
              <a:rPr lang="en-US" altLang="zh-CN" sz="3200"/>
              <a:t>He </a:t>
            </a:r>
            <a:r>
              <a:rPr lang="en-US" altLang="zh-CN" sz="3200">
                <a:solidFill>
                  <a:srgbClr val="C00000"/>
                </a:solidFill>
              </a:rPr>
              <a:t>slap</a:t>
            </a:r>
            <a:r>
              <a:rPr lang="en-US" altLang="zh-CN" sz="3200"/>
              <a:t>ped</a:t>
            </a:r>
            <a:r>
              <a:rPr lang="zh-CN" altLang="en-US" sz="3200"/>
              <a:t> Ja</a:t>
            </a:r>
            <a:r>
              <a:rPr lang="en-US" altLang="zh-CN" sz="3200"/>
              <a:t>ke</a:t>
            </a:r>
            <a:r>
              <a:rPr lang="zh-CN" altLang="en-US" sz="3200"/>
              <a:t> on the back</a:t>
            </a:r>
            <a:r>
              <a:rPr lang="en-US" altLang="zh-CN" sz="3200"/>
              <a:t>.</a:t>
            </a:r>
            <a:endParaRPr lang="en-US" altLang="zh-CN" sz="3200"/>
          </a:p>
        </p:txBody>
      </p:sp>
      <p:grpSp>
        <p:nvGrpSpPr>
          <p:cNvPr id="5" name="组合 4"/>
          <p:cNvGrpSpPr/>
          <p:nvPr/>
        </p:nvGrpSpPr>
        <p:grpSpPr>
          <a:xfrm>
            <a:off x="502920" y="1140460"/>
            <a:ext cx="11689715" cy="5656580"/>
            <a:chOff x="792" y="1796"/>
            <a:chExt cx="18409" cy="8908"/>
          </a:xfrm>
        </p:grpSpPr>
        <p:sp>
          <p:nvSpPr>
            <p:cNvPr id="3" name="文本框 2"/>
            <p:cNvSpPr txBox="1"/>
            <p:nvPr/>
          </p:nvSpPr>
          <p:spPr>
            <a:xfrm>
              <a:off x="792" y="1796"/>
              <a:ext cx="18409" cy="2567"/>
            </a:xfrm>
            <a:prstGeom prst="rect">
              <a:avLst/>
            </a:prstGeom>
            <a:noFill/>
          </p:spPr>
          <p:txBody>
            <a:bodyPr wrap="square" rtlCol="0" anchor="t">
              <a:spAutoFit/>
            </a:bodyPr>
            <a:p>
              <a:r>
                <a:rPr lang="zh-CN" altLang="en-US" sz="3600">
                  <a:solidFill>
                    <a:srgbClr val="C00000"/>
                  </a:solidFill>
                  <a:uFillTx/>
                  <a:latin typeface="Times New Roman" panose="02020603050405020304" charset="0"/>
                  <a:ea typeface="华文楷体" panose="02010600040101010101" charset="-122"/>
                  <a:cs typeface="Times New Roman" panose="02020603050405020304" charset="0"/>
                </a:rPr>
                <a:t>slap </a:t>
              </a:r>
              <a:r>
                <a:rPr lang="zh-CN" altLang="en-US" sz="3200">
                  <a:solidFill>
                    <a:schemeClr val="tx1"/>
                  </a:solidFill>
                  <a:uFillTx/>
                  <a:latin typeface="Times New Roman" panose="02020603050405020304" charset="0"/>
                  <a:ea typeface="华文楷体" panose="02010600040101010101" charset="-122"/>
                  <a:cs typeface="Times New Roman" panose="02020603050405020304" charset="0"/>
                </a:rPr>
                <a:t> /slæp/ </a:t>
              </a:r>
              <a:r>
                <a:rPr lang="en-US" altLang="zh-CN" sz="3200">
                  <a:solidFill>
                    <a:schemeClr val="tx1"/>
                  </a:solidFill>
                  <a:uFillTx/>
                  <a:latin typeface="Times New Roman" panose="02020603050405020304" charset="0"/>
                  <a:ea typeface="华文楷体" panose="02010600040101010101" charset="-122"/>
                  <a:cs typeface="Times New Roman" panose="02020603050405020304" charset="0"/>
                </a:rPr>
                <a:t> </a:t>
              </a:r>
              <a:r>
                <a:rPr lang="zh-CN" altLang="en-US" sz="3200">
                  <a:solidFill>
                    <a:schemeClr val="tx1"/>
                  </a:solidFill>
                  <a:uFillTx/>
                  <a:latin typeface="Times New Roman" panose="02020603050405020304" charset="0"/>
                  <a:ea typeface="华文楷体" panose="02010600040101010101" charset="-122"/>
                  <a:cs typeface="Times New Roman" panose="02020603050405020304" charset="0"/>
                </a:rPr>
                <a:t>( -pp- )</a:t>
              </a:r>
              <a:endParaRPr lang="zh-CN" altLang="en-US" sz="3200">
                <a:solidFill>
                  <a:schemeClr val="tx1"/>
                </a:solidFill>
                <a:uFillTx/>
                <a:latin typeface="Times New Roman" panose="02020603050405020304" charset="0"/>
                <a:ea typeface="华文楷体" panose="02010600040101010101" charset="-122"/>
                <a:cs typeface="Times New Roman" panose="02020603050405020304" charset="0"/>
              </a:endParaRPr>
            </a:p>
            <a:p>
              <a:r>
                <a:rPr lang="zh-CN" altLang="en-US" sz="3200">
                  <a:solidFill>
                    <a:schemeClr val="tx1"/>
                  </a:solidFill>
                  <a:uFillTx/>
                  <a:latin typeface="Times New Roman" panose="02020603050405020304" charset="0"/>
                  <a:ea typeface="华文楷体" panose="02010600040101010101" charset="-122"/>
                  <a:cs typeface="Times New Roman" panose="02020603050405020304" charset="0"/>
                </a:rPr>
                <a:t>1.to hit sb/sth with the flat part of your hand（用手掌）打，拍，掴</a:t>
              </a:r>
              <a:endParaRPr lang="zh-CN" altLang="en-US" sz="3200">
                <a:solidFill>
                  <a:schemeClr val="tx1"/>
                </a:solidFill>
                <a:uFillTx/>
                <a:latin typeface="Times New Roman" panose="02020603050405020304" charset="0"/>
                <a:ea typeface="华文楷体" panose="02010600040101010101" charset="-122"/>
                <a:cs typeface="Times New Roman" panose="02020603050405020304" charset="0"/>
              </a:endParaRPr>
            </a:p>
            <a:p>
              <a:r>
                <a:rPr lang="zh-CN" altLang="en-US" sz="3200">
                  <a:solidFill>
                    <a:schemeClr val="tx1"/>
                  </a:solidFill>
                  <a:uFillTx/>
                  <a:latin typeface="Times New Roman" panose="02020603050405020304" charset="0"/>
                  <a:ea typeface="华文楷体" panose="02010600040101010101" charset="-122"/>
                  <a:cs typeface="Times New Roman" panose="02020603050405020304" charset="0"/>
                </a:rPr>
                <a:t>•She slapped his face hard.她狠狠给了他一个耳光。</a:t>
              </a:r>
              <a:endParaRPr lang="zh-CN" altLang="en-US" sz="3200">
                <a:solidFill>
                  <a:schemeClr val="tx1"/>
                </a:solidFill>
                <a:uFillTx/>
                <a:latin typeface="Times New Roman" panose="02020603050405020304" charset="0"/>
                <a:ea typeface="华文楷体" panose="02010600040101010101" charset="-122"/>
                <a:cs typeface="Times New Roman" panose="02020603050405020304" charset="0"/>
              </a:endParaRPr>
            </a:p>
          </p:txBody>
        </p:sp>
        <p:pic>
          <p:nvPicPr>
            <p:cNvPr id="4" name="图片 3"/>
            <p:cNvPicPr>
              <a:picLocks noChangeAspect="1"/>
            </p:cNvPicPr>
            <p:nvPr/>
          </p:nvPicPr>
          <p:blipFill>
            <a:blip r:embed="rId1"/>
            <a:stretch>
              <a:fillRect/>
            </a:stretch>
          </p:blipFill>
          <p:spPr>
            <a:xfrm>
              <a:off x="13480" y="5874"/>
              <a:ext cx="5010" cy="483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2237</Words>
  <Application>WPS 演示</Application>
  <PresentationFormat>宽屏</PresentationFormat>
  <Paragraphs>130</Paragraphs>
  <Slides>15</Slides>
  <Notes>0</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15</vt:i4>
      </vt:variant>
    </vt:vector>
  </HeadingPairs>
  <TitlesOfParts>
    <vt:vector size="34" baseType="lpstr">
      <vt:lpstr>Arial</vt:lpstr>
      <vt:lpstr>宋体</vt:lpstr>
      <vt:lpstr>Wingdings</vt:lpstr>
      <vt:lpstr>HelveticaNeue</vt:lpstr>
      <vt:lpstr>华文新魏</vt:lpstr>
      <vt:lpstr>Times New Roman</vt:lpstr>
      <vt:lpstr>兰米粗楷简体</vt:lpstr>
      <vt:lpstr>PingFang SC</vt:lpstr>
      <vt:lpstr>Montserrat</vt:lpstr>
      <vt:lpstr>FontAwesome</vt:lpstr>
      <vt:lpstr>华文楷体</vt:lpstr>
      <vt:lpstr>Wingdings</vt:lpstr>
      <vt:lpstr>Wingdings</vt:lpstr>
      <vt:lpstr>Times New Roman</vt:lpstr>
      <vt:lpstr>Segoe Print</vt:lpstr>
      <vt:lpstr>微软雅黑</vt:lpstr>
      <vt:lpstr>Arial Unicode MS</vt:lpstr>
      <vt:lpstr>Calibri</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golden'apple</dc:creator>
  <cp:lastModifiedBy>Administrator</cp:lastModifiedBy>
  <cp:revision>10</cp:revision>
  <dcterms:created xsi:type="dcterms:W3CDTF">2023-08-09T12:44:00Z</dcterms:created>
  <dcterms:modified xsi:type="dcterms:W3CDTF">2025-01-06T07:41:58Z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3B0086CAF875411CACBDA13AB9801EF4_13</vt:lpwstr>
  </property>
  <property fmtid="{D5CDD505-2E9C-101B-9397-08002B2CF9AE}" pid="3" name="KSOProductBuildVer">
    <vt:lpwstr>2052-11.8.2.7978</vt:lpwstr>
  </property>
</Properties>
</file>