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theme/theme2.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theme/theme25.xml" ContentType="application/vnd.openxmlformats-officedocument.theme+xml"/>
  <Override PartName="/ppt/theme/theme26.xml" ContentType="application/vnd.openxmlformats-officedocument.theme+xml"/>
  <Override PartName="/ppt/theme/theme27.xml" ContentType="application/vnd.openxmlformats-officedocument.theme+xml"/>
  <Override PartName="/ppt/theme/theme28.xml" ContentType="application/vnd.openxmlformats-officedocument.theme+xml"/>
  <Override PartName="/ppt/theme/theme29.xml" ContentType="application/vnd.openxmlformats-officedocument.theme+xml"/>
  <Override PartName="/ppt/theme/theme3.xml" ContentType="application/vnd.openxmlformats-officedocument.theme+xml"/>
  <Override PartName="/ppt/theme/theme30.xml" ContentType="application/vnd.openxmlformats-officedocument.theme+xml"/>
  <Override PartName="/ppt/theme/theme31.xml" ContentType="application/vnd.openxmlformats-officedocument.theme+xml"/>
  <Override PartName="/ppt/theme/theme32.xml" ContentType="application/vnd.openxmlformats-officedocument.theme+xml"/>
  <Override PartName="/ppt/theme/theme33.xml" ContentType="application/vnd.openxmlformats-officedocument.theme+xml"/>
  <Override PartName="/ppt/theme/theme34.xml" ContentType="application/vnd.openxmlformats-officedocument.theme+xml"/>
  <Override PartName="/ppt/theme/theme35.xml" ContentType="application/vnd.openxmlformats-officedocument.theme+xml"/>
  <Override PartName="/ppt/theme/theme36.xml" ContentType="application/vnd.openxmlformats-officedocument.theme+xml"/>
  <Override PartName="/ppt/theme/theme37.xml" ContentType="application/vnd.openxmlformats-officedocument.theme+xml"/>
  <Override PartName="/ppt/theme/theme38.xml" ContentType="application/vnd.openxmlformats-officedocument.theme+xml"/>
  <Override PartName="/ppt/theme/theme39.xml" ContentType="application/vnd.openxmlformats-officedocument.theme+xml"/>
  <Override PartName="/ppt/theme/theme4.xml" ContentType="application/vnd.openxmlformats-officedocument.theme+xml"/>
  <Override PartName="/ppt/theme/theme40.xml" ContentType="application/vnd.openxmlformats-officedocument.theme+xml"/>
  <Override PartName="/ppt/theme/theme41.xml" ContentType="application/vnd.openxmlformats-officedocument.theme+xml"/>
  <Override PartName="/ppt/theme/theme42.xml" ContentType="application/vnd.openxmlformats-officedocument.theme+xml"/>
  <Override PartName="/ppt/theme/theme43.xml" ContentType="application/vnd.openxmlformats-officedocument.theme+xml"/>
  <Override PartName="/ppt/theme/theme44.xml" ContentType="application/vnd.openxmlformats-officedocument.theme+xml"/>
  <Override PartName="/ppt/theme/theme45.xml" ContentType="application/vnd.openxmlformats-officedocument.theme+xml"/>
  <Override PartName="/ppt/theme/theme46.xml" ContentType="application/vnd.openxmlformats-officedocument.theme+xml"/>
  <Override PartName="/ppt/theme/theme47.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3"/>
    <p:sldMasterId id="2147483652" r:id="rId4"/>
    <p:sldMasterId id="2147483654" r:id="rId5"/>
    <p:sldMasterId id="2147483657" r:id="rId6"/>
    <p:sldMasterId id="2147483659" r:id="rId7"/>
    <p:sldMasterId id="2147483662" r:id="rId8"/>
    <p:sldMasterId id="2147483664" r:id="rId9"/>
    <p:sldMasterId id="2147483666" r:id="rId10"/>
    <p:sldMasterId id="2147483668" r:id="rId11"/>
    <p:sldMasterId id="2147483670" r:id="rId12"/>
    <p:sldMasterId id="2147483672" r:id="rId13"/>
    <p:sldMasterId id="2147483674" r:id="rId14"/>
    <p:sldMasterId id="2147483676" r:id="rId15"/>
    <p:sldMasterId id="2147483678" r:id="rId16"/>
    <p:sldMasterId id="2147483680" r:id="rId17"/>
    <p:sldMasterId id="2147483682" r:id="rId18"/>
    <p:sldMasterId id="2147483684" r:id="rId19"/>
    <p:sldMasterId id="2147483686" r:id="rId20"/>
    <p:sldMasterId id="2147483688" r:id="rId21"/>
    <p:sldMasterId id="2147483690" r:id="rId22"/>
    <p:sldMasterId id="2147483692" r:id="rId23"/>
    <p:sldMasterId id="2147483694" r:id="rId24"/>
    <p:sldMasterId id="2147483696" r:id="rId25"/>
    <p:sldMasterId id="2147483698" r:id="rId26"/>
    <p:sldMasterId id="2147483700" r:id="rId27"/>
    <p:sldMasterId id="2147483702" r:id="rId28"/>
    <p:sldMasterId id="2147483704" r:id="rId29"/>
    <p:sldMasterId id="2147483706" r:id="rId30"/>
    <p:sldMasterId id="2147483708" r:id="rId31"/>
    <p:sldMasterId id="2147483710" r:id="rId32"/>
    <p:sldMasterId id="2147483712" r:id="rId33"/>
    <p:sldMasterId id="2147483714" r:id="rId34"/>
    <p:sldMasterId id="2147483716" r:id="rId35"/>
    <p:sldMasterId id="2147483718" r:id="rId36"/>
    <p:sldMasterId id="2147483720" r:id="rId37"/>
    <p:sldMasterId id="2147483722" r:id="rId38"/>
    <p:sldMasterId id="2147483724" r:id="rId39"/>
    <p:sldMasterId id="2147483726" r:id="rId40"/>
    <p:sldMasterId id="2147483728" r:id="rId41"/>
    <p:sldMasterId id="2147483730" r:id="rId42"/>
    <p:sldMasterId id="2147483732" r:id="rId43"/>
    <p:sldMasterId id="2147483734" r:id="rId44"/>
    <p:sldMasterId id="2147483736" r:id="rId45"/>
    <p:sldMasterId id="2147483738" r:id="rId46"/>
    <p:sldMasterId id="2147483740" r:id="rId47"/>
  </p:sldMasterIdLst>
  <p:notesMasterIdLst>
    <p:notesMasterId r:id="rId93"/>
  </p:notesMasterIdLst>
  <p:sldIdLst>
    <p:sldId id="825" r:id="rId48"/>
    <p:sldId id="393" r:id="rId49"/>
    <p:sldId id="296" r:id="rId50"/>
    <p:sldId id="598" r:id="rId51"/>
    <p:sldId id="597" r:id="rId52"/>
    <p:sldId id="297" r:id="rId53"/>
    <p:sldId id="277" r:id="rId54"/>
    <p:sldId id="599" r:id="rId55"/>
    <p:sldId id="614" r:id="rId56"/>
    <p:sldId id="628" r:id="rId57"/>
    <p:sldId id="644" r:id="rId58"/>
    <p:sldId id="295" r:id="rId59"/>
    <p:sldId id="604" r:id="rId60"/>
    <p:sldId id="658" r:id="rId61"/>
    <p:sldId id="657" r:id="rId62"/>
    <p:sldId id="697" r:id="rId63"/>
    <p:sldId id="757" r:id="rId64"/>
    <p:sldId id="713" r:id="rId65"/>
    <p:sldId id="787" r:id="rId66"/>
    <p:sldId id="730" r:id="rId67"/>
    <p:sldId id="712" r:id="rId68"/>
    <p:sldId id="605" r:id="rId69"/>
    <p:sldId id="606" r:id="rId70"/>
    <p:sldId id="607" r:id="rId71"/>
    <p:sldId id="756" r:id="rId72"/>
    <p:sldId id="789" r:id="rId73"/>
    <p:sldId id="790" r:id="rId74"/>
    <p:sldId id="788" r:id="rId75"/>
    <p:sldId id="791" r:id="rId76"/>
    <p:sldId id="792" r:id="rId77"/>
    <p:sldId id="793" r:id="rId78"/>
    <p:sldId id="734" r:id="rId79"/>
    <p:sldId id="796" r:id="rId80"/>
    <p:sldId id="797" r:id="rId81"/>
    <p:sldId id="798" r:id="rId82"/>
    <p:sldId id="799" r:id="rId83"/>
    <p:sldId id="800" r:id="rId84"/>
    <p:sldId id="817" r:id="rId85"/>
    <p:sldId id="711" r:id="rId86"/>
    <p:sldId id="816" r:id="rId87"/>
    <p:sldId id="813" r:id="rId88"/>
    <p:sldId id="819" r:id="rId89"/>
    <p:sldId id="815" r:id="rId90"/>
    <p:sldId id="708" r:id="rId91"/>
    <p:sldId id="596" r:id="rId92"/>
  </p:sldIdLst>
  <p:sldSz cx="9144000" cy="5143500" type="screen16x9"/>
  <p:notesSz cx="68580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xxk" initials="z" lastIdx="1"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FCA3F"/>
    <a:srgbClr val="F925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67"/>
    <p:restoredTop sz="94671"/>
  </p:normalViewPr>
  <p:slideViewPr>
    <p:cSldViewPr snapToGrid="0">
      <p:cViewPr varScale="1">
        <p:scale>
          <a:sx n="139" d="100"/>
          <a:sy n="139" d="100"/>
        </p:scale>
        <p:origin x="632" y="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7" Type="http://schemas.openxmlformats.org/officeDocument/2006/relationships/commentAuthors" Target="commentAuthors.xml"/><Relationship Id="rId96" Type="http://schemas.openxmlformats.org/officeDocument/2006/relationships/tableStyles" Target="tableStyles.xml"/><Relationship Id="rId95" Type="http://schemas.openxmlformats.org/officeDocument/2006/relationships/viewProps" Target="viewProps.xml"/><Relationship Id="rId94" Type="http://schemas.openxmlformats.org/officeDocument/2006/relationships/presProps" Target="presProps.xml"/><Relationship Id="rId93" Type="http://schemas.openxmlformats.org/officeDocument/2006/relationships/notesMaster" Target="notesMasters/notesMaster1.xml"/><Relationship Id="rId92" Type="http://schemas.openxmlformats.org/officeDocument/2006/relationships/slide" Target="slides/slide45.xml"/><Relationship Id="rId91" Type="http://schemas.openxmlformats.org/officeDocument/2006/relationships/slide" Target="slides/slide44.xml"/><Relationship Id="rId90" Type="http://schemas.openxmlformats.org/officeDocument/2006/relationships/slide" Target="slides/slide43.xml"/><Relationship Id="rId9" Type="http://schemas.openxmlformats.org/officeDocument/2006/relationships/slideMaster" Target="slideMasters/slideMaster8.xml"/><Relationship Id="rId89" Type="http://schemas.openxmlformats.org/officeDocument/2006/relationships/slide" Target="slides/slide42.xml"/><Relationship Id="rId88" Type="http://schemas.openxmlformats.org/officeDocument/2006/relationships/slide" Target="slides/slide41.xml"/><Relationship Id="rId87" Type="http://schemas.openxmlformats.org/officeDocument/2006/relationships/slide" Target="slides/slide40.xml"/><Relationship Id="rId86" Type="http://schemas.openxmlformats.org/officeDocument/2006/relationships/slide" Target="slides/slide39.xml"/><Relationship Id="rId85" Type="http://schemas.openxmlformats.org/officeDocument/2006/relationships/slide" Target="slides/slide38.xml"/><Relationship Id="rId84" Type="http://schemas.openxmlformats.org/officeDocument/2006/relationships/slide" Target="slides/slide37.xml"/><Relationship Id="rId83" Type="http://schemas.openxmlformats.org/officeDocument/2006/relationships/slide" Target="slides/slide36.xml"/><Relationship Id="rId82" Type="http://schemas.openxmlformats.org/officeDocument/2006/relationships/slide" Target="slides/slide35.xml"/><Relationship Id="rId81" Type="http://schemas.openxmlformats.org/officeDocument/2006/relationships/slide" Target="slides/slide34.xml"/><Relationship Id="rId80" Type="http://schemas.openxmlformats.org/officeDocument/2006/relationships/slide" Target="slides/slide33.xml"/><Relationship Id="rId8" Type="http://schemas.openxmlformats.org/officeDocument/2006/relationships/slideMaster" Target="slideMasters/slideMaster7.xml"/><Relationship Id="rId79" Type="http://schemas.openxmlformats.org/officeDocument/2006/relationships/slide" Target="slides/slide32.xml"/><Relationship Id="rId78" Type="http://schemas.openxmlformats.org/officeDocument/2006/relationships/slide" Target="slides/slide31.xml"/><Relationship Id="rId77" Type="http://schemas.openxmlformats.org/officeDocument/2006/relationships/slide" Target="slides/slide30.xml"/><Relationship Id="rId76" Type="http://schemas.openxmlformats.org/officeDocument/2006/relationships/slide" Target="slides/slide29.xml"/><Relationship Id="rId75" Type="http://schemas.openxmlformats.org/officeDocument/2006/relationships/slide" Target="slides/slide28.xml"/><Relationship Id="rId74" Type="http://schemas.openxmlformats.org/officeDocument/2006/relationships/slide" Target="slides/slide27.xml"/><Relationship Id="rId73" Type="http://schemas.openxmlformats.org/officeDocument/2006/relationships/slide" Target="slides/slide26.xml"/><Relationship Id="rId72" Type="http://schemas.openxmlformats.org/officeDocument/2006/relationships/slide" Target="slides/slide25.xml"/><Relationship Id="rId71" Type="http://schemas.openxmlformats.org/officeDocument/2006/relationships/slide" Target="slides/slide24.xml"/><Relationship Id="rId70" Type="http://schemas.openxmlformats.org/officeDocument/2006/relationships/slide" Target="slides/slide23.xml"/><Relationship Id="rId7" Type="http://schemas.openxmlformats.org/officeDocument/2006/relationships/slideMaster" Target="slideMasters/slideMaster6.xml"/><Relationship Id="rId69" Type="http://schemas.openxmlformats.org/officeDocument/2006/relationships/slide" Target="slides/slide22.xml"/><Relationship Id="rId68" Type="http://schemas.openxmlformats.org/officeDocument/2006/relationships/slide" Target="slides/slide21.xml"/><Relationship Id="rId67" Type="http://schemas.openxmlformats.org/officeDocument/2006/relationships/slide" Target="slides/slide20.xml"/><Relationship Id="rId66" Type="http://schemas.openxmlformats.org/officeDocument/2006/relationships/slide" Target="slides/slide19.xml"/><Relationship Id="rId65" Type="http://schemas.openxmlformats.org/officeDocument/2006/relationships/slide" Target="slides/slide18.xml"/><Relationship Id="rId64" Type="http://schemas.openxmlformats.org/officeDocument/2006/relationships/slide" Target="slides/slide17.xml"/><Relationship Id="rId63" Type="http://schemas.openxmlformats.org/officeDocument/2006/relationships/slide" Target="slides/slide16.xml"/><Relationship Id="rId62" Type="http://schemas.openxmlformats.org/officeDocument/2006/relationships/slide" Target="slides/slide15.xml"/><Relationship Id="rId61" Type="http://schemas.openxmlformats.org/officeDocument/2006/relationships/slide" Target="slides/slide14.xml"/><Relationship Id="rId60" Type="http://schemas.openxmlformats.org/officeDocument/2006/relationships/slide" Target="slides/slide13.xml"/><Relationship Id="rId6" Type="http://schemas.openxmlformats.org/officeDocument/2006/relationships/slideMaster" Target="slideMasters/slideMaster5.xml"/><Relationship Id="rId59" Type="http://schemas.openxmlformats.org/officeDocument/2006/relationships/slide" Target="slides/slide12.xml"/><Relationship Id="rId58" Type="http://schemas.openxmlformats.org/officeDocument/2006/relationships/slide" Target="slides/slide11.xml"/><Relationship Id="rId57" Type="http://schemas.openxmlformats.org/officeDocument/2006/relationships/slide" Target="slides/slide10.xml"/><Relationship Id="rId56" Type="http://schemas.openxmlformats.org/officeDocument/2006/relationships/slide" Target="slides/slide9.xml"/><Relationship Id="rId55" Type="http://schemas.openxmlformats.org/officeDocument/2006/relationships/slide" Target="slides/slide8.xml"/><Relationship Id="rId54" Type="http://schemas.openxmlformats.org/officeDocument/2006/relationships/slide" Target="slides/slide7.xml"/><Relationship Id="rId53" Type="http://schemas.openxmlformats.org/officeDocument/2006/relationships/slide" Target="slides/slide6.xml"/><Relationship Id="rId52" Type="http://schemas.openxmlformats.org/officeDocument/2006/relationships/slide" Target="slides/slide5.xml"/><Relationship Id="rId51" Type="http://schemas.openxmlformats.org/officeDocument/2006/relationships/slide" Target="slides/slide4.xml"/><Relationship Id="rId50" Type="http://schemas.openxmlformats.org/officeDocument/2006/relationships/slide" Target="slides/slide3.xml"/><Relationship Id="rId5" Type="http://schemas.openxmlformats.org/officeDocument/2006/relationships/slideMaster" Target="slideMasters/slideMaster4.xml"/><Relationship Id="rId49" Type="http://schemas.openxmlformats.org/officeDocument/2006/relationships/slide" Target="slides/slide2.xml"/><Relationship Id="rId48" Type="http://schemas.openxmlformats.org/officeDocument/2006/relationships/slide" Target="slides/slide1.xml"/><Relationship Id="rId47" Type="http://schemas.openxmlformats.org/officeDocument/2006/relationships/slideMaster" Target="slideMasters/slideMaster46.xml"/><Relationship Id="rId46" Type="http://schemas.openxmlformats.org/officeDocument/2006/relationships/slideMaster" Target="slideMasters/slideMaster45.xml"/><Relationship Id="rId45" Type="http://schemas.openxmlformats.org/officeDocument/2006/relationships/slideMaster" Target="slideMasters/slideMaster44.xml"/><Relationship Id="rId44" Type="http://schemas.openxmlformats.org/officeDocument/2006/relationships/slideMaster" Target="slideMasters/slideMaster43.xml"/><Relationship Id="rId43" Type="http://schemas.openxmlformats.org/officeDocument/2006/relationships/slideMaster" Target="slideMasters/slideMaster42.xml"/><Relationship Id="rId42" Type="http://schemas.openxmlformats.org/officeDocument/2006/relationships/slideMaster" Target="slideMasters/slideMaster41.xml"/><Relationship Id="rId41" Type="http://schemas.openxmlformats.org/officeDocument/2006/relationships/slideMaster" Target="slideMasters/slideMaster40.xml"/><Relationship Id="rId40" Type="http://schemas.openxmlformats.org/officeDocument/2006/relationships/slideMaster" Target="slideMasters/slideMaster39.xml"/><Relationship Id="rId4" Type="http://schemas.openxmlformats.org/officeDocument/2006/relationships/slideMaster" Target="slideMasters/slideMaster3.xml"/><Relationship Id="rId39" Type="http://schemas.openxmlformats.org/officeDocument/2006/relationships/slideMaster" Target="slideMasters/slideMaster38.xml"/><Relationship Id="rId38" Type="http://schemas.openxmlformats.org/officeDocument/2006/relationships/slideMaster" Target="slideMasters/slideMaster37.xml"/><Relationship Id="rId37" Type="http://schemas.openxmlformats.org/officeDocument/2006/relationships/slideMaster" Target="slideMasters/slideMaster36.xml"/><Relationship Id="rId36" Type="http://schemas.openxmlformats.org/officeDocument/2006/relationships/slideMaster" Target="slideMasters/slideMaster35.xml"/><Relationship Id="rId35" Type="http://schemas.openxmlformats.org/officeDocument/2006/relationships/slideMaster" Target="slideMasters/slideMaster34.xml"/><Relationship Id="rId34" Type="http://schemas.openxmlformats.org/officeDocument/2006/relationships/slideMaster" Target="slideMasters/slideMaster33.xml"/><Relationship Id="rId33" Type="http://schemas.openxmlformats.org/officeDocument/2006/relationships/slideMaster" Target="slideMasters/slideMaster32.xml"/><Relationship Id="rId32" Type="http://schemas.openxmlformats.org/officeDocument/2006/relationships/slideMaster" Target="slideMasters/slideMaster31.xml"/><Relationship Id="rId31" Type="http://schemas.openxmlformats.org/officeDocument/2006/relationships/slideMaster" Target="slideMasters/slideMaster30.xml"/><Relationship Id="rId30" Type="http://schemas.openxmlformats.org/officeDocument/2006/relationships/slideMaster" Target="slideMasters/slideMaster29.xml"/><Relationship Id="rId3" Type="http://schemas.openxmlformats.org/officeDocument/2006/relationships/slideMaster" Target="slideMasters/slideMaster2.xml"/><Relationship Id="rId29" Type="http://schemas.openxmlformats.org/officeDocument/2006/relationships/slideMaster" Target="slideMasters/slideMaster28.xml"/><Relationship Id="rId28" Type="http://schemas.openxmlformats.org/officeDocument/2006/relationships/slideMaster" Target="slideMasters/slideMaster27.xml"/><Relationship Id="rId27" Type="http://schemas.openxmlformats.org/officeDocument/2006/relationships/slideMaster" Target="slideMasters/slideMaster26.xml"/><Relationship Id="rId26" Type="http://schemas.openxmlformats.org/officeDocument/2006/relationships/slideMaster" Target="slideMasters/slideMaster25.xml"/><Relationship Id="rId25" Type="http://schemas.openxmlformats.org/officeDocument/2006/relationships/slideMaster" Target="slideMasters/slideMaster24.xml"/><Relationship Id="rId24" Type="http://schemas.openxmlformats.org/officeDocument/2006/relationships/slideMaster" Target="slideMasters/slideMaster23.xml"/><Relationship Id="rId23" Type="http://schemas.openxmlformats.org/officeDocument/2006/relationships/slideMaster" Target="slideMasters/slideMaster22.xml"/><Relationship Id="rId22" Type="http://schemas.openxmlformats.org/officeDocument/2006/relationships/slideMaster" Target="slideMasters/slideMaster21.xml"/><Relationship Id="rId21" Type="http://schemas.openxmlformats.org/officeDocument/2006/relationships/slideMaster" Target="slideMasters/slideMaster20.xml"/><Relationship Id="rId20" Type="http://schemas.openxmlformats.org/officeDocument/2006/relationships/slideMaster" Target="slideMasters/slideMaster19.xml"/><Relationship Id="rId2" Type="http://schemas.openxmlformats.org/officeDocument/2006/relationships/theme" Target="theme/theme1.xml"/><Relationship Id="rId19" Type="http://schemas.openxmlformats.org/officeDocument/2006/relationships/slideMaster" Target="slideMasters/slideMaster18.xml"/><Relationship Id="rId18" Type="http://schemas.openxmlformats.org/officeDocument/2006/relationships/slideMaster" Target="slideMasters/slideMaster17.xml"/><Relationship Id="rId17" Type="http://schemas.openxmlformats.org/officeDocument/2006/relationships/slideMaster" Target="slideMasters/slideMaster16.xml"/><Relationship Id="rId16" Type="http://schemas.openxmlformats.org/officeDocument/2006/relationships/slideMaster" Target="slideMasters/slideMaster15.xml"/><Relationship Id="rId15" Type="http://schemas.openxmlformats.org/officeDocument/2006/relationships/slideMaster" Target="slideMasters/slideMaster14.xml"/><Relationship Id="rId14" Type="http://schemas.openxmlformats.org/officeDocument/2006/relationships/slideMaster" Target="slideMasters/slideMaster13.xml"/><Relationship Id="rId13" Type="http://schemas.openxmlformats.org/officeDocument/2006/relationships/slideMaster" Target="slideMasters/slideMaster12.xml"/><Relationship Id="rId12" Type="http://schemas.openxmlformats.org/officeDocument/2006/relationships/slideMaster" Target="slideMasters/slideMaster11.xml"/><Relationship Id="rId11" Type="http://schemas.openxmlformats.org/officeDocument/2006/relationships/slideMaster" Target="slideMasters/slideMaster10.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3"/>
            <a:ext cx="2057400" cy="273844"/>
          </a:xfrm>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a:xfrm>
            <a:off x="3028950" y="4767263"/>
            <a:ext cx="3086100" cy="273844"/>
          </a:xfrm>
        </p:spPr>
        <p:txBody>
          <a:bodyPr/>
          <a:lstStyle/>
          <a:p>
            <a:endParaRPr lang="zh-CN" altLang="en-US"/>
          </a:p>
        </p:txBody>
      </p:sp>
      <p:sp>
        <p:nvSpPr>
          <p:cNvPr id="4" name="灯片编号占位符 3"/>
          <p:cNvSpPr>
            <a:spLocks noGrp="1"/>
          </p:cNvSpPr>
          <p:nvPr>
            <p:ph type="sldNum" sz="quarter" idx="12"/>
          </p:nvPr>
        </p:nvSpPr>
        <p:spPr>
          <a:xfrm>
            <a:off x="6457950" y="4767263"/>
            <a:ext cx="2057400" cy="273844"/>
          </a:xfrm>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image" Target="../media/image1.jpeg"/><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image" Target="../media/image1.jpeg"/><Relationship Id="rId1" Type="http://schemas.openxmlformats.org/officeDocument/2006/relationships/slideLayout" Target="../slideLayouts/slideLayout12.xml"/></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image" Target="../media/image1.jpeg"/><Relationship Id="rId1" Type="http://schemas.openxmlformats.org/officeDocument/2006/relationships/slideLayout" Target="../slideLayouts/slideLayout13.xml"/></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image" Target="../media/image1.jpeg"/><Relationship Id="rId1" Type="http://schemas.openxmlformats.org/officeDocument/2006/relationships/slideLayout" Target="../slideLayouts/slideLayout14.xml"/></Relationships>
</file>

<file path=ppt/slideMasters/_rels/slideMaster13.xml.rels><?xml version="1.0" encoding="UTF-8" standalone="yes"?>
<Relationships xmlns="http://schemas.openxmlformats.org/package/2006/relationships"><Relationship Id="rId3" Type="http://schemas.openxmlformats.org/officeDocument/2006/relationships/theme" Target="../theme/theme13.xml"/><Relationship Id="rId2" Type="http://schemas.openxmlformats.org/officeDocument/2006/relationships/image" Target="../media/image1.jpeg"/><Relationship Id="rId1" Type="http://schemas.openxmlformats.org/officeDocument/2006/relationships/slideLayout" Target="../slideLayouts/slideLayout15.xml"/></Relationships>
</file>

<file path=ppt/slideMasters/_rels/slideMaster14.xml.rels><?xml version="1.0" encoding="UTF-8" standalone="yes"?>
<Relationships xmlns="http://schemas.openxmlformats.org/package/2006/relationships"><Relationship Id="rId3" Type="http://schemas.openxmlformats.org/officeDocument/2006/relationships/theme" Target="../theme/theme14.xml"/><Relationship Id="rId2" Type="http://schemas.openxmlformats.org/officeDocument/2006/relationships/image" Target="../media/image1.jpeg"/><Relationship Id="rId1" Type="http://schemas.openxmlformats.org/officeDocument/2006/relationships/slideLayout" Target="../slideLayouts/slideLayout16.xml"/></Relationships>
</file>

<file path=ppt/slideMasters/_rels/slideMaster15.xml.rels><?xml version="1.0" encoding="UTF-8" standalone="yes"?>
<Relationships xmlns="http://schemas.openxmlformats.org/package/2006/relationships"><Relationship Id="rId3" Type="http://schemas.openxmlformats.org/officeDocument/2006/relationships/theme" Target="../theme/theme15.xml"/><Relationship Id="rId2" Type="http://schemas.openxmlformats.org/officeDocument/2006/relationships/image" Target="../media/image1.jpeg"/><Relationship Id="rId1" Type="http://schemas.openxmlformats.org/officeDocument/2006/relationships/slideLayout" Target="../slideLayouts/slideLayout17.xml"/></Relationships>
</file>

<file path=ppt/slideMasters/_rels/slideMaster16.xml.rels><?xml version="1.0" encoding="UTF-8" standalone="yes"?>
<Relationships xmlns="http://schemas.openxmlformats.org/package/2006/relationships"><Relationship Id="rId3" Type="http://schemas.openxmlformats.org/officeDocument/2006/relationships/theme" Target="../theme/theme16.xml"/><Relationship Id="rId2" Type="http://schemas.openxmlformats.org/officeDocument/2006/relationships/image" Target="../media/image1.jpeg"/><Relationship Id="rId1" Type="http://schemas.openxmlformats.org/officeDocument/2006/relationships/slideLayout" Target="../slideLayouts/slideLayout18.xml"/></Relationships>
</file>

<file path=ppt/slideMasters/_rels/slideMaster17.xml.rels><?xml version="1.0" encoding="UTF-8" standalone="yes"?>
<Relationships xmlns="http://schemas.openxmlformats.org/package/2006/relationships"><Relationship Id="rId3" Type="http://schemas.openxmlformats.org/officeDocument/2006/relationships/theme" Target="../theme/theme17.xml"/><Relationship Id="rId2" Type="http://schemas.openxmlformats.org/officeDocument/2006/relationships/image" Target="../media/image1.jpeg"/><Relationship Id="rId1" Type="http://schemas.openxmlformats.org/officeDocument/2006/relationships/slideLayout" Target="../slideLayouts/slideLayout19.xml"/></Relationships>
</file>

<file path=ppt/slideMasters/_rels/slideMaster18.xml.rels><?xml version="1.0" encoding="UTF-8" standalone="yes"?>
<Relationships xmlns="http://schemas.openxmlformats.org/package/2006/relationships"><Relationship Id="rId3" Type="http://schemas.openxmlformats.org/officeDocument/2006/relationships/theme" Target="../theme/theme18.xml"/><Relationship Id="rId2" Type="http://schemas.openxmlformats.org/officeDocument/2006/relationships/image" Target="../media/image1.jpeg"/><Relationship Id="rId1" Type="http://schemas.openxmlformats.org/officeDocument/2006/relationships/slideLayout" Target="../slideLayouts/slideLayout20.xml"/></Relationships>
</file>

<file path=ppt/slideMasters/_rels/slideMaster19.xml.rels><?xml version="1.0" encoding="UTF-8" standalone="yes"?>
<Relationships xmlns="http://schemas.openxmlformats.org/package/2006/relationships"><Relationship Id="rId3" Type="http://schemas.openxmlformats.org/officeDocument/2006/relationships/theme" Target="../theme/theme19.xml"/><Relationship Id="rId2" Type="http://schemas.openxmlformats.org/officeDocument/2006/relationships/image" Target="../media/image1.jpeg"/><Relationship Id="rId1" Type="http://schemas.openxmlformats.org/officeDocument/2006/relationships/slideLayout" Target="../slideLayouts/slideLayout2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image" Target="../media/image1.jpeg"/><Relationship Id="rId1" Type="http://schemas.openxmlformats.org/officeDocument/2006/relationships/slideLayout" Target="../slideLayouts/slideLayout2.xml"/></Relationships>
</file>

<file path=ppt/slideMasters/_rels/slideMaster20.xml.rels><?xml version="1.0" encoding="UTF-8" standalone="yes"?>
<Relationships xmlns="http://schemas.openxmlformats.org/package/2006/relationships"><Relationship Id="rId3" Type="http://schemas.openxmlformats.org/officeDocument/2006/relationships/theme" Target="../theme/theme20.xml"/><Relationship Id="rId2" Type="http://schemas.openxmlformats.org/officeDocument/2006/relationships/image" Target="../media/image1.jpeg"/><Relationship Id="rId1" Type="http://schemas.openxmlformats.org/officeDocument/2006/relationships/slideLayout" Target="../slideLayouts/slideLayout22.xml"/></Relationships>
</file>

<file path=ppt/slideMasters/_rels/slideMaster21.xml.rels><?xml version="1.0" encoding="UTF-8" standalone="yes"?>
<Relationships xmlns="http://schemas.openxmlformats.org/package/2006/relationships"><Relationship Id="rId3" Type="http://schemas.openxmlformats.org/officeDocument/2006/relationships/theme" Target="../theme/theme21.xml"/><Relationship Id="rId2" Type="http://schemas.openxmlformats.org/officeDocument/2006/relationships/image" Target="../media/image1.jpeg"/><Relationship Id="rId1" Type="http://schemas.openxmlformats.org/officeDocument/2006/relationships/slideLayout" Target="../slideLayouts/slideLayout23.xml"/></Relationships>
</file>

<file path=ppt/slideMasters/_rels/slideMaster22.xml.rels><?xml version="1.0" encoding="UTF-8" standalone="yes"?>
<Relationships xmlns="http://schemas.openxmlformats.org/package/2006/relationships"><Relationship Id="rId3" Type="http://schemas.openxmlformats.org/officeDocument/2006/relationships/theme" Target="../theme/theme22.xml"/><Relationship Id="rId2" Type="http://schemas.openxmlformats.org/officeDocument/2006/relationships/image" Target="../media/image1.jpeg"/><Relationship Id="rId1" Type="http://schemas.openxmlformats.org/officeDocument/2006/relationships/slideLayout" Target="../slideLayouts/slideLayout24.xml"/></Relationships>
</file>

<file path=ppt/slideMasters/_rels/slideMaster23.xml.rels><?xml version="1.0" encoding="UTF-8" standalone="yes"?>
<Relationships xmlns="http://schemas.openxmlformats.org/package/2006/relationships"><Relationship Id="rId3" Type="http://schemas.openxmlformats.org/officeDocument/2006/relationships/theme" Target="../theme/theme23.xml"/><Relationship Id="rId2" Type="http://schemas.openxmlformats.org/officeDocument/2006/relationships/image" Target="../media/image1.jpeg"/><Relationship Id="rId1" Type="http://schemas.openxmlformats.org/officeDocument/2006/relationships/slideLayout" Target="../slideLayouts/slideLayout25.xml"/></Relationships>
</file>

<file path=ppt/slideMasters/_rels/slideMaster24.xml.rels><?xml version="1.0" encoding="UTF-8" standalone="yes"?>
<Relationships xmlns="http://schemas.openxmlformats.org/package/2006/relationships"><Relationship Id="rId3" Type="http://schemas.openxmlformats.org/officeDocument/2006/relationships/theme" Target="../theme/theme24.xml"/><Relationship Id="rId2" Type="http://schemas.openxmlformats.org/officeDocument/2006/relationships/image" Target="../media/image1.jpeg"/><Relationship Id="rId1" Type="http://schemas.openxmlformats.org/officeDocument/2006/relationships/slideLayout" Target="../slideLayouts/slideLayout26.xml"/></Relationships>
</file>

<file path=ppt/slideMasters/_rels/slideMaster25.xml.rels><?xml version="1.0" encoding="UTF-8" standalone="yes"?>
<Relationships xmlns="http://schemas.openxmlformats.org/package/2006/relationships"><Relationship Id="rId3" Type="http://schemas.openxmlformats.org/officeDocument/2006/relationships/theme" Target="../theme/theme25.xml"/><Relationship Id="rId2" Type="http://schemas.openxmlformats.org/officeDocument/2006/relationships/image" Target="../media/image1.jpeg"/><Relationship Id="rId1" Type="http://schemas.openxmlformats.org/officeDocument/2006/relationships/slideLayout" Target="../slideLayouts/slideLayout27.xml"/></Relationships>
</file>

<file path=ppt/slideMasters/_rels/slideMaster26.xml.rels><?xml version="1.0" encoding="UTF-8" standalone="yes"?>
<Relationships xmlns="http://schemas.openxmlformats.org/package/2006/relationships"><Relationship Id="rId3" Type="http://schemas.openxmlformats.org/officeDocument/2006/relationships/theme" Target="../theme/theme26.xml"/><Relationship Id="rId2" Type="http://schemas.openxmlformats.org/officeDocument/2006/relationships/image" Target="../media/image1.jpeg"/><Relationship Id="rId1" Type="http://schemas.openxmlformats.org/officeDocument/2006/relationships/slideLayout" Target="../slideLayouts/slideLayout28.xml"/></Relationships>
</file>

<file path=ppt/slideMasters/_rels/slideMaster27.xml.rels><?xml version="1.0" encoding="UTF-8" standalone="yes"?>
<Relationships xmlns="http://schemas.openxmlformats.org/package/2006/relationships"><Relationship Id="rId3" Type="http://schemas.openxmlformats.org/officeDocument/2006/relationships/theme" Target="../theme/theme27.xml"/><Relationship Id="rId2" Type="http://schemas.openxmlformats.org/officeDocument/2006/relationships/image" Target="../media/image1.jpeg"/><Relationship Id="rId1" Type="http://schemas.openxmlformats.org/officeDocument/2006/relationships/slideLayout" Target="../slideLayouts/slideLayout29.xml"/></Relationships>
</file>

<file path=ppt/slideMasters/_rels/slideMaster28.xml.rels><?xml version="1.0" encoding="UTF-8" standalone="yes"?>
<Relationships xmlns="http://schemas.openxmlformats.org/package/2006/relationships"><Relationship Id="rId3" Type="http://schemas.openxmlformats.org/officeDocument/2006/relationships/theme" Target="../theme/theme28.xml"/><Relationship Id="rId2" Type="http://schemas.openxmlformats.org/officeDocument/2006/relationships/image" Target="../media/image1.jpeg"/><Relationship Id="rId1" Type="http://schemas.openxmlformats.org/officeDocument/2006/relationships/slideLayout" Target="../slideLayouts/slideLayout30.xml"/></Relationships>
</file>

<file path=ppt/slideMasters/_rels/slideMaster29.xml.rels><?xml version="1.0" encoding="UTF-8" standalone="yes"?>
<Relationships xmlns="http://schemas.openxmlformats.org/package/2006/relationships"><Relationship Id="rId3" Type="http://schemas.openxmlformats.org/officeDocument/2006/relationships/theme" Target="../theme/theme29.xml"/><Relationship Id="rId2" Type="http://schemas.openxmlformats.org/officeDocument/2006/relationships/image" Target="../media/image1.jpeg"/><Relationship Id="rId1"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image" Target="../media/image1.jpeg"/><Relationship Id="rId1" Type="http://schemas.openxmlformats.org/officeDocument/2006/relationships/slideLayout" Target="../slideLayouts/slideLayout3.xml"/></Relationships>
</file>

<file path=ppt/slideMasters/_rels/slideMaster30.xml.rels><?xml version="1.0" encoding="UTF-8" standalone="yes"?>
<Relationships xmlns="http://schemas.openxmlformats.org/package/2006/relationships"><Relationship Id="rId3" Type="http://schemas.openxmlformats.org/officeDocument/2006/relationships/theme" Target="../theme/theme30.xml"/><Relationship Id="rId2" Type="http://schemas.openxmlformats.org/officeDocument/2006/relationships/image" Target="../media/image1.jpeg"/><Relationship Id="rId1" Type="http://schemas.openxmlformats.org/officeDocument/2006/relationships/slideLayout" Target="../slideLayouts/slideLayout32.xml"/></Relationships>
</file>

<file path=ppt/slideMasters/_rels/slideMaster31.xml.rels><?xml version="1.0" encoding="UTF-8" standalone="yes"?>
<Relationships xmlns="http://schemas.openxmlformats.org/package/2006/relationships"><Relationship Id="rId3" Type="http://schemas.openxmlformats.org/officeDocument/2006/relationships/theme" Target="../theme/theme31.xml"/><Relationship Id="rId2" Type="http://schemas.openxmlformats.org/officeDocument/2006/relationships/image" Target="../media/image1.jpeg"/><Relationship Id="rId1" Type="http://schemas.openxmlformats.org/officeDocument/2006/relationships/slideLayout" Target="../slideLayouts/slideLayout33.xml"/></Relationships>
</file>

<file path=ppt/slideMasters/_rels/slideMaster32.xml.rels><?xml version="1.0" encoding="UTF-8" standalone="yes"?>
<Relationships xmlns="http://schemas.openxmlformats.org/package/2006/relationships"><Relationship Id="rId3" Type="http://schemas.openxmlformats.org/officeDocument/2006/relationships/theme" Target="../theme/theme32.xml"/><Relationship Id="rId2" Type="http://schemas.openxmlformats.org/officeDocument/2006/relationships/image" Target="../media/image1.jpeg"/><Relationship Id="rId1" Type="http://schemas.openxmlformats.org/officeDocument/2006/relationships/slideLayout" Target="../slideLayouts/slideLayout34.xml"/></Relationships>
</file>

<file path=ppt/slideMasters/_rels/slideMaster33.xml.rels><?xml version="1.0" encoding="UTF-8" standalone="yes"?>
<Relationships xmlns="http://schemas.openxmlformats.org/package/2006/relationships"><Relationship Id="rId3" Type="http://schemas.openxmlformats.org/officeDocument/2006/relationships/theme" Target="../theme/theme33.xml"/><Relationship Id="rId2" Type="http://schemas.openxmlformats.org/officeDocument/2006/relationships/image" Target="../media/image1.jpeg"/><Relationship Id="rId1" Type="http://schemas.openxmlformats.org/officeDocument/2006/relationships/slideLayout" Target="../slideLayouts/slideLayout35.xml"/></Relationships>
</file>

<file path=ppt/slideMasters/_rels/slideMaster34.xml.rels><?xml version="1.0" encoding="UTF-8" standalone="yes"?>
<Relationships xmlns="http://schemas.openxmlformats.org/package/2006/relationships"><Relationship Id="rId3" Type="http://schemas.openxmlformats.org/officeDocument/2006/relationships/theme" Target="../theme/theme34.xml"/><Relationship Id="rId2" Type="http://schemas.openxmlformats.org/officeDocument/2006/relationships/image" Target="../media/image1.jpeg"/><Relationship Id="rId1" Type="http://schemas.openxmlformats.org/officeDocument/2006/relationships/slideLayout" Target="../slideLayouts/slideLayout36.xml"/></Relationships>
</file>

<file path=ppt/slideMasters/_rels/slideMaster35.xml.rels><?xml version="1.0" encoding="UTF-8" standalone="yes"?>
<Relationships xmlns="http://schemas.openxmlformats.org/package/2006/relationships"><Relationship Id="rId3" Type="http://schemas.openxmlformats.org/officeDocument/2006/relationships/theme" Target="../theme/theme35.xml"/><Relationship Id="rId2" Type="http://schemas.openxmlformats.org/officeDocument/2006/relationships/image" Target="../media/image1.jpeg"/><Relationship Id="rId1" Type="http://schemas.openxmlformats.org/officeDocument/2006/relationships/slideLayout" Target="../slideLayouts/slideLayout37.xml"/></Relationships>
</file>

<file path=ppt/slideMasters/_rels/slideMaster36.xml.rels><?xml version="1.0" encoding="UTF-8" standalone="yes"?>
<Relationships xmlns="http://schemas.openxmlformats.org/package/2006/relationships"><Relationship Id="rId2" Type="http://schemas.openxmlformats.org/officeDocument/2006/relationships/theme" Target="../theme/theme36.xml"/><Relationship Id="rId1" Type="http://schemas.openxmlformats.org/officeDocument/2006/relationships/slideLayout" Target="../slideLayouts/slideLayout38.xml"/></Relationships>
</file>

<file path=ppt/slideMasters/_rels/slideMaster37.xml.rels><?xml version="1.0" encoding="UTF-8" standalone="yes"?>
<Relationships xmlns="http://schemas.openxmlformats.org/package/2006/relationships"><Relationship Id="rId2" Type="http://schemas.openxmlformats.org/officeDocument/2006/relationships/theme" Target="../theme/theme37.xml"/><Relationship Id="rId1" Type="http://schemas.openxmlformats.org/officeDocument/2006/relationships/slideLayout" Target="../slideLayouts/slideLayout39.xml"/></Relationships>
</file>

<file path=ppt/slideMasters/_rels/slideMaster38.xml.rels><?xml version="1.0" encoding="UTF-8" standalone="yes"?>
<Relationships xmlns="http://schemas.openxmlformats.org/package/2006/relationships"><Relationship Id="rId2" Type="http://schemas.openxmlformats.org/officeDocument/2006/relationships/theme" Target="../theme/theme38.xml"/><Relationship Id="rId1" Type="http://schemas.openxmlformats.org/officeDocument/2006/relationships/slideLayout" Target="../slideLayouts/slideLayout40.xml"/></Relationships>
</file>

<file path=ppt/slideMasters/_rels/slideMaster39.xml.rels><?xml version="1.0" encoding="UTF-8" standalone="yes"?>
<Relationships xmlns="http://schemas.openxmlformats.org/package/2006/relationships"><Relationship Id="rId2" Type="http://schemas.openxmlformats.org/officeDocument/2006/relationships/theme" Target="../theme/theme39.xml"/><Relationship Id="rId1"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4" Type="http://schemas.openxmlformats.org/officeDocument/2006/relationships/theme" Target="../theme/theme4.xml"/><Relationship Id="rId3" Type="http://schemas.openxmlformats.org/officeDocument/2006/relationships/image" Target="../media/image1.jpeg"/><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_rels/slideMaster40.xml.rels><?xml version="1.0" encoding="UTF-8" standalone="yes"?>
<Relationships xmlns="http://schemas.openxmlformats.org/package/2006/relationships"><Relationship Id="rId2" Type="http://schemas.openxmlformats.org/officeDocument/2006/relationships/theme" Target="../theme/theme40.xml"/><Relationship Id="rId1" Type="http://schemas.openxmlformats.org/officeDocument/2006/relationships/slideLayout" Target="../slideLayouts/slideLayout42.xml"/></Relationships>
</file>

<file path=ppt/slideMasters/_rels/slideMaster41.xml.rels><?xml version="1.0" encoding="UTF-8" standalone="yes"?>
<Relationships xmlns="http://schemas.openxmlformats.org/package/2006/relationships"><Relationship Id="rId2" Type="http://schemas.openxmlformats.org/officeDocument/2006/relationships/theme" Target="../theme/theme41.xml"/><Relationship Id="rId1" Type="http://schemas.openxmlformats.org/officeDocument/2006/relationships/slideLayout" Target="../slideLayouts/slideLayout43.xml"/></Relationships>
</file>

<file path=ppt/slideMasters/_rels/slideMaster42.xml.rels><?xml version="1.0" encoding="UTF-8" standalone="yes"?>
<Relationships xmlns="http://schemas.openxmlformats.org/package/2006/relationships"><Relationship Id="rId2" Type="http://schemas.openxmlformats.org/officeDocument/2006/relationships/theme" Target="../theme/theme42.xml"/><Relationship Id="rId1" Type="http://schemas.openxmlformats.org/officeDocument/2006/relationships/slideLayout" Target="../slideLayouts/slideLayout44.xml"/></Relationships>
</file>

<file path=ppt/slideMasters/_rels/slideMaster43.xml.rels><?xml version="1.0" encoding="UTF-8" standalone="yes"?>
<Relationships xmlns="http://schemas.openxmlformats.org/package/2006/relationships"><Relationship Id="rId2" Type="http://schemas.openxmlformats.org/officeDocument/2006/relationships/theme" Target="../theme/theme43.xml"/><Relationship Id="rId1" Type="http://schemas.openxmlformats.org/officeDocument/2006/relationships/slideLayout" Target="../slideLayouts/slideLayout45.xml"/></Relationships>
</file>

<file path=ppt/slideMasters/_rels/slideMaster44.xml.rels><?xml version="1.0" encoding="UTF-8" standalone="yes"?>
<Relationships xmlns="http://schemas.openxmlformats.org/package/2006/relationships"><Relationship Id="rId2" Type="http://schemas.openxmlformats.org/officeDocument/2006/relationships/theme" Target="../theme/theme44.xml"/><Relationship Id="rId1" Type="http://schemas.openxmlformats.org/officeDocument/2006/relationships/slideLayout" Target="../slideLayouts/slideLayout46.xml"/></Relationships>
</file>

<file path=ppt/slideMasters/_rels/slideMaster45.xml.rels><?xml version="1.0" encoding="UTF-8" standalone="yes"?>
<Relationships xmlns="http://schemas.openxmlformats.org/package/2006/relationships"><Relationship Id="rId2" Type="http://schemas.openxmlformats.org/officeDocument/2006/relationships/theme" Target="../theme/theme45.xml"/><Relationship Id="rId1" Type="http://schemas.openxmlformats.org/officeDocument/2006/relationships/slideLayout" Target="../slideLayouts/slideLayout47.xml"/></Relationships>
</file>

<file path=ppt/slideMasters/_rels/slideMaster46.xml.rels><?xml version="1.0" encoding="UTF-8" standalone="yes"?>
<Relationships xmlns="http://schemas.openxmlformats.org/package/2006/relationships"><Relationship Id="rId2" Type="http://schemas.openxmlformats.org/officeDocument/2006/relationships/theme" Target="../theme/theme46.xml"/><Relationship Id="rId1"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image" Target="../media/image1.jpeg"/><Relationship Id="rId1" Type="http://schemas.openxmlformats.org/officeDocument/2006/relationships/slideLayout" Target="../slideLayouts/slideLayout6.xml"/></Relationships>
</file>

<file path=ppt/slideMasters/_rels/slideMaster6.xml.rels><?xml version="1.0" encoding="UTF-8" standalone="yes"?>
<Relationships xmlns="http://schemas.openxmlformats.org/package/2006/relationships"><Relationship Id="rId4" Type="http://schemas.openxmlformats.org/officeDocument/2006/relationships/theme" Target="../theme/theme6.xml"/><Relationship Id="rId3" Type="http://schemas.openxmlformats.org/officeDocument/2006/relationships/image" Target="../media/image1.jpeg"/><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image" Target="../media/image1.jpeg"/><Relationship Id="rId1" Type="http://schemas.openxmlformats.org/officeDocument/2006/relationships/slideLayout" Target="../slideLayouts/slideLayout9.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image" Target="../media/image1.jpeg"/><Relationship Id="rId1" Type="http://schemas.openxmlformats.org/officeDocument/2006/relationships/slideLayout" Target="../slideLayouts/slideLayout10.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image" Target="../media/image1.jpeg"/><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124" name="图片 6" descr="logo横版 png"/>
          <p:cNvPicPr>
            <a:picLocks noChangeAspect="1"/>
          </p:cNvPicPr>
          <p:nvPr userDrawn="1"/>
        </p:nvPicPr>
        <p:blipFill>
          <a:blip r:embed="rId2"/>
          <a:stretch>
            <a:fillRect/>
          </a:stretch>
        </p:blipFill>
        <p:spPr>
          <a:xfrm>
            <a:off x="8277225" y="198755"/>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Lst>
  <p:txStyles>
    <p:titleStyle/>
    <p:bodyStyle/>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124" name="图片 6" descr="logo横版 png"/>
          <p:cNvPicPr>
            <a:picLocks noChangeAspect="1"/>
          </p:cNvPicPr>
          <p:nvPr userDrawn="1"/>
        </p:nvPicPr>
        <p:blipFill>
          <a:blip r:embed="rId2"/>
          <a:stretch>
            <a:fillRect/>
          </a:stretch>
        </p:blipFill>
        <p:spPr>
          <a:xfrm>
            <a:off x="8277225" y="198755"/>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69" r:id="rId1"/>
  </p:sldLayoutIdLst>
  <p:txStyles>
    <p:titleStyle/>
    <p:bodyStyle/>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124" name="图片 6" descr="logo横版 png"/>
          <p:cNvPicPr>
            <a:picLocks noChangeAspect="1"/>
          </p:cNvPicPr>
          <p:nvPr userDrawn="1"/>
        </p:nvPicPr>
        <p:blipFill>
          <a:blip r:embed="rId2"/>
          <a:stretch>
            <a:fillRect/>
          </a:stretch>
        </p:blipFill>
        <p:spPr>
          <a:xfrm>
            <a:off x="8277225" y="198755"/>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71" r:id="rId1"/>
  </p:sldLayoutIdLst>
  <p:txStyles>
    <p:titleStyle/>
    <p:bodyStyle/>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124" name="图片 6" descr="logo横版 png"/>
          <p:cNvPicPr>
            <a:picLocks noChangeAspect="1"/>
          </p:cNvPicPr>
          <p:nvPr userDrawn="1"/>
        </p:nvPicPr>
        <p:blipFill>
          <a:blip r:embed="rId2"/>
          <a:stretch>
            <a:fillRect/>
          </a:stretch>
        </p:blipFill>
        <p:spPr>
          <a:xfrm>
            <a:off x="8277225" y="198755"/>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73" r:id="rId1"/>
  </p:sldLayoutIdLst>
  <p:txStyles>
    <p:titleStyle/>
    <p:bodyStyle/>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124" name="图片 6" descr="logo横版 png"/>
          <p:cNvPicPr>
            <a:picLocks noChangeAspect="1"/>
          </p:cNvPicPr>
          <p:nvPr userDrawn="1"/>
        </p:nvPicPr>
        <p:blipFill>
          <a:blip r:embed="rId2"/>
          <a:stretch>
            <a:fillRect/>
          </a:stretch>
        </p:blipFill>
        <p:spPr>
          <a:xfrm>
            <a:off x="8277225" y="198755"/>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75" r:id="rId1"/>
  </p:sldLayoutIdLst>
  <p:txStyles>
    <p:titleStyle/>
    <p:bodyStyle/>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124" name="图片 6" descr="logo横版 png"/>
          <p:cNvPicPr>
            <a:picLocks noChangeAspect="1"/>
          </p:cNvPicPr>
          <p:nvPr userDrawn="1"/>
        </p:nvPicPr>
        <p:blipFill>
          <a:blip r:embed="rId2"/>
          <a:stretch>
            <a:fillRect/>
          </a:stretch>
        </p:blipFill>
        <p:spPr>
          <a:xfrm>
            <a:off x="8277225" y="198755"/>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77" r:id="rId1"/>
  </p:sldLayoutIdLst>
  <p:txStyles>
    <p:titleStyle/>
    <p:bodyStyle/>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124" name="图片 6" descr="logo横版 png"/>
          <p:cNvPicPr>
            <a:picLocks noChangeAspect="1"/>
          </p:cNvPicPr>
          <p:nvPr userDrawn="1"/>
        </p:nvPicPr>
        <p:blipFill>
          <a:blip r:embed="rId2"/>
          <a:stretch>
            <a:fillRect/>
          </a:stretch>
        </p:blipFill>
        <p:spPr>
          <a:xfrm>
            <a:off x="8277225" y="198755"/>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79" r:id="rId1"/>
  </p:sldLayoutIdLst>
  <p:txStyles>
    <p:titleStyle/>
    <p:bodyStyle/>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124" name="图片 6" descr="logo横版 png"/>
          <p:cNvPicPr>
            <a:picLocks noChangeAspect="1"/>
          </p:cNvPicPr>
          <p:nvPr userDrawn="1"/>
        </p:nvPicPr>
        <p:blipFill>
          <a:blip r:embed="rId2"/>
          <a:stretch>
            <a:fillRect/>
          </a:stretch>
        </p:blipFill>
        <p:spPr>
          <a:xfrm>
            <a:off x="8277225" y="198755"/>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81" r:id="rId1"/>
  </p:sldLayoutIdLst>
  <p:txStyles>
    <p:titleStyle/>
    <p:bodyStyle/>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124" name="图片 6" descr="logo横版 png"/>
          <p:cNvPicPr>
            <a:picLocks noChangeAspect="1"/>
          </p:cNvPicPr>
          <p:nvPr userDrawn="1"/>
        </p:nvPicPr>
        <p:blipFill>
          <a:blip r:embed="rId2"/>
          <a:stretch>
            <a:fillRect/>
          </a:stretch>
        </p:blipFill>
        <p:spPr>
          <a:xfrm>
            <a:off x="8277225" y="198755"/>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83" r:id="rId1"/>
  </p:sldLayoutIdLst>
  <p:txStyles>
    <p:titleStyle/>
    <p:bodyStyle/>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124" name="图片 6" descr="logo横版 png"/>
          <p:cNvPicPr>
            <a:picLocks noChangeAspect="1"/>
          </p:cNvPicPr>
          <p:nvPr userDrawn="1"/>
        </p:nvPicPr>
        <p:blipFill>
          <a:blip r:embed="rId2"/>
          <a:stretch>
            <a:fillRect/>
          </a:stretch>
        </p:blipFill>
        <p:spPr>
          <a:xfrm>
            <a:off x="8277225" y="198755"/>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85" r:id="rId1"/>
  </p:sldLayoutIdLst>
  <p:txStyles>
    <p:titleStyle/>
    <p:bodyStyle/>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124" name="图片 6" descr="logo横版 png"/>
          <p:cNvPicPr>
            <a:picLocks noChangeAspect="1"/>
          </p:cNvPicPr>
          <p:nvPr userDrawn="1"/>
        </p:nvPicPr>
        <p:blipFill>
          <a:blip r:embed="rId2"/>
          <a:stretch>
            <a:fillRect/>
          </a:stretch>
        </p:blipFill>
        <p:spPr>
          <a:xfrm>
            <a:off x="8277225" y="198755"/>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87" r:id="rId1"/>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124" name="图片 6" descr="logo横版 png"/>
          <p:cNvPicPr>
            <a:picLocks noChangeAspect="1"/>
          </p:cNvPicPr>
          <p:nvPr userDrawn="1"/>
        </p:nvPicPr>
        <p:blipFill>
          <a:blip r:embed="rId2"/>
          <a:stretch>
            <a:fillRect/>
          </a:stretch>
        </p:blipFill>
        <p:spPr>
          <a:xfrm>
            <a:off x="8277225" y="198755"/>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51" r:id="rId1"/>
  </p:sldLayoutIdLst>
  <p:txStyles>
    <p:titleStyle/>
    <p:bodyStyle/>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124" name="图片 6" descr="logo横版 png"/>
          <p:cNvPicPr>
            <a:picLocks noChangeAspect="1"/>
          </p:cNvPicPr>
          <p:nvPr userDrawn="1"/>
        </p:nvPicPr>
        <p:blipFill>
          <a:blip r:embed="rId2"/>
          <a:stretch>
            <a:fillRect/>
          </a:stretch>
        </p:blipFill>
        <p:spPr>
          <a:xfrm>
            <a:off x="8277225" y="198755"/>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89" r:id="rId1"/>
  </p:sldLayoutIdLst>
  <p:txStyles>
    <p:titleStyle/>
    <p:bodyStyle/>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124" name="图片 6" descr="logo横版 png"/>
          <p:cNvPicPr>
            <a:picLocks noChangeAspect="1"/>
          </p:cNvPicPr>
          <p:nvPr userDrawn="1"/>
        </p:nvPicPr>
        <p:blipFill>
          <a:blip r:embed="rId2"/>
          <a:stretch>
            <a:fillRect/>
          </a:stretch>
        </p:blipFill>
        <p:spPr>
          <a:xfrm>
            <a:off x="8277225" y="198755"/>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91" r:id="rId1"/>
  </p:sldLayoutIdLst>
  <p:txStyles>
    <p:titleStyle/>
    <p:bodyStyle/>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124" name="图片 6" descr="logo横版 png"/>
          <p:cNvPicPr>
            <a:picLocks noChangeAspect="1"/>
          </p:cNvPicPr>
          <p:nvPr userDrawn="1"/>
        </p:nvPicPr>
        <p:blipFill>
          <a:blip r:embed="rId2"/>
          <a:stretch>
            <a:fillRect/>
          </a:stretch>
        </p:blipFill>
        <p:spPr>
          <a:xfrm>
            <a:off x="8277225" y="198755"/>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93" r:id="rId1"/>
  </p:sldLayoutIdLst>
  <p:txStyles>
    <p:titleStyle/>
    <p:bodyStyle/>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124" name="图片 6" descr="logo横版 png"/>
          <p:cNvPicPr>
            <a:picLocks noChangeAspect="1"/>
          </p:cNvPicPr>
          <p:nvPr userDrawn="1"/>
        </p:nvPicPr>
        <p:blipFill>
          <a:blip r:embed="rId2"/>
          <a:stretch>
            <a:fillRect/>
          </a:stretch>
        </p:blipFill>
        <p:spPr>
          <a:xfrm>
            <a:off x="8277225" y="198755"/>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95" r:id="rId1"/>
  </p:sldLayoutIdLst>
  <p:txStyles>
    <p:titleStyle/>
    <p:bodyStyle/>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124" name="图片 6" descr="logo横版 png"/>
          <p:cNvPicPr>
            <a:picLocks noChangeAspect="1"/>
          </p:cNvPicPr>
          <p:nvPr userDrawn="1"/>
        </p:nvPicPr>
        <p:blipFill>
          <a:blip r:embed="rId2"/>
          <a:stretch>
            <a:fillRect/>
          </a:stretch>
        </p:blipFill>
        <p:spPr>
          <a:xfrm>
            <a:off x="8277225" y="198755"/>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97" r:id="rId1"/>
  </p:sldLayoutIdLst>
  <p:txStyles>
    <p:titleStyle/>
    <p:bodyStyle/>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124" name="图片 6" descr="logo横版 png"/>
          <p:cNvPicPr>
            <a:picLocks noChangeAspect="1"/>
          </p:cNvPicPr>
          <p:nvPr userDrawn="1"/>
        </p:nvPicPr>
        <p:blipFill>
          <a:blip r:embed="rId2"/>
          <a:stretch>
            <a:fillRect/>
          </a:stretch>
        </p:blipFill>
        <p:spPr>
          <a:xfrm>
            <a:off x="8277225" y="198755"/>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99" r:id="rId1"/>
  </p:sldLayoutIdLst>
  <p:txStyles>
    <p:titleStyle/>
    <p:bodyStyle/>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124" name="图片 6" descr="logo横版 png"/>
          <p:cNvPicPr>
            <a:picLocks noChangeAspect="1"/>
          </p:cNvPicPr>
          <p:nvPr userDrawn="1"/>
        </p:nvPicPr>
        <p:blipFill>
          <a:blip r:embed="rId2"/>
          <a:stretch>
            <a:fillRect/>
          </a:stretch>
        </p:blipFill>
        <p:spPr>
          <a:xfrm>
            <a:off x="8277225" y="198755"/>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701" r:id="rId1"/>
  </p:sldLayoutIdLst>
  <p:txStyles>
    <p:titleStyle/>
    <p:bodyStyle/>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124" name="图片 6" descr="logo横版 png"/>
          <p:cNvPicPr>
            <a:picLocks noChangeAspect="1"/>
          </p:cNvPicPr>
          <p:nvPr userDrawn="1"/>
        </p:nvPicPr>
        <p:blipFill>
          <a:blip r:embed="rId2"/>
          <a:stretch>
            <a:fillRect/>
          </a:stretch>
        </p:blipFill>
        <p:spPr>
          <a:xfrm>
            <a:off x="8277225" y="198755"/>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703" r:id="rId1"/>
  </p:sldLayoutIdLst>
  <p:txStyles>
    <p:titleStyle/>
    <p:bodyStyle/>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124" name="图片 6" descr="logo横版 png"/>
          <p:cNvPicPr>
            <a:picLocks noChangeAspect="1"/>
          </p:cNvPicPr>
          <p:nvPr userDrawn="1"/>
        </p:nvPicPr>
        <p:blipFill>
          <a:blip r:embed="rId2"/>
          <a:stretch>
            <a:fillRect/>
          </a:stretch>
        </p:blipFill>
        <p:spPr>
          <a:xfrm>
            <a:off x="8277225" y="198755"/>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705" r:id="rId1"/>
  </p:sldLayoutIdLst>
  <p:txStyles>
    <p:titleStyle/>
    <p:bodyStyle/>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124" name="图片 6" descr="logo横版 png"/>
          <p:cNvPicPr>
            <a:picLocks noChangeAspect="1"/>
          </p:cNvPicPr>
          <p:nvPr userDrawn="1"/>
        </p:nvPicPr>
        <p:blipFill>
          <a:blip r:embed="rId2"/>
          <a:stretch>
            <a:fillRect/>
          </a:stretch>
        </p:blipFill>
        <p:spPr>
          <a:xfrm>
            <a:off x="8277225" y="198755"/>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707" r:id="rId1"/>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124" name="图片 6" descr="logo横版 png"/>
          <p:cNvPicPr>
            <a:picLocks noChangeAspect="1"/>
          </p:cNvPicPr>
          <p:nvPr userDrawn="1"/>
        </p:nvPicPr>
        <p:blipFill>
          <a:blip r:embed="rId2"/>
          <a:stretch>
            <a:fillRect/>
          </a:stretch>
        </p:blipFill>
        <p:spPr>
          <a:xfrm>
            <a:off x="8277225" y="198755"/>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53" r:id="rId1"/>
  </p:sldLayoutIdLst>
  <p:txStyles>
    <p:titleStyle/>
    <p:bodyStyle/>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124" name="图片 6" descr="logo横版 png"/>
          <p:cNvPicPr>
            <a:picLocks noChangeAspect="1"/>
          </p:cNvPicPr>
          <p:nvPr userDrawn="1"/>
        </p:nvPicPr>
        <p:blipFill>
          <a:blip r:embed="rId2"/>
          <a:stretch>
            <a:fillRect/>
          </a:stretch>
        </p:blipFill>
        <p:spPr>
          <a:xfrm>
            <a:off x="8277225" y="198755"/>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709" r:id="rId1"/>
  </p:sldLayoutIdLst>
  <p:txStyles>
    <p:titleStyle/>
    <p:bodyStyle/>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124" name="图片 6" descr="logo横版 png"/>
          <p:cNvPicPr>
            <a:picLocks noChangeAspect="1"/>
          </p:cNvPicPr>
          <p:nvPr userDrawn="1"/>
        </p:nvPicPr>
        <p:blipFill>
          <a:blip r:embed="rId2"/>
          <a:stretch>
            <a:fillRect/>
          </a:stretch>
        </p:blipFill>
        <p:spPr>
          <a:xfrm>
            <a:off x="8277225" y="198755"/>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711" r:id="rId1"/>
  </p:sldLayoutIdLst>
  <p:txStyles>
    <p:titleStyle/>
    <p:bodyStyle/>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124" name="图片 6" descr="logo横版 png"/>
          <p:cNvPicPr>
            <a:picLocks noChangeAspect="1"/>
          </p:cNvPicPr>
          <p:nvPr userDrawn="1"/>
        </p:nvPicPr>
        <p:blipFill>
          <a:blip r:embed="rId2"/>
          <a:stretch>
            <a:fillRect/>
          </a:stretch>
        </p:blipFill>
        <p:spPr>
          <a:xfrm>
            <a:off x="8277225" y="198755"/>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713" r:id="rId1"/>
  </p:sldLayoutIdLst>
  <p:txStyles>
    <p:titleStyle/>
    <p:bodyStyle/>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124" name="图片 6" descr="logo横版 png"/>
          <p:cNvPicPr>
            <a:picLocks noChangeAspect="1"/>
          </p:cNvPicPr>
          <p:nvPr userDrawn="1"/>
        </p:nvPicPr>
        <p:blipFill>
          <a:blip r:embed="rId2"/>
          <a:stretch>
            <a:fillRect/>
          </a:stretch>
        </p:blipFill>
        <p:spPr>
          <a:xfrm>
            <a:off x="8277225" y="198755"/>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715" r:id="rId1"/>
  </p:sldLayoutIdLst>
  <p:txStyles>
    <p:titleStyle/>
    <p:bodyStyle/>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124" name="图片 6" descr="logo横版 png"/>
          <p:cNvPicPr>
            <a:picLocks noChangeAspect="1"/>
          </p:cNvPicPr>
          <p:nvPr userDrawn="1"/>
        </p:nvPicPr>
        <p:blipFill>
          <a:blip r:embed="rId2"/>
          <a:stretch>
            <a:fillRect/>
          </a:stretch>
        </p:blipFill>
        <p:spPr>
          <a:xfrm>
            <a:off x="8277225" y="198755"/>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717" r:id="rId1"/>
  </p:sldLayoutIdLst>
  <p:txStyles>
    <p:titleStyle/>
    <p:bodyStyle/>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124" name="图片 6" descr="logo横版 png"/>
          <p:cNvPicPr>
            <a:picLocks noChangeAspect="1"/>
          </p:cNvPicPr>
          <p:nvPr userDrawn="1"/>
        </p:nvPicPr>
        <p:blipFill>
          <a:blip r:embed="rId2"/>
          <a:stretch>
            <a:fillRect/>
          </a:stretch>
        </p:blipFill>
        <p:spPr>
          <a:xfrm>
            <a:off x="8277225" y="198755"/>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719" r:id="rId1"/>
  </p:sldLayoutIdLst>
  <p:txStyles>
    <p:titleStyle/>
    <p:bodyStyle/>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21" r:id="rId1"/>
  </p:sldLayoutIdLst>
  <p:txStyles>
    <p:titleStyle/>
    <p:bodyStyle/>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23" r:id="rId1"/>
  </p:sldLayoutIdLst>
  <p:txStyles>
    <p:titleStyle/>
    <p:bodyStyle/>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25" r:id="rId1"/>
  </p:sldLayoutIdLst>
  <p:txStyles>
    <p:titleStyle/>
    <p:bodyStyle/>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27" r:id="rId1"/>
  </p:sldLayoutIdLst>
  <p:txStyles>
    <p:titleStyle/>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124" name="图片 6" descr="logo横版 png"/>
          <p:cNvPicPr>
            <a:picLocks noChangeAspect="1"/>
          </p:cNvPicPr>
          <p:nvPr userDrawn="1"/>
        </p:nvPicPr>
        <p:blipFill>
          <a:blip r:embed="rId3"/>
          <a:stretch>
            <a:fillRect/>
          </a:stretch>
        </p:blipFill>
        <p:spPr>
          <a:xfrm>
            <a:off x="8277225" y="198755"/>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55" r:id="rId1"/>
    <p:sldLayoutId id="2147483656" r:id="rId2"/>
  </p:sldLayoutIdLst>
  <p:txStyles>
    <p:titleStyle/>
    <p:bodyStyle/>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29" r:id="rId1"/>
  </p:sldLayoutIdLst>
  <p:txStyles>
    <p:titleStyle/>
    <p:bodyStyle/>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1" r:id="rId1"/>
  </p:sldLayoutIdLst>
  <p:txStyles>
    <p:titleStyle/>
    <p:bodyStyle/>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3" r:id="rId1"/>
  </p:sldLayoutIdLst>
  <p:txStyles>
    <p:titleStyle/>
    <p:bodyStyle/>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5" r:id="rId1"/>
  </p:sldLayoutIdLst>
  <p:txStyles>
    <p:titleStyle/>
    <p:bodyStyle/>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7" r:id="rId1"/>
  </p:sldLayoutIdLst>
  <p:txStyles>
    <p:titleStyle/>
    <p:bodyStyle/>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9" r:id="rId1"/>
  </p:sldLayoutIdLst>
  <p:txStyles>
    <p:titleStyle/>
    <p:bodyStyle/>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41" r:id="rId1"/>
  </p:sldLayoutIdLst>
  <p:txStyles>
    <p:titleStyle/>
    <p:bodyStyle/>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124" name="图片 6" descr="logo横版 png"/>
          <p:cNvPicPr>
            <a:picLocks noChangeAspect="1"/>
          </p:cNvPicPr>
          <p:nvPr userDrawn="1"/>
        </p:nvPicPr>
        <p:blipFill>
          <a:blip r:embed="rId2"/>
          <a:stretch>
            <a:fillRect/>
          </a:stretch>
        </p:blipFill>
        <p:spPr>
          <a:xfrm>
            <a:off x="8277225" y="198755"/>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58" r:id="rId1"/>
  </p:sldLayoutIdLst>
  <p:txStyles>
    <p:titleStyle/>
    <p:bodyStyle/>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124" name="图片 6" descr="logo横版 png"/>
          <p:cNvPicPr>
            <a:picLocks noChangeAspect="1"/>
          </p:cNvPicPr>
          <p:nvPr userDrawn="1"/>
        </p:nvPicPr>
        <p:blipFill>
          <a:blip r:embed="rId3"/>
          <a:stretch>
            <a:fillRect/>
          </a:stretch>
        </p:blipFill>
        <p:spPr>
          <a:xfrm>
            <a:off x="8277225" y="198755"/>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60" r:id="rId1"/>
    <p:sldLayoutId id="2147483661" r:id="rId2"/>
  </p:sldLayoutIdLst>
  <p:txStyles>
    <p:titleStyle/>
    <p:bodyStyle/>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124" name="图片 6" descr="logo横版 png"/>
          <p:cNvPicPr>
            <a:picLocks noChangeAspect="1"/>
          </p:cNvPicPr>
          <p:nvPr userDrawn="1"/>
        </p:nvPicPr>
        <p:blipFill>
          <a:blip r:embed="rId2"/>
          <a:stretch>
            <a:fillRect/>
          </a:stretch>
        </p:blipFill>
        <p:spPr>
          <a:xfrm>
            <a:off x="8277225" y="198755"/>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63" r:id="rId1"/>
  </p:sldLayoutIdLst>
  <p:txStyles>
    <p:titleStyle/>
    <p:bodyStyle/>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124" name="图片 6" descr="logo横版 png"/>
          <p:cNvPicPr>
            <a:picLocks noChangeAspect="1"/>
          </p:cNvPicPr>
          <p:nvPr userDrawn="1"/>
        </p:nvPicPr>
        <p:blipFill>
          <a:blip r:embed="rId2"/>
          <a:stretch>
            <a:fillRect/>
          </a:stretch>
        </p:blipFill>
        <p:spPr>
          <a:xfrm>
            <a:off x="8277225" y="198755"/>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65" r:id="rId1"/>
  </p:sldLayoutIdLst>
  <p:txStyles>
    <p:titleStyle/>
    <p:bodyStyle/>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124" name="图片 6" descr="logo横版 png"/>
          <p:cNvPicPr>
            <a:picLocks noChangeAspect="1"/>
          </p:cNvPicPr>
          <p:nvPr userDrawn="1"/>
        </p:nvPicPr>
        <p:blipFill>
          <a:blip r:embed="rId2"/>
          <a:stretch>
            <a:fillRect/>
          </a:stretch>
        </p:blipFill>
        <p:spPr>
          <a:xfrm>
            <a:off x="8277225" y="198755"/>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67" r:id="rId1"/>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jpe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19.xml"/><Relationship Id="rId4" Type="http://schemas.openxmlformats.org/officeDocument/2006/relationships/image" Target="../media/image1.jpeg"/><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9" Type="http://schemas.openxmlformats.org/officeDocument/2006/relationships/tags" Target="../tags/tag56.xml"/><Relationship Id="rId8" Type="http://schemas.openxmlformats.org/officeDocument/2006/relationships/tags" Target="../tags/tag55.xml"/><Relationship Id="rId7" Type="http://schemas.openxmlformats.org/officeDocument/2006/relationships/tags" Target="../tags/tag54.xml"/><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 Id="rId3" Type="http://schemas.openxmlformats.org/officeDocument/2006/relationships/image" Target="../media/image9.png"/><Relationship Id="rId2" Type="http://schemas.openxmlformats.org/officeDocument/2006/relationships/image" Target="../media/image5.png"/><Relationship Id="rId13" Type="http://schemas.openxmlformats.org/officeDocument/2006/relationships/slideLayout" Target="../slideLayouts/slideLayout20.xml"/><Relationship Id="rId12" Type="http://schemas.openxmlformats.org/officeDocument/2006/relationships/image" Target="../media/image1.jpeg"/><Relationship Id="rId11" Type="http://schemas.openxmlformats.org/officeDocument/2006/relationships/tags" Target="../tags/tag57.xml"/><Relationship Id="rId10" Type="http://schemas.openxmlformats.org/officeDocument/2006/relationships/image" Target="../media/image12.png"/><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9" Type="http://schemas.openxmlformats.org/officeDocument/2006/relationships/image" Target="../media/image17.png"/><Relationship Id="rId8" Type="http://schemas.openxmlformats.org/officeDocument/2006/relationships/image" Target="../media/image16.png"/><Relationship Id="rId7" Type="http://schemas.openxmlformats.org/officeDocument/2006/relationships/image" Target="../media/image15.png"/><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8.png"/><Relationship Id="rId3" Type="http://schemas.openxmlformats.org/officeDocument/2006/relationships/image" Target="../media/image9.png"/><Relationship Id="rId2" Type="http://schemas.openxmlformats.org/officeDocument/2006/relationships/image" Target="../media/image5.png"/><Relationship Id="rId13" Type="http://schemas.openxmlformats.org/officeDocument/2006/relationships/slideLayout" Target="../slideLayouts/slideLayout3.xml"/><Relationship Id="rId12" Type="http://schemas.openxmlformats.org/officeDocument/2006/relationships/image" Target="../media/image1.jpeg"/><Relationship Id="rId11" Type="http://schemas.openxmlformats.org/officeDocument/2006/relationships/tags" Target="../tags/tag58.xml"/><Relationship Id="rId10" Type="http://schemas.openxmlformats.org/officeDocument/2006/relationships/image" Target="../media/image18.png"/><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9" Type="http://schemas.openxmlformats.org/officeDocument/2006/relationships/image" Target="../media/image18.png"/><Relationship Id="rId8" Type="http://schemas.openxmlformats.org/officeDocument/2006/relationships/tags" Target="../tags/tag63.xml"/><Relationship Id="rId7" Type="http://schemas.openxmlformats.org/officeDocument/2006/relationships/tags" Target="../tags/tag62.xml"/><Relationship Id="rId6" Type="http://schemas.openxmlformats.org/officeDocument/2006/relationships/tags" Target="../tags/tag61.xml"/><Relationship Id="rId5" Type="http://schemas.openxmlformats.org/officeDocument/2006/relationships/tags" Target="../tags/tag60.xml"/><Relationship Id="rId4" Type="http://schemas.openxmlformats.org/officeDocument/2006/relationships/tags" Target="../tags/tag59.xml"/><Relationship Id="rId3" Type="http://schemas.openxmlformats.org/officeDocument/2006/relationships/image" Target="../media/image9.png"/><Relationship Id="rId2" Type="http://schemas.openxmlformats.org/officeDocument/2006/relationships/image" Target="../media/image5.png"/><Relationship Id="rId19" Type="http://schemas.openxmlformats.org/officeDocument/2006/relationships/slideLayout" Target="../slideLayouts/slideLayout14.xml"/><Relationship Id="rId18" Type="http://schemas.openxmlformats.org/officeDocument/2006/relationships/image" Target="../media/image1.jpeg"/><Relationship Id="rId17" Type="http://schemas.openxmlformats.org/officeDocument/2006/relationships/tags" Target="../tags/tag71.xml"/><Relationship Id="rId16" Type="http://schemas.openxmlformats.org/officeDocument/2006/relationships/tags" Target="../tags/tag70.xml"/><Relationship Id="rId15" Type="http://schemas.openxmlformats.org/officeDocument/2006/relationships/tags" Target="../tags/tag69.xml"/><Relationship Id="rId14" Type="http://schemas.openxmlformats.org/officeDocument/2006/relationships/tags" Target="../tags/tag68.xml"/><Relationship Id="rId13" Type="http://schemas.openxmlformats.org/officeDocument/2006/relationships/tags" Target="../tags/tag67.xml"/><Relationship Id="rId12" Type="http://schemas.openxmlformats.org/officeDocument/2006/relationships/tags" Target="../tags/tag66.xml"/><Relationship Id="rId11" Type="http://schemas.openxmlformats.org/officeDocument/2006/relationships/tags" Target="../tags/tag65.xml"/><Relationship Id="rId10" Type="http://schemas.openxmlformats.org/officeDocument/2006/relationships/tags" Target="../tags/tag64.xml"/><Relationship Id="rId1" Type="http://schemas.openxmlformats.org/officeDocument/2006/relationships/image" Target="../media/image4.png"/></Relationships>
</file>

<file path=ppt/slides/_rels/slide14.xml.rels><?xml version="1.0" encoding="UTF-8" standalone="yes"?>
<Relationships xmlns="http://schemas.openxmlformats.org/package/2006/relationships"><Relationship Id="rId9" Type="http://schemas.openxmlformats.org/officeDocument/2006/relationships/tags" Target="../tags/tag76.xml"/><Relationship Id="rId8" Type="http://schemas.openxmlformats.org/officeDocument/2006/relationships/tags" Target="../tags/tag75.xml"/><Relationship Id="rId7" Type="http://schemas.openxmlformats.org/officeDocument/2006/relationships/tags" Target="../tags/tag74.xml"/><Relationship Id="rId6" Type="http://schemas.openxmlformats.org/officeDocument/2006/relationships/image" Target="../media/image18.png"/><Relationship Id="rId5" Type="http://schemas.openxmlformats.org/officeDocument/2006/relationships/tags" Target="../tags/tag73.xml"/><Relationship Id="rId4" Type="http://schemas.openxmlformats.org/officeDocument/2006/relationships/tags" Target="../tags/tag72.xml"/><Relationship Id="rId3" Type="http://schemas.openxmlformats.org/officeDocument/2006/relationships/image" Target="../media/image9.png"/><Relationship Id="rId2" Type="http://schemas.openxmlformats.org/officeDocument/2006/relationships/image" Target="../media/image5.png"/><Relationship Id="rId18" Type="http://schemas.openxmlformats.org/officeDocument/2006/relationships/slideLayout" Target="../slideLayouts/slideLayout22.xml"/><Relationship Id="rId17" Type="http://schemas.openxmlformats.org/officeDocument/2006/relationships/image" Target="../media/image1.jpeg"/><Relationship Id="rId16" Type="http://schemas.openxmlformats.org/officeDocument/2006/relationships/tags" Target="../tags/tag83.xml"/><Relationship Id="rId15" Type="http://schemas.openxmlformats.org/officeDocument/2006/relationships/tags" Target="../tags/tag82.xml"/><Relationship Id="rId14" Type="http://schemas.openxmlformats.org/officeDocument/2006/relationships/tags" Target="../tags/tag81.xml"/><Relationship Id="rId13" Type="http://schemas.openxmlformats.org/officeDocument/2006/relationships/tags" Target="../tags/tag80.xml"/><Relationship Id="rId12" Type="http://schemas.openxmlformats.org/officeDocument/2006/relationships/tags" Target="../tags/tag79.xml"/><Relationship Id="rId11" Type="http://schemas.openxmlformats.org/officeDocument/2006/relationships/tags" Target="../tags/tag78.xml"/><Relationship Id="rId10" Type="http://schemas.openxmlformats.org/officeDocument/2006/relationships/tags" Target="../tags/tag77.xml"/><Relationship Id="rId1" Type="http://schemas.openxmlformats.org/officeDocument/2006/relationships/image" Target="../media/image4.png"/></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21.xml"/><Relationship Id="rId5" Type="http://schemas.openxmlformats.org/officeDocument/2006/relationships/image" Target="../media/image1.jpeg"/><Relationship Id="rId4" Type="http://schemas.openxmlformats.org/officeDocument/2006/relationships/image" Target="../media/image19.png"/><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7" Type="http://schemas.openxmlformats.org/officeDocument/2006/relationships/slideLayout" Target="../slideLayouts/slideLayout23.xml"/><Relationship Id="rId6" Type="http://schemas.openxmlformats.org/officeDocument/2006/relationships/image" Target="../media/image1.jpeg"/><Relationship Id="rId5" Type="http://schemas.openxmlformats.org/officeDocument/2006/relationships/image" Target="../media/image8.png"/><Relationship Id="rId4" Type="http://schemas.openxmlformats.org/officeDocument/2006/relationships/image" Target="../media/image20.jpeg"/><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image" Target="../media/image4.png"/></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31.xml"/><Relationship Id="rId4" Type="http://schemas.openxmlformats.org/officeDocument/2006/relationships/image" Target="../media/image1.jpeg"/><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image" Target="../media/image4.png"/></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27.xml"/><Relationship Id="rId4" Type="http://schemas.openxmlformats.org/officeDocument/2006/relationships/image" Target="../media/image1.jpeg"/><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image" Target="../media/image4.png"/></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32.xml"/><Relationship Id="rId4" Type="http://schemas.openxmlformats.org/officeDocument/2006/relationships/image" Target="../media/image1.jpeg"/><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9" Type="http://schemas.openxmlformats.org/officeDocument/2006/relationships/tags" Target="../tags/tag89.xml"/><Relationship Id="rId8" Type="http://schemas.openxmlformats.org/officeDocument/2006/relationships/tags" Target="../tags/tag88.xml"/><Relationship Id="rId7" Type="http://schemas.openxmlformats.org/officeDocument/2006/relationships/tags" Target="../tags/tag87.xml"/><Relationship Id="rId6" Type="http://schemas.openxmlformats.org/officeDocument/2006/relationships/tags" Target="../tags/tag86.xml"/><Relationship Id="rId5" Type="http://schemas.openxmlformats.org/officeDocument/2006/relationships/tags" Target="../tags/tag85.xml"/><Relationship Id="rId4" Type="http://schemas.openxmlformats.org/officeDocument/2006/relationships/tags" Target="../tags/tag84.xml"/><Relationship Id="rId3" Type="http://schemas.openxmlformats.org/officeDocument/2006/relationships/image" Target="../media/image9.png"/><Relationship Id="rId2" Type="http://schemas.openxmlformats.org/officeDocument/2006/relationships/image" Target="../media/image5.png"/><Relationship Id="rId13" Type="http://schemas.openxmlformats.org/officeDocument/2006/relationships/slideLayout" Target="../slideLayouts/slideLayout28.xml"/><Relationship Id="rId12" Type="http://schemas.openxmlformats.org/officeDocument/2006/relationships/image" Target="../media/image1.jpeg"/><Relationship Id="rId11" Type="http://schemas.openxmlformats.org/officeDocument/2006/relationships/tags" Target="../tags/tag90.xml"/><Relationship Id="rId10" Type="http://schemas.openxmlformats.org/officeDocument/2006/relationships/image" Target="../media/image12.png"/><Relationship Id="rId1" Type="http://schemas.openxmlformats.org/officeDocument/2006/relationships/image" Target="../media/image4.png"/></Relationships>
</file>

<file path=ppt/slides/_rels/slide21.xml.rels><?xml version="1.0" encoding="UTF-8" standalone="yes"?>
<Relationships xmlns="http://schemas.openxmlformats.org/package/2006/relationships"><Relationship Id="rId8" Type="http://schemas.openxmlformats.org/officeDocument/2006/relationships/slideLayout" Target="../slideLayouts/slideLayout26.xml"/><Relationship Id="rId7" Type="http://schemas.openxmlformats.org/officeDocument/2006/relationships/image" Target="../media/image1.jpeg"/><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image" Target="../media/image4.png"/></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15.xml"/><Relationship Id="rId4" Type="http://schemas.openxmlformats.org/officeDocument/2006/relationships/image" Target="../media/image1.jpeg"/><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image" Target="../media/image4.png"/></Relationships>
</file>

<file path=ppt/slides/_rels/slide23.xml.rels><?xml version="1.0" encoding="UTF-8" standalone="yes"?>
<Relationships xmlns="http://schemas.openxmlformats.org/package/2006/relationships"><Relationship Id="rId5" Type="http://schemas.openxmlformats.org/officeDocument/2006/relationships/slideLayout" Target="../slideLayouts/slideLayout16.xml"/><Relationship Id="rId4" Type="http://schemas.openxmlformats.org/officeDocument/2006/relationships/image" Target="../media/image1.jpeg"/><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image" Target="../media/image4.png"/></Relationships>
</file>

<file path=ppt/slides/_rels/slide24.xml.rels><?xml version="1.0" encoding="UTF-8" standalone="yes"?>
<Relationships xmlns="http://schemas.openxmlformats.org/package/2006/relationships"><Relationship Id="rId7" Type="http://schemas.openxmlformats.org/officeDocument/2006/relationships/slideLayout" Target="../slideLayouts/slideLayout17.xml"/><Relationship Id="rId6" Type="http://schemas.openxmlformats.org/officeDocument/2006/relationships/image" Target="../media/image1.jpeg"/><Relationship Id="rId5" Type="http://schemas.openxmlformats.org/officeDocument/2006/relationships/image" Target="../media/image24.png"/><Relationship Id="rId4" Type="http://schemas.openxmlformats.org/officeDocument/2006/relationships/image" Target="../media/image14.png"/><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image" Target="../media/image4.png"/></Relationships>
</file>

<file path=ppt/slides/_rels/slide25.xml.rels><?xml version="1.0" encoding="UTF-8" standalone="yes"?>
<Relationships xmlns="http://schemas.openxmlformats.org/package/2006/relationships"><Relationship Id="rId5" Type="http://schemas.openxmlformats.org/officeDocument/2006/relationships/slideLayout" Target="../slideLayouts/slideLayout30.xml"/><Relationship Id="rId4" Type="http://schemas.openxmlformats.org/officeDocument/2006/relationships/image" Target="../media/image1.jpeg"/><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image" Target="../media/image4.png"/></Relationships>
</file>

<file path=ppt/slides/_rels/slide26.xml.rels><?xml version="1.0" encoding="UTF-8" standalone="yes"?>
<Relationships xmlns="http://schemas.openxmlformats.org/package/2006/relationships"><Relationship Id="rId5" Type="http://schemas.openxmlformats.org/officeDocument/2006/relationships/slideLayout" Target="../slideLayouts/slideLayout34.xml"/><Relationship Id="rId4" Type="http://schemas.openxmlformats.org/officeDocument/2006/relationships/image" Target="../media/image1.jpeg"/><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image" Target="../media/image4.png"/></Relationships>
</file>

<file path=ppt/slides/_rels/slide27.xml.rels><?xml version="1.0" encoding="UTF-8" standalone="yes"?>
<Relationships xmlns="http://schemas.openxmlformats.org/package/2006/relationships"><Relationship Id="rId5" Type="http://schemas.openxmlformats.org/officeDocument/2006/relationships/slideLayout" Target="../slideLayouts/slideLayout35.xml"/><Relationship Id="rId4" Type="http://schemas.openxmlformats.org/officeDocument/2006/relationships/image" Target="../media/image1.jpeg"/><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image" Target="../media/image4.png"/></Relationships>
</file>

<file path=ppt/slides/_rels/slide28.xml.rels><?xml version="1.0" encoding="UTF-8" standalone="yes"?>
<Relationships xmlns="http://schemas.openxmlformats.org/package/2006/relationships"><Relationship Id="rId6" Type="http://schemas.openxmlformats.org/officeDocument/2006/relationships/slideLayout" Target="../slideLayouts/slideLayout33.xml"/><Relationship Id="rId5" Type="http://schemas.openxmlformats.org/officeDocument/2006/relationships/image" Target="../media/image1.jpeg"/><Relationship Id="rId4" Type="http://schemas.openxmlformats.org/officeDocument/2006/relationships/image" Target="../media/image25.png"/><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image" Target="../media/image4.png"/></Relationships>
</file>

<file path=ppt/slides/_rels/slide29.xml.rels><?xml version="1.0" encoding="UTF-8" standalone="yes"?>
<Relationships xmlns="http://schemas.openxmlformats.org/package/2006/relationships"><Relationship Id="rId5" Type="http://schemas.openxmlformats.org/officeDocument/2006/relationships/slideLayout" Target="../slideLayouts/slideLayout36.xml"/><Relationship Id="rId4" Type="http://schemas.openxmlformats.org/officeDocument/2006/relationships/image" Target="../media/image1.jpeg"/><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9" Type="http://schemas.openxmlformats.org/officeDocument/2006/relationships/tags" Target="../tags/tag6.xml"/><Relationship Id="rId8" Type="http://schemas.openxmlformats.org/officeDocument/2006/relationships/tags" Target="../tags/tag5.xml"/><Relationship Id="rId7" Type="http://schemas.openxmlformats.org/officeDocument/2006/relationships/tags" Target="../tags/tag4.xml"/><Relationship Id="rId6" Type="http://schemas.openxmlformats.org/officeDocument/2006/relationships/tags" Target="../tags/tag3.xml"/><Relationship Id="rId5" Type="http://schemas.openxmlformats.org/officeDocument/2006/relationships/tags" Target="../tags/tag2.xml"/><Relationship Id="rId48" Type="http://schemas.openxmlformats.org/officeDocument/2006/relationships/slideLayout" Target="../slideLayouts/slideLayout4.xml"/><Relationship Id="rId47" Type="http://schemas.openxmlformats.org/officeDocument/2006/relationships/image" Target="../media/image1.jpeg"/><Relationship Id="rId46" Type="http://schemas.openxmlformats.org/officeDocument/2006/relationships/tags" Target="../tags/tag43.xml"/><Relationship Id="rId45" Type="http://schemas.openxmlformats.org/officeDocument/2006/relationships/tags" Target="../tags/tag42.xml"/><Relationship Id="rId44" Type="http://schemas.openxmlformats.org/officeDocument/2006/relationships/tags" Target="../tags/tag41.xml"/><Relationship Id="rId43" Type="http://schemas.openxmlformats.org/officeDocument/2006/relationships/tags" Target="../tags/tag40.xml"/><Relationship Id="rId42" Type="http://schemas.openxmlformats.org/officeDocument/2006/relationships/tags" Target="../tags/tag39.xml"/><Relationship Id="rId41" Type="http://schemas.openxmlformats.org/officeDocument/2006/relationships/tags" Target="../tags/tag38.xml"/><Relationship Id="rId40" Type="http://schemas.openxmlformats.org/officeDocument/2006/relationships/tags" Target="../tags/tag37.xml"/><Relationship Id="rId4" Type="http://schemas.openxmlformats.org/officeDocument/2006/relationships/tags" Target="../tags/tag1.xml"/><Relationship Id="rId39" Type="http://schemas.openxmlformats.org/officeDocument/2006/relationships/tags" Target="../tags/tag36.xml"/><Relationship Id="rId38" Type="http://schemas.openxmlformats.org/officeDocument/2006/relationships/tags" Target="../tags/tag35.xml"/><Relationship Id="rId37" Type="http://schemas.openxmlformats.org/officeDocument/2006/relationships/tags" Target="../tags/tag34.xml"/><Relationship Id="rId36" Type="http://schemas.openxmlformats.org/officeDocument/2006/relationships/tags" Target="../tags/tag33.xml"/><Relationship Id="rId35" Type="http://schemas.openxmlformats.org/officeDocument/2006/relationships/tags" Target="../tags/tag32.xml"/><Relationship Id="rId34" Type="http://schemas.openxmlformats.org/officeDocument/2006/relationships/tags" Target="../tags/tag31.xml"/><Relationship Id="rId33" Type="http://schemas.openxmlformats.org/officeDocument/2006/relationships/tags" Target="../tags/tag30.xml"/><Relationship Id="rId32" Type="http://schemas.openxmlformats.org/officeDocument/2006/relationships/tags" Target="../tags/tag29.xml"/><Relationship Id="rId31" Type="http://schemas.openxmlformats.org/officeDocument/2006/relationships/tags" Target="../tags/tag28.xml"/><Relationship Id="rId30" Type="http://schemas.openxmlformats.org/officeDocument/2006/relationships/tags" Target="../tags/tag27.xml"/><Relationship Id="rId3" Type="http://schemas.openxmlformats.org/officeDocument/2006/relationships/image" Target="../media/image9.png"/><Relationship Id="rId29" Type="http://schemas.openxmlformats.org/officeDocument/2006/relationships/tags" Target="../tags/tag26.xml"/><Relationship Id="rId28" Type="http://schemas.openxmlformats.org/officeDocument/2006/relationships/tags" Target="../tags/tag25.xml"/><Relationship Id="rId27" Type="http://schemas.openxmlformats.org/officeDocument/2006/relationships/tags" Target="../tags/tag24.xml"/><Relationship Id="rId26" Type="http://schemas.openxmlformats.org/officeDocument/2006/relationships/tags" Target="../tags/tag23.xml"/><Relationship Id="rId25" Type="http://schemas.openxmlformats.org/officeDocument/2006/relationships/tags" Target="../tags/tag22.xml"/><Relationship Id="rId24" Type="http://schemas.openxmlformats.org/officeDocument/2006/relationships/tags" Target="../tags/tag21.xml"/><Relationship Id="rId23" Type="http://schemas.openxmlformats.org/officeDocument/2006/relationships/tags" Target="../tags/tag20.xml"/><Relationship Id="rId22" Type="http://schemas.openxmlformats.org/officeDocument/2006/relationships/tags" Target="../tags/tag19.xml"/><Relationship Id="rId21" Type="http://schemas.openxmlformats.org/officeDocument/2006/relationships/tags" Target="../tags/tag18.xml"/><Relationship Id="rId20" Type="http://schemas.openxmlformats.org/officeDocument/2006/relationships/tags" Target="../tags/tag17.xml"/><Relationship Id="rId2" Type="http://schemas.openxmlformats.org/officeDocument/2006/relationships/image" Target="../media/image5.png"/><Relationship Id="rId19" Type="http://schemas.openxmlformats.org/officeDocument/2006/relationships/tags" Target="../tags/tag16.xml"/><Relationship Id="rId18" Type="http://schemas.openxmlformats.org/officeDocument/2006/relationships/tags" Target="../tags/tag15.xml"/><Relationship Id="rId17" Type="http://schemas.openxmlformats.org/officeDocument/2006/relationships/tags" Target="../tags/tag14.xml"/><Relationship Id="rId16" Type="http://schemas.openxmlformats.org/officeDocument/2006/relationships/tags" Target="../tags/tag13.xml"/><Relationship Id="rId15" Type="http://schemas.openxmlformats.org/officeDocument/2006/relationships/tags" Target="../tags/tag12.xml"/><Relationship Id="rId14" Type="http://schemas.openxmlformats.org/officeDocument/2006/relationships/tags" Target="../tags/tag11.xml"/><Relationship Id="rId13" Type="http://schemas.openxmlformats.org/officeDocument/2006/relationships/tags" Target="../tags/tag10.xml"/><Relationship Id="rId12" Type="http://schemas.openxmlformats.org/officeDocument/2006/relationships/tags" Target="../tags/tag9.xml"/><Relationship Id="rId11" Type="http://schemas.openxmlformats.org/officeDocument/2006/relationships/tags" Target="../tags/tag8.xml"/><Relationship Id="rId10" Type="http://schemas.openxmlformats.org/officeDocument/2006/relationships/tags" Target="../tags/tag7.xml"/><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5" Type="http://schemas.openxmlformats.org/officeDocument/2006/relationships/slideLayout" Target="../slideLayouts/slideLayout37.xml"/><Relationship Id="rId4" Type="http://schemas.openxmlformats.org/officeDocument/2006/relationships/image" Target="../media/image1.jpeg"/><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image" Target="../media/image4.png"/></Relationships>
</file>

<file path=ppt/slides/_rels/slide31.xml.rels><?xml version="1.0" encoding="UTF-8" standalone="yes"?>
<Relationships xmlns="http://schemas.openxmlformats.org/package/2006/relationships"><Relationship Id="rId5" Type="http://schemas.openxmlformats.org/officeDocument/2006/relationships/slideLayout" Target="../slideLayouts/slideLayout38.xml"/><Relationship Id="rId4" Type="http://schemas.openxmlformats.org/officeDocument/2006/relationships/image" Target="../media/image1.jpeg"/><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image" Target="../media/image4.png"/></Relationships>
</file>

<file path=ppt/slides/_rels/slide32.xml.rels><?xml version="1.0" encoding="UTF-8" standalone="yes"?>
<Relationships xmlns="http://schemas.openxmlformats.org/package/2006/relationships"><Relationship Id="rId5" Type="http://schemas.openxmlformats.org/officeDocument/2006/relationships/slideLayout" Target="../slideLayouts/slideLayout29.xml"/><Relationship Id="rId4" Type="http://schemas.openxmlformats.org/officeDocument/2006/relationships/image" Target="../media/image1.jpeg"/><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image" Target="../media/image4.png"/></Relationships>
</file>

<file path=ppt/slides/_rels/slide33.xml.rels><?xml version="1.0" encoding="UTF-8" standalone="yes"?>
<Relationships xmlns="http://schemas.openxmlformats.org/package/2006/relationships"><Relationship Id="rId5" Type="http://schemas.openxmlformats.org/officeDocument/2006/relationships/slideLayout" Target="../slideLayouts/slideLayout39.xml"/><Relationship Id="rId4" Type="http://schemas.openxmlformats.org/officeDocument/2006/relationships/image" Target="../media/image1.jpeg"/><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image" Target="../media/image4.png"/></Relationships>
</file>

<file path=ppt/slides/_rels/slide34.xml.rels><?xml version="1.0" encoding="UTF-8" standalone="yes"?>
<Relationships xmlns="http://schemas.openxmlformats.org/package/2006/relationships"><Relationship Id="rId5" Type="http://schemas.openxmlformats.org/officeDocument/2006/relationships/slideLayout" Target="../slideLayouts/slideLayout40.xml"/><Relationship Id="rId4" Type="http://schemas.openxmlformats.org/officeDocument/2006/relationships/image" Target="../media/image1.jpeg"/><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image" Target="../media/image4.png"/></Relationships>
</file>

<file path=ppt/slides/_rels/slide35.xml.rels><?xml version="1.0" encoding="UTF-8" standalone="yes"?>
<Relationships xmlns="http://schemas.openxmlformats.org/package/2006/relationships"><Relationship Id="rId5" Type="http://schemas.openxmlformats.org/officeDocument/2006/relationships/slideLayout" Target="../slideLayouts/slideLayout41.xml"/><Relationship Id="rId4" Type="http://schemas.openxmlformats.org/officeDocument/2006/relationships/image" Target="../media/image1.jpeg"/><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image" Target="../media/image4.png"/></Relationships>
</file>

<file path=ppt/slides/_rels/slide36.xml.rels><?xml version="1.0" encoding="UTF-8" standalone="yes"?>
<Relationships xmlns="http://schemas.openxmlformats.org/package/2006/relationships"><Relationship Id="rId5" Type="http://schemas.openxmlformats.org/officeDocument/2006/relationships/slideLayout" Target="../slideLayouts/slideLayout42.xml"/><Relationship Id="rId4" Type="http://schemas.openxmlformats.org/officeDocument/2006/relationships/image" Target="../media/image1.jpeg"/><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image" Target="../media/image4.png"/></Relationships>
</file>

<file path=ppt/slides/_rels/slide37.xml.rels><?xml version="1.0" encoding="UTF-8" standalone="yes"?>
<Relationships xmlns="http://schemas.openxmlformats.org/package/2006/relationships"><Relationship Id="rId5" Type="http://schemas.openxmlformats.org/officeDocument/2006/relationships/slideLayout" Target="../slideLayouts/slideLayout43.xml"/><Relationship Id="rId4" Type="http://schemas.openxmlformats.org/officeDocument/2006/relationships/image" Target="../media/image1.jpeg"/><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image" Target="../media/image4.png"/></Relationships>
</file>

<file path=ppt/slides/_rels/slide38.xml.rels><?xml version="1.0" encoding="UTF-8" standalone="yes"?>
<Relationships xmlns="http://schemas.openxmlformats.org/package/2006/relationships"><Relationship Id="rId9" Type="http://schemas.openxmlformats.org/officeDocument/2006/relationships/tags" Target="../tags/tag96.xml"/><Relationship Id="rId8" Type="http://schemas.openxmlformats.org/officeDocument/2006/relationships/tags" Target="../tags/tag95.xml"/><Relationship Id="rId7" Type="http://schemas.openxmlformats.org/officeDocument/2006/relationships/tags" Target="../tags/tag94.xml"/><Relationship Id="rId6" Type="http://schemas.openxmlformats.org/officeDocument/2006/relationships/tags" Target="../tags/tag93.xml"/><Relationship Id="rId5" Type="http://schemas.openxmlformats.org/officeDocument/2006/relationships/tags" Target="../tags/tag92.xml"/><Relationship Id="rId4" Type="http://schemas.openxmlformats.org/officeDocument/2006/relationships/tags" Target="../tags/tag91.xml"/><Relationship Id="rId3" Type="http://schemas.openxmlformats.org/officeDocument/2006/relationships/image" Target="../media/image9.png"/><Relationship Id="rId2" Type="http://schemas.openxmlformats.org/officeDocument/2006/relationships/image" Target="../media/image5.png"/><Relationship Id="rId13" Type="http://schemas.openxmlformats.org/officeDocument/2006/relationships/slideLayout" Target="../slideLayouts/slideLayout47.xml"/><Relationship Id="rId12" Type="http://schemas.openxmlformats.org/officeDocument/2006/relationships/image" Target="../media/image1.jpeg"/><Relationship Id="rId11" Type="http://schemas.openxmlformats.org/officeDocument/2006/relationships/tags" Target="../tags/tag97.xml"/><Relationship Id="rId10" Type="http://schemas.openxmlformats.org/officeDocument/2006/relationships/image" Target="../media/image12.png"/><Relationship Id="rId1" Type="http://schemas.openxmlformats.org/officeDocument/2006/relationships/image" Target="../media/image4.png"/></Relationships>
</file>

<file path=ppt/slides/_rels/slide39.xml.rels><?xml version="1.0" encoding="UTF-8" standalone="yes"?>
<Relationships xmlns="http://schemas.openxmlformats.org/package/2006/relationships"><Relationship Id="rId5" Type="http://schemas.openxmlformats.org/officeDocument/2006/relationships/slideLayout" Target="../slideLayouts/slideLayout25.xml"/><Relationship Id="rId4" Type="http://schemas.openxmlformats.org/officeDocument/2006/relationships/image" Target="../media/image1.jpeg"/><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image" Target="../media/image1.jpeg"/><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image" Target="../media/image4.png"/></Relationships>
</file>

<file path=ppt/slides/_rels/slide40.xml.rels><?xml version="1.0" encoding="UTF-8" standalone="yes"?>
<Relationships xmlns="http://schemas.openxmlformats.org/package/2006/relationships"><Relationship Id="rId5" Type="http://schemas.openxmlformats.org/officeDocument/2006/relationships/slideLayout" Target="../slideLayouts/slideLayout46.xml"/><Relationship Id="rId4" Type="http://schemas.openxmlformats.org/officeDocument/2006/relationships/image" Target="../media/image1.jpeg"/><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image" Target="../media/image4.png"/></Relationships>
</file>

<file path=ppt/slides/_rels/slide41.xml.rels><?xml version="1.0" encoding="UTF-8" standalone="yes"?>
<Relationships xmlns="http://schemas.openxmlformats.org/package/2006/relationships"><Relationship Id="rId6" Type="http://schemas.openxmlformats.org/officeDocument/2006/relationships/slideLayout" Target="../slideLayouts/slideLayout44.xml"/><Relationship Id="rId5" Type="http://schemas.openxmlformats.org/officeDocument/2006/relationships/image" Target="../media/image1.jpeg"/><Relationship Id="rId4" Type="http://schemas.openxmlformats.org/officeDocument/2006/relationships/image" Target="../media/image26.png"/><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image" Target="../media/image4.png"/></Relationships>
</file>

<file path=ppt/slides/_rels/slide42.xml.rels><?xml version="1.0" encoding="UTF-8" standalone="yes"?>
<Relationships xmlns="http://schemas.openxmlformats.org/package/2006/relationships"><Relationship Id="rId6" Type="http://schemas.openxmlformats.org/officeDocument/2006/relationships/slideLayout" Target="../slideLayouts/slideLayout48.xml"/><Relationship Id="rId5" Type="http://schemas.openxmlformats.org/officeDocument/2006/relationships/image" Target="../media/image1.jpeg"/><Relationship Id="rId4" Type="http://schemas.openxmlformats.org/officeDocument/2006/relationships/image" Target="../media/image26.png"/><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image" Target="../media/image4.png"/></Relationships>
</file>

<file path=ppt/slides/_rels/slide43.xml.rels><?xml version="1.0" encoding="UTF-8" standalone="yes"?>
<Relationships xmlns="http://schemas.openxmlformats.org/package/2006/relationships"><Relationship Id="rId5" Type="http://schemas.openxmlformats.org/officeDocument/2006/relationships/slideLayout" Target="../slideLayouts/slideLayout45.xml"/><Relationship Id="rId4" Type="http://schemas.openxmlformats.org/officeDocument/2006/relationships/image" Target="../media/image1.jpeg"/><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image" Target="../media/image4.png"/></Relationships>
</file>

<file path=ppt/slides/_rels/slide44.xml.rels><?xml version="1.0" encoding="UTF-8" standalone="yes"?>
<Relationships xmlns="http://schemas.openxmlformats.org/package/2006/relationships"><Relationship Id="rId5" Type="http://schemas.openxmlformats.org/officeDocument/2006/relationships/slideLayout" Target="../slideLayouts/slideLayout24.xml"/><Relationship Id="rId4" Type="http://schemas.openxmlformats.org/officeDocument/2006/relationships/image" Target="../media/image1.jpeg"/><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image" Target="../media/image4.png"/></Relationships>
</file>

<file path=ppt/slides/_rels/slide45.xml.rels><?xml version="1.0" encoding="UTF-8" standalone="yes"?>
<Relationships xmlns="http://schemas.openxmlformats.org/package/2006/relationships"><Relationship Id="rId5" Type="http://schemas.openxmlformats.org/officeDocument/2006/relationships/slideLayout" Target="../slideLayouts/slideLayout9.xml"/><Relationship Id="rId4" Type="http://schemas.openxmlformats.org/officeDocument/2006/relationships/image" Target="../media/image27.png"/><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10.xml"/><Relationship Id="rId5" Type="http://schemas.openxmlformats.org/officeDocument/2006/relationships/image" Target="../media/image1.jpeg"/><Relationship Id="rId4" Type="http://schemas.openxmlformats.org/officeDocument/2006/relationships/image" Target="../media/image11.png"/><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9" Type="http://schemas.openxmlformats.org/officeDocument/2006/relationships/tags" Target="../tags/tag49.xml"/><Relationship Id="rId8" Type="http://schemas.openxmlformats.org/officeDocument/2006/relationships/tags" Target="../tags/tag48.xml"/><Relationship Id="rId7" Type="http://schemas.openxmlformats.org/officeDocument/2006/relationships/tags" Target="../tags/tag47.xml"/><Relationship Id="rId6" Type="http://schemas.openxmlformats.org/officeDocument/2006/relationships/tags" Target="../tags/tag46.xml"/><Relationship Id="rId5" Type="http://schemas.openxmlformats.org/officeDocument/2006/relationships/tags" Target="../tags/tag45.xml"/><Relationship Id="rId4" Type="http://schemas.openxmlformats.org/officeDocument/2006/relationships/tags" Target="../tags/tag44.xml"/><Relationship Id="rId3" Type="http://schemas.openxmlformats.org/officeDocument/2006/relationships/image" Target="../media/image9.png"/><Relationship Id="rId2" Type="http://schemas.openxmlformats.org/officeDocument/2006/relationships/image" Target="../media/image5.png"/><Relationship Id="rId13" Type="http://schemas.openxmlformats.org/officeDocument/2006/relationships/slideLayout" Target="../slideLayouts/slideLayout6.xml"/><Relationship Id="rId12" Type="http://schemas.openxmlformats.org/officeDocument/2006/relationships/image" Target="../media/image1.jpeg"/><Relationship Id="rId11" Type="http://schemas.openxmlformats.org/officeDocument/2006/relationships/tags" Target="../tags/tag50.xml"/><Relationship Id="rId10" Type="http://schemas.openxmlformats.org/officeDocument/2006/relationships/image" Target="../media/image12.png"/><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jpeg"/><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image" Target="../media/image1.jpeg"/><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18.xml"/><Relationship Id="rId4" Type="http://schemas.openxmlformats.org/officeDocument/2006/relationships/image" Target="../media/image1.jpeg"/><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123825" y="179705"/>
            <a:ext cx="5605780" cy="4523105"/>
          </a:xfrm>
          <a:prstGeom prst="rect">
            <a:avLst/>
          </a:prstGeom>
          <a:noFill/>
          <a:ln w="9525">
            <a:noFill/>
          </a:ln>
        </p:spPr>
        <p:txBody>
          <a:bodyPr wrap="square" anchor="t">
            <a:spAutoFit/>
          </a:bodyPr>
          <a:p>
            <a:r>
              <a:rPr lang="zh-CN" altLang="en-US" sz="36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3600" b="1">
              <a:solidFill>
                <a:srgbClr val="FF0000"/>
              </a:solidFill>
              <a:latin typeface="HelveticaNeue" pitchFamily="2" charset="0"/>
              <a:ea typeface="宋体" panose="02010600030101010101" pitchFamily="2" charset="-122"/>
            </a:endParaRPr>
          </a:p>
          <a:p>
            <a:endParaRPr lang="en-US" altLang="zh-CN" sz="3600" b="1">
              <a:solidFill>
                <a:srgbClr val="FF0000"/>
              </a:solidFill>
              <a:latin typeface="HelveticaNeue" pitchFamily="2" charset="0"/>
              <a:ea typeface="宋体" panose="02010600030101010101" pitchFamily="2" charset="-122"/>
            </a:endParaRPr>
          </a:p>
          <a:p>
            <a:r>
              <a:rPr lang="zh-CN" altLang="en-US" sz="3600" b="1">
                <a:solidFill>
                  <a:srgbClr val="FF0000"/>
                </a:solidFill>
                <a:latin typeface="HelveticaNeue" pitchFamily="2" charset="0"/>
                <a:ea typeface="宋体" panose="02010600030101010101" pitchFamily="2" charset="-122"/>
              </a:rPr>
              <a:t>更多教学资源请关注</a:t>
            </a:r>
            <a:endParaRPr lang="en-US" altLang="zh-CN" sz="3600" b="1">
              <a:solidFill>
                <a:srgbClr val="FF0000"/>
              </a:solidFill>
              <a:latin typeface="HelveticaNeue" pitchFamily="2" charset="0"/>
              <a:ea typeface="宋体" panose="02010600030101010101" pitchFamily="2" charset="-122"/>
            </a:endParaRPr>
          </a:p>
          <a:p>
            <a:r>
              <a:rPr lang="zh-CN" altLang="en-US" sz="3600" b="1">
                <a:solidFill>
                  <a:srgbClr val="FF0000"/>
                </a:solidFill>
                <a:latin typeface="HelveticaNeue" pitchFamily="2" charset="0"/>
                <a:ea typeface="宋体" panose="02010600030101010101" pitchFamily="2" charset="-122"/>
              </a:rPr>
              <a:t>公众号：溯恩英语</a:t>
            </a:r>
            <a:endParaRPr lang="zh-CN" altLang="en-US" sz="3600" b="1">
              <a:solidFill>
                <a:srgbClr val="FF0000"/>
              </a:solidFill>
              <a:latin typeface="HelveticaNeue" pitchFamily="2" charset="0"/>
              <a:ea typeface="宋体" panose="02010600030101010101" pitchFamily="2" charset="-122"/>
            </a:endParaRPr>
          </a:p>
        </p:txBody>
      </p:sp>
      <p:sp>
        <p:nvSpPr>
          <p:cNvPr id="5122" name="矩形 3"/>
          <p:cNvSpPr/>
          <p:nvPr/>
        </p:nvSpPr>
        <p:spPr>
          <a:xfrm>
            <a:off x="5939155" y="1662430"/>
            <a:ext cx="3603625" cy="583565"/>
          </a:xfrm>
          <a:prstGeom prst="rect">
            <a:avLst/>
          </a:prstGeom>
          <a:noFill/>
          <a:ln w="9525">
            <a:noFill/>
          </a:ln>
        </p:spPr>
        <p:txBody>
          <a:bodyPr wrap="square" anchor="t">
            <a:spAutoFit/>
          </a:bodyPr>
          <a:p>
            <a:r>
              <a:rPr lang="zh-CN" altLang="en-US" sz="3200" b="1">
                <a:latin typeface="华文新魏" pitchFamily="2" charset="-122"/>
                <a:ea typeface="宋体" panose="02010600030101010101" pitchFamily="2" charset="-122"/>
              </a:rPr>
              <a:t>知识产权声明</a:t>
            </a:r>
            <a:endParaRPr lang="zh-CN" altLang="en-US" sz="32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4869180" y="179705"/>
            <a:ext cx="4019550" cy="1301750"/>
          </a:xfrm>
          <a:prstGeom prst="rect">
            <a:avLst/>
          </a:prstGeom>
          <a:noFill/>
          <a:ln w="9525">
            <a:noFill/>
          </a:ln>
        </p:spPr>
      </p:pic>
      <p:pic>
        <p:nvPicPr>
          <p:cNvPr id="5125" name="图片 1" descr="qrcode_for_gh_3a435f224ccf_1280"/>
          <p:cNvPicPr>
            <a:picLocks noChangeAspect="1"/>
          </p:cNvPicPr>
          <p:nvPr/>
        </p:nvPicPr>
        <p:blipFill>
          <a:blip r:embed="rId2"/>
          <a:stretch>
            <a:fillRect/>
          </a:stretch>
        </p:blipFill>
        <p:spPr>
          <a:xfrm>
            <a:off x="5939155" y="2165350"/>
            <a:ext cx="2538730" cy="2537460"/>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rot="10800000" flipH="1">
            <a:off x="-396491" y="-122252"/>
            <a:ext cx="9667729" cy="5388004"/>
          </a:xfrm>
          <a:prstGeom prst="rect">
            <a:avLst/>
          </a:prstGeom>
        </p:spPr>
      </p:pic>
      <p:pic>
        <p:nvPicPr>
          <p:cNvPr id="4" name="图片 3" descr="2"/>
          <p:cNvPicPr>
            <a:picLocks noChangeAspect="1"/>
          </p:cNvPicPr>
          <p:nvPr/>
        </p:nvPicPr>
        <p:blipFill>
          <a:blip r:embed="rId3"/>
          <a:stretch>
            <a:fillRect/>
          </a:stretch>
        </p:blipFill>
        <p:spPr>
          <a:xfrm>
            <a:off x="1270" y="0"/>
            <a:ext cx="9140825" cy="5142865"/>
          </a:xfrm>
          <a:prstGeom prst="rect">
            <a:avLst/>
          </a:prstGeom>
        </p:spPr>
      </p:pic>
      <p:sp>
        <p:nvSpPr>
          <p:cNvPr id="6" name="圆角矩形 5"/>
          <p:cNvSpPr/>
          <p:nvPr/>
        </p:nvSpPr>
        <p:spPr>
          <a:xfrm>
            <a:off x="1790700" y="51435"/>
            <a:ext cx="5807710" cy="431800"/>
          </a:xfrm>
          <a:prstGeom prst="roundRect">
            <a:avLst/>
          </a:prstGeom>
          <a:gradFill>
            <a:gsLst>
              <a:gs pos="0">
                <a:srgbClr val="FEE042"/>
              </a:gs>
              <a:gs pos="100000">
                <a:srgbClr val="FB7894"/>
              </a:gs>
            </a:gsLst>
            <a:lin ang="2700000" scaled="1"/>
          </a:gradFill>
          <a:ln w="28575">
            <a:gradFill>
              <a:gsLst>
                <a:gs pos="50000">
                  <a:schemeClr val="accent3"/>
                </a:gs>
                <a:gs pos="0">
                  <a:schemeClr val="accent3">
                    <a:lumMod val="25000"/>
                    <a:lumOff val="75000"/>
                  </a:schemeClr>
                </a:gs>
                <a:gs pos="100000">
                  <a:schemeClr val="accent3">
                    <a:lumMod val="85000"/>
                  </a:schemeClr>
                </a:gs>
              </a:gsLst>
              <a:lin ang="5400000" scaled="0"/>
            </a:gra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2800">
                <a:solidFill>
                  <a:schemeClr val="tx1"/>
                </a:solidFill>
                <a:latin typeface="Times New Roman" panose="02020603050405020304" charset="0"/>
                <a:ea typeface="宋体" panose="02010600030101010101" pitchFamily="2" charset="-122"/>
                <a:cs typeface="Times New Roman" panose="02020603050405020304" charset="0"/>
                <a:sym typeface="+mn-ea"/>
              </a:rPr>
              <a:t>Step 2: Summarizing the main idea </a:t>
            </a:r>
            <a:r>
              <a:rPr lang="en-US" altLang="zh-CN" sz="3200">
                <a:solidFill>
                  <a:schemeClr val="tx1"/>
                </a:solidFill>
                <a:latin typeface="Times New Roman" panose="02020603050405020304" charset="0"/>
                <a:ea typeface="宋体" panose="02010600030101010101" pitchFamily="2" charset="-122"/>
                <a:cs typeface="Times New Roman" panose="02020603050405020304" charset="0"/>
                <a:sym typeface="+mn-ea"/>
              </a:rPr>
              <a:t> </a:t>
            </a:r>
            <a:endParaRPr lang="en-US" altLang="zh-CN" sz="3200">
              <a:solidFill>
                <a:schemeClr val="tx1"/>
              </a:solidFill>
              <a:latin typeface="Times New Roman" panose="02020603050405020304" charset="0"/>
              <a:ea typeface="宋体" panose="02010600030101010101" pitchFamily="2" charset="-122"/>
              <a:cs typeface="Times New Roman" panose="02020603050405020304" charset="0"/>
              <a:sym typeface="+mn-ea"/>
            </a:endParaRPr>
          </a:p>
        </p:txBody>
      </p:sp>
      <p:sp>
        <p:nvSpPr>
          <p:cNvPr id="5" name="文本框 4"/>
          <p:cNvSpPr txBox="1"/>
          <p:nvPr/>
        </p:nvSpPr>
        <p:spPr>
          <a:xfrm>
            <a:off x="107950" y="483235"/>
            <a:ext cx="8849360" cy="4598670"/>
          </a:xfrm>
          <a:prstGeom prst="rect">
            <a:avLst/>
          </a:prstGeom>
          <a:noFill/>
        </p:spPr>
        <p:txBody>
          <a:bodyPr wrap="square" rtlCol="0">
            <a:noAutofit/>
          </a:bodyPr>
          <a:lstStyle/>
          <a:p>
            <a:pPr algn="dist"/>
            <a:r>
              <a:rPr lang="en-US" altLang="zh-CN" dirty="0">
                <a:latin typeface="Times New Roman" panose="02020603050405020304" charset="0"/>
                <a:cs typeface="Times New Roman" panose="02020603050405020304" charset="0"/>
                <a:sym typeface="+mn-ea"/>
              </a:rPr>
              <a:t>    </a:t>
            </a:r>
            <a:r>
              <a:rPr lang="en-US" altLang="zh-CN" sz="2000" dirty="0">
                <a:latin typeface="Times New Roman" panose="02020603050405020304" charset="0"/>
                <a:cs typeface="Times New Roman" panose="02020603050405020304" charset="0"/>
                <a:sym typeface="+mn-ea"/>
              </a:rPr>
              <a:t> </a:t>
            </a:r>
            <a:r>
              <a:rPr lang="en-US" altLang="zh-CN" sz="2000" dirty="0">
                <a:solidFill>
                  <a:schemeClr val="tx1"/>
                </a:solidFill>
                <a:latin typeface="Times New Roman" panose="02020603050405020304" charset="0"/>
                <a:cs typeface="Times New Roman" panose="02020603050405020304" charset="0"/>
                <a:sym typeface="+mn-ea"/>
              </a:rPr>
              <a:t>Kevin’s parents were wrapped up in their own business, therefore, he was left</a:t>
            </a:r>
            <a:endParaRPr lang="en-US" altLang="zh-CN" sz="2000" dirty="0">
              <a:solidFill>
                <a:schemeClr val="tx1"/>
              </a:solidFill>
              <a:latin typeface="Times New Roman" panose="02020603050405020304" charset="0"/>
              <a:cs typeface="Times New Roman" panose="02020603050405020304" charset="0"/>
              <a:sym typeface="+mn-ea"/>
            </a:endParaRPr>
          </a:p>
          <a:p>
            <a:pPr algn="dist"/>
            <a:r>
              <a:rPr lang="en-US" altLang="zh-CN" sz="2000" dirty="0">
                <a:solidFill>
                  <a:schemeClr val="tx1"/>
                </a:solidFill>
                <a:latin typeface="Times New Roman" panose="02020603050405020304" charset="0"/>
                <a:cs typeface="Times New Roman" panose="02020603050405020304" charset="0"/>
                <a:sym typeface="+mn-ea"/>
              </a:rPr>
              <a:t> </a:t>
            </a:r>
            <a:r>
              <a:rPr lang="en-US" altLang="zh-CN" sz="2000" u="sng" dirty="0">
                <a:solidFill>
                  <a:schemeClr val="tx1"/>
                </a:solidFill>
                <a:latin typeface="Times New Roman" panose="02020603050405020304"/>
                <a:ea typeface="宋体" panose="02010600030101010101" pitchFamily="2" charset="-122"/>
                <a:sym typeface="+mn-ea"/>
              </a:rPr>
              <a:t>      1      </a:t>
            </a:r>
            <a:r>
              <a:rPr lang="en-US" altLang="zh-CN" sz="2000" dirty="0">
                <a:solidFill>
                  <a:schemeClr val="tx1"/>
                </a:solidFill>
                <a:latin typeface="Times New Roman" panose="02020603050405020304" charset="0"/>
                <a:cs typeface="Times New Roman" panose="02020603050405020304" charset="0"/>
                <a:sym typeface="+mn-ea"/>
              </a:rPr>
              <a:t>(take) after by his </a:t>
            </a:r>
            <a:r>
              <a:rPr lang="en-US" altLang="zh-CN" sz="2000" dirty="0" err="1">
                <a:solidFill>
                  <a:schemeClr val="tx1"/>
                </a:solidFill>
                <a:latin typeface="Times New Roman" panose="02020603050405020304" charset="0"/>
                <a:cs typeface="Times New Roman" panose="02020603050405020304" charset="0"/>
                <a:sym typeface="+mn-ea"/>
              </a:rPr>
              <a:t>neighbour</a:t>
            </a:r>
            <a:r>
              <a:rPr lang="en-US" altLang="zh-CN" sz="2000" dirty="0">
                <a:solidFill>
                  <a:schemeClr val="tx1"/>
                </a:solidFill>
                <a:latin typeface="Times New Roman" panose="02020603050405020304" charset="0"/>
                <a:cs typeface="Times New Roman" panose="02020603050405020304" charset="0"/>
                <a:sym typeface="+mn-ea"/>
              </a:rPr>
              <a:t>, Mrs. Hill. Kevin was always feeling</a:t>
            </a:r>
            <a:endParaRPr lang="en-US" altLang="zh-CN" sz="2000" dirty="0">
              <a:solidFill>
                <a:schemeClr val="tx1"/>
              </a:solidFill>
              <a:latin typeface="Times New Roman" panose="02020603050405020304" charset="0"/>
              <a:cs typeface="Times New Roman" panose="02020603050405020304" charset="0"/>
              <a:sym typeface="+mn-ea"/>
            </a:endParaRPr>
          </a:p>
          <a:p>
            <a:pPr algn="just"/>
            <a:r>
              <a:rPr lang="en-US" altLang="zh-CN" sz="2000" u="sng" dirty="0">
                <a:solidFill>
                  <a:schemeClr val="tx1"/>
                </a:solidFill>
                <a:latin typeface="Times New Roman" panose="02020603050405020304"/>
                <a:ea typeface="宋体" panose="02010600030101010101" pitchFamily="2" charset="-122"/>
                <a:sym typeface="+mn-ea"/>
              </a:rPr>
              <a:t>      2      </a:t>
            </a:r>
            <a:r>
              <a:rPr lang="en-US" altLang="zh-CN" sz="2000" dirty="0">
                <a:solidFill>
                  <a:schemeClr val="tx1"/>
                </a:solidFill>
                <a:latin typeface="Times New Roman" panose="02020603050405020304" charset="0"/>
                <a:cs typeface="Times New Roman" panose="02020603050405020304" charset="0"/>
                <a:sym typeface="+mn-ea"/>
              </a:rPr>
              <a:t> (bore), hoping something exciting would happen. </a:t>
            </a:r>
            <a:endParaRPr lang="en-US" altLang="zh-CN" sz="2000" dirty="0">
              <a:solidFill>
                <a:schemeClr val="tx1"/>
              </a:solidFill>
              <a:latin typeface="Times New Roman" panose="02020603050405020304" charset="0"/>
              <a:cs typeface="Times New Roman" panose="02020603050405020304" charset="0"/>
              <a:sym typeface="+mn-ea"/>
            </a:endParaRPr>
          </a:p>
          <a:p>
            <a:pPr algn="just"/>
            <a:r>
              <a:rPr lang="en-US" altLang="zh-CN" sz="2000" dirty="0">
                <a:solidFill>
                  <a:schemeClr val="tx1"/>
                </a:solidFill>
                <a:latin typeface="Times New Roman" panose="02020603050405020304" charset="0"/>
                <a:cs typeface="Times New Roman" panose="02020603050405020304" charset="0"/>
                <a:sym typeface="+mn-ea"/>
              </a:rPr>
              <a:t>     Mrs. Hill’s front window faced Mr. and Mrs. Green’s house across the street. The couple </a:t>
            </a:r>
            <a:r>
              <a:rPr lang="en-US" altLang="zh-CN" sz="2000" u="sng" dirty="0">
                <a:solidFill>
                  <a:schemeClr val="tx1"/>
                </a:solidFill>
                <a:latin typeface="Times New Roman" panose="02020603050405020304"/>
                <a:ea typeface="宋体" panose="02010600030101010101" pitchFamily="2" charset="-122"/>
                <a:sym typeface="+mn-ea"/>
              </a:rPr>
              <a:t>      3      </a:t>
            </a:r>
            <a:r>
              <a:rPr lang="en-US" altLang="zh-CN" sz="2000" dirty="0">
                <a:solidFill>
                  <a:schemeClr val="tx1"/>
                </a:solidFill>
                <a:latin typeface="Times New Roman" panose="02020603050405020304"/>
                <a:ea typeface="宋体" panose="02010600030101010101" pitchFamily="2" charset="-122"/>
                <a:sym typeface="+mn-ea"/>
              </a:rPr>
              <a:t> (go)</a:t>
            </a:r>
            <a:r>
              <a:rPr lang="en-US" altLang="zh-CN" sz="2000" dirty="0">
                <a:solidFill>
                  <a:schemeClr val="tx1"/>
                </a:solidFill>
                <a:latin typeface="Times New Roman" panose="02020603050405020304" charset="0"/>
                <a:cs typeface="Times New Roman" panose="02020603050405020304" charset="0"/>
                <a:sym typeface="+mn-ea"/>
              </a:rPr>
              <a:t> to work. Suddenly, Kevin found a man jumping through an open window into the house. </a:t>
            </a:r>
            <a:r>
              <a:rPr lang="en-US" altLang="zh-CN" sz="2000" u="sng" dirty="0">
                <a:solidFill>
                  <a:schemeClr val="tx1"/>
                </a:solidFill>
                <a:latin typeface="Times New Roman" panose="02020603050405020304"/>
                <a:ea typeface="宋体" panose="02010600030101010101" pitchFamily="2" charset="-122"/>
                <a:sym typeface="+mn-ea"/>
              </a:rPr>
              <a:t>      4      </a:t>
            </a:r>
            <a:r>
              <a:rPr lang="en-US" altLang="zh-CN" sz="2000" dirty="0">
                <a:solidFill>
                  <a:schemeClr val="tx1"/>
                </a:solidFill>
                <a:latin typeface="Times New Roman" panose="02020603050405020304" charset="0"/>
                <a:cs typeface="Times New Roman" panose="02020603050405020304" charset="0"/>
                <a:sym typeface="+mn-ea"/>
              </a:rPr>
              <a:t> his heart in his mouth, Kevin grabbed Mrs. Hill’s phone and called the police. Thinking that the man might escape </a:t>
            </a:r>
            <a:r>
              <a:rPr lang="en-US" altLang="zh-CN" sz="2000" u="sng" dirty="0">
                <a:solidFill>
                  <a:schemeClr val="tx1"/>
                </a:solidFill>
                <a:latin typeface="Times New Roman" panose="02020603050405020304"/>
                <a:ea typeface="宋体" panose="02010600030101010101" pitchFamily="2" charset="-122"/>
                <a:sym typeface="+mn-ea"/>
              </a:rPr>
              <a:t>      5      </a:t>
            </a:r>
            <a:r>
              <a:rPr lang="en-US" altLang="zh-CN" sz="2000" dirty="0">
                <a:solidFill>
                  <a:schemeClr val="tx1"/>
                </a:solidFill>
                <a:latin typeface="Times New Roman" panose="02020603050405020304" charset="0"/>
                <a:cs typeface="Times New Roman" panose="02020603050405020304" charset="0"/>
                <a:sym typeface="+mn-ea"/>
              </a:rPr>
              <a:t> the police arrived, Kevin decided to do something. </a:t>
            </a:r>
            <a:r>
              <a:rPr lang="en-US" altLang="zh-CN" sz="2000" u="sng" dirty="0">
                <a:solidFill>
                  <a:schemeClr val="tx1"/>
                </a:solidFill>
                <a:latin typeface="Times New Roman" panose="02020603050405020304"/>
                <a:ea typeface="宋体" panose="02010600030101010101" pitchFamily="2" charset="-122"/>
                <a:sym typeface="+mn-ea"/>
              </a:rPr>
              <a:t>      6      </a:t>
            </a:r>
            <a:r>
              <a:rPr lang="en-US" altLang="zh-CN" sz="2000" dirty="0">
                <a:solidFill>
                  <a:schemeClr val="tx1"/>
                </a:solidFill>
                <a:latin typeface="Times New Roman" panose="02020603050405020304"/>
                <a:ea typeface="宋体" panose="02010600030101010101" pitchFamily="2" charset="-122"/>
                <a:sym typeface="+mn-ea"/>
              </a:rPr>
              <a:t> (g</a:t>
            </a:r>
            <a:r>
              <a:rPr lang="en-US" altLang="zh-CN" sz="2000" dirty="0">
                <a:solidFill>
                  <a:schemeClr val="tx1"/>
                </a:solidFill>
                <a:latin typeface="Times New Roman" panose="02020603050405020304" charset="0"/>
                <a:cs typeface="Times New Roman" panose="02020603050405020304" charset="0"/>
                <a:sym typeface="+mn-ea"/>
              </a:rPr>
              <a:t>rab) a branch, he jumped in through the window, ordering the man to stop and leave right now.  However, the man said his parents </a:t>
            </a:r>
            <a:r>
              <a:rPr lang="en-US" altLang="zh-CN" sz="2000" u="sng" dirty="0">
                <a:solidFill>
                  <a:schemeClr val="tx1"/>
                </a:solidFill>
                <a:latin typeface="Times New Roman" panose="02020603050405020304"/>
                <a:ea typeface="宋体" panose="02010600030101010101" pitchFamily="2" charset="-122"/>
                <a:sym typeface="+mn-ea"/>
              </a:rPr>
              <a:t>      7      </a:t>
            </a:r>
            <a:r>
              <a:rPr lang="en-US" altLang="zh-CN" sz="2000" dirty="0">
                <a:solidFill>
                  <a:schemeClr val="tx1"/>
                </a:solidFill>
                <a:latin typeface="Times New Roman" panose="02020603050405020304"/>
                <a:ea typeface="宋体" panose="02010600030101010101" pitchFamily="2" charset="-122"/>
                <a:sym typeface="+mn-ea"/>
              </a:rPr>
              <a:t> (</a:t>
            </a:r>
            <a:r>
              <a:rPr lang="en-US" altLang="zh-CN" sz="2000" dirty="0">
                <a:solidFill>
                  <a:schemeClr val="tx1"/>
                </a:solidFill>
                <a:latin typeface="Times New Roman" panose="02020603050405020304" charset="0"/>
                <a:cs typeface="Times New Roman" panose="02020603050405020304" charset="0"/>
                <a:sym typeface="+mn-ea"/>
              </a:rPr>
              <a:t>use) to live here and his father’s watch was here.</a:t>
            </a:r>
            <a:endParaRPr lang="en-US" altLang="zh-CN" sz="2000" dirty="0">
              <a:solidFill>
                <a:schemeClr val="tx1"/>
              </a:solidFill>
              <a:latin typeface="Times New Roman" panose="02020603050405020304" charset="0"/>
              <a:cs typeface="Times New Roman" panose="02020603050405020304" charset="0"/>
              <a:sym typeface="+mn-ea"/>
            </a:endParaRPr>
          </a:p>
          <a:p>
            <a:pPr algn="just"/>
            <a:r>
              <a:rPr lang="en-US" altLang="zh-CN" sz="2000" dirty="0">
                <a:solidFill>
                  <a:schemeClr val="tx1"/>
                </a:solidFill>
                <a:latin typeface="Times New Roman" panose="02020603050405020304" charset="0"/>
                <a:cs typeface="Times New Roman" panose="02020603050405020304" charset="0"/>
                <a:sym typeface="+mn-ea"/>
              </a:rPr>
              <a:t>     At that moment, the sounds of a police car echoed in the air. The man ran through the window in </a:t>
            </a:r>
            <a:r>
              <a:rPr lang="en-US" altLang="zh-CN" sz="2000" u="sng" dirty="0">
                <a:solidFill>
                  <a:schemeClr val="tx1"/>
                </a:solidFill>
                <a:latin typeface="Times New Roman" panose="02020603050405020304"/>
                <a:ea typeface="宋体" panose="02010600030101010101" pitchFamily="2" charset="-122"/>
                <a:sym typeface="+mn-ea"/>
              </a:rPr>
              <a:t>      8     </a:t>
            </a:r>
            <a:r>
              <a:rPr lang="en-US" altLang="zh-CN" sz="2000" dirty="0">
                <a:solidFill>
                  <a:schemeClr val="tx1"/>
                </a:solidFill>
                <a:latin typeface="Times New Roman" panose="02020603050405020304" charset="0"/>
                <a:cs typeface="Times New Roman" panose="02020603050405020304" charset="0"/>
                <a:sym typeface="+mn-ea"/>
              </a:rPr>
              <a:t>panic. Kevin told the police </a:t>
            </a:r>
            <a:r>
              <a:rPr lang="en-US" altLang="zh-CN" sz="2000" u="sng" dirty="0">
                <a:solidFill>
                  <a:schemeClr val="tx1"/>
                </a:solidFill>
                <a:latin typeface="Times New Roman" panose="02020603050405020304"/>
                <a:ea typeface="宋体" panose="02010600030101010101" pitchFamily="2" charset="-122"/>
                <a:sym typeface="+mn-ea"/>
              </a:rPr>
              <a:t>      9      </a:t>
            </a:r>
            <a:r>
              <a:rPr lang="en-US" altLang="zh-CN" sz="2000" dirty="0">
                <a:solidFill>
                  <a:schemeClr val="tx1"/>
                </a:solidFill>
                <a:latin typeface="Times New Roman" panose="02020603050405020304"/>
                <a:ea typeface="宋体" panose="02010600030101010101" pitchFamily="2" charset="-122"/>
                <a:sym typeface="+mn-ea"/>
              </a:rPr>
              <a:t> (</a:t>
            </a:r>
            <a:r>
              <a:rPr lang="en-US" altLang="zh-CN" sz="2000" dirty="0">
                <a:solidFill>
                  <a:schemeClr val="tx1"/>
                </a:solidFill>
                <a:latin typeface="Times New Roman" panose="02020603050405020304" charset="0"/>
                <a:cs typeface="Times New Roman" panose="02020603050405020304" charset="0"/>
                <a:sym typeface="+mn-ea"/>
              </a:rPr>
              <a:t>officer) what had happened. They pursued and arrested the man. Somehow Kevin wasn’t sure he had done the right thing because the </a:t>
            </a:r>
            <a:r>
              <a:rPr lang="en-US" altLang="zh-CN" sz="2000" u="sng" dirty="0">
                <a:solidFill>
                  <a:schemeClr val="tx1"/>
                </a:solidFill>
                <a:latin typeface="Times New Roman" panose="02020603050405020304"/>
                <a:ea typeface="宋体" panose="02010600030101010101" pitchFamily="2" charset="-122"/>
                <a:sym typeface="+mn-ea"/>
              </a:rPr>
              <a:t>      10      </a:t>
            </a:r>
            <a:r>
              <a:rPr lang="en-US" altLang="zh-CN" sz="2000" dirty="0">
                <a:solidFill>
                  <a:schemeClr val="tx1"/>
                </a:solidFill>
                <a:latin typeface="Times New Roman" panose="02020603050405020304"/>
                <a:ea typeface="宋体" panose="02010600030101010101" pitchFamily="2" charset="-122"/>
                <a:sym typeface="+mn-ea"/>
              </a:rPr>
              <a:t> (</a:t>
            </a:r>
            <a:r>
              <a:rPr lang="en-US" altLang="zh-CN" sz="2000" dirty="0">
                <a:solidFill>
                  <a:schemeClr val="tx1"/>
                </a:solidFill>
                <a:latin typeface="Times New Roman" panose="02020603050405020304" charset="0"/>
                <a:cs typeface="Times New Roman" panose="02020603050405020304" charset="0"/>
                <a:sym typeface="+mn-ea"/>
              </a:rPr>
              <a:t>man) words sounded pretty convincing.</a:t>
            </a:r>
            <a:endParaRPr lang="en-US" altLang="zh-CN" sz="2000" dirty="0">
              <a:solidFill>
                <a:schemeClr val="tx1"/>
              </a:solidFill>
              <a:latin typeface="Times New Roman" panose="02020603050405020304" charset="0"/>
              <a:cs typeface="Times New Roman" panose="02020603050405020304" charset="0"/>
              <a:sym typeface="+mn-ea"/>
            </a:endParaRPr>
          </a:p>
          <a:p>
            <a:pPr algn="just"/>
            <a:endParaRPr lang="en-US" altLang="zh-CN" dirty="0">
              <a:latin typeface="Times New Roman" panose="02020603050405020304" charset="0"/>
              <a:cs typeface="Times New Roman" panose="02020603050405020304" charset="0"/>
            </a:endParaRPr>
          </a:p>
          <a:p>
            <a:pPr algn="just"/>
            <a:endParaRPr lang="en-US" altLang="zh-CN" dirty="0">
              <a:latin typeface="Times New Roman" panose="02020603050405020304" charset="0"/>
              <a:cs typeface="Times New Roman" panose="02020603050405020304" charset="0"/>
              <a:sym typeface="+mn-ea"/>
            </a:endParaRPr>
          </a:p>
          <a:p>
            <a:pPr algn="just"/>
            <a:r>
              <a:rPr lang="en-US" altLang="zh-CN" dirty="0">
                <a:latin typeface="Times New Roman" panose="02020603050405020304" charset="0"/>
                <a:cs typeface="Times New Roman" panose="02020603050405020304" charset="0"/>
                <a:sym typeface="+mn-ea"/>
              </a:rPr>
              <a:t>      </a:t>
            </a:r>
            <a:endParaRPr lang="zh-CN" altLang="en-US" dirty="0"/>
          </a:p>
        </p:txBody>
      </p:sp>
      <p:sp>
        <p:nvSpPr>
          <p:cNvPr id="7" name="圆角矩形 6"/>
          <p:cNvSpPr/>
          <p:nvPr/>
        </p:nvSpPr>
        <p:spPr>
          <a:xfrm>
            <a:off x="107950" y="627380"/>
            <a:ext cx="1892935" cy="532765"/>
          </a:xfrm>
          <a:prstGeom prst="roundRect">
            <a:avLst/>
          </a:prstGeom>
          <a:gradFill>
            <a:gsLst>
              <a:gs pos="50000">
                <a:schemeClr val="accent2"/>
              </a:gs>
              <a:gs pos="0">
                <a:schemeClr val="accent2">
                  <a:lumMod val="25000"/>
                  <a:lumOff val="75000"/>
                </a:schemeClr>
              </a:gs>
              <a:gs pos="100000">
                <a:schemeClr val="accent2">
                  <a:lumMod val="85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chemeClr val="tx1"/>
                </a:solidFill>
                <a:latin typeface="Times New Roman" panose="02020603050405020304" charset="0"/>
                <a:ea typeface="宋体" panose="02010600030101010101" pitchFamily="2" charset="-122"/>
                <a:cs typeface="Times New Roman" panose="02020603050405020304" charset="0"/>
              </a:rPr>
              <a:t>to be taken</a:t>
            </a:r>
            <a:endParaRPr lang="en-US" altLang="zh-CN" sz="2800">
              <a:solidFill>
                <a:schemeClr val="tx1"/>
              </a:solidFill>
              <a:latin typeface="Times New Roman" panose="02020603050405020304" charset="0"/>
              <a:ea typeface="宋体" panose="02010600030101010101" pitchFamily="2" charset="-122"/>
              <a:cs typeface="Times New Roman" panose="02020603050405020304" charset="0"/>
            </a:endParaRPr>
          </a:p>
        </p:txBody>
      </p:sp>
      <p:sp>
        <p:nvSpPr>
          <p:cNvPr id="8" name="圆角矩形 7"/>
          <p:cNvSpPr/>
          <p:nvPr/>
        </p:nvSpPr>
        <p:spPr>
          <a:xfrm>
            <a:off x="107950" y="915670"/>
            <a:ext cx="1534160" cy="532765"/>
          </a:xfrm>
          <a:prstGeom prst="roundRect">
            <a:avLst/>
          </a:prstGeom>
          <a:gradFill>
            <a:gsLst>
              <a:gs pos="50000">
                <a:schemeClr val="accent2"/>
              </a:gs>
              <a:gs pos="0">
                <a:schemeClr val="accent2">
                  <a:lumMod val="25000"/>
                  <a:lumOff val="75000"/>
                </a:schemeClr>
              </a:gs>
              <a:gs pos="100000">
                <a:schemeClr val="accent2">
                  <a:lumMod val="85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chemeClr val="tx1"/>
                </a:solidFill>
                <a:latin typeface="Times New Roman" panose="02020603050405020304" charset="0"/>
                <a:ea typeface="宋体" panose="02010600030101010101" pitchFamily="2" charset="-122"/>
                <a:cs typeface="Times New Roman" panose="02020603050405020304" charset="0"/>
              </a:rPr>
              <a:t>bored</a:t>
            </a:r>
            <a:endParaRPr lang="en-US" altLang="zh-CN" sz="2800">
              <a:solidFill>
                <a:schemeClr val="tx1"/>
              </a:solidFill>
              <a:latin typeface="Times New Roman" panose="02020603050405020304" charset="0"/>
              <a:ea typeface="宋体" panose="02010600030101010101" pitchFamily="2" charset="-122"/>
              <a:cs typeface="Times New Roman" panose="02020603050405020304" charset="0"/>
            </a:endParaRPr>
          </a:p>
        </p:txBody>
      </p:sp>
      <p:sp>
        <p:nvSpPr>
          <p:cNvPr id="9" name="圆角矩形 8"/>
          <p:cNvSpPr/>
          <p:nvPr/>
        </p:nvSpPr>
        <p:spPr>
          <a:xfrm>
            <a:off x="899795" y="1491615"/>
            <a:ext cx="1534160" cy="532765"/>
          </a:xfrm>
          <a:prstGeom prst="roundRect">
            <a:avLst/>
          </a:prstGeom>
          <a:gradFill>
            <a:gsLst>
              <a:gs pos="50000">
                <a:schemeClr val="accent2"/>
              </a:gs>
              <a:gs pos="0">
                <a:schemeClr val="accent2">
                  <a:lumMod val="25000"/>
                  <a:lumOff val="75000"/>
                </a:schemeClr>
              </a:gs>
              <a:gs pos="100000">
                <a:schemeClr val="accent2">
                  <a:lumMod val="85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chemeClr val="tx1"/>
                </a:solidFill>
                <a:latin typeface="Times New Roman" panose="02020603050405020304" charset="0"/>
                <a:ea typeface="宋体" panose="02010600030101010101" pitchFamily="2" charset="-122"/>
                <a:cs typeface="Times New Roman" panose="02020603050405020304" charset="0"/>
              </a:rPr>
              <a:t>had gone</a:t>
            </a:r>
            <a:endParaRPr lang="en-US" altLang="zh-CN" sz="2800">
              <a:solidFill>
                <a:schemeClr val="tx1"/>
              </a:solidFill>
              <a:latin typeface="Times New Roman" panose="02020603050405020304" charset="0"/>
              <a:ea typeface="宋体" panose="02010600030101010101" pitchFamily="2" charset="-122"/>
              <a:cs typeface="Times New Roman" panose="02020603050405020304" charset="0"/>
            </a:endParaRPr>
          </a:p>
        </p:txBody>
      </p:sp>
      <p:sp>
        <p:nvSpPr>
          <p:cNvPr id="10" name="圆角矩形 9"/>
          <p:cNvSpPr/>
          <p:nvPr/>
        </p:nvSpPr>
        <p:spPr>
          <a:xfrm>
            <a:off x="3060065" y="1777365"/>
            <a:ext cx="1534160" cy="532765"/>
          </a:xfrm>
          <a:prstGeom prst="roundRect">
            <a:avLst/>
          </a:prstGeom>
          <a:gradFill>
            <a:gsLst>
              <a:gs pos="50000">
                <a:schemeClr val="accent2"/>
              </a:gs>
              <a:gs pos="0">
                <a:schemeClr val="accent2">
                  <a:lumMod val="25000"/>
                  <a:lumOff val="75000"/>
                </a:schemeClr>
              </a:gs>
              <a:gs pos="100000">
                <a:schemeClr val="accent2">
                  <a:lumMod val="85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chemeClr val="tx1"/>
                </a:solidFill>
                <a:latin typeface="Times New Roman" panose="02020603050405020304" charset="0"/>
                <a:ea typeface="宋体" panose="02010600030101010101" pitchFamily="2" charset="-122"/>
                <a:cs typeface="Times New Roman" panose="02020603050405020304" charset="0"/>
              </a:rPr>
              <a:t>With</a:t>
            </a:r>
            <a:endParaRPr lang="en-US" altLang="zh-CN" sz="2800">
              <a:solidFill>
                <a:schemeClr val="tx1"/>
              </a:solidFill>
              <a:latin typeface="Times New Roman" panose="02020603050405020304" charset="0"/>
              <a:ea typeface="宋体" panose="02010600030101010101" pitchFamily="2" charset="-122"/>
              <a:cs typeface="Times New Roman" panose="02020603050405020304" charset="0"/>
            </a:endParaRPr>
          </a:p>
        </p:txBody>
      </p:sp>
      <p:sp>
        <p:nvSpPr>
          <p:cNvPr id="11" name="圆角矩形 10"/>
          <p:cNvSpPr/>
          <p:nvPr/>
        </p:nvSpPr>
        <p:spPr>
          <a:xfrm>
            <a:off x="7261225" y="2092960"/>
            <a:ext cx="1534160" cy="532765"/>
          </a:xfrm>
          <a:prstGeom prst="roundRect">
            <a:avLst/>
          </a:prstGeom>
          <a:gradFill>
            <a:gsLst>
              <a:gs pos="50000">
                <a:schemeClr val="accent2"/>
              </a:gs>
              <a:gs pos="0">
                <a:schemeClr val="accent2">
                  <a:lumMod val="25000"/>
                  <a:lumOff val="75000"/>
                </a:schemeClr>
              </a:gs>
              <a:gs pos="100000">
                <a:schemeClr val="accent2">
                  <a:lumMod val="85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chemeClr val="tx1"/>
                </a:solidFill>
                <a:latin typeface="Times New Roman" panose="02020603050405020304" charset="0"/>
                <a:ea typeface="宋体" panose="02010600030101010101" pitchFamily="2" charset="-122"/>
                <a:cs typeface="Times New Roman" panose="02020603050405020304" charset="0"/>
              </a:rPr>
              <a:t>before</a:t>
            </a:r>
            <a:endParaRPr lang="en-US" altLang="zh-CN" sz="2800">
              <a:solidFill>
                <a:schemeClr val="tx1"/>
              </a:solidFill>
              <a:latin typeface="Times New Roman" panose="02020603050405020304" charset="0"/>
              <a:ea typeface="宋体" panose="02010600030101010101" pitchFamily="2" charset="-122"/>
              <a:cs typeface="Times New Roman" panose="02020603050405020304" charset="0"/>
            </a:endParaRPr>
          </a:p>
        </p:txBody>
      </p:sp>
      <p:sp>
        <p:nvSpPr>
          <p:cNvPr id="12" name="圆角矩形 11"/>
          <p:cNvSpPr/>
          <p:nvPr/>
        </p:nvSpPr>
        <p:spPr>
          <a:xfrm>
            <a:off x="4960620" y="2396490"/>
            <a:ext cx="1794510" cy="532765"/>
          </a:xfrm>
          <a:prstGeom prst="roundRect">
            <a:avLst/>
          </a:prstGeom>
          <a:gradFill>
            <a:gsLst>
              <a:gs pos="50000">
                <a:schemeClr val="accent2"/>
              </a:gs>
              <a:gs pos="0">
                <a:schemeClr val="accent2">
                  <a:lumMod val="25000"/>
                  <a:lumOff val="75000"/>
                </a:schemeClr>
              </a:gs>
              <a:gs pos="100000">
                <a:schemeClr val="accent2">
                  <a:lumMod val="85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chemeClr val="tx1"/>
                </a:solidFill>
                <a:latin typeface="Times New Roman" panose="02020603050405020304" charset="0"/>
                <a:ea typeface="宋体" panose="02010600030101010101" pitchFamily="2" charset="-122"/>
                <a:cs typeface="Times New Roman" panose="02020603050405020304" charset="0"/>
              </a:rPr>
              <a:t>Grabbing</a:t>
            </a:r>
            <a:endParaRPr lang="en-US" altLang="zh-CN" sz="2800">
              <a:solidFill>
                <a:schemeClr val="tx1"/>
              </a:solidFill>
              <a:latin typeface="Times New Roman" panose="02020603050405020304" charset="0"/>
              <a:ea typeface="宋体" panose="02010600030101010101" pitchFamily="2" charset="-122"/>
              <a:cs typeface="Times New Roman" panose="02020603050405020304" charset="0"/>
            </a:endParaRPr>
          </a:p>
        </p:txBody>
      </p:sp>
      <p:sp>
        <p:nvSpPr>
          <p:cNvPr id="13" name="圆角矩形 12"/>
          <p:cNvSpPr/>
          <p:nvPr/>
        </p:nvSpPr>
        <p:spPr>
          <a:xfrm>
            <a:off x="2156460" y="3004185"/>
            <a:ext cx="1534160" cy="532765"/>
          </a:xfrm>
          <a:prstGeom prst="roundRect">
            <a:avLst/>
          </a:prstGeom>
          <a:gradFill>
            <a:gsLst>
              <a:gs pos="50000">
                <a:schemeClr val="accent2"/>
              </a:gs>
              <a:gs pos="0">
                <a:schemeClr val="accent2">
                  <a:lumMod val="25000"/>
                  <a:lumOff val="75000"/>
                </a:schemeClr>
              </a:gs>
              <a:gs pos="100000">
                <a:schemeClr val="accent2">
                  <a:lumMod val="85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chemeClr val="tx1"/>
                </a:solidFill>
                <a:latin typeface="Times New Roman" panose="02020603050405020304" charset="0"/>
                <a:ea typeface="宋体" panose="02010600030101010101" pitchFamily="2" charset="-122"/>
                <a:cs typeface="Times New Roman" panose="02020603050405020304" charset="0"/>
              </a:rPr>
              <a:t>used</a:t>
            </a:r>
            <a:endParaRPr lang="en-US" altLang="zh-CN" sz="2800">
              <a:solidFill>
                <a:schemeClr val="tx1"/>
              </a:solidFill>
              <a:latin typeface="Times New Roman" panose="02020603050405020304" charset="0"/>
              <a:ea typeface="宋体" panose="02010600030101010101" pitchFamily="2" charset="-122"/>
              <a:cs typeface="Times New Roman" panose="02020603050405020304" charset="0"/>
            </a:endParaRPr>
          </a:p>
        </p:txBody>
      </p:sp>
      <p:sp>
        <p:nvSpPr>
          <p:cNvPr id="14" name="圆角矩形 13"/>
          <p:cNvSpPr/>
          <p:nvPr/>
        </p:nvSpPr>
        <p:spPr>
          <a:xfrm>
            <a:off x="1619885" y="3704590"/>
            <a:ext cx="1534160" cy="532765"/>
          </a:xfrm>
          <a:prstGeom prst="roundRect">
            <a:avLst/>
          </a:prstGeom>
          <a:gradFill>
            <a:gsLst>
              <a:gs pos="50000">
                <a:schemeClr val="accent2"/>
              </a:gs>
              <a:gs pos="0">
                <a:schemeClr val="accent2">
                  <a:lumMod val="25000"/>
                  <a:lumOff val="75000"/>
                </a:schemeClr>
              </a:gs>
              <a:gs pos="100000">
                <a:schemeClr val="accent2">
                  <a:lumMod val="85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chemeClr val="tx1"/>
                </a:solidFill>
                <a:latin typeface="Times New Roman" panose="02020603050405020304" charset="0"/>
                <a:ea typeface="宋体" panose="02010600030101010101" pitchFamily="2" charset="-122"/>
                <a:cs typeface="Times New Roman" panose="02020603050405020304" charset="0"/>
              </a:rPr>
              <a:t>a</a:t>
            </a:r>
            <a:endParaRPr lang="en-US" altLang="zh-CN" sz="2800">
              <a:solidFill>
                <a:schemeClr val="tx1"/>
              </a:solidFill>
              <a:latin typeface="Times New Roman" panose="02020603050405020304" charset="0"/>
              <a:ea typeface="宋体" panose="02010600030101010101" pitchFamily="2" charset="-122"/>
              <a:cs typeface="Times New Roman" panose="02020603050405020304" charset="0"/>
            </a:endParaRPr>
          </a:p>
        </p:txBody>
      </p:sp>
      <p:sp>
        <p:nvSpPr>
          <p:cNvPr id="15" name="圆角矩形 14"/>
          <p:cNvSpPr/>
          <p:nvPr/>
        </p:nvSpPr>
        <p:spPr>
          <a:xfrm>
            <a:off x="5727065" y="3607435"/>
            <a:ext cx="1534160" cy="532765"/>
          </a:xfrm>
          <a:prstGeom prst="roundRect">
            <a:avLst/>
          </a:prstGeom>
          <a:gradFill>
            <a:gsLst>
              <a:gs pos="50000">
                <a:schemeClr val="accent2"/>
              </a:gs>
              <a:gs pos="0">
                <a:schemeClr val="accent2">
                  <a:lumMod val="25000"/>
                  <a:lumOff val="75000"/>
                </a:schemeClr>
              </a:gs>
              <a:gs pos="100000">
                <a:schemeClr val="accent2">
                  <a:lumMod val="85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chemeClr val="tx1"/>
                </a:solidFill>
                <a:latin typeface="Times New Roman" panose="02020603050405020304" charset="0"/>
                <a:ea typeface="宋体" panose="02010600030101010101" pitchFamily="2" charset="-122"/>
                <a:cs typeface="Times New Roman" panose="02020603050405020304" charset="0"/>
              </a:rPr>
              <a:t>officers</a:t>
            </a:r>
            <a:endParaRPr lang="en-US" altLang="zh-CN" sz="2800">
              <a:solidFill>
                <a:schemeClr val="tx1"/>
              </a:solidFill>
              <a:latin typeface="Times New Roman" panose="02020603050405020304" charset="0"/>
              <a:ea typeface="宋体" panose="02010600030101010101" pitchFamily="2" charset="-122"/>
              <a:cs typeface="Times New Roman" panose="02020603050405020304" charset="0"/>
            </a:endParaRPr>
          </a:p>
        </p:txBody>
      </p:sp>
      <p:sp>
        <p:nvSpPr>
          <p:cNvPr id="16" name="圆角矩形 15"/>
          <p:cNvSpPr/>
          <p:nvPr/>
        </p:nvSpPr>
        <p:spPr>
          <a:xfrm>
            <a:off x="3426460" y="4231005"/>
            <a:ext cx="1534160" cy="532765"/>
          </a:xfrm>
          <a:prstGeom prst="roundRect">
            <a:avLst/>
          </a:prstGeom>
          <a:gradFill>
            <a:gsLst>
              <a:gs pos="50000">
                <a:schemeClr val="accent2"/>
              </a:gs>
              <a:gs pos="0">
                <a:schemeClr val="accent2">
                  <a:lumMod val="25000"/>
                  <a:lumOff val="75000"/>
                </a:schemeClr>
              </a:gs>
              <a:gs pos="100000">
                <a:schemeClr val="accent2">
                  <a:lumMod val="85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chemeClr val="tx1"/>
                </a:solidFill>
                <a:latin typeface="Times New Roman" panose="02020603050405020304" charset="0"/>
                <a:ea typeface="宋体" panose="02010600030101010101" pitchFamily="2" charset="-122"/>
                <a:cs typeface="Times New Roman" panose="02020603050405020304" charset="0"/>
              </a:rPr>
              <a:t>man’s</a:t>
            </a:r>
            <a:endParaRPr lang="en-US" altLang="zh-CN" sz="2800">
              <a:solidFill>
                <a:schemeClr val="tx1"/>
              </a:solidFill>
              <a:latin typeface="Times New Roman" panose="02020603050405020304" charset="0"/>
              <a:ea typeface="宋体" panose="02010600030101010101" pitchFamily="2" charset="-122"/>
              <a:cs typeface="Times New Roman" panose="02020603050405020304" charset="0"/>
            </a:endParaRPr>
          </a:p>
        </p:txBody>
      </p:sp>
      <p:pic>
        <p:nvPicPr>
          <p:cNvPr id="5124" name="图片 6" descr="logo横版 png"/>
          <p:cNvPicPr>
            <a:picLocks noChangeAspect="1"/>
          </p:cNvPicPr>
          <p:nvPr/>
        </p:nvPicPr>
        <p:blipFill>
          <a:blip r:embed="rId4"/>
          <a:stretch>
            <a:fillRect/>
          </a:stretch>
        </p:blipFill>
        <p:spPr>
          <a:xfrm>
            <a:off x="8277225" y="198755"/>
            <a:ext cx="608013" cy="642938"/>
          </a:xfrm>
          <a:prstGeom prst="rect">
            <a:avLst/>
          </a:prstGeom>
          <a:noFill/>
          <a:ln w="9525">
            <a:noFill/>
          </a:ln>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linds(horizont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linds(horizontal)">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linds(horizontal)">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linds(horizontal)">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blinds(horizontal)">
                                      <p:cBhvr>
                                        <p:cTn id="5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7" grpId="1" animBg="1"/>
      <p:bldP spid="8" grpId="0" bldLvl="0" animBg="1"/>
      <p:bldP spid="8" grpId="1" animBg="1"/>
      <p:bldP spid="9" grpId="0" bldLvl="0" animBg="1"/>
      <p:bldP spid="9" grpId="1" animBg="1"/>
      <p:bldP spid="10" grpId="0" bldLvl="0" animBg="1"/>
      <p:bldP spid="10" grpId="1" animBg="1"/>
      <p:bldP spid="11" grpId="0" bldLvl="0" animBg="1"/>
      <p:bldP spid="11" grpId="1" animBg="1"/>
      <p:bldP spid="12" grpId="0" bldLvl="0" animBg="1"/>
      <p:bldP spid="12" grpId="1" animBg="1"/>
      <p:bldP spid="13" grpId="0" bldLvl="0" animBg="1"/>
      <p:bldP spid="13" grpId="1" animBg="1"/>
      <p:bldP spid="14" grpId="0" bldLvl="0" animBg="1"/>
      <p:bldP spid="14" grpId="1" animBg="1"/>
      <p:bldP spid="15" grpId="0" bldLvl="0" animBg="1"/>
      <p:bldP spid="15" grpId="1" animBg="1"/>
      <p:bldP spid="16" grpId="0" bldLvl="0" animBg="1"/>
      <p:bldP spid="16"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rot="10800000" flipH="1">
            <a:off x="-396491" y="-122252"/>
            <a:ext cx="9667729" cy="5388004"/>
          </a:xfrm>
          <a:prstGeom prst="rect">
            <a:avLst/>
          </a:prstGeom>
        </p:spPr>
      </p:pic>
      <p:pic>
        <p:nvPicPr>
          <p:cNvPr id="4" name="图片 3" descr="2"/>
          <p:cNvPicPr>
            <a:picLocks noChangeAspect="1"/>
          </p:cNvPicPr>
          <p:nvPr/>
        </p:nvPicPr>
        <p:blipFill>
          <a:blip r:embed="rId3"/>
          <a:stretch>
            <a:fillRect/>
          </a:stretch>
        </p:blipFill>
        <p:spPr>
          <a:xfrm>
            <a:off x="1270" y="0"/>
            <a:ext cx="9140825" cy="5142865"/>
          </a:xfrm>
          <a:prstGeom prst="rect">
            <a:avLst/>
          </a:prstGeom>
          <a:pattFill prst="pct5">
            <a:fgClr>
              <a:schemeClr val="accent1"/>
            </a:fgClr>
            <a:bgClr>
              <a:schemeClr val="bg1"/>
            </a:bgClr>
          </a:pattFill>
        </p:spPr>
      </p:pic>
      <p:grpSp>
        <p:nvGrpSpPr>
          <p:cNvPr id="13" name="组合 12"/>
          <p:cNvGrpSpPr/>
          <p:nvPr/>
        </p:nvGrpSpPr>
        <p:grpSpPr>
          <a:xfrm>
            <a:off x="3851910" y="825500"/>
            <a:ext cx="393065" cy="1301750"/>
            <a:chOff x="2777744" y="2506338"/>
            <a:chExt cx="523882" cy="3302847"/>
          </a:xfrm>
        </p:grpSpPr>
        <p:sp>
          <p:nvSpPr>
            <p:cNvPr id="16" name="矩形 15"/>
            <p:cNvSpPr/>
            <p:nvPr>
              <p:custDataLst>
                <p:tags r:id="rId4"/>
              </p:custDataLst>
            </p:nvPr>
          </p:nvSpPr>
          <p:spPr>
            <a:xfrm>
              <a:off x="2797622" y="2672554"/>
              <a:ext cx="496957" cy="2972872"/>
            </a:xfrm>
            <a:prstGeom prst="rect">
              <a:avLst/>
            </a:prstGeom>
            <a:gradFill flip="none" rotWithShape="1">
              <a:gsLst>
                <a:gs pos="0">
                  <a:srgbClr val="C00000">
                    <a:alpha val="80000"/>
                    <a:lumMod val="50000"/>
                  </a:srgbClr>
                </a:gs>
                <a:gs pos="50000">
                  <a:srgbClr val="C00000"/>
                </a:gs>
                <a:gs pos="100000">
                  <a:srgbClr val="C00000">
                    <a:lumMod val="50000"/>
                    <a:alpha val="8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5" name="椭圆 24"/>
            <p:cNvSpPr/>
            <p:nvPr>
              <p:custDataLst>
                <p:tags r:id="rId5"/>
              </p:custDataLst>
            </p:nvPr>
          </p:nvSpPr>
          <p:spPr>
            <a:xfrm>
              <a:off x="2777744" y="5571419"/>
              <a:ext cx="523882" cy="237766"/>
            </a:xfrm>
            <a:prstGeom prst="ellipse">
              <a:avLst/>
            </a:prstGeom>
            <a:solidFill>
              <a:srgbClr val="0808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6" name="椭圆 25"/>
            <p:cNvSpPr/>
            <p:nvPr>
              <p:custDataLst>
                <p:tags r:id="rId6"/>
              </p:custDataLst>
            </p:nvPr>
          </p:nvSpPr>
          <p:spPr>
            <a:xfrm>
              <a:off x="2777744" y="2506338"/>
              <a:ext cx="523882" cy="237766"/>
            </a:xfrm>
            <a:prstGeom prst="ellipse">
              <a:avLst/>
            </a:prstGeom>
            <a:solidFill>
              <a:srgbClr val="0808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27" name="组合 26"/>
          <p:cNvGrpSpPr/>
          <p:nvPr/>
        </p:nvGrpSpPr>
        <p:grpSpPr>
          <a:xfrm>
            <a:off x="4269105" y="820420"/>
            <a:ext cx="393065" cy="1306830"/>
            <a:chOff x="2777744" y="2506338"/>
            <a:chExt cx="523882" cy="3302847"/>
          </a:xfrm>
        </p:grpSpPr>
        <p:sp>
          <p:nvSpPr>
            <p:cNvPr id="28" name="矩形 27"/>
            <p:cNvSpPr/>
            <p:nvPr>
              <p:custDataLst>
                <p:tags r:id="rId7"/>
              </p:custDataLst>
            </p:nvPr>
          </p:nvSpPr>
          <p:spPr>
            <a:xfrm>
              <a:off x="2797622" y="2672554"/>
              <a:ext cx="496957" cy="2972872"/>
            </a:xfrm>
            <a:prstGeom prst="rect">
              <a:avLst/>
            </a:prstGeom>
            <a:gradFill flip="none" rotWithShape="1">
              <a:gsLst>
                <a:gs pos="0">
                  <a:srgbClr val="C00000">
                    <a:alpha val="75000"/>
                    <a:lumMod val="50000"/>
                  </a:srgbClr>
                </a:gs>
                <a:gs pos="50000">
                  <a:srgbClr val="C00000"/>
                </a:gs>
                <a:gs pos="100000">
                  <a:srgbClr val="C00000">
                    <a:alpha val="80000"/>
                    <a:lumMod val="5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9" name="椭圆 28"/>
            <p:cNvSpPr/>
            <p:nvPr>
              <p:custDataLst>
                <p:tags r:id="rId8"/>
              </p:custDataLst>
            </p:nvPr>
          </p:nvSpPr>
          <p:spPr>
            <a:xfrm>
              <a:off x="2777744" y="5571419"/>
              <a:ext cx="523882" cy="237766"/>
            </a:xfrm>
            <a:prstGeom prst="ellipse">
              <a:avLst/>
            </a:prstGeom>
            <a:solidFill>
              <a:srgbClr val="0808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0" name="椭圆 29"/>
            <p:cNvSpPr/>
            <p:nvPr>
              <p:custDataLst>
                <p:tags r:id="rId9"/>
              </p:custDataLst>
            </p:nvPr>
          </p:nvSpPr>
          <p:spPr>
            <a:xfrm>
              <a:off x="2777744" y="2506338"/>
              <a:ext cx="523882" cy="237766"/>
            </a:xfrm>
            <a:prstGeom prst="ellipse">
              <a:avLst/>
            </a:prstGeom>
            <a:solidFill>
              <a:srgbClr val="0808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55" name="缺角矩形 54"/>
          <p:cNvSpPr/>
          <p:nvPr/>
        </p:nvSpPr>
        <p:spPr>
          <a:xfrm>
            <a:off x="2411730" y="1203960"/>
            <a:ext cx="4236720" cy="639445"/>
          </a:xfrm>
          <a:prstGeom prst="plaque">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1350"/>
          </a:p>
        </p:txBody>
      </p:sp>
      <p:grpSp>
        <p:nvGrpSpPr>
          <p:cNvPr id="8" name="组合 7"/>
          <p:cNvGrpSpPr/>
          <p:nvPr/>
        </p:nvGrpSpPr>
        <p:grpSpPr>
          <a:xfrm>
            <a:off x="7020560" y="-193675"/>
            <a:ext cx="1977390" cy="1977390"/>
            <a:chOff x="10943" y="-33"/>
            <a:chExt cx="3114" cy="3114"/>
          </a:xfrm>
        </p:grpSpPr>
        <p:pic>
          <p:nvPicPr>
            <p:cNvPr id="6" name="图片 5" descr="56"/>
            <p:cNvPicPr>
              <a:picLocks noChangeAspect="1"/>
            </p:cNvPicPr>
            <p:nvPr/>
          </p:nvPicPr>
          <p:blipFill>
            <a:blip r:embed="rId10"/>
            <a:stretch>
              <a:fillRect/>
            </a:stretch>
          </p:blipFill>
          <p:spPr>
            <a:xfrm>
              <a:off x="10943" y="-33"/>
              <a:ext cx="3114" cy="3114"/>
            </a:xfrm>
            <a:prstGeom prst="rect">
              <a:avLst/>
            </a:prstGeom>
          </p:spPr>
        </p:pic>
        <p:sp>
          <p:nvSpPr>
            <p:cNvPr id="7" name="矩形 6"/>
            <p:cNvSpPr/>
            <p:nvPr/>
          </p:nvSpPr>
          <p:spPr>
            <a:xfrm>
              <a:off x="11963" y="580"/>
              <a:ext cx="1018" cy="1888"/>
            </a:xfrm>
            <a:prstGeom prst="rect">
              <a:avLst/>
            </a:prstGeom>
            <a:noFill/>
            <a:ln>
              <a:noFill/>
            </a:ln>
          </p:spPr>
          <p:txBody>
            <a:bodyPr wrap="none" rtlCol="0" anchor="t">
              <a:spAutoFit/>
            </a:bodyPr>
            <a:lstStyle/>
            <a:p>
              <a:pPr algn="ctr"/>
              <a:r>
                <a:rPr lang="en-US" altLang="zh-CN" sz="7200" b="1">
                  <a:ln w="15875"/>
                  <a:gradFill>
                    <a:gsLst>
                      <a:gs pos="0">
                        <a:schemeClr val="accent1">
                          <a:hueMod val="80000"/>
                        </a:schemeClr>
                      </a:gs>
                      <a:gs pos="100000">
                        <a:schemeClr val="accent1">
                          <a:alpha val="100000"/>
                        </a:schemeClr>
                      </a:gs>
                    </a:gsLst>
                    <a:lin ang="2700000" scaled="0"/>
                  </a:gradFill>
                  <a:effectLst/>
                </a:rPr>
                <a:t>2</a:t>
              </a:r>
              <a:endParaRPr lang="en-US" altLang="zh-CN" sz="7200" b="1">
                <a:ln w="15875"/>
                <a:gradFill>
                  <a:gsLst>
                    <a:gs pos="0">
                      <a:schemeClr val="accent1">
                        <a:hueMod val="80000"/>
                      </a:schemeClr>
                    </a:gs>
                    <a:gs pos="100000">
                      <a:schemeClr val="accent1">
                        <a:alpha val="100000"/>
                      </a:schemeClr>
                    </a:gs>
                  </a:gsLst>
                  <a:lin ang="2700000" scaled="0"/>
                </a:gradFill>
                <a:effectLst/>
              </a:endParaRPr>
            </a:p>
          </p:txBody>
        </p:sp>
      </p:grpSp>
      <p:sp>
        <p:nvSpPr>
          <p:cNvPr id="12" name="文本框 11"/>
          <p:cNvSpPr txBox="1"/>
          <p:nvPr>
            <p:custDataLst>
              <p:tags r:id="rId11"/>
            </p:custDataLst>
          </p:nvPr>
        </p:nvSpPr>
        <p:spPr>
          <a:xfrm>
            <a:off x="2771775" y="1203960"/>
            <a:ext cx="3570605" cy="583565"/>
          </a:xfrm>
          <a:prstGeom prst="rect">
            <a:avLst/>
          </a:prstGeom>
          <a:noFill/>
        </p:spPr>
        <p:txBody>
          <a:bodyPr wrap="square" rtlCol="0">
            <a:spAutoFit/>
          </a:bodyPr>
          <a:lstStyle/>
          <a:p>
            <a:pPr algn="ctr"/>
            <a:r>
              <a:rPr lang="zh-CN" altLang="en-US" sz="3200">
                <a:latin typeface="宋体" panose="02010600030101010101" pitchFamily="2" charset="-122"/>
                <a:ea typeface="宋体" panose="02010600030101010101" pitchFamily="2" charset="-122"/>
              </a:rPr>
              <a:t>搭建支架</a:t>
            </a:r>
            <a:r>
              <a:rPr lang="en-US" altLang="zh-CN" sz="3200">
                <a:latin typeface="宋体" panose="02010600030101010101" pitchFamily="2" charset="-122"/>
                <a:ea typeface="宋体" panose="02010600030101010101" pitchFamily="2" charset="-122"/>
              </a:rPr>
              <a:t>(</a:t>
            </a:r>
            <a:r>
              <a:rPr lang="zh-CN" altLang="en-US" sz="3200">
                <a:latin typeface="宋体" panose="02010600030101010101" pitchFamily="2" charset="-122"/>
                <a:ea typeface="宋体" panose="02010600030101010101" pitchFamily="2" charset="-122"/>
              </a:rPr>
              <a:t>析</a:t>
            </a:r>
            <a:r>
              <a:rPr lang="en-US" altLang="zh-CN" sz="3200">
                <a:latin typeface="宋体" panose="02010600030101010101" pitchFamily="2" charset="-122"/>
                <a:ea typeface="宋体" panose="02010600030101010101" pitchFamily="2" charset="-122"/>
              </a:rPr>
              <a:t>)</a:t>
            </a:r>
            <a:endParaRPr lang="en-US" altLang="zh-CN" sz="3200">
              <a:latin typeface="宋体" panose="02010600030101010101" pitchFamily="2" charset="-122"/>
              <a:ea typeface="宋体" panose="02010600030101010101" pitchFamily="2" charset="-122"/>
            </a:endParaRPr>
          </a:p>
        </p:txBody>
      </p:sp>
      <p:sp>
        <p:nvSpPr>
          <p:cNvPr id="5" name="云形标注 4"/>
          <p:cNvSpPr/>
          <p:nvPr/>
        </p:nvSpPr>
        <p:spPr>
          <a:xfrm>
            <a:off x="611505" y="2409825"/>
            <a:ext cx="7726045" cy="1953260"/>
          </a:xfrm>
          <a:prstGeom prst="cloudCallout">
            <a:avLst/>
          </a:prstGeom>
          <a:pattFill prst="pct5">
            <a:fgClr>
              <a:schemeClr val="accent1"/>
            </a:fgClr>
            <a:bgClr>
              <a:schemeClr val="bg1"/>
            </a:bgClr>
          </a:pattFill>
          <a:ln>
            <a:solidFill>
              <a:srgbClr val="F92557"/>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4800">
                <a:solidFill>
                  <a:schemeClr val="tx1"/>
                </a:solidFill>
                <a:latin typeface="楷体" panose="02010609060101010101" charset="-122"/>
                <a:ea typeface="楷体" panose="02010609060101010101" charset="-122"/>
                <a:sym typeface="+mn-ea"/>
              </a:rPr>
              <a:t>分析：</a:t>
            </a:r>
            <a:r>
              <a:rPr lang="zh-CN" altLang="en-US" sz="3200">
                <a:solidFill>
                  <a:schemeClr val="tx1"/>
                </a:solidFill>
                <a:sym typeface="+mn-ea"/>
              </a:rPr>
              <a:t>梳理关键信息，</a:t>
            </a:r>
            <a:r>
              <a:rPr lang="en-US" altLang="zh-CN" sz="3200">
                <a:solidFill>
                  <a:schemeClr val="tx1"/>
                </a:solidFill>
                <a:sym typeface="+mn-ea"/>
              </a:rPr>
              <a:t>  </a:t>
            </a:r>
            <a:endParaRPr lang="en-US" altLang="zh-CN" sz="3200">
              <a:solidFill>
                <a:schemeClr val="tx1"/>
              </a:solidFill>
              <a:sym typeface="+mn-ea"/>
            </a:endParaRPr>
          </a:p>
          <a:p>
            <a:pPr algn="ctr"/>
            <a:r>
              <a:rPr lang="en-US" altLang="zh-CN" sz="3200">
                <a:solidFill>
                  <a:schemeClr val="tx1"/>
                </a:solidFill>
                <a:sym typeface="+mn-ea"/>
              </a:rPr>
              <a:t>       </a:t>
            </a:r>
            <a:r>
              <a:rPr lang="zh-CN" altLang="en-US" sz="3200">
                <a:solidFill>
                  <a:schemeClr val="tx1"/>
                </a:solidFill>
                <a:sym typeface="+mn-ea"/>
              </a:rPr>
              <a:t>搭建支架</a:t>
            </a:r>
            <a:endParaRPr lang="zh-CN" altLang="en-US" sz="3200">
              <a:solidFill>
                <a:schemeClr val="tx1"/>
              </a:solidFill>
              <a:sym typeface="+mn-ea"/>
            </a:endParaRPr>
          </a:p>
        </p:txBody>
      </p:sp>
      <p:pic>
        <p:nvPicPr>
          <p:cNvPr id="5124" name="图片 6" descr="logo横版 png"/>
          <p:cNvPicPr>
            <a:picLocks noChangeAspect="1"/>
          </p:cNvPicPr>
          <p:nvPr/>
        </p:nvPicPr>
        <p:blipFill>
          <a:blip r:embed="rId12"/>
          <a:stretch>
            <a:fillRect/>
          </a:stretch>
        </p:blipFill>
        <p:spPr>
          <a:xfrm>
            <a:off x="8277225" y="198755"/>
            <a:ext cx="608013" cy="642938"/>
          </a:xfrm>
          <a:prstGeom prst="rect">
            <a:avLst/>
          </a:prstGeom>
          <a:noFill/>
          <a:ln w="9525">
            <a:noFill/>
          </a:ln>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42" presetClass="path" presetSubtype="0" accel="50000" decel="50000" fill="hold" nodeType="withEffect">
                                  <p:stCondLst>
                                    <p:cond delay="0"/>
                                  </p:stCondLst>
                                  <p:childTnLst>
                                    <p:animMotion origin="layout" path="M 5E-6 -3.7037E-6 L -0.21836 0.00371 " pathEditMode="relative" rAng="0" ptsTypes="AA">
                                      <p:cBhvr>
                                        <p:cTn id="12" dur="2000" fill="hold"/>
                                        <p:tgtEl>
                                          <p:spTgt spid="13"/>
                                        </p:tgtEl>
                                        <p:attrNameLst>
                                          <p:attrName>ppt_x</p:attrName>
                                          <p:attrName>ppt_y</p:attrName>
                                        </p:attrNameLst>
                                      </p:cBhvr>
                                      <p:rCtr x="-10924" y="185"/>
                                    </p:animMotion>
                                  </p:childTnLst>
                                </p:cTn>
                              </p:par>
                              <p:par>
                                <p:cTn id="13" presetID="42" presetClass="path" presetSubtype="0" accel="50000" decel="50000" fill="hold" nodeType="withEffect">
                                  <p:stCondLst>
                                    <p:cond delay="0"/>
                                  </p:stCondLst>
                                  <p:childTnLst>
                                    <p:animMotion origin="layout" path="M -3.75E-6 -3.7037E-6 L 0.23881 0.00371 " pathEditMode="relative" rAng="0" ptsTypes="AA">
                                      <p:cBhvr>
                                        <p:cTn id="14" dur="2000" fill="hold"/>
                                        <p:tgtEl>
                                          <p:spTgt spid="27"/>
                                        </p:tgtEl>
                                        <p:attrNameLst>
                                          <p:attrName>ppt_x</p:attrName>
                                          <p:attrName>ppt_y</p:attrName>
                                        </p:attrNameLst>
                                      </p:cBhvr>
                                      <p:rCtr x="11940" y="185"/>
                                    </p:animMotion>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22" dur="1000" fill="hold"/>
                                        <p:tgtEl>
                                          <p:spTgt spid="12"/>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2"/>
                                        </p:tgtEl>
                                      </p:cBhvr>
                                    </p:animEffect>
                                  </p:childTnLst>
                                </p:cTn>
                              </p:par>
                              <p:par>
                                <p:cTn id="27" presetID="25" presetClass="entr" presetSubtype="0" fill="hold" grpId="0" nodeType="with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decel="50000" fill="hold">
                                          <p:stCondLst>
                                            <p:cond delay="0"/>
                                          </p:stCondLst>
                                        </p:cTn>
                                        <p:tgtEl>
                                          <p:spTgt spid="55"/>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55"/>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55"/>
                                        </p:tgtEl>
                                        <p:attrNameLst>
                                          <p:attrName>ppt_w</p:attrName>
                                        </p:attrNameLst>
                                      </p:cBhvr>
                                      <p:tavLst>
                                        <p:tav tm="0">
                                          <p:val>
                                            <p:strVal val="#ppt_w*.05"/>
                                          </p:val>
                                        </p:tav>
                                        <p:tav tm="100000">
                                          <p:val>
                                            <p:strVal val="#ppt_w"/>
                                          </p:val>
                                        </p:tav>
                                      </p:tavLst>
                                    </p:anim>
                                    <p:anim calcmode="lin" valueType="num">
                                      <p:cBhvr>
                                        <p:cTn id="32" dur="1000" fill="hold"/>
                                        <p:tgtEl>
                                          <p:spTgt spid="55"/>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55"/>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55"/>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55"/>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55"/>
                                        </p:tgtEl>
                                      </p:cBhvr>
                                    </p:animEffect>
                                  </p:childTnLst>
                                </p:cTn>
                              </p:par>
                            </p:childTnLst>
                          </p:cTn>
                        </p:par>
                      </p:childTnLst>
                    </p:cTn>
                  </p:par>
                  <p:par>
                    <p:cTn id="37" fill="hold">
                      <p:stCondLst>
                        <p:cond delay="indefinite"/>
                      </p:stCondLst>
                      <p:childTnLst>
                        <p:par>
                          <p:cTn id="38" fill="hold">
                            <p:stCondLst>
                              <p:cond delay="0"/>
                            </p:stCondLst>
                            <p:childTnLst>
                              <p:par>
                                <p:cTn id="39" presetID="25"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44" dur="1000" fill="hold"/>
                                        <p:tgtEl>
                                          <p:spTgt spid="5"/>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5"/>
                                        </p:tgtEl>
                                      </p:cBhvr>
                                    </p:animEffect>
                                  </p:childTnLst>
                                </p:cTn>
                              </p:par>
                              <p:par>
                                <p:cTn id="49" presetID="8" presetClass="emph" presetSubtype="0" fill="hold" grpId="2" nodeType="withEffect">
                                  <p:stCondLst>
                                    <p:cond delay="0"/>
                                  </p:stCondLst>
                                  <p:childTnLst>
                                    <p:animRot by="21600000">
                                      <p:cBhvr>
                                        <p:cTn id="50"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bldLvl="0" animBg="1"/>
      <p:bldP spid="55" grpId="1" animBg="1"/>
      <p:bldP spid="12" grpId="0"/>
      <p:bldP spid="12" grpId="1"/>
      <p:bldP spid="5" grpId="0" bldLvl="0" animBg="1"/>
      <p:bldP spid="5" grpId="1" animBg="1"/>
      <p:bldP spid="5" grpId="2"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rot="10800000" flipH="1">
            <a:off x="-396491" y="-122252"/>
            <a:ext cx="9667729" cy="5388004"/>
          </a:xfrm>
          <a:prstGeom prst="rect">
            <a:avLst/>
          </a:prstGeom>
        </p:spPr>
      </p:pic>
      <p:pic>
        <p:nvPicPr>
          <p:cNvPr id="4" name="图片 3" descr="2"/>
          <p:cNvPicPr>
            <a:picLocks noChangeAspect="1"/>
          </p:cNvPicPr>
          <p:nvPr/>
        </p:nvPicPr>
        <p:blipFill>
          <a:blip r:embed="rId3"/>
          <a:stretch>
            <a:fillRect/>
          </a:stretch>
        </p:blipFill>
        <p:spPr>
          <a:xfrm>
            <a:off x="1270" y="0"/>
            <a:ext cx="9140825" cy="5142865"/>
          </a:xfrm>
          <a:prstGeom prst="rect">
            <a:avLst/>
          </a:prstGeom>
        </p:spPr>
      </p:pic>
      <p:sp>
        <p:nvSpPr>
          <p:cNvPr id="5" name="圆角矩形 4"/>
          <p:cNvSpPr/>
          <p:nvPr/>
        </p:nvSpPr>
        <p:spPr>
          <a:xfrm>
            <a:off x="2186305" y="123190"/>
            <a:ext cx="4732655" cy="431800"/>
          </a:xfrm>
          <a:prstGeom prst="roundRect">
            <a:avLst/>
          </a:prstGeom>
          <a:gradFill>
            <a:gsLst>
              <a:gs pos="0">
                <a:srgbClr val="FEE042"/>
              </a:gs>
              <a:gs pos="100000">
                <a:srgbClr val="FB7894"/>
              </a:gs>
            </a:gsLst>
            <a:lin ang="2700000" scaled="1"/>
          </a:gradFill>
          <a:ln w="28575">
            <a:gradFill>
              <a:gsLst>
                <a:gs pos="50000">
                  <a:schemeClr val="accent3"/>
                </a:gs>
                <a:gs pos="0">
                  <a:schemeClr val="accent3">
                    <a:lumMod val="25000"/>
                    <a:lumOff val="75000"/>
                  </a:schemeClr>
                </a:gs>
                <a:gs pos="100000">
                  <a:schemeClr val="accent3">
                    <a:lumMod val="85000"/>
                  </a:schemeClr>
                </a:gs>
              </a:gsLst>
              <a:lin ang="5400000" scaled="0"/>
            </a:gra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2800">
                <a:solidFill>
                  <a:schemeClr val="tx1"/>
                </a:solidFill>
                <a:latin typeface="Times New Roman" panose="02020603050405020304" charset="0"/>
                <a:ea typeface="宋体" panose="02010600030101010101" pitchFamily="2" charset="-122"/>
                <a:cs typeface="Times New Roman" panose="02020603050405020304" charset="0"/>
                <a:sym typeface="+mn-ea"/>
              </a:rPr>
              <a:t>Step 3: </a:t>
            </a:r>
            <a:r>
              <a:rPr lang="zh-CN" altLang="en-US" sz="2800">
                <a:solidFill>
                  <a:schemeClr val="tx1"/>
                </a:solidFill>
                <a:latin typeface="Times New Roman" panose="02020603050405020304" charset="0"/>
                <a:ea typeface="宋体" panose="02010600030101010101" pitchFamily="2" charset="-122"/>
                <a:cs typeface="Times New Roman" panose="02020603050405020304" charset="0"/>
                <a:sym typeface="+mn-ea"/>
              </a:rPr>
              <a:t>构建人物关系图</a:t>
            </a:r>
            <a:r>
              <a:rPr lang="en-US" altLang="zh-CN" sz="2800">
                <a:solidFill>
                  <a:schemeClr val="tx1"/>
                </a:solidFill>
                <a:latin typeface="Times New Roman" panose="02020603050405020304" charset="0"/>
                <a:ea typeface="宋体" panose="02010600030101010101" pitchFamily="2" charset="-122"/>
                <a:cs typeface="Times New Roman" panose="02020603050405020304" charset="0"/>
                <a:sym typeface="+mn-ea"/>
              </a:rPr>
              <a:t> </a:t>
            </a:r>
            <a:r>
              <a:rPr lang="en-US" altLang="zh-CN" sz="3200">
                <a:solidFill>
                  <a:schemeClr val="tx1"/>
                </a:solidFill>
                <a:latin typeface="Times New Roman" panose="02020603050405020304" charset="0"/>
                <a:ea typeface="宋体" panose="02010600030101010101" pitchFamily="2" charset="-122"/>
                <a:cs typeface="Times New Roman" panose="02020603050405020304" charset="0"/>
                <a:sym typeface="+mn-ea"/>
              </a:rPr>
              <a:t> </a:t>
            </a:r>
            <a:endParaRPr lang="en-US" altLang="zh-CN" sz="3200">
              <a:solidFill>
                <a:schemeClr val="tx1"/>
              </a:solidFill>
              <a:latin typeface="Times New Roman" panose="02020603050405020304" charset="0"/>
              <a:ea typeface="宋体" panose="02010600030101010101" pitchFamily="2" charset="-122"/>
              <a:cs typeface="Times New Roman" panose="02020603050405020304" charset="0"/>
              <a:sym typeface="+mn-ea"/>
            </a:endParaRPr>
          </a:p>
        </p:txBody>
      </p:sp>
      <p:pic>
        <p:nvPicPr>
          <p:cNvPr id="8" name="图片 7" descr="t0410fc629fd7446429"/>
          <p:cNvPicPr>
            <a:picLocks noChangeAspect="1"/>
          </p:cNvPicPr>
          <p:nvPr/>
        </p:nvPicPr>
        <p:blipFill>
          <a:blip r:embed="rId4"/>
          <a:stretch>
            <a:fillRect/>
          </a:stretch>
        </p:blipFill>
        <p:spPr>
          <a:xfrm>
            <a:off x="3577590" y="1326515"/>
            <a:ext cx="1719580" cy="1704975"/>
          </a:xfrm>
          <a:prstGeom prst="rect">
            <a:avLst/>
          </a:prstGeom>
        </p:spPr>
      </p:pic>
      <p:pic>
        <p:nvPicPr>
          <p:cNvPr id="10" name="图片 9" descr="68"/>
          <p:cNvPicPr>
            <a:picLocks noChangeAspect="1"/>
          </p:cNvPicPr>
          <p:nvPr/>
        </p:nvPicPr>
        <p:blipFill>
          <a:blip r:embed="rId5"/>
          <a:stretch>
            <a:fillRect/>
          </a:stretch>
        </p:blipFill>
        <p:spPr>
          <a:xfrm>
            <a:off x="5868035" y="699135"/>
            <a:ext cx="2623185" cy="1684655"/>
          </a:xfrm>
          <a:prstGeom prst="rect">
            <a:avLst/>
          </a:prstGeom>
        </p:spPr>
      </p:pic>
      <p:pic>
        <p:nvPicPr>
          <p:cNvPr id="12" name="图片 11" descr="t01fc528f5a77eb57cd"/>
          <p:cNvPicPr>
            <a:picLocks noChangeAspect="1"/>
          </p:cNvPicPr>
          <p:nvPr/>
        </p:nvPicPr>
        <p:blipFill>
          <a:blip r:embed="rId6"/>
          <a:stretch>
            <a:fillRect/>
          </a:stretch>
        </p:blipFill>
        <p:spPr>
          <a:xfrm>
            <a:off x="6155690" y="3055620"/>
            <a:ext cx="1950720" cy="1937385"/>
          </a:xfrm>
          <a:prstGeom prst="rect">
            <a:avLst/>
          </a:prstGeom>
        </p:spPr>
      </p:pic>
      <p:pic>
        <p:nvPicPr>
          <p:cNvPr id="13" name="图片 12" descr="t036e1590f29789a93e"/>
          <p:cNvPicPr>
            <a:picLocks noChangeAspect="1"/>
          </p:cNvPicPr>
          <p:nvPr/>
        </p:nvPicPr>
        <p:blipFill>
          <a:blip r:embed="rId7"/>
          <a:stretch>
            <a:fillRect/>
          </a:stretch>
        </p:blipFill>
        <p:spPr>
          <a:xfrm>
            <a:off x="539115" y="554990"/>
            <a:ext cx="2060575" cy="2188845"/>
          </a:xfrm>
          <a:prstGeom prst="rect">
            <a:avLst/>
          </a:prstGeom>
        </p:spPr>
      </p:pic>
      <p:pic>
        <p:nvPicPr>
          <p:cNvPr id="18" name="图片 17" descr="png"/>
          <p:cNvPicPr>
            <a:picLocks noChangeAspect="1"/>
          </p:cNvPicPr>
          <p:nvPr/>
        </p:nvPicPr>
        <p:blipFill>
          <a:blip r:embed="rId8"/>
          <a:stretch>
            <a:fillRect/>
          </a:stretch>
        </p:blipFill>
        <p:spPr>
          <a:xfrm>
            <a:off x="377190" y="2931795"/>
            <a:ext cx="2384425" cy="2010410"/>
          </a:xfrm>
          <a:prstGeom prst="rect">
            <a:avLst/>
          </a:prstGeom>
        </p:spPr>
      </p:pic>
      <p:sp>
        <p:nvSpPr>
          <p:cNvPr id="19" name="箭头: 下 12"/>
          <p:cNvSpPr/>
          <p:nvPr/>
        </p:nvSpPr>
        <p:spPr>
          <a:xfrm rot="16809138">
            <a:off x="3123565" y="745490"/>
            <a:ext cx="102235" cy="1532890"/>
          </a:xfrm>
          <a:prstGeom prst="downArrow">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箭头: 下 12"/>
          <p:cNvSpPr/>
          <p:nvPr/>
        </p:nvSpPr>
        <p:spPr>
          <a:xfrm rot="15369138">
            <a:off x="5709920" y="742315"/>
            <a:ext cx="102235" cy="1532890"/>
          </a:xfrm>
          <a:prstGeom prst="downArrow">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箭头: 下 12"/>
          <p:cNvSpPr/>
          <p:nvPr/>
        </p:nvSpPr>
        <p:spPr>
          <a:xfrm rot="18609135" flipH="1">
            <a:off x="5617845" y="2582545"/>
            <a:ext cx="115570" cy="1873250"/>
          </a:xfrm>
          <a:prstGeom prst="downArrow">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箭头: 下 12"/>
          <p:cNvSpPr/>
          <p:nvPr/>
        </p:nvSpPr>
        <p:spPr>
          <a:xfrm rot="1329136">
            <a:off x="3780155" y="3141980"/>
            <a:ext cx="123825" cy="782320"/>
          </a:xfrm>
          <a:prstGeom prst="downArrow">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箭头: 下 12"/>
          <p:cNvSpPr/>
          <p:nvPr/>
        </p:nvSpPr>
        <p:spPr>
          <a:xfrm rot="849135" flipH="1">
            <a:off x="7282815" y="2383155"/>
            <a:ext cx="118745" cy="984885"/>
          </a:xfrm>
          <a:prstGeom prst="downArrow">
            <a:avLst>
              <a:gd name="adj1" fmla="val 50000"/>
              <a:gd name="adj2" fmla="val 234053"/>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23"/>
          <p:cNvSpPr/>
          <p:nvPr/>
        </p:nvSpPr>
        <p:spPr>
          <a:xfrm rot="600000">
            <a:off x="2437765" y="967105"/>
            <a:ext cx="1538605" cy="435610"/>
          </a:xfrm>
          <a:prstGeom prst="roundRect">
            <a:avLst/>
          </a:prstGeom>
          <a:noFill/>
          <a:ln w="38100">
            <a:solidFill>
              <a:srgbClr val="7030A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sz="2000">
                <a:solidFill>
                  <a:schemeClr val="tx1"/>
                </a:solidFill>
                <a:latin typeface="Times New Roman" panose="02020603050405020304" charset="0"/>
                <a:cs typeface="Times New Roman" panose="02020603050405020304" charset="0"/>
              </a:rPr>
              <a:t>parents-son</a:t>
            </a:r>
            <a:endParaRPr lang="en-US" altLang="zh-CN" sz="2000">
              <a:solidFill>
                <a:schemeClr val="tx1"/>
              </a:solidFill>
              <a:latin typeface="Times New Roman" panose="02020603050405020304" charset="0"/>
              <a:cs typeface="Times New Roman" panose="02020603050405020304" charset="0"/>
            </a:endParaRPr>
          </a:p>
        </p:txBody>
      </p:sp>
      <p:sp>
        <p:nvSpPr>
          <p:cNvPr id="26" name="圆角矩形 25"/>
          <p:cNvSpPr/>
          <p:nvPr/>
        </p:nvSpPr>
        <p:spPr>
          <a:xfrm rot="20820000">
            <a:off x="4888865" y="1004570"/>
            <a:ext cx="1538605" cy="435610"/>
          </a:xfrm>
          <a:prstGeom prst="roundRect">
            <a:avLst/>
          </a:prstGeom>
          <a:noFill/>
          <a:ln w="38100">
            <a:solidFill>
              <a:srgbClr val="7030A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sz="2000">
                <a:solidFill>
                  <a:schemeClr val="tx1"/>
                </a:solidFill>
                <a:latin typeface="Times New Roman" panose="02020603050405020304" charset="0"/>
                <a:cs typeface="Times New Roman" panose="02020603050405020304" charset="0"/>
              </a:rPr>
              <a:t>neighbour</a:t>
            </a:r>
            <a:endParaRPr lang="en-US" altLang="zh-CN" sz="2000">
              <a:solidFill>
                <a:schemeClr val="tx1"/>
              </a:solidFill>
              <a:latin typeface="Times New Roman" panose="02020603050405020304" charset="0"/>
              <a:cs typeface="Times New Roman" panose="02020603050405020304" charset="0"/>
            </a:endParaRPr>
          </a:p>
        </p:txBody>
      </p:sp>
      <p:sp>
        <p:nvSpPr>
          <p:cNvPr id="27" name="圆角矩形 26"/>
          <p:cNvSpPr/>
          <p:nvPr/>
        </p:nvSpPr>
        <p:spPr>
          <a:xfrm rot="600000">
            <a:off x="1777365" y="1359535"/>
            <a:ext cx="1888490" cy="1046480"/>
          </a:xfrm>
          <a:prstGeom prst="roundRect">
            <a:avLst/>
          </a:prstGeom>
          <a:solidFill>
            <a:srgbClr val="FFC000"/>
          </a:solidFill>
          <a:ln w="38100">
            <a:gradFill>
              <a:gsLst>
                <a:gs pos="50000">
                  <a:schemeClr val="accent6"/>
                </a:gs>
                <a:gs pos="0">
                  <a:schemeClr val="accent6">
                    <a:lumMod val="25000"/>
                    <a:lumOff val="75000"/>
                  </a:schemeClr>
                </a:gs>
                <a:gs pos="100000">
                  <a:schemeClr val="accent6">
                    <a:lumMod val="85000"/>
                  </a:schemeClr>
                </a:gs>
              </a:gsLst>
              <a:lin ang="5400000" scaled="0"/>
            </a:gra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sz="2000">
                <a:solidFill>
                  <a:schemeClr val="tx1"/>
                </a:solidFill>
                <a:latin typeface="Times New Roman" panose="02020603050405020304" charset="0"/>
                <a:cs typeface="Times New Roman" panose="02020603050405020304" charset="0"/>
              </a:rPr>
              <a:t>Parents were busy with their own things. </a:t>
            </a:r>
            <a:endParaRPr lang="en-US" altLang="zh-CN" sz="2000">
              <a:solidFill>
                <a:schemeClr val="tx1"/>
              </a:solidFill>
              <a:latin typeface="Times New Roman" panose="02020603050405020304" charset="0"/>
              <a:cs typeface="Times New Roman" panose="02020603050405020304" charset="0"/>
            </a:endParaRPr>
          </a:p>
        </p:txBody>
      </p:sp>
      <p:sp>
        <p:nvSpPr>
          <p:cNvPr id="28" name="圆角矩形 27"/>
          <p:cNvSpPr/>
          <p:nvPr/>
        </p:nvSpPr>
        <p:spPr>
          <a:xfrm rot="20700000">
            <a:off x="5035550" y="1553210"/>
            <a:ext cx="1888490" cy="1046480"/>
          </a:xfrm>
          <a:prstGeom prst="roundRect">
            <a:avLst/>
          </a:prstGeom>
          <a:solidFill>
            <a:srgbClr val="FFC000"/>
          </a:solidFill>
          <a:ln w="38100">
            <a:gradFill>
              <a:gsLst>
                <a:gs pos="50000">
                  <a:schemeClr val="accent6"/>
                </a:gs>
                <a:gs pos="0">
                  <a:schemeClr val="accent6">
                    <a:lumMod val="25000"/>
                    <a:lumOff val="75000"/>
                  </a:schemeClr>
                </a:gs>
                <a:gs pos="100000">
                  <a:schemeClr val="accent6">
                    <a:lumMod val="85000"/>
                  </a:schemeClr>
                </a:gs>
              </a:gsLst>
              <a:lin ang="5400000" scaled="0"/>
            </a:gra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sz="2000">
                <a:solidFill>
                  <a:schemeClr val="tx1"/>
                </a:solidFill>
                <a:latin typeface="Times New Roman" panose="02020603050405020304" charset="0"/>
                <a:cs typeface="Times New Roman" panose="02020603050405020304" charset="0"/>
                <a:sym typeface="+mn-ea"/>
              </a:rPr>
              <a:t>Kevin was looked after by Mrs. Hill </a:t>
            </a:r>
            <a:endParaRPr lang="en-US" altLang="zh-CN" sz="2000">
              <a:solidFill>
                <a:schemeClr val="tx1"/>
              </a:solidFill>
              <a:latin typeface="Times New Roman" panose="02020603050405020304" charset="0"/>
              <a:cs typeface="Times New Roman" panose="02020603050405020304" charset="0"/>
              <a:sym typeface="+mn-ea"/>
            </a:endParaRPr>
          </a:p>
        </p:txBody>
      </p:sp>
      <p:sp>
        <p:nvSpPr>
          <p:cNvPr id="29" name="文本框 28"/>
          <p:cNvSpPr txBox="1"/>
          <p:nvPr/>
        </p:nvSpPr>
        <p:spPr>
          <a:xfrm>
            <a:off x="4081145" y="3031490"/>
            <a:ext cx="836295" cy="350520"/>
          </a:xfrm>
          <a:prstGeom prst="rect">
            <a:avLst/>
          </a:prstGeom>
          <a:noFill/>
          <a:ln w="9525">
            <a:solidFill>
              <a:schemeClr val="tx1"/>
            </a:solidFill>
          </a:ln>
        </p:spPr>
        <p:txBody>
          <a:bodyPr wrap="square" rtlCol="0">
            <a:noAutofit/>
          </a:bodyPr>
          <a:lstStyle/>
          <a:p>
            <a:pPr algn="ctr"/>
            <a:r>
              <a:rPr lang="en-US" altLang="zh-CN">
                <a:latin typeface="Times New Roman" panose="02020603050405020304" charset="0"/>
                <a:cs typeface="Times New Roman" panose="02020603050405020304" charset="0"/>
                <a:sym typeface="+mn-ea"/>
              </a:rPr>
              <a:t>Kevin</a:t>
            </a:r>
            <a:endParaRPr lang="zh-CN" altLang="en-US"/>
          </a:p>
        </p:txBody>
      </p:sp>
      <p:sp>
        <p:nvSpPr>
          <p:cNvPr id="30" name="文本框 29"/>
          <p:cNvSpPr txBox="1"/>
          <p:nvPr/>
        </p:nvSpPr>
        <p:spPr>
          <a:xfrm>
            <a:off x="7656830" y="1391285"/>
            <a:ext cx="1136650" cy="350520"/>
          </a:xfrm>
          <a:prstGeom prst="rect">
            <a:avLst/>
          </a:prstGeom>
          <a:noFill/>
          <a:ln w="9525">
            <a:solidFill>
              <a:schemeClr val="tx1"/>
            </a:solidFill>
          </a:ln>
        </p:spPr>
        <p:txBody>
          <a:bodyPr wrap="square" rtlCol="0">
            <a:noAutofit/>
          </a:bodyPr>
          <a:lstStyle/>
          <a:p>
            <a:pPr algn="ctr"/>
            <a:r>
              <a:rPr lang="en-US" altLang="zh-CN">
                <a:latin typeface="Times New Roman" panose="02020603050405020304" charset="0"/>
                <a:cs typeface="Times New Roman" panose="02020603050405020304" charset="0"/>
                <a:sym typeface="+mn-ea"/>
              </a:rPr>
              <a:t>Mrs. Hill</a:t>
            </a:r>
            <a:endParaRPr lang="zh-CN" altLang="en-US"/>
          </a:p>
        </p:txBody>
      </p:sp>
      <p:sp>
        <p:nvSpPr>
          <p:cNvPr id="31" name="文本框 30"/>
          <p:cNvSpPr txBox="1"/>
          <p:nvPr/>
        </p:nvSpPr>
        <p:spPr>
          <a:xfrm>
            <a:off x="7668260" y="4371975"/>
            <a:ext cx="1296035" cy="620395"/>
          </a:xfrm>
          <a:prstGeom prst="rect">
            <a:avLst/>
          </a:prstGeom>
          <a:noFill/>
          <a:ln w="9525">
            <a:solidFill>
              <a:schemeClr val="tx1"/>
            </a:solidFill>
          </a:ln>
        </p:spPr>
        <p:txBody>
          <a:bodyPr wrap="square" rtlCol="0">
            <a:noAutofit/>
          </a:bodyPr>
          <a:lstStyle/>
          <a:p>
            <a:pPr algn="ctr"/>
            <a:r>
              <a:rPr lang="en-US" altLang="zh-CN">
                <a:latin typeface="Times New Roman" panose="02020603050405020304" charset="0"/>
                <a:cs typeface="Times New Roman" panose="02020603050405020304" charset="0"/>
                <a:sym typeface="+mn-ea"/>
              </a:rPr>
              <a:t>Mr. and </a:t>
            </a:r>
            <a:endParaRPr lang="en-US" altLang="zh-CN">
              <a:latin typeface="Times New Roman" panose="02020603050405020304" charset="0"/>
              <a:cs typeface="Times New Roman" panose="02020603050405020304" charset="0"/>
              <a:sym typeface="+mn-ea"/>
            </a:endParaRPr>
          </a:p>
          <a:p>
            <a:pPr algn="ctr"/>
            <a:r>
              <a:rPr lang="en-US" altLang="zh-CN">
                <a:latin typeface="Times New Roman" panose="02020603050405020304" charset="0"/>
                <a:cs typeface="Times New Roman" panose="02020603050405020304" charset="0"/>
                <a:sym typeface="+mn-ea"/>
              </a:rPr>
              <a:t>Mrs. Green</a:t>
            </a:r>
            <a:endParaRPr lang="zh-CN" altLang="en-US"/>
          </a:p>
        </p:txBody>
      </p:sp>
      <p:sp>
        <p:nvSpPr>
          <p:cNvPr id="33" name="圆角矩形 32"/>
          <p:cNvSpPr/>
          <p:nvPr/>
        </p:nvSpPr>
        <p:spPr>
          <a:xfrm rot="600000">
            <a:off x="7461885" y="2649220"/>
            <a:ext cx="1438275" cy="435610"/>
          </a:xfrm>
          <a:prstGeom prst="roundRect">
            <a:avLst/>
          </a:prstGeom>
          <a:noFill/>
          <a:ln w="38100">
            <a:solidFill>
              <a:srgbClr val="7030A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sz="2000">
                <a:solidFill>
                  <a:schemeClr val="tx1"/>
                </a:solidFill>
                <a:latin typeface="Times New Roman" panose="02020603050405020304" charset="0"/>
                <a:cs typeface="Times New Roman" panose="02020603050405020304" charset="0"/>
              </a:rPr>
              <a:t>neighbour</a:t>
            </a:r>
            <a:endParaRPr lang="en-US" altLang="zh-CN" sz="2000">
              <a:solidFill>
                <a:schemeClr val="tx1"/>
              </a:solidFill>
              <a:latin typeface="Times New Roman" panose="02020603050405020304" charset="0"/>
              <a:cs typeface="Times New Roman" panose="02020603050405020304" charset="0"/>
            </a:endParaRPr>
          </a:p>
        </p:txBody>
      </p:sp>
      <p:sp>
        <p:nvSpPr>
          <p:cNvPr id="34" name="圆角矩形 33"/>
          <p:cNvSpPr/>
          <p:nvPr/>
        </p:nvSpPr>
        <p:spPr>
          <a:xfrm rot="540000">
            <a:off x="6595745" y="2094230"/>
            <a:ext cx="2191385" cy="1567180"/>
          </a:xfrm>
          <a:prstGeom prst="roundRect">
            <a:avLst/>
          </a:prstGeom>
          <a:solidFill>
            <a:srgbClr val="FFC000"/>
          </a:solidFill>
          <a:ln w="38100">
            <a:gradFill>
              <a:gsLst>
                <a:gs pos="50000">
                  <a:schemeClr val="accent6"/>
                </a:gs>
                <a:gs pos="0">
                  <a:schemeClr val="accent6">
                    <a:lumMod val="25000"/>
                    <a:lumOff val="75000"/>
                  </a:schemeClr>
                </a:gs>
                <a:gs pos="100000">
                  <a:schemeClr val="accent6">
                    <a:lumMod val="85000"/>
                  </a:schemeClr>
                </a:gs>
              </a:gsLst>
              <a:lin ang="5400000" scaled="0"/>
            </a:gra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l">
              <a:buClrTx/>
              <a:buSzTx/>
              <a:buFontTx/>
            </a:pPr>
            <a:r>
              <a:rPr lang="en-US" altLang="zh-CN" sz="2000">
                <a:solidFill>
                  <a:schemeClr val="tx1"/>
                </a:solidFill>
                <a:latin typeface="Times New Roman" panose="02020603050405020304" charset="0"/>
                <a:cs typeface="Times New Roman" panose="02020603050405020304" charset="0"/>
                <a:sym typeface="+mn-ea"/>
              </a:rPr>
              <a:t> Mrs. Hill’s front window faced Mr. and Mrs. Green’s house across the street.</a:t>
            </a:r>
            <a:endParaRPr lang="en-US" altLang="zh-CN" sz="2000">
              <a:solidFill>
                <a:schemeClr val="tx1"/>
              </a:solidFill>
              <a:latin typeface="Times New Roman" panose="02020603050405020304" charset="0"/>
              <a:cs typeface="Times New Roman" panose="02020603050405020304" charset="0"/>
              <a:sym typeface="+mn-ea"/>
            </a:endParaRPr>
          </a:p>
        </p:txBody>
      </p:sp>
      <p:sp>
        <p:nvSpPr>
          <p:cNvPr id="35" name="文本框 34"/>
          <p:cNvSpPr txBox="1"/>
          <p:nvPr/>
        </p:nvSpPr>
        <p:spPr>
          <a:xfrm>
            <a:off x="4572000" y="4697730"/>
            <a:ext cx="1136650" cy="350520"/>
          </a:xfrm>
          <a:prstGeom prst="rect">
            <a:avLst/>
          </a:prstGeom>
          <a:noFill/>
          <a:ln w="9525">
            <a:solidFill>
              <a:schemeClr val="tx1"/>
            </a:solidFill>
          </a:ln>
        </p:spPr>
        <p:txBody>
          <a:bodyPr wrap="square" rtlCol="0">
            <a:noAutofit/>
          </a:bodyPr>
          <a:lstStyle/>
          <a:p>
            <a:pPr algn="ctr"/>
            <a:r>
              <a:rPr lang="en-US" altLang="zh-CN"/>
              <a:t>a man </a:t>
            </a:r>
            <a:endParaRPr lang="en-US" altLang="zh-CN"/>
          </a:p>
        </p:txBody>
      </p:sp>
      <p:sp>
        <p:nvSpPr>
          <p:cNvPr id="37" name="圆角矩形 36"/>
          <p:cNvSpPr/>
          <p:nvPr/>
        </p:nvSpPr>
        <p:spPr>
          <a:xfrm rot="17580000">
            <a:off x="2891155" y="3207385"/>
            <a:ext cx="1282065" cy="435610"/>
          </a:xfrm>
          <a:prstGeom prst="roundRect">
            <a:avLst/>
          </a:prstGeom>
          <a:noFill/>
          <a:ln w="38100">
            <a:solidFill>
              <a:srgbClr val="7030A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sz="2000">
                <a:solidFill>
                  <a:schemeClr val="tx1"/>
                </a:solidFill>
                <a:latin typeface="Times New Roman" panose="02020603050405020304" charset="0"/>
                <a:cs typeface="Times New Roman" panose="02020603050405020304" charset="0"/>
              </a:rPr>
              <a:t>stranger</a:t>
            </a:r>
            <a:endParaRPr lang="en-US" altLang="zh-CN" sz="2000">
              <a:solidFill>
                <a:schemeClr val="tx1"/>
              </a:solidFill>
              <a:latin typeface="Times New Roman" panose="02020603050405020304" charset="0"/>
              <a:cs typeface="Times New Roman" panose="02020603050405020304" charset="0"/>
            </a:endParaRPr>
          </a:p>
        </p:txBody>
      </p:sp>
      <p:sp>
        <p:nvSpPr>
          <p:cNvPr id="38" name="箭头: 下 12"/>
          <p:cNvSpPr/>
          <p:nvPr/>
        </p:nvSpPr>
        <p:spPr>
          <a:xfrm rot="3789133" flipH="1">
            <a:off x="2740660" y="2006600"/>
            <a:ext cx="115570" cy="1873250"/>
          </a:xfrm>
          <a:prstGeom prst="downArrow">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圆角矩形 38"/>
          <p:cNvSpPr/>
          <p:nvPr/>
        </p:nvSpPr>
        <p:spPr>
          <a:xfrm rot="19980000">
            <a:off x="1704975" y="2549525"/>
            <a:ext cx="1569085" cy="435610"/>
          </a:xfrm>
          <a:prstGeom prst="roundRect">
            <a:avLst/>
          </a:prstGeom>
          <a:noFill/>
          <a:ln w="38100">
            <a:solidFill>
              <a:srgbClr val="7030A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sz="2000">
                <a:solidFill>
                  <a:schemeClr val="tx1"/>
                </a:solidFill>
                <a:latin typeface="Times New Roman" panose="02020603050405020304" charset="0"/>
                <a:cs typeface="Times New Roman" panose="02020603050405020304" charset="0"/>
              </a:rPr>
              <a:t>police-public</a:t>
            </a:r>
            <a:endParaRPr lang="en-US" altLang="zh-CN" sz="2000">
              <a:solidFill>
                <a:schemeClr val="tx1"/>
              </a:solidFill>
              <a:latin typeface="Times New Roman" panose="02020603050405020304" charset="0"/>
              <a:cs typeface="Times New Roman" panose="02020603050405020304" charset="0"/>
            </a:endParaRPr>
          </a:p>
        </p:txBody>
      </p:sp>
      <p:sp>
        <p:nvSpPr>
          <p:cNvPr id="41" name="文本框 40"/>
          <p:cNvSpPr txBox="1"/>
          <p:nvPr/>
        </p:nvSpPr>
        <p:spPr>
          <a:xfrm>
            <a:off x="251460" y="2581275"/>
            <a:ext cx="1652905" cy="350520"/>
          </a:xfrm>
          <a:prstGeom prst="rect">
            <a:avLst/>
          </a:prstGeom>
          <a:noFill/>
          <a:ln w="9525">
            <a:solidFill>
              <a:schemeClr val="tx1"/>
            </a:solidFill>
          </a:ln>
        </p:spPr>
        <p:txBody>
          <a:bodyPr wrap="square" rtlCol="0">
            <a:noAutofit/>
          </a:bodyPr>
          <a:lstStyle/>
          <a:p>
            <a:pPr algn="ctr"/>
            <a:r>
              <a:rPr lang="en-US" altLang="zh-CN">
                <a:latin typeface="Times New Roman" panose="02020603050405020304" charset="0"/>
                <a:cs typeface="Times New Roman" panose="02020603050405020304" charset="0"/>
              </a:rPr>
              <a:t>Kevin’s parents</a:t>
            </a:r>
            <a:endParaRPr lang="en-US" altLang="zh-CN">
              <a:latin typeface="Times New Roman" panose="02020603050405020304" charset="0"/>
              <a:cs typeface="Times New Roman" panose="02020603050405020304" charset="0"/>
            </a:endParaRPr>
          </a:p>
        </p:txBody>
      </p:sp>
      <p:sp>
        <p:nvSpPr>
          <p:cNvPr id="42" name="圆角矩形 41"/>
          <p:cNvSpPr/>
          <p:nvPr/>
        </p:nvSpPr>
        <p:spPr>
          <a:xfrm rot="2460000">
            <a:off x="5113655" y="3079115"/>
            <a:ext cx="1538605" cy="435610"/>
          </a:xfrm>
          <a:prstGeom prst="roundRect">
            <a:avLst/>
          </a:prstGeom>
          <a:noFill/>
          <a:ln w="38100">
            <a:solidFill>
              <a:srgbClr val="7030A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sz="2000">
                <a:solidFill>
                  <a:schemeClr val="tx1"/>
                </a:solidFill>
                <a:latin typeface="Times New Roman" panose="02020603050405020304" charset="0"/>
                <a:cs typeface="Times New Roman" panose="02020603050405020304" charset="0"/>
              </a:rPr>
              <a:t>neighbour</a:t>
            </a:r>
            <a:endParaRPr lang="en-US" altLang="zh-CN" sz="2000">
              <a:solidFill>
                <a:schemeClr val="tx1"/>
              </a:solidFill>
              <a:latin typeface="Times New Roman" panose="02020603050405020304" charset="0"/>
              <a:cs typeface="Times New Roman" panose="02020603050405020304" charset="0"/>
            </a:endParaRPr>
          </a:p>
        </p:txBody>
      </p:sp>
      <p:sp>
        <p:nvSpPr>
          <p:cNvPr id="44" name="圆角矩形 43"/>
          <p:cNvSpPr/>
          <p:nvPr/>
        </p:nvSpPr>
        <p:spPr>
          <a:xfrm>
            <a:off x="327660" y="3147695"/>
            <a:ext cx="2780030" cy="1454785"/>
          </a:xfrm>
          <a:prstGeom prst="roundRect">
            <a:avLst/>
          </a:prstGeom>
          <a:solidFill>
            <a:srgbClr val="FFC000"/>
          </a:solidFill>
          <a:ln w="38100">
            <a:gradFill>
              <a:gsLst>
                <a:gs pos="50000">
                  <a:schemeClr val="accent6"/>
                </a:gs>
                <a:gs pos="0">
                  <a:schemeClr val="accent6">
                    <a:lumMod val="25000"/>
                    <a:lumOff val="75000"/>
                  </a:schemeClr>
                </a:gs>
                <a:gs pos="100000">
                  <a:schemeClr val="accent6">
                    <a:lumMod val="85000"/>
                  </a:schemeClr>
                </a:gs>
              </a:gsLst>
              <a:lin ang="5400000" scaled="0"/>
            </a:gra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l">
              <a:buClrTx/>
              <a:buSzTx/>
              <a:buFontTx/>
            </a:pPr>
            <a:r>
              <a:rPr lang="en-US" altLang="zh-CN" sz="2000">
                <a:solidFill>
                  <a:schemeClr val="tx1"/>
                </a:solidFill>
                <a:latin typeface="Times New Roman" panose="02020603050405020304" charset="0"/>
                <a:cs typeface="Times New Roman" panose="02020603050405020304" charset="0"/>
                <a:sym typeface="+mn-ea"/>
              </a:rPr>
              <a:t>In Kevin’s opinion, the man was a thief, so he called the police.</a:t>
            </a:r>
            <a:endParaRPr lang="en-US" altLang="zh-CN" sz="2000">
              <a:solidFill>
                <a:schemeClr val="tx1"/>
              </a:solidFill>
              <a:latin typeface="Times New Roman" panose="02020603050405020304" charset="0"/>
              <a:cs typeface="Times New Roman" panose="02020603050405020304" charset="0"/>
              <a:sym typeface="+mn-ea"/>
            </a:endParaRPr>
          </a:p>
        </p:txBody>
      </p:sp>
      <p:sp>
        <p:nvSpPr>
          <p:cNvPr id="45" name="文本框 44"/>
          <p:cNvSpPr txBox="1"/>
          <p:nvPr/>
        </p:nvSpPr>
        <p:spPr>
          <a:xfrm>
            <a:off x="371475" y="4697730"/>
            <a:ext cx="1437640" cy="350520"/>
          </a:xfrm>
          <a:prstGeom prst="rect">
            <a:avLst/>
          </a:prstGeom>
          <a:noFill/>
          <a:ln w="9525">
            <a:solidFill>
              <a:schemeClr val="tx1"/>
            </a:solidFill>
          </a:ln>
        </p:spPr>
        <p:txBody>
          <a:bodyPr wrap="square" rtlCol="0">
            <a:noAutofit/>
          </a:bodyPr>
          <a:lstStyle/>
          <a:p>
            <a:pPr algn="ctr"/>
            <a:r>
              <a:rPr lang="en-US" altLang="zh-CN">
                <a:latin typeface="Times New Roman" panose="02020603050405020304" charset="0"/>
                <a:cs typeface="Times New Roman" panose="02020603050405020304" charset="0"/>
              </a:rPr>
              <a:t>policeman</a:t>
            </a:r>
            <a:r>
              <a:rPr lang="en-US" altLang="zh-CN"/>
              <a:t> </a:t>
            </a:r>
            <a:endParaRPr lang="en-US" altLang="zh-CN"/>
          </a:p>
        </p:txBody>
      </p:sp>
      <p:pic>
        <p:nvPicPr>
          <p:cNvPr id="6" name="图片 5" descr="t04f70dde51c840ff28"/>
          <p:cNvPicPr>
            <a:picLocks noChangeAspect="1"/>
          </p:cNvPicPr>
          <p:nvPr/>
        </p:nvPicPr>
        <p:blipFill>
          <a:blip r:embed="rId9"/>
          <a:stretch>
            <a:fillRect/>
          </a:stretch>
        </p:blipFill>
        <p:spPr>
          <a:xfrm>
            <a:off x="3203575" y="3147695"/>
            <a:ext cx="2117725" cy="2008505"/>
          </a:xfrm>
          <a:prstGeom prst="rect">
            <a:avLst/>
          </a:prstGeom>
        </p:spPr>
      </p:pic>
      <p:sp>
        <p:nvSpPr>
          <p:cNvPr id="7" name="圆角矩形 6"/>
          <p:cNvSpPr/>
          <p:nvPr/>
        </p:nvSpPr>
        <p:spPr>
          <a:xfrm>
            <a:off x="3084830" y="3157220"/>
            <a:ext cx="2780030" cy="1454785"/>
          </a:xfrm>
          <a:prstGeom prst="roundRect">
            <a:avLst/>
          </a:prstGeom>
          <a:solidFill>
            <a:srgbClr val="FFC000"/>
          </a:solidFill>
          <a:ln w="38100">
            <a:gradFill>
              <a:gsLst>
                <a:gs pos="50000">
                  <a:schemeClr val="accent6"/>
                </a:gs>
                <a:gs pos="0">
                  <a:schemeClr val="accent6">
                    <a:lumMod val="25000"/>
                    <a:lumOff val="75000"/>
                  </a:schemeClr>
                </a:gs>
                <a:gs pos="100000">
                  <a:schemeClr val="accent6">
                    <a:lumMod val="85000"/>
                  </a:schemeClr>
                </a:gs>
              </a:gsLst>
              <a:lin ang="5400000" scaled="0"/>
            </a:gra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l">
              <a:buClrTx/>
              <a:buSzTx/>
              <a:buFontTx/>
            </a:pPr>
            <a:r>
              <a:rPr lang="en-US" altLang="zh-CN" sz="2000">
                <a:solidFill>
                  <a:schemeClr val="tx1"/>
                </a:solidFill>
                <a:latin typeface="Times New Roman" panose="02020603050405020304" charset="0"/>
                <a:cs typeface="Times New Roman" panose="02020603050405020304" charset="0"/>
                <a:sym typeface="+mn-ea"/>
              </a:rPr>
              <a:t>The man jumped into Mr. and Mrs. Green’s house through the open window.</a:t>
            </a:r>
            <a:endParaRPr lang="en-US" altLang="zh-CN" sz="2000">
              <a:solidFill>
                <a:schemeClr val="tx1"/>
              </a:solidFill>
              <a:latin typeface="Times New Roman" panose="02020603050405020304" charset="0"/>
              <a:cs typeface="Times New Roman" panose="02020603050405020304" charset="0"/>
              <a:sym typeface="+mn-ea"/>
            </a:endParaRPr>
          </a:p>
        </p:txBody>
      </p:sp>
      <p:grpSp>
        <p:nvGrpSpPr>
          <p:cNvPr id="49" name="组合 48"/>
          <p:cNvGrpSpPr/>
          <p:nvPr/>
        </p:nvGrpSpPr>
        <p:grpSpPr>
          <a:xfrm>
            <a:off x="3307715" y="2216785"/>
            <a:ext cx="5548630" cy="2416810"/>
            <a:chOff x="5209" y="3491"/>
            <a:chExt cx="8738" cy="3806"/>
          </a:xfrm>
        </p:grpSpPr>
        <p:grpSp>
          <p:nvGrpSpPr>
            <p:cNvPr id="47" name="组合 46"/>
            <p:cNvGrpSpPr/>
            <p:nvPr/>
          </p:nvGrpSpPr>
          <p:grpSpPr>
            <a:xfrm>
              <a:off x="5209" y="3491"/>
              <a:ext cx="8738" cy="3807"/>
              <a:chOff x="4365" y="2689"/>
              <a:chExt cx="9415" cy="4571"/>
            </a:xfrm>
          </p:grpSpPr>
          <p:pic>
            <p:nvPicPr>
              <p:cNvPr id="40" name="图片 39" descr="5727"/>
              <p:cNvPicPr>
                <a:picLocks noChangeAspect="1"/>
              </p:cNvPicPr>
              <p:nvPr/>
            </p:nvPicPr>
            <p:blipFill>
              <a:blip r:embed="rId10"/>
              <a:srcRect t="21000" b="22568"/>
              <a:stretch>
                <a:fillRect/>
              </a:stretch>
            </p:blipFill>
            <p:spPr>
              <a:xfrm>
                <a:off x="4365" y="2689"/>
                <a:ext cx="9415" cy="4571"/>
              </a:xfrm>
              <a:prstGeom prst="rect">
                <a:avLst/>
              </a:prstGeom>
            </p:spPr>
          </p:pic>
          <p:sp>
            <p:nvSpPr>
              <p:cNvPr id="46" name="文本框 45"/>
              <p:cNvSpPr txBox="1"/>
              <p:nvPr>
                <p:custDataLst>
                  <p:tags r:id="rId11"/>
                </p:custDataLst>
              </p:nvPr>
            </p:nvSpPr>
            <p:spPr>
              <a:xfrm>
                <a:off x="5332" y="3263"/>
                <a:ext cx="7540" cy="3392"/>
              </a:xfrm>
              <a:prstGeom prst="rect">
                <a:avLst/>
              </a:prstGeom>
              <a:solidFill>
                <a:schemeClr val="accent5">
                  <a:lumMod val="40000"/>
                  <a:lumOff val="60000"/>
                </a:schemeClr>
              </a:solidFill>
            </p:spPr>
            <p:txBody>
              <a:bodyPr wrap="square" rtlCol="0">
                <a:noAutofit/>
              </a:bodyPr>
              <a:lstStyle/>
              <a:p>
                <a:pPr algn="l"/>
                <a:endParaRPr lang="zh-CN" altLang="en-US" sz="2800">
                  <a:latin typeface="楷体" panose="02010609060101010101" charset="-122"/>
                  <a:ea typeface="楷体" panose="02010609060101010101" charset="-122"/>
                </a:endParaRPr>
              </a:p>
            </p:txBody>
          </p:sp>
        </p:grpSp>
        <p:sp>
          <p:nvSpPr>
            <p:cNvPr id="48" name="文本框 47"/>
            <p:cNvSpPr txBox="1"/>
            <p:nvPr/>
          </p:nvSpPr>
          <p:spPr>
            <a:xfrm>
              <a:off x="6202" y="4145"/>
              <a:ext cx="6826" cy="2668"/>
            </a:xfrm>
            <a:prstGeom prst="rect">
              <a:avLst/>
            </a:prstGeom>
            <a:noFill/>
          </p:spPr>
          <p:txBody>
            <a:bodyPr wrap="square" rtlCol="0">
              <a:noAutofit/>
            </a:bodyPr>
            <a:lstStyle/>
            <a:p>
              <a:pPr algn="just"/>
              <a:r>
                <a:rPr lang="zh-CN" altLang="en-US" sz="2800" b="1">
                  <a:solidFill>
                    <a:srgbClr val="FF0000"/>
                  </a:solidFill>
                  <a:latin typeface="Times New Roman" panose="02020603050405020304" charset="0"/>
                  <a:ea typeface="楷体" panose="02010609060101010101" charset="-122"/>
                  <a:cs typeface="Times New Roman" panose="02020603050405020304" charset="0"/>
                  <a:sym typeface="+mn-ea"/>
                </a:rPr>
                <a:t>原文线索：</a:t>
              </a:r>
              <a:r>
                <a:rPr lang="en-US" altLang="zh-CN" sz="2400">
                  <a:solidFill>
                    <a:schemeClr val="tx1"/>
                  </a:solidFill>
                  <a:latin typeface="Times New Roman" panose="02020603050405020304" charset="0"/>
                  <a:cs typeface="Times New Roman" panose="02020603050405020304" charset="0"/>
                  <a:sym typeface="+mn-ea"/>
                </a:rPr>
                <a:t>It was my home. My parents used to live here and my father’s watch was here,” he explained…</a:t>
              </a:r>
              <a:endParaRPr lang="en-US" altLang="zh-CN" sz="2400">
                <a:solidFill>
                  <a:schemeClr val="tx1"/>
                </a:solidFill>
                <a:latin typeface="Times New Roman" panose="02020603050405020304" charset="0"/>
                <a:cs typeface="Times New Roman" panose="02020603050405020304" charset="0"/>
                <a:sym typeface="+mn-ea"/>
              </a:endParaRPr>
            </a:p>
          </p:txBody>
        </p:sp>
      </p:grpSp>
      <p:sp>
        <p:nvSpPr>
          <p:cNvPr id="50" name="流程图: 资料带 49"/>
          <p:cNvSpPr/>
          <p:nvPr/>
        </p:nvSpPr>
        <p:spPr>
          <a:xfrm>
            <a:off x="3877310" y="2499995"/>
            <a:ext cx="4495800" cy="1677670"/>
          </a:xfrm>
          <a:prstGeom prst="flowChartPunchedTape">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3200">
                <a:latin typeface="楷体" panose="02010609060101010101" charset="-122"/>
                <a:ea typeface="楷体" panose="02010609060101010101" charset="-122"/>
              </a:rPr>
              <a:t>由此可知：</a:t>
            </a:r>
            <a:endParaRPr lang="zh-CN" altLang="en-US" sz="3200">
              <a:latin typeface="楷体" panose="02010609060101010101" charset="-122"/>
              <a:ea typeface="楷体" panose="02010609060101010101" charset="-122"/>
            </a:endParaRPr>
          </a:p>
          <a:p>
            <a:pPr algn="ctr"/>
            <a:r>
              <a:rPr lang="zh-CN" altLang="en-US" sz="3200">
                <a:latin typeface="楷体" panose="02010609060101010101" charset="-122"/>
                <a:ea typeface="楷体" panose="02010609060101010101" charset="-122"/>
              </a:rPr>
              <a:t>此人为原房主的儿子</a:t>
            </a:r>
            <a:endParaRPr lang="zh-CN" altLang="en-US" sz="3200">
              <a:latin typeface="楷体" panose="02010609060101010101" charset="-122"/>
              <a:ea typeface="楷体" panose="02010609060101010101" charset="-122"/>
            </a:endParaRPr>
          </a:p>
        </p:txBody>
      </p:sp>
      <p:grpSp>
        <p:nvGrpSpPr>
          <p:cNvPr id="16" name="组合 15"/>
          <p:cNvGrpSpPr/>
          <p:nvPr/>
        </p:nvGrpSpPr>
        <p:grpSpPr>
          <a:xfrm>
            <a:off x="2679700" y="1140460"/>
            <a:ext cx="4824730" cy="3528060"/>
            <a:chOff x="2096" y="1101"/>
            <a:chExt cx="7598" cy="5556"/>
          </a:xfrm>
        </p:grpSpPr>
        <p:sp>
          <p:nvSpPr>
            <p:cNvPr id="11" name="圆角矩形 10"/>
            <p:cNvSpPr/>
            <p:nvPr/>
          </p:nvSpPr>
          <p:spPr>
            <a:xfrm>
              <a:off x="2096" y="1101"/>
              <a:ext cx="7598" cy="5557"/>
            </a:xfrm>
            <a:prstGeom prst="roundRect">
              <a:avLst/>
            </a:prstGeom>
            <a:solidFill>
              <a:schemeClr val="bg1"/>
            </a:solidFill>
            <a:ln w="38100">
              <a:solidFill>
                <a:srgbClr val="F92557"/>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tx1"/>
                </a:solidFill>
                <a:latin typeface="楷体" panose="02010609060101010101" charset="-122"/>
                <a:ea typeface="楷体" panose="02010609060101010101" charset="-122"/>
              </a:endParaRPr>
            </a:p>
          </p:txBody>
        </p:sp>
        <p:pic>
          <p:nvPicPr>
            <p:cNvPr id="14" name="图片 13" descr="t0410fc629fd7446429"/>
            <p:cNvPicPr>
              <a:picLocks noChangeAspect="1"/>
            </p:cNvPicPr>
            <p:nvPr/>
          </p:nvPicPr>
          <p:blipFill>
            <a:blip r:embed="rId4"/>
            <a:stretch>
              <a:fillRect/>
            </a:stretch>
          </p:blipFill>
          <p:spPr>
            <a:xfrm>
              <a:off x="4478" y="2462"/>
              <a:ext cx="2708" cy="3634"/>
            </a:xfrm>
            <a:prstGeom prst="rect">
              <a:avLst/>
            </a:prstGeom>
          </p:spPr>
        </p:pic>
        <p:sp>
          <p:nvSpPr>
            <p:cNvPr id="15" name="文本框 14"/>
            <p:cNvSpPr txBox="1"/>
            <p:nvPr/>
          </p:nvSpPr>
          <p:spPr>
            <a:xfrm>
              <a:off x="2770" y="1496"/>
              <a:ext cx="5346" cy="822"/>
            </a:xfrm>
            <a:prstGeom prst="rect">
              <a:avLst/>
            </a:prstGeom>
            <a:noFill/>
          </p:spPr>
          <p:txBody>
            <a:bodyPr wrap="square" rtlCol="0">
              <a:spAutoFit/>
            </a:bodyPr>
            <a:lstStyle/>
            <a:p>
              <a:pPr algn="ctr"/>
              <a:r>
                <a:rPr lang="zh-CN" altLang="en-US" sz="2800">
                  <a:latin typeface="楷体" panose="02010609060101010101" charset="-122"/>
                  <a:ea typeface="楷体" panose="02010609060101010101" charset="-122"/>
                  <a:sym typeface="+mn-ea"/>
                </a:rPr>
                <a:t>主要人物：</a:t>
              </a:r>
              <a:r>
                <a:rPr lang="en-US" altLang="zh-CN" sz="2800">
                  <a:latin typeface="Times New Roman" panose="02020603050405020304" charset="0"/>
                  <a:ea typeface="楷体" panose="02010609060101010101" charset="-122"/>
                  <a:cs typeface="Times New Roman" panose="02020603050405020304" charset="0"/>
                  <a:sym typeface="+mn-ea"/>
                </a:rPr>
                <a:t>Kevin</a:t>
              </a:r>
              <a:endParaRPr lang="en-US" altLang="zh-CN" sz="2800">
                <a:latin typeface="Times New Roman" panose="02020603050405020304" charset="0"/>
                <a:ea typeface="楷体" panose="02010609060101010101" charset="-122"/>
                <a:cs typeface="Times New Roman" panose="02020603050405020304" charset="0"/>
                <a:sym typeface="+mn-ea"/>
              </a:endParaRPr>
            </a:p>
          </p:txBody>
        </p:sp>
      </p:grpSp>
      <p:pic>
        <p:nvPicPr>
          <p:cNvPr id="5124" name="图片 6" descr="logo横版 png"/>
          <p:cNvPicPr>
            <a:picLocks noChangeAspect="1"/>
          </p:cNvPicPr>
          <p:nvPr/>
        </p:nvPicPr>
        <p:blipFill>
          <a:blip r:embed="rId12"/>
          <a:stretch>
            <a:fillRect/>
          </a:stretch>
        </p:blipFill>
        <p:spPr>
          <a:xfrm>
            <a:off x="8277225" y="198755"/>
            <a:ext cx="608013" cy="642938"/>
          </a:xfrm>
          <a:prstGeom prst="rect">
            <a:avLst/>
          </a:prstGeom>
          <a:noFill/>
          <a:ln w="9525">
            <a:noFill/>
          </a:ln>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9"/>
                                        </p:tgtEl>
                                        <p:attrNameLst>
                                          <p:attrName>ppt_w</p:attrName>
                                        </p:attrNameLst>
                                      </p:cBhvr>
                                      <p:tavLst>
                                        <p:tav tm="0">
                                          <p:val>
                                            <p:strVal val="#ppt_w*.05"/>
                                          </p:val>
                                        </p:tav>
                                        <p:tav tm="100000">
                                          <p:val>
                                            <p:strVal val="#ppt_w"/>
                                          </p:val>
                                        </p:tav>
                                      </p:tavLst>
                                    </p:anim>
                                    <p:anim calcmode="lin" valueType="num">
                                      <p:cBhvr>
                                        <p:cTn id="10" dur="1000" fill="hold"/>
                                        <p:tgtEl>
                                          <p:spTgt spid="1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9"/>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decel="50000" fill="hold">
                                          <p:stCondLst>
                                            <p:cond delay="0"/>
                                          </p:stCondLst>
                                        </p:cTn>
                                        <p:tgtEl>
                                          <p:spTgt spid="24"/>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24"/>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24"/>
                                        </p:tgtEl>
                                        <p:attrNameLst>
                                          <p:attrName>ppt_w</p:attrName>
                                        </p:attrNameLst>
                                      </p:cBhvr>
                                      <p:tavLst>
                                        <p:tav tm="0">
                                          <p:val>
                                            <p:strVal val="#ppt_w*.05"/>
                                          </p:val>
                                        </p:tav>
                                        <p:tav tm="100000">
                                          <p:val>
                                            <p:strVal val="#ppt_w"/>
                                          </p:val>
                                        </p:tav>
                                      </p:tavLst>
                                    </p:anim>
                                    <p:anim calcmode="lin" valueType="num">
                                      <p:cBhvr>
                                        <p:cTn id="20" dur="1000" fill="hold"/>
                                        <p:tgtEl>
                                          <p:spTgt spid="24"/>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24"/>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24"/>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24"/>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 calcmode="lin" valueType="num">
                                      <p:cBhvr>
                                        <p:cTn id="29" dur="500" decel="50000" fill="hold">
                                          <p:stCondLst>
                                            <p:cond delay="0"/>
                                          </p:stCondLst>
                                        </p:cTn>
                                        <p:tgtEl>
                                          <p:spTgt spid="27"/>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27"/>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27"/>
                                        </p:tgtEl>
                                        <p:attrNameLst>
                                          <p:attrName>ppt_w</p:attrName>
                                        </p:attrNameLst>
                                      </p:cBhvr>
                                      <p:tavLst>
                                        <p:tav tm="0">
                                          <p:val>
                                            <p:strVal val="#ppt_w*.05"/>
                                          </p:val>
                                        </p:tav>
                                        <p:tav tm="100000">
                                          <p:val>
                                            <p:strVal val="#ppt_w"/>
                                          </p:val>
                                        </p:tav>
                                      </p:tavLst>
                                    </p:anim>
                                    <p:anim calcmode="lin" valueType="num">
                                      <p:cBhvr>
                                        <p:cTn id="32" dur="1000" fill="hold"/>
                                        <p:tgtEl>
                                          <p:spTgt spid="27"/>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27"/>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27"/>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27"/>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27"/>
                                        </p:tgtEl>
                                      </p:cBhvr>
                                    </p:animEffect>
                                  </p:childTnLst>
                                </p:cTn>
                              </p:par>
                            </p:childTnLst>
                          </p:cTn>
                        </p:par>
                      </p:childTnLst>
                    </p:cTn>
                  </p:par>
                  <p:par>
                    <p:cTn id="37" fill="hold">
                      <p:stCondLst>
                        <p:cond delay="indefinite"/>
                      </p:stCondLst>
                      <p:childTnLst>
                        <p:par>
                          <p:cTn id="38" fill="hold">
                            <p:stCondLst>
                              <p:cond delay="0"/>
                            </p:stCondLst>
                            <p:childTnLst>
                              <p:par>
                                <p:cTn id="39" presetID="25" presetClass="entr" presetSubtype="0"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p:cTn id="41" dur="500" decel="50000" fill="hold">
                                          <p:stCondLst>
                                            <p:cond delay="0"/>
                                          </p:stCondLst>
                                        </p:cTn>
                                        <p:tgtEl>
                                          <p:spTgt spid="26"/>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26"/>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26"/>
                                        </p:tgtEl>
                                        <p:attrNameLst>
                                          <p:attrName>ppt_w</p:attrName>
                                        </p:attrNameLst>
                                      </p:cBhvr>
                                      <p:tavLst>
                                        <p:tav tm="0">
                                          <p:val>
                                            <p:strVal val="#ppt_w*.05"/>
                                          </p:val>
                                        </p:tav>
                                        <p:tav tm="100000">
                                          <p:val>
                                            <p:strVal val="#ppt_w"/>
                                          </p:val>
                                        </p:tav>
                                      </p:tavLst>
                                    </p:anim>
                                    <p:anim calcmode="lin" valueType="num">
                                      <p:cBhvr>
                                        <p:cTn id="44" dur="1000" fill="hold"/>
                                        <p:tgtEl>
                                          <p:spTgt spid="26"/>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26"/>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26"/>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26"/>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26"/>
                                        </p:tgtEl>
                                      </p:cBhvr>
                                    </p:animEffect>
                                  </p:childTnLst>
                                </p:cTn>
                              </p:par>
                              <p:par>
                                <p:cTn id="49" presetID="25"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54" dur="1000" fill="hold"/>
                                        <p:tgtEl>
                                          <p:spTgt spid="20"/>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20"/>
                                        </p:tgtEl>
                                      </p:cBhvr>
                                    </p:animEffect>
                                  </p:childTnLst>
                                </p:cTn>
                              </p:par>
                            </p:childTnLst>
                          </p:cTn>
                        </p:par>
                      </p:childTnLst>
                    </p:cTn>
                  </p:par>
                  <p:par>
                    <p:cTn id="59" fill="hold">
                      <p:stCondLst>
                        <p:cond delay="indefinite"/>
                      </p:stCondLst>
                      <p:childTnLst>
                        <p:par>
                          <p:cTn id="60" fill="hold">
                            <p:stCondLst>
                              <p:cond delay="0"/>
                            </p:stCondLst>
                            <p:childTnLst>
                              <p:par>
                                <p:cTn id="61" presetID="25" presetClass="entr" presetSubtype="0" fill="hold" grpId="0" nodeType="click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p:cTn id="63" dur="500" decel="50000" fill="hold">
                                          <p:stCondLst>
                                            <p:cond delay="0"/>
                                          </p:stCondLst>
                                        </p:cTn>
                                        <p:tgtEl>
                                          <p:spTgt spid="28"/>
                                        </p:tgtEl>
                                        <p:attrNameLst>
                                          <p:attrName>style.rotation</p:attrName>
                                        </p:attrNameLst>
                                      </p:cBhvr>
                                      <p:tavLst>
                                        <p:tav tm="0">
                                          <p:val>
                                            <p:fltVal val="-90"/>
                                          </p:val>
                                        </p:tav>
                                        <p:tav tm="100000">
                                          <p:val>
                                            <p:fltVal val="0"/>
                                          </p:val>
                                        </p:tav>
                                      </p:tavLst>
                                    </p:anim>
                                    <p:anim calcmode="lin" valueType="num">
                                      <p:cBhvr>
                                        <p:cTn id="64" dur="500" decel="50000" fill="hold">
                                          <p:stCondLst>
                                            <p:cond delay="0"/>
                                          </p:stCondLst>
                                        </p:cTn>
                                        <p:tgtEl>
                                          <p:spTgt spid="28"/>
                                        </p:tgtEl>
                                        <p:attrNameLst>
                                          <p:attrName>ppt_w</p:attrName>
                                        </p:attrNameLst>
                                      </p:cBhvr>
                                      <p:tavLst>
                                        <p:tav tm="0">
                                          <p:val>
                                            <p:strVal val="#ppt_w"/>
                                          </p:val>
                                        </p:tav>
                                        <p:tav tm="100000">
                                          <p:val>
                                            <p:strVal val="#ppt_w*.05"/>
                                          </p:val>
                                        </p:tav>
                                      </p:tavLst>
                                    </p:anim>
                                    <p:anim calcmode="lin" valueType="num">
                                      <p:cBhvr>
                                        <p:cTn id="65" dur="500" accel="50000" fill="hold">
                                          <p:stCondLst>
                                            <p:cond delay="500"/>
                                          </p:stCondLst>
                                        </p:cTn>
                                        <p:tgtEl>
                                          <p:spTgt spid="28"/>
                                        </p:tgtEl>
                                        <p:attrNameLst>
                                          <p:attrName>ppt_w</p:attrName>
                                        </p:attrNameLst>
                                      </p:cBhvr>
                                      <p:tavLst>
                                        <p:tav tm="0">
                                          <p:val>
                                            <p:strVal val="#ppt_w*.05"/>
                                          </p:val>
                                        </p:tav>
                                        <p:tav tm="100000">
                                          <p:val>
                                            <p:strVal val="#ppt_w"/>
                                          </p:val>
                                        </p:tav>
                                      </p:tavLst>
                                    </p:anim>
                                    <p:anim calcmode="lin" valueType="num">
                                      <p:cBhvr>
                                        <p:cTn id="66" dur="1000" fill="hold"/>
                                        <p:tgtEl>
                                          <p:spTgt spid="28"/>
                                        </p:tgtEl>
                                        <p:attrNameLst>
                                          <p:attrName>ppt_h</p:attrName>
                                        </p:attrNameLst>
                                      </p:cBhvr>
                                      <p:tavLst>
                                        <p:tav tm="0">
                                          <p:val>
                                            <p:strVal val="#ppt_h"/>
                                          </p:val>
                                        </p:tav>
                                        <p:tav tm="100000">
                                          <p:val>
                                            <p:strVal val="#ppt_h"/>
                                          </p:val>
                                        </p:tav>
                                      </p:tavLst>
                                    </p:anim>
                                    <p:anim calcmode="lin" valueType="num">
                                      <p:cBhvr>
                                        <p:cTn id="67" dur="500" decel="50000" fill="hold">
                                          <p:stCondLst>
                                            <p:cond delay="0"/>
                                          </p:stCondLst>
                                        </p:cTn>
                                        <p:tgtEl>
                                          <p:spTgt spid="28"/>
                                        </p:tgtEl>
                                        <p:attrNameLst>
                                          <p:attrName>ppt_x</p:attrName>
                                        </p:attrNameLst>
                                      </p:cBhvr>
                                      <p:tavLst>
                                        <p:tav tm="0">
                                          <p:val>
                                            <p:strVal val="#ppt_x+.4"/>
                                          </p:val>
                                        </p:tav>
                                        <p:tav tm="100000">
                                          <p:val>
                                            <p:strVal val="#ppt_x"/>
                                          </p:val>
                                        </p:tav>
                                      </p:tavLst>
                                    </p:anim>
                                    <p:anim calcmode="lin" valueType="num">
                                      <p:cBhvr>
                                        <p:cTn id="68" dur="500" decel="50000" fill="hold">
                                          <p:stCondLst>
                                            <p:cond delay="0"/>
                                          </p:stCondLst>
                                        </p:cTn>
                                        <p:tgtEl>
                                          <p:spTgt spid="28"/>
                                        </p:tgtEl>
                                        <p:attrNameLst>
                                          <p:attrName>ppt_y</p:attrName>
                                        </p:attrNameLst>
                                      </p:cBhvr>
                                      <p:tavLst>
                                        <p:tav tm="0">
                                          <p:val>
                                            <p:strVal val="#ppt_y-.2"/>
                                          </p:val>
                                        </p:tav>
                                        <p:tav tm="100000">
                                          <p:val>
                                            <p:strVal val="#ppt_y+.1"/>
                                          </p:val>
                                        </p:tav>
                                      </p:tavLst>
                                    </p:anim>
                                    <p:anim calcmode="lin" valueType="num">
                                      <p:cBhvr>
                                        <p:cTn id="69" dur="500" accel="50000" fill="hold">
                                          <p:stCondLst>
                                            <p:cond delay="500"/>
                                          </p:stCondLst>
                                        </p:cTn>
                                        <p:tgtEl>
                                          <p:spTgt spid="28"/>
                                        </p:tgtEl>
                                        <p:attrNameLst>
                                          <p:attrName>ppt_y</p:attrName>
                                        </p:attrNameLst>
                                      </p:cBhvr>
                                      <p:tavLst>
                                        <p:tav tm="0">
                                          <p:val>
                                            <p:strVal val="#ppt_y+.1"/>
                                          </p:val>
                                        </p:tav>
                                        <p:tav tm="100000">
                                          <p:val>
                                            <p:strVal val="#ppt_y"/>
                                          </p:val>
                                        </p:tav>
                                      </p:tavLst>
                                    </p:anim>
                                    <p:animEffect transition="in" filter="fade">
                                      <p:cBhvr>
                                        <p:cTn id="70" dur="1000" decel="50000">
                                          <p:stCondLst>
                                            <p:cond delay="0"/>
                                          </p:stCondLst>
                                        </p:cTn>
                                        <p:tgtEl>
                                          <p:spTgt spid="28"/>
                                        </p:tgtEl>
                                      </p:cBhvr>
                                    </p:animEffect>
                                  </p:childTnLst>
                                </p:cTn>
                              </p:par>
                            </p:childTnLst>
                          </p:cTn>
                        </p:par>
                      </p:childTnLst>
                    </p:cTn>
                  </p:par>
                  <p:par>
                    <p:cTn id="71" fill="hold">
                      <p:stCondLst>
                        <p:cond delay="indefinite"/>
                      </p:stCondLst>
                      <p:childTnLst>
                        <p:par>
                          <p:cTn id="72" fill="hold">
                            <p:stCondLst>
                              <p:cond delay="0"/>
                            </p:stCondLst>
                            <p:childTnLst>
                              <p:par>
                                <p:cTn id="73" presetID="25" presetClass="entr" presetSubtype="0" fill="hold" grpId="0" nodeType="clickEffect">
                                  <p:stCondLst>
                                    <p:cond delay="0"/>
                                  </p:stCondLst>
                                  <p:childTnLst>
                                    <p:set>
                                      <p:cBhvr>
                                        <p:cTn id="74" dur="1" fill="hold">
                                          <p:stCondLst>
                                            <p:cond delay="0"/>
                                          </p:stCondLst>
                                        </p:cTn>
                                        <p:tgtEl>
                                          <p:spTgt spid="23"/>
                                        </p:tgtEl>
                                        <p:attrNameLst>
                                          <p:attrName>style.visibility</p:attrName>
                                        </p:attrNameLst>
                                      </p:cBhvr>
                                      <p:to>
                                        <p:strVal val="visible"/>
                                      </p:to>
                                    </p:set>
                                    <p:anim calcmode="lin" valueType="num">
                                      <p:cBhvr>
                                        <p:cTn id="75" dur="500" decel="50000" fill="hold">
                                          <p:stCondLst>
                                            <p:cond delay="0"/>
                                          </p:stCondLst>
                                        </p:cTn>
                                        <p:tgtEl>
                                          <p:spTgt spid="23"/>
                                        </p:tgtEl>
                                        <p:attrNameLst>
                                          <p:attrName>style.rotation</p:attrName>
                                        </p:attrNameLst>
                                      </p:cBhvr>
                                      <p:tavLst>
                                        <p:tav tm="0">
                                          <p:val>
                                            <p:fltVal val="-90"/>
                                          </p:val>
                                        </p:tav>
                                        <p:tav tm="100000">
                                          <p:val>
                                            <p:fltVal val="0"/>
                                          </p:val>
                                        </p:tav>
                                      </p:tavLst>
                                    </p:anim>
                                    <p:anim calcmode="lin" valueType="num">
                                      <p:cBhvr>
                                        <p:cTn id="76" dur="500" decel="50000" fill="hold">
                                          <p:stCondLst>
                                            <p:cond delay="0"/>
                                          </p:stCondLst>
                                        </p:cTn>
                                        <p:tgtEl>
                                          <p:spTgt spid="23"/>
                                        </p:tgtEl>
                                        <p:attrNameLst>
                                          <p:attrName>ppt_w</p:attrName>
                                        </p:attrNameLst>
                                      </p:cBhvr>
                                      <p:tavLst>
                                        <p:tav tm="0">
                                          <p:val>
                                            <p:strVal val="#ppt_w"/>
                                          </p:val>
                                        </p:tav>
                                        <p:tav tm="100000">
                                          <p:val>
                                            <p:strVal val="#ppt_w*.05"/>
                                          </p:val>
                                        </p:tav>
                                      </p:tavLst>
                                    </p:anim>
                                    <p:anim calcmode="lin" valueType="num">
                                      <p:cBhvr>
                                        <p:cTn id="77" dur="500" accel="50000" fill="hold">
                                          <p:stCondLst>
                                            <p:cond delay="500"/>
                                          </p:stCondLst>
                                        </p:cTn>
                                        <p:tgtEl>
                                          <p:spTgt spid="23"/>
                                        </p:tgtEl>
                                        <p:attrNameLst>
                                          <p:attrName>ppt_w</p:attrName>
                                        </p:attrNameLst>
                                      </p:cBhvr>
                                      <p:tavLst>
                                        <p:tav tm="0">
                                          <p:val>
                                            <p:strVal val="#ppt_w*.05"/>
                                          </p:val>
                                        </p:tav>
                                        <p:tav tm="100000">
                                          <p:val>
                                            <p:strVal val="#ppt_w"/>
                                          </p:val>
                                        </p:tav>
                                      </p:tavLst>
                                    </p:anim>
                                    <p:anim calcmode="lin" valueType="num">
                                      <p:cBhvr>
                                        <p:cTn id="78" dur="1000" fill="hold"/>
                                        <p:tgtEl>
                                          <p:spTgt spid="23"/>
                                        </p:tgtEl>
                                        <p:attrNameLst>
                                          <p:attrName>ppt_h</p:attrName>
                                        </p:attrNameLst>
                                      </p:cBhvr>
                                      <p:tavLst>
                                        <p:tav tm="0">
                                          <p:val>
                                            <p:strVal val="#ppt_h"/>
                                          </p:val>
                                        </p:tav>
                                        <p:tav tm="100000">
                                          <p:val>
                                            <p:strVal val="#ppt_h"/>
                                          </p:val>
                                        </p:tav>
                                      </p:tavLst>
                                    </p:anim>
                                    <p:anim calcmode="lin" valueType="num">
                                      <p:cBhvr>
                                        <p:cTn id="79" dur="500" decel="50000" fill="hold">
                                          <p:stCondLst>
                                            <p:cond delay="0"/>
                                          </p:stCondLst>
                                        </p:cTn>
                                        <p:tgtEl>
                                          <p:spTgt spid="23"/>
                                        </p:tgtEl>
                                        <p:attrNameLst>
                                          <p:attrName>ppt_x</p:attrName>
                                        </p:attrNameLst>
                                      </p:cBhvr>
                                      <p:tavLst>
                                        <p:tav tm="0">
                                          <p:val>
                                            <p:strVal val="#ppt_x+.4"/>
                                          </p:val>
                                        </p:tav>
                                        <p:tav tm="100000">
                                          <p:val>
                                            <p:strVal val="#ppt_x"/>
                                          </p:val>
                                        </p:tav>
                                      </p:tavLst>
                                    </p:anim>
                                    <p:anim calcmode="lin" valueType="num">
                                      <p:cBhvr>
                                        <p:cTn id="80" dur="500" decel="50000" fill="hold">
                                          <p:stCondLst>
                                            <p:cond delay="0"/>
                                          </p:stCondLst>
                                        </p:cTn>
                                        <p:tgtEl>
                                          <p:spTgt spid="23"/>
                                        </p:tgtEl>
                                        <p:attrNameLst>
                                          <p:attrName>ppt_y</p:attrName>
                                        </p:attrNameLst>
                                      </p:cBhvr>
                                      <p:tavLst>
                                        <p:tav tm="0">
                                          <p:val>
                                            <p:strVal val="#ppt_y-.2"/>
                                          </p:val>
                                        </p:tav>
                                        <p:tav tm="100000">
                                          <p:val>
                                            <p:strVal val="#ppt_y+.1"/>
                                          </p:val>
                                        </p:tav>
                                      </p:tavLst>
                                    </p:anim>
                                    <p:anim calcmode="lin" valueType="num">
                                      <p:cBhvr>
                                        <p:cTn id="81" dur="500" accel="50000" fill="hold">
                                          <p:stCondLst>
                                            <p:cond delay="500"/>
                                          </p:stCondLst>
                                        </p:cTn>
                                        <p:tgtEl>
                                          <p:spTgt spid="23"/>
                                        </p:tgtEl>
                                        <p:attrNameLst>
                                          <p:attrName>ppt_y</p:attrName>
                                        </p:attrNameLst>
                                      </p:cBhvr>
                                      <p:tavLst>
                                        <p:tav tm="0">
                                          <p:val>
                                            <p:strVal val="#ppt_y+.1"/>
                                          </p:val>
                                        </p:tav>
                                        <p:tav tm="100000">
                                          <p:val>
                                            <p:strVal val="#ppt_y"/>
                                          </p:val>
                                        </p:tav>
                                      </p:tavLst>
                                    </p:anim>
                                    <p:animEffect transition="in" filter="fade">
                                      <p:cBhvr>
                                        <p:cTn id="82" dur="1000" decel="50000">
                                          <p:stCondLst>
                                            <p:cond delay="0"/>
                                          </p:stCondLst>
                                        </p:cTn>
                                        <p:tgtEl>
                                          <p:spTgt spid="23"/>
                                        </p:tgtEl>
                                      </p:cBhvr>
                                    </p:animEffect>
                                  </p:childTnLst>
                                </p:cTn>
                              </p:par>
                              <p:par>
                                <p:cTn id="83" presetID="25" presetClass="entr" presetSubtype="0"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 calcmode="lin" valueType="num">
                                      <p:cBhvr>
                                        <p:cTn id="85" dur="500" decel="50000" fill="hold">
                                          <p:stCondLst>
                                            <p:cond delay="0"/>
                                          </p:stCondLst>
                                        </p:cTn>
                                        <p:tgtEl>
                                          <p:spTgt spid="33"/>
                                        </p:tgtEl>
                                        <p:attrNameLst>
                                          <p:attrName>style.rotation</p:attrName>
                                        </p:attrNameLst>
                                      </p:cBhvr>
                                      <p:tavLst>
                                        <p:tav tm="0">
                                          <p:val>
                                            <p:fltVal val="-90"/>
                                          </p:val>
                                        </p:tav>
                                        <p:tav tm="100000">
                                          <p:val>
                                            <p:fltVal val="0"/>
                                          </p:val>
                                        </p:tav>
                                      </p:tavLst>
                                    </p:anim>
                                    <p:anim calcmode="lin" valueType="num">
                                      <p:cBhvr>
                                        <p:cTn id="86" dur="500" decel="50000" fill="hold">
                                          <p:stCondLst>
                                            <p:cond delay="0"/>
                                          </p:stCondLst>
                                        </p:cTn>
                                        <p:tgtEl>
                                          <p:spTgt spid="33"/>
                                        </p:tgtEl>
                                        <p:attrNameLst>
                                          <p:attrName>ppt_w</p:attrName>
                                        </p:attrNameLst>
                                      </p:cBhvr>
                                      <p:tavLst>
                                        <p:tav tm="0">
                                          <p:val>
                                            <p:strVal val="#ppt_w"/>
                                          </p:val>
                                        </p:tav>
                                        <p:tav tm="100000">
                                          <p:val>
                                            <p:strVal val="#ppt_w*.05"/>
                                          </p:val>
                                        </p:tav>
                                      </p:tavLst>
                                    </p:anim>
                                    <p:anim calcmode="lin" valueType="num">
                                      <p:cBhvr>
                                        <p:cTn id="87" dur="500" accel="50000" fill="hold">
                                          <p:stCondLst>
                                            <p:cond delay="500"/>
                                          </p:stCondLst>
                                        </p:cTn>
                                        <p:tgtEl>
                                          <p:spTgt spid="33"/>
                                        </p:tgtEl>
                                        <p:attrNameLst>
                                          <p:attrName>ppt_w</p:attrName>
                                        </p:attrNameLst>
                                      </p:cBhvr>
                                      <p:tavLst>
                                        <p:tav tm="0">
                                          <p:val>
                                            <p:strVal val="#ppt_w*.05"/>
                                          </p:val>
                                        </p:tav>
                                        <p:tav tm="100000">
                                          <p:val>
                                            <p:strVal val="#ppt_w"/>
                                          </p:val>
                                        </p:tav>
                                      </p:tavLst>
                                    </p:anim>
                                    <p:anim calcmode="lin" valueType="num">
                                      <p:cBhvr>
                                        <p:cTn id="88" dur="1000" fill="hold"/>
                                        <p:tgtEl>
                                          <p:spTgt spid="33"/>
                                        </p:tgtEl>
                                        <p:attrNameLst>
                                          <p:attrName>ppt_h</p:attrName>
                                        </p:attrNameLst>
                                      </p:cBhvr>
                                      <p:tavLst>
                                        <p:tav tm="0">
                                          <p:val>
                                            <p:strVal val="#ppt_h"/>
                                          </p:val>
                                        </p:tav>
                                        <p:tav tm="100000">
                                          <p:val>
                                            <p:strVal val="#ppt_h"/>
                                          </p:val>
                                        </p:tav>
                                      </p:tavLst>
                                    </p:anim>
                                    <p:anim calcmode="lin" valueType="num">
                                      <p:cBhvr>
                                        <p:cTn id="89" dur="500" decel="50000" fill="hold">
                                          <p:stCondLst>
                                            <p:cond delay="0"/>
                                          </p:stCondLst>
                                        </p:cTn>
                                        <p:tgtEl>
                                          <p:spTgt spid="33"/>
                                        </p:tgtEl>
                                        <p:attrNameLst>
                                          <p:attrName>ppt_x</p:attrName>
                                        </p:attrNameLst>
                                      </p:cBhvr>
                                      <p:tavLst>
                                        <p:tav tm="0">
                                          <p:val>
                                            <p:strVal val="#ppt_x+.4"/>
                                          </p:val>
                                        </p:tav>
                                        <p:tav tm="100000">
                                          <p:val>
                                            <p:strVal val="#ppt_x"/>
                                          </p:val>
                                        </p:tav>
                                      </p:tavLst>
                                    </p:anim>
                                    <p:anim calcmode="lin" valueType="num">
                                      <p:cBhvr>
                                        <p:cTn id="90" dur="500" decel="50000" fill="hold">
                                          <p:stCondLst>
                                            <p:cond delay="0"/>
                                          </p:stCondLst>
                                        </p:cTn>
                                        <p:tgtEl>
                                          <p:spTgt spid="33"/>
                                        </p:tgtEl>
                                        <p:attrNameLst>
                                          <p:attrName>ppt_y</p:attrName>
                                        </p:attrNameLst>
                                      </p:cBhvr>
                                      <p:tavLst>
                                        <p:tav tm="0">
                                          <p:val>
                                            <p:strVal val="#ppt_y-.2"/>
                                          </p:val>
                                        </p:tav>
                                        <p:tav tm="100000">
                                          <p:val>
                                            <p:strVal val="#ppt_y+.1"/>
                                          </p:val>
                                        </p:tav>
                                      </p:tavLst>
                                    </p:anim>
                                    <p:anim calcmode="lin" valueType="num">
                                      <p:cBhvr>
                                        <p:cTn id="91" dur="500" accel="50000" fill="hold">
                                          <p:stCondLst>
                                            <p:cond delay="500"/>
                                          </p:stCondLst>
                                        </p:cTn>
                                        <p:tgtEl>
                                          <p:spTgt spid="33"/>
                                        </p:tgtEl>
                                        <p:attrNameLst>
                                          <p:attrName>ppt_y</p:attrName>
                                        </p:attrNameLst>
                                      </p:cBhvr>
                                      <p:tavLst>
                                        <p:tav tm="0">
                                          <p:val>
                                            <p:strVal val="#ppt_y+.1"/>
                                          </p:val>
                                        </p:tav>
                                        <p:tav tm="100000">
                                          <p:val>
                                            <p:strVal val="#ppt_y"/>
                                          </p:val>
                                        </p:tav>
                                      </p:tavLst>
                                    </p:anim>
                                    <p:animEffect transition="in" filter="fade">
                                      <p:cBhvr>
                                        <p:cTn id="92" dur="1000" decel="50000">
                                          <p:stCondLst>
                                            <p:cond delay="0"/>
                                          </p:stCondLst>
                                        </p:cTn>
                                        <p:tgtEl>
                                          <p:spTgt spid="33"/>
                                        </p:tgtEl>
                                      </p:cBhvr>
                                    </p:animEffect>
                                  </p:childTnLst>
                                </p:cTn>
                              </p:par>
                            </p:childTnLst>
                          </p:cTn>
                        </p:par>
                      </p:childTnLst>
                    </p:cTn>
                  </p:par>
                  <p:par>
                    <p:cTn id="93" fill="hold">
                      <p:stCondLst>
                        <p:cond delay="indefinite"/>
                      </p:stCondLst>
                      <p:childTnLst>
                        <p:par>
                          <p:cTn id="94" fill="hold">
                            <p:stCondLst>
                              <p:cond delay="0"/>
                            </p:stCondLst>
                            <p:childTnLst>
                              <p:par>
                                <p:cTn id="95" presetID="25" presetClass="entr" presetSubtype="0" fill="hold" grpId="0" nodeType="clickEffect">
                                  <p:stCondLst>
                                    <p:cond delay="0"/>
                                  </p:stCondLst>
                                  <p:childTnLst>
                                    <p:set>
                                      <p:cBhvr>
                                        <p:cTn id="96" dur="1" fill="hold">
                                          <p:stCondLst>
                                            <p:cond delay="0"/>
                                          </p:stCondLst>
                                        </p:cTn>
                                        <p:tgtEl>
                                          <p:spTgt spid="34"/>
                                        </p:tgtEl>
                                        <p:attrNameLst>
                                          <p:attrName>style.visibility</p:attrName>
                                        </p:attrNameLst>
                                      </p:cBhvr>
                                      <p:to>
                                        <p:strVal val="visible"/>
                                      </p:to>
                                    </p:set>
                                    <p:anim calcmode="lin" valueType="num">
                                      <p:cBhvr>
                                        <p:cTn id="97" dur="500" decel="50000" fill="hold">
                                          <p:stCondLst>
                                            <p:cond delay="0"/>
                                          </p:stCondLst>
                                        </p:cTn>
                                        <p:tgtEl>
                                          <p:spTgt spid="34"/>
                                        </p:tgtEl>
                                        <p:attrNameLst>
                                          <p:attrName>style.rotation</p:attrName>
                                        </p:attrNameLst>
                                      </p:cBhvr>
                                      <p:tavLst>
                                        <p:tav tm="0">
                                          <p:val>
                                            <p:fltVal val="-90"/>
                                          </p:val>
                                        </p:tav>
                                        <p:tav tm="100000">
                                          <p:val>
                                            <p:fltVal val="0"/>
                                          </p:val>
                                        </p:tav>
                                      </p:tavLst>
                                    </p:anim>
                                    <p:anim calcmode="lin" valueType="num">
                                      <p:cBhvr>
                                        <p:cTn id="98" dur="500" decel="50000" fill="hold">
                                          <p:stCondLst>
                                            <p:cond delay="0"/>
                                          </p:stCondLst>
                                        </p:cTn>
                                        <p:tgtEl>
                                          <p:spTgt spid="34"/>
                                        </p:tgtEl>
                                        <p:attrNameLst>
                                          <p:attrName>ppt_w</p:attrName>
                                        </p:attrNameLst>
                                      </p:cBhvr>
                                      <p:tavLst>
                                        <p:tav tm="0">
                                          <p:val>
                                            <p:strVal val="#ppt_w"/>
                                          </p:val>
                                        </p:tav>
                                        <p:tav tm="100000">
                                          <p:val>
                                            <p:strVal val="#ppt_w*.05"/>
                                          </p:val>
                                        </p:tav>
                                      </p:tavLst>
                                    </p:anim>
                                    <p:anim calcmode="lin" valueType="num">
                                      <p:cBhvr>
                                        <p:cTn id="99" dur="500" accel="50000" fill="hold">
                                          <p:stCondLst>
                                            <p:cond delay="500"/>
                                          </p:stCondLst>
                                        </p:cTn>
                                        <p:tgtEl>
                                          <p:spTgt spid="34"/>
                                        </p:tgtEl>
                                        <p:attrNameLst>
                                          <p:attrName>ppt_w</p:attrName>
                                        </p:attrNameLst>
                                      </p:cBhvr>
                                      <p:tavLst>
                                        <p:tav tm="0">
                                          <p:val>
                                            <p:strVal val="#ppt_w*.05"/>
                                          </p:val>
                                        </p:tav>
                                        <p:tav tm="100000">
                                          <p:val>
                                            <p:strVal val="#ppt_w"/>
                                          </p:val>
                                        </p:tav>
                                      </p:tavLst>
                                    </p:anim>
                                    <p:anim calcmode="lin" valueType="num">
                                      <p:cBhvr>
                                        <p:cTn id="100" dur="1000" fill="hold"/>
                                        <p:tgtEl>
                                          <p:spTgt spid="34"/>
                                        </p:tgtEl>
                                        <p:attrNameLst>
                                          <p:attrName>ppt_h</p:attrName>
                                        </p:attrNameLst>
                                      </p:cBhvr>
                                      <p:tavLst>
                                        <p:tav tm="0">
                                          <p:val>
                                            <p:strVal val="#ppt_h"/>
                                          </p:val>
                                        </p:tav>
                                        <p:tav tm="100000">
                                          <p:val>
                                            <p:strVal val="#ppt_h"/>
                                          </p:val>
                                        </p:tav>
                                      </p:tavLst>
                                    </p:anim>
                                    <p:anim calcmode="lin" valueType="num">
                                      <p:cBhvr>
                                        <p:cTn id="101" dur="500" decel="50000" fill="hold">
                                          <p:stCondLst>
                                            <p:cond delay="0"/>
                                          </p:stCondLst>
                                        </p:cTn>
                                        <p:tgtEl>
                                          <p:spTgt spid="34"/>
                                        </p:tgtEl>
                                        <p:attrNameLst>
                                          <p:attrName>ppt_x</p:attrName>
                                        </p:attrNameLst>
                                      </p:cBhvr>
                                      <p:tavLst>
                                        <p:tav tm="0">
                                          <p:val>
                                            <p:strVal val="#ppt_x+.4"/>
                                          </p:val>
                                        </p:tav>
                                        <p:tav tm="100000">
                                          <p:val>
                                            <p:strVal val="#ppt_x"/>
                                          </p:val>
                                        </p:tav>
                                      </p:tavLst>
                                    </p:anim>
                                    <p:anim calcmode="lin" valueType="num">
                                      <p:cBhvr>
                                        <p:cTn id="102" dur="500" decel="50000" fill="hold">
                                          <p:stCondLst>
                                            <p:cond delay="0"/>
                                          </p:stCondLst>
                                        </p:cTn>
                                        <p:tgtEl>
                                          <p:spTgt spid="34"/>
                                        </p:tgtEl>
                                        <p:attrNameLst>
                                          <p:attrName>ppt_y</p:attrName>
                                        </p:attrNameLst>
                                      </p:cBhvr>
                                      <p:tavLst>
                                        <p:tav tm="0">
                                          <p:val>
                                            <p:strVal val="#ppt_y-.2"/>
                                          </p:val>
                                        </p:tav>
                                        <p:tav tm="100000">
                                          <p:val>
                                            <p:strVal val="#ppt_y+.1"/>
                                          </p:val>
                                        </p:tav>
                                      </p:tavLst>
                                    </p:anim>
                                    <p:anim calcmode="lin" valueType="num">
                                      <p:cBhvr>
                                        <p:cTn id="103" dur="500" accel="50000" fill="hold">
                                          <p:stCondLst>
                                            <p:cond delay="500"/>
                                          </p:stCondLst>
                                        </p:cTn>
                                        <p:tgtEl>
                                          <p:spTgt spid="34"/>
                                        </p:tgtEl>
                                        <p:attrNameLst>
                                          <p:attrName>ppt_y</p:attrName>
                                        </p:attrNameLst>
                                      </p:cBhvr>
                                      <p:tavLst>
                                        <p:tav tm="0">
                                          <p:val>
                                            <p:strVal val="#ppt_y+.1"/>
                                          </p:val>
                                        </p:tav>
                                        <p:tav tm="100000">
                                          <p:val>
                                            <p:strVal val="#ppt_y"/>
                                          </p:val>
                                        </p:tav>
                                      </p:tavLst>
                                    </p:anim>
                                    <p:animEffect transition="in" filter="fade">
                                      <p:cBhvr>
                                        <p:cTn id="104" dur="1000" decel="50000">
                                          <p:stCondLst>
                                            <p:cond delay="0"/>
                                          </p:stCondLst>
                                        </p:cTn>
                                        <p:tgtEl>
                                          <p:spTgt spid="34"/>
                                        </p:tgtEl>
                                      </p:cBhvr>
                                    </p:animEffect>
                                  </p:childTnLst>
                                </p:cTn>
                              </p:par>
                            </p:childTnLst>
                          </p:cTn>
                        </p:par>
                      </p:childTnLst>
                    </p:cTn>
                  </p:par>
                  <p:par>
                    <p:cTn id="105" fill="hold">
                      <p:stCondLst>
                        <p:cond delay="indefinite"/>
                      </p:stCondLst>
                      <p:childTnLst>
                        <p:par>
                          <p:cTn id="106" fill="hold">
                            <p:stCondLst>
                              <p:cond delay="0"/>
                            </p:stCondLst>
                            <p:childTnLst>
                              <p:par>
                                <p:cTn id="107" presetID="25" presetClass="entr" presetSubtype="0" fill="hold" grpId="0" nodeType="clickEffect">
                                  <p:stCondLst>
                                    <p:cond delay="0"/>
                                  </p:stCondLst>
                                  <p:childTnLst>
                                    <p:set>
                                      <p:cBhvr>
                                        <p:cTn id="108" dur="1" fill="hold">
                                          <p:stCondLst>
                                            <p:cond delay="0"/>
                                          </p:stCondLst>
                                        </p:cTn>
                                        <p:tgtEl>
                                          <p:spTgt spid="21"/>
                                        </p:tgtEl>
                                        <p:attrNameLst>
                                          <p:attrName>style.visibility</p:attrName>
                                        </p:attrNameLst>
                                      </p:cBhvr>
                                      <p:to>
                                        <p:strVal val="visible"/>
                                      </p:to>
                                    </p:set>
                                    <p:anim calcmode="lin" valueType="num">
                                      <p:cBhvr>
                                        <p:cTn id="109" dur="500" decel="50000" fill="hold">
                                          <p:stCondLst>
                                            <p:cond delay="0"/>
                                          </p:stCondLst>
                                        </p:cTn>
                                        <p:tgtEl>
                                          <p:spTgt spid="21"/>
                                        </p:tgtEl>
                                        <p:attrNameLst>
                                          <p:attrName>style.rotation</p:attrName>
                                        </p:attrNameLst>
                                      </p:cBhvr>
                                      <p:tavLst>
                                        <p:tav tm="0">
                                          <p:val>
                                            <p:fltVal val="-90"/>
                                          </p:val>
                                        </p:tav>
                                        <p:tav tm="100000">
                                          <p:val>
                                            <p:fltVal val="0"/>
                                          </p:val>
                                        </p:tav>
                                      </p:tavLst>
                                    </p:anim>
                                    <p:anim calcmode="lin" valueType="num">
                                      <p:cBhvr>
                                        <p:cTn id="110" dur="500" decel="50000" fill="hold">
                                          <p:stCondLst>
                                            <p:cond delay="0"/>
                                          </p:stCondLst>
                                        </p:cTn>
                                        <p:tgtEl>
                                          <p:spTgt spid="21"/>
                                        </p:tgtEl>
                                        <p:attrNameLst>
                                          <p:attrName>ppt_w</p:attrName>
                                        </p:attrNameLst>
                                      </p:cBhvr>
                                      <p:tavLst>
                                        <p:tav tm="0">
                                          <p:val>
                                            <p:strVal val="#ppt_w"/>
                                          </p:val>
                                        </p:tav>
                                        <p:tav tm="100000">
                                          <p:val>
                                            <p:strVal val="#ppt_w*.05"/>
                                          </p:val>
                                        </p:tav>
                                      </p:tavLst>
                                    </p:anim>
                                    <p:anim calcmode="lin" valueType="num">
                                      <p:cBhvr>
                                        <p:cTn id="111" dur="500" accel="50000" fill="hold">
                                          <p:stCondLst>
                                            <p:cond delay="500"/>
                                          </p:stCondLst>
                                        </p:cTn>
                                        <p:tgtEl>
                                          <p:spTgt spid="21"/>
                                        </p:tgtEl>
                                        <p:attrNameLst>
                                          <p:attrName>ppt_w</p:attrName>
                                        </p:attrNameLst>
                                      </p:cBhvr>
                                      <p:tavLst>
                                        <p:tav tm="0">
                                          <p:val>
                                            <p:strVal val="#ppt_w*.05"/>
                                          </p:val>
                                        </p:tav>
                                        <p:tav tm="100000">
                                          <p:val>
                                            <p:strVal val="#ppt_w"/>
                                          </p:val>
                                        </p:tav>
                                      </p:tavLst>
                                    </p:anim>
                                    <p:anim calcmode="lin" valueType="num">
                                      <p:cBhvr>
                                        <p:cTn id="112" dur="1000" fill="hold"/>
                                        <p:tgtEl>
                                          <p:spTgt spid="21"/>
                                        </p:tgtEl>
                                        <p:attrNameLst>
                                          <p:attrName>ppt_h</p:attrName>
                                        </p:attrNameLst>
                                      </p:cBhvr>
                                      <p:tavLst>
                                        <p:tav tm="0">
                                          <p:val>
                                            <p:strVal val="#ppt_h"/>
                                          </p:val>
                                        </p:tav>
                                        <p:tav tm="100000">
                                          <p:val>
                                            <p:strVal val="#ppt_h"/>
                                          </p:val>
                                        </p:tav>
                                      </p:tavLst>
                                    </p:anim>
                                    <p:anim calcmode="lin" valueType="num">
                                      <p:cBhvr>
                                        <p:cTn id="113" dur="500" decel="50000" fill="hold">
                                          <p:stCondLst>
                                            <p:cond delay="0"/>
                                          </p:stCondLst>
                                        </p:cTn>
                                        <p:tgtEl>
                                          <p:spTgt spid="21"/>
                                        </p:tgtEl>
                                        <p:attrNameLst>
                                          <p:attrName>ppt_x</p:attrName>
                                        </p:attrNameLst>
                                      </p:cBhvr>
                                      <p:tavLst>
                                        <p:tav tm="0">
                                          <p:val>
                                            <p:strVal val="#ppt_x+.4"/>
                                          </p:val>
                                        </p:tav>
                                        <p:tav tm="100000">
                                          <p:val>
                                            <p:strVal val="#ppt_x"/>
                                          </p:val>
                                        </p:tav>
                                      </p:tavLst>
                                    </p:anim>
                                    <p:anim calcmode="lin" valueType="num">
                                      <p:cBhvr>
                                        <p:cTn id="114" dur="500" decel="50000" fill="hold">
                                          <p:stCondLst>
                                            <p:cond delay="0"/>
                                          </p:stCondLst>
                                        </p:cTn>
                                        <p:tgtEl>
                                          <p:spTgt spid="21"/>
                                        </p:tgtEl>
                                        <p:attrNameLst>
                                          <p:attrName>ppt_y</p:attrName>
                                        </p:attrNameLst>
                                      </p:cBhvr>
                                      <p:tavLst>
                                        <p:tav tm="0">
                                          <p:val>
                                            <p:strVal val="#ppt_y-.2"/>
                                          </p:val>
                                        </p:tav>
                                        <p:tav tm="100000">
                                          <p:val>
                                            <p:strVal val="#ppt_y+.1"/>
                                          </p:val>
                                        </p:tav>
                                      </p:tavLst>
                                    </p:anim>
                                    <p:anim calcmode="lin" valueType="num">
                                      <p:cBhvr>
                                        <p:cTn id="115" dur="500" accel="50000" fill="hold">
                                          <p:stCondLst>
                                            <p:cond delay="500"/>
                                          </p:stCondLst>
                                        </p:cTn>
                                        <p:tgtEl>
                                          <p:spTgt spid="21"/>
                                        </p:tgtEl>
                                        <p:attrNameLst>
                                          <p:attrName>ppt_y</p:attrName>
                                        </p:attrNameLst>
                                      </p:cBhvr>
                                      <p:tavLst>
                                        <p:tav tm="0">
                                          <p:val>
                                            <p:strVal val="#ppt_y+.1"/>
                                          </p:val>
                                        </p:tav>
                                        <p:tav tm="100000">
                                          <p:val>
                                            <p:strVal val="#ppt_y"/>
                                          </p:val>
                                        </p:tav>
                                      </p:tavLst>
                                    </p:anim>
                                    <p:animEffect transition="in" filter="fade">
                                      <p:cBhvr>
                                        <p:cTn id="116" dur="1000" decel="50000">
                                          <p:stCondLst>
                                            <p:cond delay="0"/>
                                          </p:stCondLst>
                                        </p:cTn>
                                        <p:tgtEl>
                                          <p:spTgt spid="21"/>
                                        </p:tgtEl>
                                      </p:cBhvr>
                                    </p:animEffect>
                                  </p:childTnLst>
                                </p:cTn>
                              </p:par>
                              <p:par>
                                <p:cTn id="117" presetID="25" presetClass="entr" presetSubtype="0"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p:cTn id="119" dur="500" decel="50000" fill="hold">
                                          <p:stCondLst>
                                            <p:cond delay="0"/>
                                          </p:stCondLst>
                                        </p:cTn>
                                        <p:tgtEl>
                                          <p:spTgt spid="42"/>
                                        </p:tgtEl>
                                        <p:attrNameLst>
                                          <p:attrName>style.rotation</p:attrName>
                                        </p:attrNameLst>
                                      </p:cBhvr>
                                      <p:tavLst>
                                        <p:tav tm="0">
                                          <p:val>
                                            <p:fltVal val="-90"/>
                                          </p:val>
                                        </p:tav>
                                        <p:tav tm="100000">
                                          <p:val>
                                            <p:fltVal val="0"/>
                                          </p:val>
                                        </p:tav>
                                      </p:tavLst>
                                    </p:anim>
                                    <p:anim calcmode="lin" valueType="num">
                                      <p:cBhvr>
                                        <p:cTn id="120" dur="500" decel="50000" fill="hold">
                                          <p:stCondLst>
                                            <p:cond delay="0"/>
                                          </p:stCondLst>
                                        </p:cTn>
                                        <p:tgtEl>
                                          <p:spTgt spid="42"/>
                                        </p:tgtEl>
                                        <p:attrNameLst>
                                          <p:attrName>ppt_w</p:attrName>
                                        </p:attrNameLst>
                                      </p:cBhvr>
                                      <p:tavLst>
                                        <p:tav tm="0">
                                          <p:val>
                                            <p:strVal val="#ppt_w"/>
                                          </p:val>
                                        </p:tav>
                                        <p:tav tm="100000">
                                          <p:val>
                                            <p:strVal val="#ppt_w*.05"/>
                                          </p:val>
                                        </p:tav>
                                      </p:tavLst>
                                    </p:anim>
                                    <p:anim calcmode="lin" valueType="num">
                                      <p:cBhvr>
                                        <p:cTn id="121" dur="500" accel="50000" fill="hold">
                                          <p:stCondLst>
                                            <p:cond delay="500"/>
                                          </p:stCondLst>
                                        </p:cTn>
                                        <p:tgtEl>
                                          <p:spTgt spid="42"/>
                                        </p:tgtEl>
                                        <p:attrNameLst>
                                          <p:attrName>ppt_w</p:attrName>
                                        </p:attrNameLst>
                                      </p:cBhvr>
                                      <p:tavLst>
                                        <p:tav tm="0">
                                          <p:val>
                                            <p:strVal val="#ppt_w*.05"/>
                                          </p:val>
                                        </p:tav>
                                        <p:tav tm="100000">
                                          <p:val>
                                            <p:strVal val="#ppt_w"/>
                                          </p:val>
                                        </p:tav>
                                      </p:tavLst>
                                    </p:anim>
                                    <p:anim calcmode="lin" valueType="num">
                                      <p:cBhvr>
                                        <p:cTn id="122" dur="1000" fill="hold"/>
                                        <p:tgtEl>
                                          <p:spTgt spid="42"/>
                                        </p:tgtEl>
                                        <p:attrNameLst>
                                          <p:attrName>ppt_h</p:attrName>
                                        </p:attrNameLst>
                                      </p:cBhvr>
                                      <p:tavLst>
                                        <p:tav tm="0">
                                          <p:val>
                                            <p:strVal val="#ppt_h"/>
                                          </p:val>
                                        </p:tav>
                                        <p:tav tm="100000">
                                          <p:val>
                                            <p:strVal val="#ppt_h"/>
                                          </p:val>
                                        </p:tav>
                                      </p:tavLst>
                                    </p:anim>
                                    <p:anim calcmode="lin" valueType="num">
                                      <p:cBhvr>
                                        <p:cTn id="123" dur="500" decel="50000" fill="hold">
                                          <p:stCondLst>
                                            <p:cond delay="0"/>
                                          </p:stCondLst>
                                        </p:cTn>
                                        <p:tgtEl>
                                          <p:spTgt spid="42"/>
                                        </p:tgtEl>
                                        <p:attrNameLst>
                                          <p:attrName>ppt_x</p:attrName>
                                        </p:attrNameLst>
                                      </p:cBhvr>
                                      <p:tavLst>
                                        <p:tav tm="0">
                                          <p:val>
                                            <p:strVal val="#ppt_x+.4"/>
                                          </p:val>
                                        </p:tav>
                                        <p:tav tm="100000">
                                          <p:val>
                                            <p:strVal val="#ppt_x"/>
                                          </p:val>
                                        </p:tav>
                                      </p:tavLst>
                                    </p:anim>
                                    <p:anim calcmode="lin" valueType="num">
                                      <p:cBhvr>
                                        <p:cTn id="124" dur="500" decel="50000" fill="hold">
                                          <p:stCondLst>
                                            <p:cond delay="0"/>
                                          </p:stCondLst>
                                        </p:cTn>
                                        <p:tgtEl>
                                          <p:spTgt spid="42"/>
                                        </p:tgtEl>
                                        <p:attrNameLst>
                                          <p:attrName>ppt_y</p:attrName>
                                        </p:attrNameLst>
                                      </p:cBhvr>
                                      <p:tavLst>
                                        <p:tav tm="0">
                                          <p:val>
                                            <p:strVal val="#ppt_y-.2"/>
                                          </p:val>
                                        </p:tav>
                                        <p:tav tm="100000">
                                          <p:val>
                                            <p:strVal val="#ppt_y+.1"/>
                                          </p:val>
                                        </p:tav>
                                      </p:tavLst>
                                    </p:anim>
                                    <p:anim calcmode="lin" valueType="num">
                                      <p:cBhvr>
                                        <p:cTn id="125" dur="500" accel="50000" fill="hold">
                                          <p:stCondLst>
                                            <p:cond delay="500"/>
                                          </p:stCondLst>
                                        </p:cTn>
                                        <p:tgtEl>
                                          <p:spTgt spid="42"/>
                                        </p:tgtEl>
                                        <p:attrNameLst>
                                          <p:attrName>ppt_y</p:attrName>
                                        </p:attrNameLst>
                                      </p:cBhvr>
                                      <p:tavLst>
                                        <p:tav tm="0">
                                          <p:val>
                                            <p:strVal val="#ppt_y+.1"/>
                                          </p:val>
                                        </p:tav>
                                        <p:tav tm="100000">
                                          <p:val>
                                            <p:strVal val="#ppt_y"/>
                                          </p:val>
                                        </p:tav>
                                      </p:tavLst>
                                    </p:anim>
                                    <p:animEffect transition="in" filter="fade">
                                      <p:cBhvr>
                                        <p:cTn id="126" dur="1000" decel="50000">
                                          <p:stCondLst>
                                            <p:cond delay="0"/>
                                          </p:stCondLst>
                                        </p:cTn>
                                        <p:tgtEl>
                                          <p:spTgt spid="42"/>
                                        </p:tgtEl>
                                      </p:cBhvr>
                                    </p:animEffect>
                                  </p:childTnLst>
                                </p:cTn>
                              </p:par>
                            </p:childTnLst>
                          </p:cTn>
                        </p:par>
                      </p:childTnLst>
                    </p:cTn>
                  </p:par>
                  <p:par>
                    <p:cTn id="127" fill="hold">
                      <p:stCondLst>
                        <p:cond delay="indefinite"/>
                      </p:stCondLst>
                      <p:childTnLst>
                        <p:par>
                          <p:cTn id="128" fill="hold">
                            <p:stCondLst>
                              <p:cond delay="0"/>
                            </p:stCondLst>
                            <p:childTnLst>
                              <p:par>
                                <p:cTn id="129" presetID="25" presetClass="entr" presetSubtype="0" fill="hold" grpId="0" nodeType="clickEffect">
                                  <p:stCondLst>
                                    <p:cond delay="0"/>
                                  </p:stCondLst>
                                  <p:childTnLst>
                                    <p:set>
                                      <p:cBhvr>
                                        <p:cTn id="130" dur="1" fill="hold">
                                          <p:stCondLst>
                                            <p:cond delay="0"/>
                                          </p:stCondLst>
                                        </p:cTn>
                                        <p:tgtEl>
                                          <p:spTgt spid="22"/>
                                        </p:tgtEl>
                                        <p:attrNameLst>
                                          <p:attrName>style.visibility</p:attrName>
                                        </p:attrNameLst>
                                      </p:cBhvr>
                                      <p:to>
                                        <p:strVal val="visible"/>
                                      </p:to>
                                    </p:set>
                                    <p:anim calcmode="lin" valueType="num">
                                      <p:cBhvr>
                                        <p:cTn id="131" dur="500" decel="50000" fill="hold">
                                          <p:stCondLst>
                                            <p:cond delay="0"/>
                                          </p:stCondLst>
                                        </p:cTn>
                                        <p:tgtEl>
                                          <p:spTgt spid="22"/>
                                        </p:tgtEl>
                                        <p:attrNameLst>
                                          <p:attrName>style.rotation</p:attrName>
                                        </p:attrNameLst>
                                      </p:cBhvr>
                                      <p:tavLst>
                                        <p:tav tm="0">
                                          <p:val>
                                            <p:fltVal val="-90"/>
                                          </p:val>
                                        </p:tav>
                                        <p:tav tm="100000">
                                          <p:val>
                                            <p:fltVal val="0"/>
                                          </p:val>
                                        </p:tav>
                                      </p:tavLst>
                                    </p:anim>
                                    <p:anim calcmode="lin" valueType="num">
                                      <p:cBhvr>
                                        <p:cTn id="132" dur="500" decel="50000" fill="hold">
                                          <p:stCondLst>
                                            <p:cond delay="0"/>
                                          </p:stCondLst>
                                        </p:cTn>
                                        <p:tgtEl>
                                          <p:spTgt spid="22"/>
                                        </p:tgtEl>
                                        <p:attrNameLst>
                                          <p:attrName>ppt_w</p:attrName>
                                        </p:attrNameLst>
                                      </p:cBhvr>
                                      <p:tavLst>
                                        <p:tav tm="0">
                                          <p:val>
                                            <p:strVal val="#ppt_w"/>
                                          </p:val>
                                        </p:tav>
                                        <p:tav tm="100000">
                                          <p:val>
                                            <p:strVal val="#ppt_w*.05"/>
                                          </p:val>
                                        </p:tav>
                                      </p:tavLst>
                                    </p:anim>
                                    <p:anim calcmode="lin" valueType="num">
                                      <p:cBhvr>
                                        <p:cTn id="133" dur="500" accel="50000" fill="hold">
                                          <p:stCondLst>
                                            <p:cond delay="500"/>
                                          </p:stCondLst>
                                        </p:cTn>
                                        <p:tgtEl>
                                          <p:spTgt spid="22"/>
                                        </p:tgtEl>
                                        <p:attrNameLst>
                                          <p:attrName>ppt_w</p:attrName>
                                        </p:attrNameLst>
                                      </p:cBhvr>
                                      <p:tavLst>
                                        <p:tav tm="0">
                                          <p:val>
                                            <p:strVal val="#ppt_w*.05"/>
                                          </p:val>
                                        </p:tav>
                                        <p:tav tm="100000">
                                          <p:val>
                                            <p:strVal val="#ppt_w"/>
                                          </p:val>
                                        </p:tav>
                                      </p:tavLst>
                                    </p:anim>
                                    <p:anim calcmode="lin" valueType="num">
                                      <p:cBhvr>
                                        <p:cTn id="134" dur="1000" fill="hold"/>
                                        <p:tgtEl>
                                          <p:spTgt spid="22"/>
                                        </p:tgtEl>
                                        <p:attrNameLst>
                                          <p:attrName>ppt_h</p:attrName>
                                        </p:attrNameLst>
                                      </p:cBhvr>
                                      <p:tavLst>
                                        <p:tav tm="0">
                                          <p:val>
                                            <p:strVal val="#ppt_h"/>
                                          </p:val>
                                        </p:tav>
                                        <p:tav tm="100000">
                                          <p:val>
                                            <p:strVal val="#ppt_h"/>
                                          </p:val>
                                        </p:tav>
                                      </p:tavLst>
                                    </p:anim>
                                    <p:anim calcmode="lin" valueType="num">
                                      <p:cBhvr>
                                        <p:cTn id="135" dur="500" decel="50000" fill="hold">
                                          <p:stCondLst>
                                            <p:cond delay="0"/>
                                          </p:stCondLst>
                                        </p:cTn>
                                        <p:tgtEl>
                                          <p:spTgt spid="22"/>
                                        </p:tgtEl>
                                        <p:attrNameLst>
                                          <p:attrName>ppt_x</p:attrName>
                                        </p:attrNameLst>
                                      </p:cBhvr>
                                      <p:tavLst>
                                        <p:tav tm="0">
                                          <p:val>
                                            <p:strVal val="#ppt_x+.4"/>
                                          </p:val>
                                        </p:tav>
                                        <p:tav tm="100000">
                                          <p:val>
                                            <p:strVal val="#ppt_x"/>
                                          </p:val>
                                        </p:tav>
                                      </p:tavLst>
                                    </p:anim>
                                    <p:anim calcmode="lin" valueType="num">
                                      <p:cBhvr>
                                        <p:cTn id="136" dur="500" decel="50000" fill="hold">
                                          <p:stCondLst>
                                            <p:cond delay="0"/>
                                          </p:stCondLst>
                                        </p:cTn>
                                        <p:tgtEl>
                                          <p:spTgt spid="22"/>
                                        </p:tgtEl>
                                        <p:attrNameLst>
                                          <p:attrName>ppt_y</p:attrName>
                                        </p:attrNameLst>
                                      </p:cBhvr>
                                      <p:tavLst>
                                        <p:tav tm="0">
                                          <p:val>
                                            <p:strVal val="#ppt_y-.2"/>
                                          </p:val>
                                        </p:tav>
                                        <p:tav tm="100000">
                                          <p:val>
                                            <p:strVal val="#ppt_y+.1"/>
                                          </p:val>
                                        </p:tav>
                                      </p:tavLst>
                                    </p:anim>
                                    <p:anim calcmode="lin" valueType="num">
                                      <p:cBhvr>
                                        <p:cTn id="137" dur="500" accel="50000" fill="hold">
                                          <p:stCondLst>
                                            <p:cond delay="500"/>
                                          </p:stCondLst>
                                        </p:cTn>
                                        <p:tgtEl>
                                          <p:spTgt spid="22"/>
                                        </p:tgtEl>
                                        <p:attrNameLst>
                                          <p:attrName>ppt_y</p:attrName>
                                        </p:attrNameLst>
                                      </p:cBhvr>
                                      <p:tavLst>
                                        <p:tav tm="0">
                                          <p:val>
                                            <p:strVal val="#ppt_y+.1"/>
                                          </p:val>
                                        </p:tav>
                                        <p:tav tm="100000">
                                          <p:val>
                                            <p:strVal val="#ppt_y"/>
                                          </p:val>
                                        </p:tav>
                                      </p:tavLst>
                                    </p:anim>
                                    <p:animEffect transition="in" filter="fade">
                                      <p:cBhvr>
                                        <p:cTn id="138" dur="1000" decel="50000">
                                          <p:stCondLst>
                                            <p:cond delay="0"/>
                                          </p:stCondLst>
                                        </p:cTn>
                                        <p:tgtEl>
                                          <p:spTgt spid="22"/>
                                        </p:tgtEl>
                                      </p:cBhvr>
                                    </p:animEffect>
                                  </p:childTnLst>
                                </p:cTn>
                              </p:par>
                              <p:par>
                                <p:cTn id="139" presetID="25" presetClass="entr" presetSubtype="0" fill="hold" grpId="0" nodeType="withEffect">
                                  <p:stCondLst>
                                    <p:cond delay="0"/>
                                  </p:stCondLst>
                                  <p:childTnLst>
                                    <p:set>
                                      <p:cBhvr>
                                        <p:cTn id="140" dur="1" fill="hold">
                                          <p:stCondLst>
                                            <p:cond delay="0"/>
                                          </p:stCondLst>
                                        </p:cTn>
                                        <p:tgtEl>
                                          <p:spTgt spid="37"/>
                                        </p:tgtEl>
                                        <p:attrNameLst>
                                          <p:attrName>style.visibility</p:attrName>
                                        </p:attrNameLst>
                                      </p:cBhvr>
                                      <p:to>
                                        <p:strVal val="visible"/>
                                      </p:to>
                                    </p:set>
                                    <p:anim calcmode="lin" valueType="num">
                                      <p:cBhvr>
                                        <p:cTn id="141" dur="500" decel="50000" fill="hold">
                                          <p:stCondLst>
                                            <p:cond delay="0"/>
                                          </p:stCondLst>
                                        </p:cTn>
                                        <p:tgtEl>
                                          <p:spTgt spid="37"/>
                                        </p:tgtEl>
                                        <p:attrNameLst>
                                          <p:attrName>style.rotation</p:attrName>
                                        </p:attrNameLst>
                                      </p:cBhvr>
                                      <p:tavLst>
                                        <p:tav tm="0">
                                          <p:val>
                                            <p:fltVal val="-90"/>
                                          </p:val>
                                        </p:tav>
                                        <p:tav tm="100000">
                                          <p:val>
                                            <p:fltVal val="0"/>
                                          </p:val>
                                        </p:tav>
                                      </p:tavLst>
                                    </p:anim>
                                    <p:anim calcmode="lin" valueType="num">
                                      <p:cBhvr>
                                        <p:cTn id="142" dur="500" decel="50000" fill="hold">
                                          <p:stCondLst>
                                            <p:cond delay="0"/>
                                          </p:stCondLst>
                                        </p:cTn>
                                        <p:tgtEl>
                                          <p:spTgt spid="37"/>
                                        </p:tgtEl>
                                        <p:attrNameLst>
                                          <p:attrName>ppt_w</p:attrName>
                                        </p:attrNameLst>
                                      </p:cBhvr>
                                      <p:tavLst>
                                        <p:tav tm="0">
                                          <p:val>
                                            <p:strVal val="#ppt_w"/>
                                          </p:val>
                                        </p:tav>
                                        <p:tav tm="100000">
                                          <p:val>
                                            <p:strVal val="#ppt_w*.05"/>
                                          </p:val>
                                        </p:tav>
                                      </p:tavLst>
                                    </p:anim>
                                    <p:anim calcmode="lin" valueType="num">
                                      <p:cBhvr>
                                        <p:cTn id="143" dur="500" accel="50000" fill="hold">
                                          <p:stCondLst>
                                            <p:cond delay="500"/>
                                          </p:stCondLst>
                                        </p:cTn>
                                        <p:tgtEl>
                                          <p:spTgt spid="37"/>
                                        </p:tgtEl>
                                        <p:attrNameLst>
                                          <p:attrName>ppt_w</p:attrName>
                                        </p:attrNameLst>
                                      </p:cBhvr>
                                      <p:tavLst>
                                        <p:tav tm="0">
                                          <p:val>
                                            <p:strVal val="#ppt_w*.05"/>
                                          </p:val>
                                        </p:tav>
                                        <p:tav tm="100000">
                                          <p:val>
                                            <p:strVal val="#ppt_w"/>
                                          </p:val>
                                        </p:tav>
                                      </p:tavLst>
                                    </p:anim>
                                    <p:anim calcmode="lin" valueType="num">
                                      <p:cBhvr>
                                        <p:cTn id="144" dur="1000" fill="hold"/>
                                        <p:tgtEl>
                                          <p:spTgt spid="37"/>
                                        </p:tgtEl>
                                        <p:attrNameLst>
                                          <p:attrName>ppt_h</p:attrName>
                                        </p:attrNameLst>
                                      </p:cBhvr>
                                      <p:tavLst>
                                        <p:tav tm="0">
                                          <p:val>
                                            <p:strVal val="#ppt_h"/>
                                          </p:val>
                                        </p:tav>
                                        <p:tav tm="100000">
                                          <p:val>
                                            <p:strVal val="#ppt_h"/>
                                          </p:val>
                                        </p:tav>
                                      </p:tavLst>
                                    </p:anim>
                                    <p:anim calcmode="lin" valueType="num">
                                      <p:cBhvr>
                                        <p:cTn id="145" dur="500" decel="50000" fill="hold">
                                          <p:stCondLst>
                                            <p:cond delay="0"/>
                                          </p:stCondLst>
                                        </p:cTn>
                                        <p:tgtEl>
                                          <p:spTgt spid="37"/>
                                        </p:tgtEl>
                                        <p:attrNameLst>
                                          <p:attrName>ppt_x</p:attrName>
                                        </p:attrNameLst>
                                      </p:cBhvr>
                                      <p:tavLst>
                                        <p:tav tm="0">
                                          <p:val>
                                            <p:strVal val="#ppt_x+.4"/>
                                          </p:val>
                                        </p:tav>
                                        <p:tav tm="100000">
                                          <p:val>
                                            <p:strVal val="#ppt_x"/>
                                          </p:val>
                                        </p:tav>
                                      </p:tavLst>
                                    </p:anim>
                                    <p:anim calcmode="lin" valueType="num">
                                      <p:cBhvr>
                                        <p:cTn id="146" dur="500" decel="50000" fill="hold">
                                          <p:stCondLst>
                                            <p:cond delay="0"/>
                                          </p:stCondLst>
                                        </p:cTn>
                                        <p:tgtEl>
                                          <p:spTgt spid="37"/>
                                        </p:tgtEl>
                                        <p:attrNameLst>
                                          <p:attrName>ppt_y</p:attrName>
                                        </p:attrNameLst>
                                      </p:cBhvr>
                                      <p:tavLst>
                                        <p:tav tm="0">
                                          <p:val>
                                            <p:strVal val="#ppt_y-.2"/>
                                          </p:val>
                                        </p:tav>
                                        <p:tav tm="100000">
                                          <p:val>
                                            <p:strVal val="#ppt_y+.1"/>
                                          </p:val>
                                        </p:tav>
                                      </p:tavLst>
                                    </p:anim>
                                    <p:anim calcmode="lin" valueType="num">
                                      <p:cBhvr>
                                        <p:cTn id="147" dur="500" accel="50000" fill="hold">
                                          <p:stCondLst>
                                            <p:cond delay="500"/>
                                          </p:stCondLst>
                                        </p:cTn>
                                        <p:tgtEl>
                                          <p:spTgt spid="37"/>
                                        </p:tgtEl>
                                        <p:attrNameLst>
                                          <p:attrName>ppt_y</p:attrName>
                                        </p:attrNameLst>
                                      </p:cBhvr>
                                      <p:tavLst>
                                        <p:tav tm="0">
                                          <p:val>
                                            <p:strVal val="#ppt_y+.1"/>
                                          </p:val>
                                        </p:tav>
                                        <p:tav tm="100000">
                                          <p:val>
                                            <p:strVal val="#ppt_y"/>
                                          </p:val>
                                        </p:tav>
                                      </p:tavLst>
                                    </p:anim>
                                    <p:animEffect transition="in" filter="fade">
                                      <p:cBhvr>
                                        <p:cTn id="148" dur="1000" decel="50000">
                                          <p:stCondLst>
                                            <p:cond delay="0"/>
                                          </p:stCondLst>
                                        </p:cTn>
                                        <p:tgtEl>
                                          <p:spTgt spid="37"/>
                                        </p:tgtEl>
                                      </p:cBhvr>
                                    </p:animEffect>
                                  </p:childTnLst>
                                </p:cTn>
                              </p:par>
                            </p:childTnLst>
                          </p:cTn>
                        </p:par>
                      </p:childTnLst>
                    </p:cTn>
                  </p:par>
                  <p:par>
                    <p:cTn id="149" fill="hold">
                      <p:stCondLst>
                        <p:cond delay="indefinite"/>
                      </p:stCondLst>
                      <p:childTnLst>
                        <p:par>
                          <p:cTn id="150" fill="hold">
                            <p:stCondLst>
                              <p:cond delay="0"/>
                            </p:stCondLst>
                            <p:childTnLst>
                              <p:par>
                                <p:cTn id="151" presetID="25" presetClass="entr" presetSubtype="0" fill="hold" grpId="0" nodeType="clickEffect">
                                  <p:stCondLst>
                                    <p:cond delay="0"/>
                                  </p:stCondLst>
                                  <p:childTnLst>
                                    <p:set>
                                      <p:cBhvr>
                                        <p:cTn id="152" dur="1" fill="hold">
                                          <p:stCondLst>
                                            <p:cond delay="0"/>
                                          </p:stCondLst>
                                        </p:cTn>
                                        <p:tgtEl>
                                          <p:spTgt spid="7"/>
                                        </p:tgtEl>
                                        <p:attrNameLst>
                                          <p:attrName>style.visibility</p:attrName>
                                        </p:attrNameLst>
                                      </p:cBhvr>
                                      <p:to>
                                        <p:strVal val="visible"/>
                                      </p:to>
                                    </p:set>
                                    <p:anim calcmode="lin" valueType="num">
                                      <p:cBhvr>
                                        <p:cTn id="153"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154"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155"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56" dur="1000" fill="hold"/>
                                        <p:tgtEl>
                                          <p:spTgt spid="7"/>
                                        </p:tgtEl>
                                        <p:attrNameLst>
                                          <p:attrName>ppt_h</p:attrName>
                                        </p:attrNameLst>
                                      </p:cBhvr>
                                      <p:tavLst>
                                        <p:tav tm="0">
                                          <p:val>
                                            <p:strVal val="#ppt_h"/>
                                          </p:val>
                                        </p:tav>
                                        <p:tav tm="100000">
                                          <p:val>
                                            <p:strVal val="#ppt_h"/>
                                          </p:val>
                                        </p:tav>
                                      </p:tavLst>
                                    </p:anim>
                                    <p:anim calcmode="lin" valueType="num">
                                      <p:cBhvr>
                                        <p:cTn id="157"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58"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59"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60" dur="1000" decel="50000">
                                          <p:stCondLst>
                                            <p:cond delay="0"/>
                                          </p:stCondLst>
                                        </p:cTn>
                                        <p:tgtEl>
                                          <p:spTgt spid="7"/>
                                        </p:tgtEl>
                                      </p:cBhvr>
                                    </p:animEffect>
                                  </p:childTnLst>
                                </p:cTn>
                              </p:par>
                            </p:childTnLst>
                          </p:cTn>
                        </p:par>
                      </p:childTnLst>
                    </p:cTn>
                  </p:par>
                  <p:par>
                    <p:cTn id="161" fill="hold">
                      <p:stCondLst>
                        <p:cond delay="indefinite"/>
                      </p:stCondLst>
                      <p:childTnLst>
                        <p:par>
                          <p:cTn id="162" fill="hold">
                            <p:stCondLst>
                              <p:cond delay="0"/>
                            </p:stCondLst>
                            <p:childTnLst>
                              <p:par>
                                <p:cTn id="163" presetID="25" presetClass="entr" presetSubtype="0" fill="hold" nodeType="clickEffect">
                                  <p:stCondLst>
                                    <p:cond delay="0"/>
                                  </p:stCondLst>
                                  <p:childTnLst>
                                    <p:set>
                                      <p:cBhvr>
                                        <p:cTn id="164" dur="1" fill="hold">
                                          <p:stCondLst>
                                            <p:cond delay="0"/>
                                          </p:stCondLst>
                                        </p:cTn>
                                        <p:tgtEl>
                                          <p:spTgt spid="49"/>
                                        </p:tgtEl>
                                        <p:attrNameLst>
                                          <p:attrName>style.visibility</p:attrName>
                                        </p:attrNameLst>
                                      </p:cBhvr>
                                      <p:to>
                                        <p:strVal val="visible"/>
                                      </p:to>
                                    </p:set>
                                    <p:anim calcmode="lin" valueType="num">
                                      <p:cBhvr>
                                        <p:cTn id="165" dur="500" decel="50000" fill="hold">
                                          <p:stCondLst>
                                            <p:cond delay="0"/>
                                          </p:stCondLst>
                                        </p:cTn>
                                        <p:tgtEl>
                                          <p:spTgt spid="49"/>
                                        </p:tgtEl>
                                        <p:attrNameLst>
                                          <p:attrName>style.rotation</p:attrName>
                                        </p:attrNameLst>
                                      </p:cBhvr>
                                      <p:tavLst>
                                        <p:tav tm="0">
                                          <p:val>
                                            <p:fltVal val="-90"/>
                                          </p:val>
                                        </p:tav>
                                        <p:tav tm="100000">
                                          <p:val>
                                            <p:fltVal val="0"/>
                                          </p:val>
                                        </p:tav>
                                      </p:tavLst>
                                    </p:anim>
                                    <p:anim calcmode="lin" valueType="num">
                                      <p:cBhvr>
                                        <p:cTn id="166" dur="500" decel="50000" fill="hold">
                                          <p:stCondLst>
                                            <p:cond delay="0"/>
                                          </p:stCondLst>
                                        </p:cTn>
                                        <p:tgtEl>
                                          <p:spTgt spid="49"/>
                                        </p:tgtEl>
                                        <p:attrNameLst>
                                          <p:attrName>ppt_w</p:attrName>
                                        </p:attrNameLst>
                                      </p:cBhvr>
                                      <p:tavLst>
                                        <p:tav tm="0">
                                          <p:val>
                                            <p:strVal val="#ppt_w"/>
                                          </p:val>
                                        </p:tav>
                                        <p:tav tm="100000">
                                          <p:val>
                                            <p:strVal val="#ppt_w*.05"/>
                                          </p:val>
                                        </p:tav>
                                      </p:tavLst>
                                    </p:anim>
                                    <p:anim calcmode="lin" valueType="num">
                                      <p:cBhvr>
                                        <p:cTn id="167" dur="500" accel="50000" fill="hold">
                                          <p:stCondLst>
                                            <p:cond delay="500"/>
                                          </p:stCondLst>
                                        </p:cTn>
                                        <p:tgtEl>
                                          <p:spTgt spid="49"/>
                                        </p:tgtEl>
                                        <p:attrNameLst>
                                          <p:attrName>ppt_w</p:attrName>
                                        </p:attrNameLst>
                                      </p:cBhvr>
                                      <p:tavLst>
                                        <p:tav tm="0">
                                          <p:val>
                                            <p:strVal val="#ppt_w*.05"/>
                                          </p:val>
                                        </p:tav>
                                        <p:tav tm="100000">
                                          <p:val>
                                            <p:strVal val="#ppt_w"/>
                                          </p:val>
                                        </p:tav>
                                      </p:tavLst>
                                    </p:anim>
                                    <p:anim calcmode="lin" valueType="num">
                                      <p:cBhvr>
                                        <p:cTn id="168" dur="1000" fill="hold"/>
                                        <p:tgtEl>
                                          <p:spTgt spid="49"/>
                                        </p:tgtEl>
                                        <p:attrNameLst>
                                          <p:attrName>ppt_h</p:attrName>
                                        </p:attrNameLst>
                                      </p:cBhvr>
                                      <p:tavLst>
                                        <p:tav tm="0">
                                          <p:val>
                                            <p:strVal val="#ppt_h"/>
                                          </p:val>
                                        </p:tav>
                                        <p:tav tm="100000">
                                          <p:val>
                                            <p:strVal val="#ppt_h"/>
                                          </p:val>
                                        </p:tav>
                                      </p:tavLst>
                                    </p:anim>
                                    <p:anim calcmode="lin" valueType="num">
                                      <p:cBhvr>
                                        <p:cTn id="169" dur="500" decel="50000" fill="hold">
                                          <p:stCondLst>
                                            <p:cond delay="0"/>
                                          </p:stCondLst>
                                        </p:cTn>
                                        <p:tgtEl>
                                          <p:spTgt spid="49"/>
                                        </p:tgtEl>
                                        <p:attrNameLst>
                                          <p:attrName>ppt_x</p:attrName>
                                        </p:attrNameLst>
                                      </p:cBhvr>
                                      <p:tavLst>
                                        <p:tav tm="0">
                                          <p:val>
                                            <p:strVal val="#ppt_x+.4"/>
                                          </p:val>
                                        </p:tav>
                                        <p:tav tm="100000">
                                          <p:val>
                                            <p:strVal val="#ppt_x"/>
                                          </p:val>
                                        </p:tav>
                                      </p:tavLst>
                                    </p:anim>
                                    <p:anim calcmode="lin" valueType="num">
                                      <p:cBhvr>
                                        <p:cTn id="170" dur="500" decel="50000" fill="hold">
                                          <p:stCondLst>
                                            <p:cond delay="0"/>
                                          </p:stCondLst>
                                        </p:cTn>
                                        <p:tgtEl>
                                          <p:spTgt spid="49"/>
                                        </p:tgtEl>
                                        <p:attrNameLst>
                                          <p:attrName>ppt_y</p:attrName>
                                        </p:attrNameLst>
                                      </p:cBhvr>
                                      <p:tavLst>
                                        <p:tav tm="0">
                                          <p:val>
                                            <p:strVal val="#ppt_y-.2"/>
                                          </p:val>
                                        </p:tav>
                                        <p:tav tm="100000">
                                          <p:val>
                                            <p:strVal val="#ppt_y+.1"/>
                                          </p:val>
                                        </p:tav>
                                      </p:tavLst>
                                    </p:anim>
                                    <p:anim calcmode="lin" valueType="num">
                                      <p:cBhvr>
                                        <p:cTn id="171" dur="500" accel="50000" fill="hold">
                                          <p:stCondLst>
                                            <p:cond delay="500"/>
                                          </p:stCondLst>
                                        </p:cTn>
                                        <p:tgtEl>
                                          <p:spTgt spid="49"/>
                                        </p:tgtEl>
                                        <p:attrNameLst>
                                          <p:attrName>ppt_y</p:attrName>
                                        </p:attrNameLst>
                                      </p:cBhvr>
                                      <p:tavLst>
                                        <p:tav tm="0">
                                          <p:val>
                                            <p:strVal val="#ppt_y+.1"/>
                                          </p:val>
                                        </p:tav>
                                        <p:tav tm="100000">
                                          <p:val>
                                            <p:strVal val="#ppt_y"/>
                                          </p:val>
                                        </p:tav>
                                      </p:tavLst>
                                    </p:anim>
                                    <p:animEffect transition="in" filter="fade">
                                      <p:cBhvr>
                                        <p:cTn id="172" dur="1000" decel="50000">
                                          <p:stCondLst>
                                            <p:cond delay="0"/>
                                          </p:stCondLst>
                                        </p:cTn>
                                        <p:tgtEl>
                                          <p:spTgt spid="49"/>
                                        </p:tgtEl>
                                      </p:cBhvr>
                                    </p:animEffect>
                                  </p:childTnLst>
                                </p:cTn>
                              </p:par>
                            </p:childTnLst>
                          </p:cTn>
                        </p:par>
                      </p:childTnLst>
                    </p:cTn>
                  </p:par>
                  <p:par>
                    <p:cTn id="173" fill="hold">
                      <p:stCondLst>
                        <p:cond delay="indefinite"/>
                      </p:stCondLst>
                      <p:childTnLst>
                        <p:par>
                          <p:cTn id="174" fill="hold">
                            <p:stCondLst>
                              <p:cond delay="0"/>
                            </p:stCondLst>
                            <p:childTnLst>
                              <p:par>
                                <p:cTn id="175" presetID="25" presetClass="entr" presetSubtype="0" fill="hold" grpId="0" nodeType="clickEffect">
                                  <p:stCondLst>
                                    <p:cond delay="0"/>
                                  </p:stCondLst>
                                  <p:childTnLst>
                                    <p:set>
                                      <p:cBhvr>
                                        <p:cTn id="176" dur="1" fill="hold">
                                          <p:stCondLst>
                                            <p:cond delay="0"/>
                                          </p:stCondLst>
                                        </p:cTn>
                                        <p:tgtEl>
                                          <p:spTgt spid="50"/>
                                        </p:tgtEl>
                                        <p:attrNameLst>
                                          <p:attrName>style.visibility</p:attrName>
                                        </p:attrNameLst>
                                      </p:cBhvr>
                                      <p:to>
                                        <p:strVal val="visible"/>
                                      </p:to>
                                    </p:set>
                                    <p:anim calcmode="lin" valueType="num">
                                      <p:cBhvr>
                                        <p:cTn id="177" dur="500" decel="50000" fill="hold">
                                          <p:stCondLst>
                                            <p:cond delay="0"/>
                                          </p:stCondLst>
                                        </p:cTn>
                                        <p:tgtEl>
                                          <p:spTgt spid="50"/>
                                        </p:tgtEl>
                                        <p:attrNameLst>
                                          <p:attrName>style.rotation</p:attrName>
                                        </p:attrNameLst>
                                      </p:cBhvr>
                                      <p:tavLst>
                                        <p:tav tm="0">
                                          <p:val>
                                            <p:fltVal val="-90"/>
                                          </p:val>
                                        </p:tav>
                                        <p:tav tm="100000">
                                          <p:val>
                                            <p:fltVal val="0"/>
                                          </p:val>
                                        </p:tav>
                                      </p:tavLst>
                                    </p:anim>
                                    <p:anim calcmode="lin" valueType="num">
                                      <p:cBhvr>
                                        <p:cTn id="178" dur="500" decel="50000" fill="hold">
                                          <p:stCondLst>
                                            <p:cond delay="0"/>
                                          </p:stCondLst>
                                        </p:cTn>
                                        <p:tgtEl>
                                          <p:spTgt spid="50"/>
                                        </p:tgtEl>
                                        <p:attrNameLst>
                                          <p:attrName>ppt_w</p:attrName>
                                        </p:attrNameLst>
                                      </p:cBhvr>
                                      <p:tavLst>
                                        <p:tav tm="0">
                                          <p:val>
                                            <p:strVal val="#ppt_w"/>
                                          </p:val>
                                        </p:tav>
                                        <p:tav tm="100000">
                                          <p:val>
                                            <p:strVal val="#ppt_w*.05"/>
                                          </p:val>
                                        </p:tav>
                                      </p:tavLst>
                                    </p:anim>
                                    <p:anim calcmode="lin" valueType="num">
                                      <p:cBhvr>
                                        <p:cTn id="179" dur="500" accel="50000" fill="hold">
                                          <p:stCondLst>
                                            <p:cond delay="500"/>
                                          </p:stCondLst>
                                        </p:cTn>
                                        <p:tgtEl>
                                          <p:spTgt spid="50"/>
                                        </p:tgtEl>
                                        <p:attrNameLst>
                                          <p:attrName>ppt_w</p:attrName>
                                        </p:attrNameLst>
                                      </p:cBhvr>
                                      <p:tavLst>
                                        <p:tav tm="0">
                                          <p:val>
                                            <p:strVal val="#ppt_w*.05"/>
                                          </p:val>
                                        </p:tav>
                                        <p:tav tm="100000">
                                          <p:val>
                                            <p:strVal val="#ppt_w"/>
                                          </p:val>
                                        </p:tav>
                                      </p:tavLst>
                                    </p:anim>
                                    <p:anim calcmode="lin" valueType="num">
                                      <p:cBhvr>
                                        <p:cTn id="180" dur="1000" fill="hold"/>
                                        <p:tgtEl>
                                          <p:spTgt spid="50"/>
                                        </p:tgtEl>
                                        <p:attrNameLst>
                                          <p:attrName>ppt_h</p:attrName>
                                        </p:attrNameLst>
                                      </p:cBhvr>
                                      <p:tavLst>
                                        <p:tav tm="0">
                                          <p:val>
                                            <p:strVal val="#ppt_h"/>
                                          </p:val>
                                        </p:tav>
                                        <p:tav tm="100000">
                                          <p:val>
                                            <p:strVal val="#ppt_h"/>
                                          </p:val>
                                        </p:tav>
                                      </p:tavLst>
                                    </p:anim>
                                    <p:anim calcmode="lin" valueType="num">
                                      <p:cBhvr>
                                        <p:cTn id="181" dur="500" decel="50000" fill="hold">
                                          <p:stCondLst>
                                            <p:cond delay="0"/>
                                          </p:stCondLst>
                                        </p:cTn>
                                        <p:tgtEl>
                                          <p:spTgt spid="50"/>
                                        </p:tgtEl>
                                        <p:attrNameLst>
                                          <p:attrName>ppt_x</p:attrName>
                                        </p:attrNameLst>
                                      </p:cBhvr>
                                      <p:tavLst>
                                        <p:tav tm="0">
                                          <p:val>
                                            <p:strVal val="#ppt_x+.4"/>
                                          </p:val>
                                        </p:tav>
                                        <p:tav tm="100000">
                                          <p:val>
                                            <p:strVal val="#ppt_x"/>
                                          </p:val>
                                        </p:tav>
                                      </p:tavLst>
                                    </p:anim>
                                    <p:anim calcmode="lin" valueType="num">
                                      <p:cBhvr>
                                        <p:cTn id="182" dur="500" decel="50000" fill="hold">
                                          <p:stCondLst>
                                            <p:cond delay="0"/>
                                          </p:stCondLst>
                                        </p:cTn>
                                        <p:tgtEl>
                                          <p:spTgt spid="50"/>
                                        </p:tgtEl>
                                        <p:attrNameLst>
                                          <p:attrName>ppt_y</p:attrName>
                                        </p:attrNameLst>
                                      </p:cBhvr>
                                      <p:tavLst>
                                        <p:tav tm="0">
                                          <p:val>
                                            <p:strVal val="#ppt_y-.2"/>
                                          </p:val>
                                        </p:tav>
                                        <p:tav tm="100000">
                                          <p:val>
                                            <p:strVal val="#ppt_y+.1"/>
                                          </p:val>
                                        </p:tav>
                                      </p:tavLst>
                                    </p:anim>
                                    <p:anim calcmode="lin" valueType="num">
                                      <p:cBhvr>
                                        <p:cTn id="183" dur="500" accel="50000" fill="hold">
                                          <p:stCondLst>
                                            <p:cond delay="500"/>
                                          </p:stCondLst>
                                        </p:cTn>
                                        <p:tgtEl>
                                          <p:spTgt spid="50"/>
                                        </p:tgtEl>
                                        <p:attrNameLst>
                                          <p:attrName>ppt_y</p:attrName>
                                        </p:attrNameLst>
                                      </p:cBhvr>
                                      <p:tavLst>
                                        <p:tav tm="0">
                                          <p:val>
                                            <p:strVal val="#ppt_y+.1"/>
                                          </p:val>
                                        </p:tav>
                                        <p:tav tm="100000">
                                          <p:val>
                                            <p:strVal val="#ppt_y"/>
                                          </p:val>
                                        </p:tav>
                                      </p:tavLst>
                                    </p:anim>
                                    <p:animEffect transition="in" filter="fade">
                                      <p:cBhvr>
                                        <p:cTn id="184" dur="1000" decel="50000">
                                          <p:stCondLst>
                                            <p:cond delay="0"/>
                                          </p:stCondLst>
                                        </p:cTn>
                                        <p:tgtEl>
                                          <p:spTgt spid="50"/>
                                        </p:tgtEl>
                                      </p:cBhvr>
                                    </p:animEffect>
                                  </p:childTnLst>
                                </p:cTn>
                              </p:par>
                              <p:par>
                                <p:cTn id="185" presetID="8" presetClass="emph" presetSubtype="0" fill="hold" grpId="2" nodeType="withEffect">
                                  <p:stCondLst>
                                    <p:cond delay="0"/>
                                  </p:stCondLst>
                                  <p:childTnLst>
                                    <p:animRot by="21600000">
                                      <p:cBhvr>
                                        <p:cTn id="186" dur="2000" fill="hold"/>
                                        <p:tgtEl>
                                          <p:spTgt spid="50"/>
                                        </p:tgtEl>
                                        <p:attrNameLst>
                                          <p:attrName>r</p:attrName>
                                        </p:attrNameLst>
                                      </p:cBhvr>
                                    </p:animRot>
                                  </p:childTnLst>
                                </p:cTn>
                              </p:par>
                            </p:childTnLst>
                          </p:cTn>
                        </p:par>
                      </p:childTnLst>
                    </p:cTn>
                  </p:par>
                  <p:par>
                    <p:cTn id="187" fill="hold">
                      <p:stCondLst>
                        <p:cond delay="indefinite"/>
                      </p:stCondLst>
                      <p:childTnLst>
                        <p:par>
                          <p:cTn id="188" fill="hold">
                            <p:stCondLst>
                              <p:cond delay="0"/>
                            </p:stCondLst>
                            <p:childTnLst>
                              <p:par>
                                <p:cTn id="189" presetID="25" presetClass="entr" presetSubtype="0" fill="hold" grpId="0" nodeType="clickEffect">
                                  <p:stCondLst>
                                    <p:cond delay="0"/>
                                  </p:stCondLst>
                                  <p:childTnLst>
                                    <p:set>
                                      <p:cBhvr>
                                        <p:cTn id="190" dur="1" fill="hold">
                                          <p:stCondLst>
                                            <p:cond delay="0"/>
                                          </p:stCondLst>
                                        </p:cTn>
                                        <p:tgtEl>
                                          <p:spTgt spid="38"/>
                                        </p:tgtEl>
                                        <p:attrNameLst>
                                          <p:attrName>style.visibility</p:attrName>
                                        </p:attrNameLst>
                                      </p:cBhvr>
                                      <p:to>
                                        <p:strVal val="visible"/>
                                      </p:to>
                                    </p:set>
                                    <p:anim calcmode="lin" valueType="num">
                                      <p:cBhvr>
                                        <p:cTn id="191" dur="500" decel="50000" fill="hold">
                                          <p:stCondLst>
                                            <p:cond delay="0"/>
                                          </p:stCondLst>
                                        </p:cTn>
                                        <p:tgtEl>
                                          <p:spTgt spid="38"/>
                                        </p:tgtEl>
                                        <p:attrNameLst>
                                          <p:attrName>style.rotation</p:attrName>
                                        </p:attrNameLst>
                                      </p:cBhvr>
                                      <p:tavLst>
                                        <p:tav tm="0">
                                          <p:val>
                                            <p:fltVal val="-90"/>
                                          </p:val>
                                        </p:tav>
                                        <p:tav tm="100000">
                                          <p:val>
                                            <p:fltVal val="0"/>
                                          </p:val>
                                        </p:tav>
                                      </p:tavLst>
                                    </p:anim>
                                    <p:anim calcmode="lin" valueType="num">
                                      <p:cBhvr>
                                        <p:cTn id="192" dur="500" decel="50000" fill="hold">
                                          <p:stCondLst>
                                            <p:cond delay="0"/>
                                          </p:stCondLst>
                                        </p:cTn>
                                        <p:tgtEl>
                                          <p:spTgt spid="38"/>
                                        </p:tgtEl>
                                        <p:attrNameLst>
                                          <p:attrName>ppt_w</p:attrName>
                                        </p:attrNameLst>
                                      </p:cBhvr>
                                      <p:tavLst>
                                        <p:tav tm="0">
                                          <p:val>
                                            <p:strVal val="#ppt_w"/>
                                          </p:val>
                                        </p:tav>
                                        <p:tav tm="100000">
                                          <p:val>
                                            <p:strVal val="#ppt_w*.05"/>
                                          </p:val>
                                        </p:tav>
                                      </p:tavLst>
                                    </p:anim>
                                    <p:anim calcmode="lin" valueType="num">
                                      <p:cBhvr>
                                        <p:cTn id="193" dur="500" accel="50000" fill="hold">
                                          <p:stCondLst>
                                            <p:cond delay="500"/>
                                          </p:stCondLst>
                                        </p:cTn>
                                        <p:tgtEl>
                                          <p:spTgt spid="38"/>
                                        </p:tgtEl>
                                        <p:attrNameLst>
                                          <p:attrName>ppt_w</p:attrName>
                                        </p:attrNameLst>
                                      </p:cBhvr>
                                      <p:tavLst>
                                        <p:tav tm="0">
                                          <p:val>
                                            <p:strVal val="#ppt_w*.05"/>
                                          </p:val>
                                        </p:tav>
                                        <p:tav tm="100000">
                                          <p:val>
                                            <p:strVal val="#ppt_w"/>
                                          </p:val>
                                        </p:tav>
                                      </p:tavLst>
                                    </p:anim>
                                    <p:anim calcmode="lin" valueType="num">
                                      <p:cBhvr>
                                        <p:cTn id="194" dur="1000" fill="hold"/>
                                        <p:tgtEl>
                                          <p:spTgt spid="38"/>
                                        </p:tgtEl>
                                        <p:attrNameLst>
                                          <p:attrName>ppt_h</p:attrName>
                                        </p:attrNameLst>
                                      </p:cBhvr>
                                      <p:tavLst>
                                        <p:tav tm="0">
                                          <p:val>
                                            <p:strVal val="#ppt_h"/>
                                          </p:val>
                                        </p:tav>
                                        <p:tav tm="100000">
                                          <p:val>
                                            <p:strVal val="#ppt_h"/>
                                          </p:val>
                                        </p:tav>
                                      </p:tavLst>
                                    </p:anim>
                                    <p:anim calcmode="lin" valueType="num">
                                      <p:cBhvr>
                                        <p:cTn id="195" dur="500" decel="50000" fill="hold">
                                          <p:stCondLst>
                                            <p:cond delay="0"/>
                                          </p:stCondLst>
                                        </p:cTn>
                                        <p:tgtEl>
                                          <p:spTgt spid="38"/>
                                        </p:tgtEl>
                                        <p:attrNameLst>
                                          <p:attrName>ppt_x</p:attrName>
                                        </p:attrNameLst>
                                      </p:cBhvr>
                                      <p:tavLst>
                                        <p:tav tm="0">
                                          <p:val>
                                            <p:strVal val="#ppt_x+.4"/>
                                          </p:val>
                                        </p:tav>
                                        <p:tav tm="100000">
                                          <p:val>
                                            <p:strVal val="#ppt_x"/>
                                          </p:val>
                                        </p:tav>
                                      </p:tavLst>
                                    </p:anim>
                                    <p:anim calcmode="lin" valueType="num">
                                      <p:cBhvr>
                                        <p:cTn id="196" dur="500" decel="50000" fill="hold">
                                          <p:stCondLst>
                                            <p:cond delay="0"/>
                                          </p:stCondLst>
                                        </p:cTn>
                                        <p:tgtEl>
                                          <p:spTgt spid="38"/>
                                        </p:tgtEl>
                                        <p:attrNameLst>
                                          <p:attrName>ppt_y</p:attrName>
                                        </p:attrNameLst>
                                      </p:cBhvr>
                                      <p:tavLst>
                                        <p:tav tm="0">
                                          <p:val>
                                            <p:strVal val="#ppt_y-.2"/>
                                          </p:val>
                                        </p:tav>
                                        <p:tav tm="100000">
                                          <p:val>
                                            <p:strVal val="#ppt_y+.1"/>
                                          </p:val>
                                        </p:tav>
                                      </p:tavLst>
                                    </p:anim>
                                    <p:anim calcmode="lin" valueType="num">
                                      <p:cBhvr>
                                        <p:cTn id="197" dur="500" accel="50000" fill="hold">
                                          <p:stCondLst>
                                            <p:cond delay="500"/>
                                          </p:stCondLst>
                                        </p:cTn>
                                        <p:tgtEl>
                                          <p:spTgt spid="38"/>
                                        </p:tgtEl>
                                        <p:attrNameLst>
                                          <p:attrName>ppt_y</p:attrName>
                                        </p:attrNameLst>
                                      </p:cBhvr>
                                      <p:tavLst>
                                        <p:tav tm="0">
                                          <p:val>
                                            <p:strVal val="#ppt_y+.1"/>
                                          </p:val>
                                        </p:tav>
                                        <p:tav tm="100000">
                                          <p:val>
                                            <p:strVal val="#ppt_y"/>
                                          </p:val>
                                        </p:tav>
                                      </p:tavLst>
                                    </p:anim>
                                    <p:animEffect transition="in" filter="fade">
                                      <p:cBhvr>
                                        <p:cTn id="198" dur="1000" decel="50000">
                                          <p:stCondLst>
                                            <p:cond delay="0"/>
                                          </p:stCondLst>
                                        </p:cTn>
                                        <p:tgtEl>
                                          <p:spTgt spid="38"/>
                                        </p:tgtEl>
                                      </p:cBhvr>
                                    </p:animEffect>
                                  </p:childTnLst>
                                </p:cTn>
                              </p:par>
                              <p:par>
                                <p:cTn id="199" presetID="25" presetClass="entr" presetSubtype="0" fill="hold" grpId="0" nodeType="withEffect">
                                  <p:stCondLst>
                                    <p:cond delay="0"/>
                                  </p:stCondLst>
                                  <p:childTnLst>
                                    <p:set>
                                      <p:cBhvr>
                                        <p:cTn id="200" dur="1" fill="hold">
                                          <p:stCondLst>
                                            <p:cond delay="0"/>
                                          </p:stCondLst>
                                        </p:cTn>
                                        <p:tgtEl>
                                          <p:spTgt spid="39"/>
                                        </p:tgtEl>
                                        <p:attrNameLst>
                                          <p:attrName>style.visibility</p:attrName>
                                        </p:attrNameLst>
                                      </p:cBhvr>
                                      <p:to>
                                        <p:strVal val="visible"/>
                                      </p:to>
                                    </p:set>
                                    <p:anim calcmode="lin" valueType="num">
                                      <p:cBhvr>
                                        <p:cTn id="201" dur="500" decel="50000" fill="hold">
                                          <p:stCondLst>
                                            <p:cond delay="0"/>
                                          </p:stCondLst>
                                        </p:cTn>
                                        <p:tgtEl>
                                          <p:spTgt spid="39"/>
                                        </p:tgtEl>
                                        <p:attrNameLst>
                                          <p:attrName>style.rotation</p:attrName>
                                        </p:attrNameLst>
                                      </p:cBhvr>
                                      <p:tavLst>
                                        <p:tav tm="0">
                                          <p:val>
                                            <p:fltVal val="-90"/>
                                          </p:val>
                                        </p:tav>
                                        <p:tav tm="100000">
                                          <p:val>
                                            <p:fltVal val="0"/>
                                          </p:val>
                                        </p:tav>
                                      </p:tavLst>
                                    </p:anim>
                                    <p:anim calcmode="lin" valueType="num">
                                      <p:cBhvr>
                                        <p:cTn id="202" dur="500" decel="50000" fill="hold">
                                          <p:stCondLst>
                                            <p:cond delay="0"/>
                                          </p:stCondLst>
                                        </p:cTn>
                                        <p:tgtEl>
                                          <p:spTgt spid="39"/>
                                        </p:tgtEl>
                                        <p:attrNameLst>
                                          <p:attrName>ppt_w</p:attrName>
                                        </p:attrNameLst>
                                      </p:cBhvr>
                                      <p:tavLst>
                                        <p:tav tm="0">
                                          <p:val>
                                            <p:strVal val="#ppt_w"/>
                                          </p:val>
                                        </p:tav>
                                        <p:tav tm="100000">
                                          <p:val>
                                            <p:strVal val="#ppt_w*.05"/>
                                          </p:val>
                                        </p:tav>
                                      </p:tavLst>
                                    </p:anim>
                                    <p:anim calcmode="lin" valueType="num">
                                      <p:cBhvr>
                                        <p:cTn id="203" dur="500" accel="50000" fill="hold">
                                          <p:stCondLst>
                                            <p:cond delay="500"/>
                                          </p:stCondLst>
                                        </p:cTn>
                                        <p:tgtEl>
                                          <p:spTgt spid="39"/>
                                        </p:tgtEl>
                                        <p:attrNameLst>
                                          <p:attrName>ppt_w</p:attrName>
                                        </p:attrNameLst>
                                      </p:cBhvr>
                                      <p:tavLst>
                                        <p:tav tm="0">
                                          <p:val>
                                            <p:strVal val="#ppt_w*.05"/>
                                          </p:val>
                                        </p:tav>
                                        <p:tav tm="100000">
                                          <p:val>
                                            <p:strVal val="#ppt_w"/>
                                          </p:val>
                                        </p:tav>
                                      </p:tavLst>
                                    </p:anim>
                                    <p:anim calcmode="lin" valueType="num">
                                      <p:cBhvr>
                                        <p:cTn id="204" dur="1000" fill="hold"/>
                                        <p:tgtEl>
                                          <p:spTgt spid="39"/>
                                        </p:tgtEl>
                                        <p:attrNameLst>
                                          <p:attrName>ppt_h</p:attrName>
                                        </p:attrNameLst>
                                      </p:cBhvr>
                                      <p:tavLst>
                                        <p:tav tm="0">
                                          <p:val>
                                            <p:strVal val="#ppt_h"/>
                                          </p:val>
                                        </p:tav>
                                        <p:tav tm="100000">
                                          <p:val>
                                            <p:strVal val="#ppt_h"/>
                                          </p:val>
                                        </p:tav>
                                      </p:tavLst>
                                    </p:anim>
                                    <p:anim calcmode="lin" valueType="num">
                                      <p:cBhvr>
                                        <p:cTn id="205" dur="500" decel="50000" fill="hold">
                                          <p:stCondLst>
                                            <p:cond delay="0"/>
                                          </p:stCondLst>
                                        </p:cTn>
                                        <p:tgtEl>
                                          <p:spTgt spid="39"/>
                                        </p:tgtEl>
                                        <p:attrNameLst>
                                          <p:attrName>ppt_x</p:attrName>
                                        </p:attrNameLst>
                                      </p:cBhvr>
                                      <p:tavLst>
                                        <p:tav tm="0">
                                          <p:val>
                                            <p:strVal val="#ppt_x+.4"/>
                                          </p:val>
                                        </p:tav>
                                        <p:tav tm="100000">
                                          <p:val>
                                            <p:strVal val="#ppt_x"/>
                                          </p:val>
                                        </p:tav>
                                      </p:tavLst>
                                    </p:anim>
                                    <p:anim calcmode="lin" valueType="num">
                                      <p:cBhvr>
                                        <p:cTn id="206" dur="500" decel="50000" fill="hold">
                                          <p:stCondLst>
                                            <p:cond delay="0"/>
                                          </p:stCondLst>
                                        </p:cTn>
                                        <p:tgtEl>
                                          <p:spTgt spid="39"/>
                                        </p:tgtEl>
                                        <p:attrNameLst>
                                          <p:attrName>ppt_y</p:attrName>
                                        </p:attrNameLst>
                                      </p:cBhvr>
                                      <p:tavLst>
                                        <p:tav tm="0">
                                          <p:val>
                                            <p:strVal val="#ppt_y-.2"/>
                                          </p:val>
                                        </p:tav>
                                        <p:tav tm="100000">
                                          <p:val>
                                            <p:strVal val="#ppt_y+.1"/>
                                          </p:val>
                                        </p:tav>
                                      </p:tavLst>
                                    </p:anim>
                                    <p:anim calcmode="lin" valueType="num">
                                      <p:cBhvr>
                                        <p:cTn id="207" dur="500" accel="50000" fill="hold">
                                          <p:stCondLst>
                                            <p:cond delay="500"/>
                                          </p:stCondLst>
                                        </p:cTn>
                                        <p:tgtEl>
                                          <p:spTgt spid="39"/>
                                        </p:tgtEl>
                                        <p:attrNameLst>
                                          <p:attrName>ppt_y</p:attrName>
                                        </p:attrNameLst>
                                      </p:cBhvr>
                                      <p:tavLst>
                                        <p:tav tm="0">
                                          <p:val>
                                            <p:strVal val="#ppt_y+.1"/>
                                          </p:val>
                                        </p:tav>
                                        <p:tav tm="100000">
                                          <p:val>
                                            <p:strVal val="#ppt_y"/>
                                          </p:val>
                                        </p:tav>
                                      </p:tavLst>
                                    </p:anim>
                                    <p:animEffect transition="in" filter="fade">
                                      <p:cBhvr>
                                        <p:cTn id="208" dur="1000" decel="50000">
                                          <p:stCondLst>
                                            <p:cond delay="0"/>
                                          </p:stCondLst>
                                        </p:cTn>
                                        <p:tgtEl>
                                          <p:spTgt spid="39"/>
                                        </p:tgtEl>
                                      </p:cBhvr>
                                    </p:animEffect>
                                  </p:childTnLst>
                                </p:cTn>
                              </p:par>
                            </p:childTnLst>
                          </p:cTn>
                        </p:par>
                      </p:childTnLst>
                    </p:cTn>
                  </p:par>
                  <p:par>
                    <p:cTn id="209" fill="hold">
                      <p:stCondLst>
                        <p:cond delay="indefinite"/>
                      </p:stCondLst>
                      <p:childTnLst>
                        <p:par>
                          <p:cTn id="210" fill="hold">
                            <p:stCondLst>
                              <p:cond delay="0"/>
                            </p:stCondLst>
                            <p:childTnLst>
                              <p:par>
                                <p:cTn id="211" presetID="25" presetClass="entr" presetSubtype="0" fill="hold" grpId="0" nodeType="clickEffect">
                                  <p:stCondLst>
                                    <p:cond delay="0"/>
                                  </p:stCondLst>
                                  <p:childTnLst>
                                    <p:set>
                                      <p:cBhvr>
                                        <p:cTn id="212" dur="1" fill="hold">
                                          <p:stCondLst>
                                            <p:cond delay="0"/>
                                          </p:stCondLst>
                                        </p:cTn>
                                        <p:tgtEl>
                                          <p:spTgt spid="44"/>
                                        </p:tgtEl>
                                        <p:attrNameLst>
                                          <p:attrName>style.visibility</p:attrName>
                                        </p:attrNameLst>
                                      </p:cBhvr>
                                      <p:to>
                                        <p:strVal val="visible"/>
                                      </p:to>
                                    </p:set>
                                    <p:anim calcmode="lin" valueType="num">
                                      <p:cBhvr>
                                        <p:cTn id="213" dur="500" decel="50000" fill="hold">
                                          <p:stCondLst>
                                            <p:cond delay="0"/>
                                          </p:stCondLst>
                                        </p:cTn>
                                        <p:tgtEl>
                                          <p:spTgt spid="44"/>
                                        </p:tgtEl>
                                        <p:attrNameLst>
                                          <p:attrName>style.rotation</p:attrName>
                                        </p:attrNameLst>
                                      </p:cBhvr>
                                      <p:tavLst>
                                        <p:tav tm="0">
                                          <p:val>
                                            <p:fltVal val="-90"/>
                                          </p:val>
                                        </p:tav>
                                        <p:tav tm="100000">
                                          <p:val>
                                            <p:fltVal val="0"/>
                                          </p:val>
                                        </p:tav>
                                      </p:tavLst>
                                    </p:anim>
                                    <p:anim calcmode="lin" valueType="num">
                                      <p:cBhvr>
                                        <p:cTn id="214" dur="500" decel="50000" fill="hold">
                                          <p:stCondLst>
                                            <p:cond delay="0"/>
                                          </p:stCondLst>
                                        </p:cTn>
                                        <p:tgtEl>
                                          <p:spTgt spid="44"/>
                                        </p:tgtEl>
                                        <p:attrNameLst>
                                          <p:attrName>ppt_w</p:attrName>
                                        </p:attrNameLst>
                                      </p:cBhvr>
                                      <p:tavLst>
                                        <p:tav tm="0">
                                          <p:val>
                                            <p:strVal val="#ppt_w"/>
                                          </p:val>
                                        </p:tav>
                                        <p:tav tm="100000">
                                          <p:val>
                                            <p:strVal val="#ppt_w*.05"/>
                                          </p:val>
                                        </p:tav>
                                      </p:tavLst>
                                    </p:anim>
                                    <p:anim calcmode="lin" valueType="num">
                                      <p:cBhvr>
                                        <p:cTn id="215" dur="500" accel="50000" fill="hold">
                                          <p:stCondLst>
                                            <p:cond delay="500"/>
                                          </p:stCondLst>
                                        </p:cTn>
                                        <p:tgtEl>
                                          <p:spTgt spid="44"/>
                                        </p:tgtEl>
                                        <p:attrNameLst>
                                          <p:attrName>ppt_w</p:attrName>
                                        </p:attrNameLst>
                                      </p:cBhvr>
                                      <p:tavLst>
                                        <p:tav tm="0">
                                          <p:val>
                                            <p:strVal val="#ppt_w*.05"/>
                                          </p:val>
                                        </p:tav>
                                        <p:tav tm="100000">
                                          <p:val>
                                            <p:strVal val="#ppt_w"/>
                                          </p:val>
                                        </p:tav>
                                      </p:tavLst>
                                    </p:anim>
                                    <p:anim calcmode="lin" valueType="num">
                                      <p:cBhvr>
                                        <p:cTn id="216" dur="1000" fill="hold"/>
                                        <p:tgtEl>
                                          <p:spTgt spid="44"/>
                                        </p:tgtEl>
                                        <p:attrNameLst>
                                          <p:attrName>ppt_h</p:attrName>
                                        </p:attrNameLst>
                                      </p:cBhvr>
                                      <p:tavLst>
                                        <p:tav tm="0">
                                          <p:val>
                                            <p:strVal val="#ppt_h"/>
                                          </p:val>
                                        </p:tav>
                                        <p:tav tm="100000">
                                          <p:val>
                                            <p:strVal val="#ppt_h"/>
                                          </p:val>
                                        </p:tav>
                                      </p:tavLst>
                                    </p:anim>
                                    <p:anim calcmode="lin" valueType="num">
                                      <p:cBhvr>
                                        <p:cTn id="217" dur="500" decel="50000" fill="hold">
                                          <p:stCondLst>
                                            <p:cond delay="0"/>
                                          </p:stCondLst>
                                        </p:cTn>
                                        <p:tgtEl>
                                          <p:spTgt spid="44"/>
                                        </p:tgtEl>
                                        <p:attrNameLst>
                                          <p:attrName>ppt_x</p:attrName>
                                        </p:attrNameLst>
                                      </p:cBhvr>
                                      <p:tavLst>
                                        <p:tav tm="0">
                                          <p:val>
                                            <p:strVal val="#ppt_x+.4"/>
                                          </p:val>
                                        </p:tav>
                                        <p:tav tm="100000">
                                          <p:val>
                                            <p:strVal val="#ppt_x"/>
                                          </p:val>
                                        </p:tav>
                                      </p:tavLst>
                                    </p:anim>
                                    <p:anim calcmode="lin" valueType="num">
                                      <p:cBhvr>
                                        <p:cTn id="218" dur="500" decel="50000" fill="hold">
                                          <p:stCondLst>
                                            <p:cond delay="0"/>
                                          </p:stCondLst>
                                        </p:cTn>
                                        <p:tgtEl>
                                          <p:spTgt spid="44"/>
                                        </p:tgtEl>
                                        <p:attrNameLst>
                                          <p:attrName>ppt_y</p:attrName>
                                        </p:attrNameLst>
                                      </p:cBhvr>
                                      <p:tavLst>
                                        <p:tav tm="0">
                                          <p:val>
                                            <p:strVal val="#ppt_y-.2"/>
                                          </p:val>
                                        </p:tav>
                                        <p:tav tm="100000">
                                          <p:val>
                                            <p:strVal val="#ppt_y+.1"/>
                                          </p:val>
                                        </p:tav>
                                      </p:tavLst>
                                    </p:anim>
                                    <p:anim calcmode="lin" valueType="num">
                                      <p:cBhvr>
                                        <p:cTn id="219" dur="500" accel="50000" fill="hold">
                                          <p:stCondLst>
                                            <p:cond delay="500"/>
                                          </p:stCondLst>
                                        </p:cTn>
                                        <p:tgtEl>
                                          <p:spTgt spid="44"/>
                                        </p:tgtEl>
                                        <p:attrNameLst>
                                          <p:attrName>ppt_y</p:attrName>
                                        </p:attrNameLst>
                                      </p:cBhvr>
                                      <p:tavLst>
                                        <p:tav tm="0">
                                          <p:val>
                                            <p:strVal val="#ppt_y+.1"/>
                                          </p:val>
                                        </p:tav>
                                        <p:tav tm="100000">
                                          <p:val>
                                            <p:strVal val="#ppt_y"/>
                                          </p:val>
                                        </p:tav>
                                      </p:tavLst>
                                    </p:anim>
                                    <p:animEffect transition="in" filter="fade">
                                      <p:cBhvr>
                                        <p:cTn id="220" dur="1000" decel="50000">
                                          <p:stCondLst>
                                            <p:cond delay="0"/>
                                          </p:stCondLst>
                                        </p:cTn>
                                        <p:tgtEl>
                                          <p:spTgt spid="44"/>
                                        </p:tgtEl>
                                      </p:cBhvr>
                                    </p:animEffect>
                                  </p:childTnLst>
                                </p:cTn>
                              </p:par>
                            </p:childTnLst>
                          </p:cTn>
                        </p:par>
                      </p:childTnLst>
                    </p:cTn>
                  </p:par>
                  <p:par>
                    <p:cTn id="221" fill="hold">
                      <p:stCondLst>
                        <p:cond delay="indefinite"/>
                      </p:stCondLst>
                      <p:childTnLst>
                        <p:par>
                          <p:cTn id="222" fill="hold">
                            <p:stCondLst>
                              <p:cond delay="0"/>
                            </p:stCondLst>
                            <p:childTnLst>
                              <p:par>
                                <p:cTn id="223" presetID="25" presetClass="entr" presetSubtype="0" fill="hold" nodeType="clickEffect">
                                  <p:stCondLst>
                                    <p:cond delay="0"/>
                                  </p:stCondLst>
                                  <p:childTnLst>
                                    <p:set>
                                      <p:cBhvr>
                                        <p:cTn id="224" dur="1" fill="hold">
                                          <p:stCondLst>
                                            <p:cond delay="0"/>
                                          </p:stCondLst>
                                        </p:cTn>
                                        <p:tgtEl>
                                          <p:spTgt spid="16"/>
                                        </p:tgtEl>
                                        <p:attrNameLst>
                                          <p:attrName>style.visibility</p:attrName>
                                        </p:attrNameLst>
                                      </p:cBhvr>
                                      <p:to>
                                        <p:strVal val="visible"/>
                                      </p:to>
                                    </p:set>
                                    <p:anim calcmode="lin" valueType="num">
                                      <p:cBhvr>
                                        <p:cTn id="225"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226"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227"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228" dur="1000" fill="hold"/>
                                        <p:tgtEl>
                                          <p:spTgt spid="16"/>
                                        </p:tgtEl>
                                        <p:attrNameLst>
                                          <p:attrName>ppt_h</p:attrName>
                                        </p:attrNameLst>
                                      </p:cBhvr>
                                      <p:tavLst>
                                        <p:tav tm="0">
                                          <p:val>
                                            <p:strVal val="#ppt_h"/>
                                          </p:val>
                                        </p:tav>
                                        <p:tav tm="100000">
                                          <p:val>
                                            <p:strVal val="#ppt_h"/>
                                          </p:val>
                                        </p:tav>
                                      </p:tavLst>
                                    </p:anim>
                                    <p:anim calcmode="lin" valueType="num">
                                      <p:cBhvr>
                                        <p:cTn id="229"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230"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231"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232" dur="1000" decel="50000">
                                          <p:stCondLst>
                                            <p:cond delay="0"/>
                                          </p:stCondLst>
                                        </p:cTn>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6" grpId="0" animBg="1"/>
      <p:bldP spid="26" grpId="1" animBg="1"/>
      <p:bldP spid="27" grpId="0" animBg="1"/>
      <p:bldP spid="27" grpId="1" animBg="1"/>
      <p:bldP spid="28" grpId="0" animBg="1"/>
      <p:bldP spid="28" grpId="1" animBg="1"/>
      <p:bldP spid="33" grpId="0" animBg="1"/>
      <p:bldP spid="33" grpId="1" animBg="1"/>
      <p:bldP spid="34" grpId="0" bldLvl="0" animBg="1"/>
      <p:bldP spid="34" grpId="1" animBg="1"/>
      <p:bldP spid="37" grpId="0" bldLvl="0" animBg="1"/>
      <p:bldP spid="37" grpId="1" animBg="1"/>
      <p:bldP spid="38" grpId="0" bldLvl="0" animBg="1"/>
      <p:bldP spid="38" grpId="1" animBg="1"/>
      <p:bldP spid="39" grpId="0" bldLvl="0" animBg="1"/>
      <p:bldP spid="39" grpId="1" animBg="1"/>
      <p:bldP spid="42" grpId="0" animBg="1"/>
      <p:bldP spid="42" grpId="1" animBg="1"/>
      <p:bldP spid="44" grpId="0" animBg="1"/>
      <p:bldP spid="44" grpId="1" animBg="1"/>
      <p:bldP spid="7" grpId="0" bldLvl="0" animBg="1"/>
      <p:bldP spid="7" grpId="1" animBg="1"/>
      <p:bldP spid="50" grpId="0" bldLvl="0" animBg="1"/>
      <p:bldP spid="50" grpId="1" animBg="1"/>
      <p:bldP spid="50" grpId="2"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rot="10800000" flipH="1">
            <a:off x="-396491" y="-122252"/>
            <a:ext cx="9667729" cy="5388004"/>
          </a:xfrm>
          <a:prstGeom prst="rect">
            <a:avLst/>
          </a:prstGeom>
        </p:spPr>
      </p:pic>
      <p:pic>
        <p:nvPicPr>
          <p:cNvPr id="4" name="图片 3" descr="2"/>
          <p:cNvPicPr>
            <a:picLocks noChangeAspect="1"/>
          </p:cNvPicPr>
          <p:nvPr/>
        </p:nvPicPr>
        <p:blipFill>
          <a:blip r:embed="rId3"/>
          <a:stretch>
            <a:fillRect/>
          </a:stretch>
        </p:blipFill>
        <p:spPr>
          <a:xfrm>
            <a:off x="1270" y="0"/>
            <a:ext cx="9140825" cy="5142865"/>
          </a:xfrm>
          <a:prstGeom prst="rect">
            <a:avLst/>
          </a:prstGeom>
        </p:spPr>
      </p:pic>
      <p:sp>
        <p:nvSpPr>
          <p:cNvPr id="5" name="圆角矩形 4"/>
          <p:cNvSpPr/>
          <p:nvPr/>
        </p:nvSpPr>
        <p:spPr>
          <a:xfrm>
            <a:off x="814705" y="78105"/>
            <a:ext cx="7807960" cy="428625"/>
          </a:xfrm>
          <a:prstGeom prst="roundRect">
            <a:avLst/>
          </a:prstGeom>
          <a:gradFill>
            <a:gsLst>
              <a:gs pos="0">
                <a:srgbClr val="FEE042"/>
              </a:gs>
              <a:gs pos="100000">
                <a:srgbClr val="FB7894"/>
              </a:gs>
            </a:gsLst>
            <a:lin ang="2700000" scaled="1"/>
          </a:gradFill>
          <a:ln w="28575">
            <a:gradFill>
              <a:gsLst>
                <a:gs pos="50000">
                  <a:schemeClr val="accent3"/>
                </a:gs>
                <a:gs pos="0">
                  <a:schemeClr val="accent3">
                    <a:lumMod val="25000"/>
                    <a:lumOff val="75000"/>
                  </a:schemeClr>
                </a:gs>
                <a:gs pos="100000">
                  <a:schemeClr val="accent3">
                    <a:lumMod val="85000"/>
                  </a:schemeClr>
                </a:gs>
              </a:gsLst>
              <a:lin ang="5400000" scaled="0"/>
            </a:gra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2800">
                <a:solidFill>
                  <a:schemeClr val="tx1"/>
                </a:solidFill>
                <a:latin typeface="Times New Roman" panose="02020603050405020304" charset="0"/>
                <a:ea typeface="宋体" panose="02010600030101010101" pitchFamily="2" charset="-122"/>
                <a:cs typeface="Times New Roman" panose="02020603050405020304" charset="0"/>
                <a:sym typeface="+mn-ea"/>
              </a:rPr>
              <a:t>Step 4: </a:t>
            </a:r>
            <a:r>
              <a:rPr lang="zh-CN" altLang="en-US" sz="2800">
                <a:solidFill>
                  <a:schemeClr val="tx1"/>
                </a:solidFill>
                <a:latin typeface="Times New Roman" panose="02020603050405020304" charset="0"/>
                <a:ea typeface="宋体" panose="02010600030101010101" pitchFamily="2" charset="-122"/>
                <a:cs typeface="Times New Roman" panose="02020603050405020304" charset="0"/>
                <a:sym typeface="+mn-ea"/>
              </a:rPr>
              <a:t>根据契诃夫发则，挖掘矛盾</a:t>
            </a:r>
            <a:r>
              <a:rPr lang="en-US" altLang="zh-CN" sz="2800">
                <a:solidFill>
                  <a:schemeClr val="tx1"/>
                </a:solidFill>
                <a:latin typeface="Times New Roman" panose="02020603050405020304" charset="0"/>
                <a:ea typeface="宋体" panose="02010600030101010101" pitchFamily="2" charset="-122"/>
                <a:cs typeface="Times New Roman" panose="02020603050405020304" charset="0"/>
                <a:sym typeface="+mn-ea"/>
              </a:rPr>
              <a:t> </a:t>
            </a:r>
            <a:r>
              <a:rPr lang="en-US" altLang="zh-CN" sz="3200">
                <a:solidFill>
                  <a:schemeClr val="tx1"/>
                </a:solidFill>
                <a:latin typeface="Times New Roman" panose="02020603050405020304" charset="0"/>
                <a:ea typeface="宋体" panose="02010600030101010101" pitchFamily="2" charset="-122"/>
                <a:cs typeface="Times New Roman" panose="02020603050405020304" charset="0"/>
                <a:sym typeface="+mn-ea"/>
              </a:rPr>
              <a:t> </a:t>
            </a:r>
            <a:endParaRPr lang="en-US" altLang="zh-CN" sz="3200">
              <a:solidFill>
                <a:schemeClr val="tx1"/>
              </a:solidFill>
              <a:latin typeface="Times New Roman" panose="02020603050405020304" charset="0"/>
              <a:ea typeface="宋体" panose="02010600030101010101" pitchFamily="2" charset="-122"/>
              <a:cs typeface="Times New Roman" panose="02020603050405020304" charset="0"/>
              <a:sym typeface="+mn-ea"/>
            </a:endParaRPr>
          </a:p>
        </p:txBody>
      </p:sp>
      <p:sp>
        <p:nvSpPr>
          <p:cNvPr id="6" name="文本框 5"/>
          <p:cNvSpPr txBox="1"/>
          <p:nvPr>
            <p:custDataLst>
              <p:tags r:id="rId4"/>
            </p:custDataLst>
          </p:nvPr>
        </p:nvSpPr>
        <p:spPr>
          <a:xfrm>
            <a:off x="311150" y="555625"/>
            <a:ext cx="8506460" cy="1198880"/>
          </a:xfrm>
          <a:prstGeom prst="rect">
            <a:avLst/>
          </a:prstGeom>
          <a:noFill/>
        </p:spPr>
        <p:txBody>
          <a:bodyPr wrap="square" rtlCol="0">
            <a:spAutoFit/>
          </a:bodyPr>
          <a:lstStyle/>
          <a:p>
            <a:pPr algn="just"/>
            <a:r>
              <a:rPr lang="en-US" altLang="zh-CN">
                <a:latin typeface="Times New Roman" panose="02020603050405020304" charset="0"/>
                <a:cs typeface="Times New Roman" panose="02020603050405020304" charset="0"/>
                <a:sym typeface="+mn-ea"/>
              </a:rPr>
              <a:t>    </a:t>
            </a:r>
            <a:r>
              <a:rPr lang="en-US" altLang="zh-CN" sz="2400">
                <a:latin typeface="Times New Roman" panose="02020603050405020304" charset="0"/>
                <a:cs typeface="Times New Roman" panose="02020603050405020304" charset="0"/>
                <a:sym typeface="+mn-ea"/>
              </a:rPr>
              <a:t>  Kevin was pretty bored. </a:t>
            </a:r>
            <a:r>
              <a:rPr lang="en-US" altLang="zh-CN" sz="2400">
                <a:latin typeface="Arial" panose="020B0604020202020204" pitchFamily="34" charset="0"/>
                <a:cs typeface="Arial" panose="020B0604020202020204" pitchFamily="34" charset="0"/>
                <a:sym typeface="+mn-ea"/>
              </a:rPr>
              <a:t>… </a:t>
            </a:r>
            <a:r>
              <a:rPr lang="en-US" altLang="zh-CN" sz="2400">
                <a:latin typeface="Times New Roman" panose="02020603050405020304" charset="0"/>
                <a:cs typeface="Times New Roman" panose="02020603050405020304" charset="0"/>
                <a:sym typeface="+mn-ea"/>
              </a:rPr>
              <a:t> Kevin sighed (</a:t>
            </a:r>
            <a:r>
              <a:rPr lang="zh-CN" altLang="en-US" sz="2400">
                <a:latin typeface="Times New Roman" panose="02020603050405020304" charset="0"/>
                <a:cs typeface="Times New Roman" panose="02020603050405020304" charset="0"/>
                <a:sym typeface="+mn-ea"/>
              </a:rPr>
              <a:t>叹息</a:t>
            </a:r>
            <a:r>
              <a:rPr lang="en-US" altLang="zh-CN" sz="2400">
                <a:latin typeface="Times New Roman" panose="02020603050405020304" charset="0"/>
                <a:cs typeface="Times New Roman" panose="02020603050405020304" charset="0"/>
                <a:sym typeface="+mn-ea"/>
              </a:rPr>
              <a:t>) and hoped something exciting would happen. Suddenly, a movement outside caught his eye.</a:t>
            </a:r>
            <a:endParaRPr lang="zh-CN" altLang="en-US" sz="2400"/>
          </a:p>
        </p:txBody>
      </p:sp>
      <p:cxnSp>
        <p:nvCxnSpPr>
          <p:cNvPr id="8" name="直接连接符 7"/>
          <p:cNvCxnSpPr/>
          <p:nvPr>
            <p:custDataLst>
              <p:tags r:id="rId5"/>
            </p:custDataLst>
          </p:nvPr>
        </p:nvCxnSpPr>
        <p:spPr>
          <a:xfrm flipV="1">
            <a:off x="683895" y="970280"/>
            <a:ext cx="3312160" cy="20320"/>
          </a:xfrm>
          <a:prstGeom prst="line">
            <a:avLst/>
          </a:prstGeom>
          <a:ln w="19050">
            <a:solidFill>
              <a:srgbClr val="F92557"/>
            </a:solidFill>
          </a:ln>
        </p:spPr>
        <p:style>
          <a:lnRef idx="2">
            <a:schemeClr val="accent1"/>
          </a:lnRef>
          <a:fillRef idx="0">
            <a:srgbClr val="FFFFFF"/>
          </a:fillRef>
          <a:effectRef idx="0">
            <a:srgbClr val="FFFFFF"/>
          </a:effectRef>
          <a:fontRef idx="minor">
            <a:schemeClr val="tx1"/>
          </a:fontRef>
        </p:style>
      </p:cxnSp>
      <p:cxnSp>
        <p:nvCxnSpPr>
          <p:cNvPr id="9" name="直接连接符 8"/>
          <p:cNvCxnSpPr/>
          <p:nvPr>
            <p:custDataLst>
              <p:tags r:id="rId6"/>
            </p:custDataLst>
          </p:nvPr>
        </p:nvCxnSpPr>
        <p:spPr>
          <a:xfrm>
            <a:off x="395605" y="1288415"/>
            <a:ext cx="4320540" cy="0"/>
          </a:xfrm>
          <a:prstGeom prst="line">
            <a:avLst/>
          </a:prstGeom>
          <a:ln w="19050">
            <a:solidFill>
              <a:srgbClr val="F92557"/>
            </a:solidFill>
          </a:ln>
        </p:spPr>
        <p:style>
          <a:lnRef idx="2">
            <a:schemeClr val="accent1"/>
          </a:lnRef>
          <a:fillRef idx="0">
            <a:srgbClr val="FFFFFF"/>
          </a:fillRef>
          <a:effectRef idx="0">
            <a:srgbClr val="FFFFFF"/>
          </a:effectRef>
          <a:fontRef idx="minor">
            <a:schemeClr val="tx1"/>
          </a:fontRef>
        </p:style>
      </p:cxnSp>
      <p:cxnSp>
        <p:nvCxnSpPr>
          <p:cNvPr id="10" name="直接连接符 9"/>
          <p:cNvCxnSpPr/>
          <p:nvPr/>
        </p:nvCxnSpPr>
        <p:spPr>
          <a:xfrm>
            <a:off x="7884160" y="915670"/>
            <a:ext cx="864235" cy="0"/>
          </a:xfrm>
          <a:prstGeom prst="line">
            <a:avLst/>
          </a:prstGeom>
          <a:ln w="19050">
            <a:solidFill>
              <a:srgbClr val="F92557"/>
            </a:solidFill>
          </a:ln>
        </p:spPr>
        <p:style>
          <a:lnRef idx="2">
            <a:schemeClr val="accent1"/>
          </a:lnRef>
          <a:fillRef idx="0">
            <a:srgbClr val="FFFFFF"/>
          </a:fillRef>
          <a:effectRef idx="0">
            <a:srgbClr val="FFFFFF"/>
          </a:effectRef>
          <a:fontRef idx="minor">
            <a:schemeClr val="tx1"/>
          </a:fontRef>
        </p:style>
      </p:cxnSp>
      <p:grpSp>
        <p:nvGrpSpPr>
          <p:cNvPr id="13" name="组合 12"/>
          <p:cNvGrpSpPr/>
          <p:nvPr>
            <p:custDataLst>
              <p:tags r:id="rId7"/>
            </p:custDataLst>
          </p:nvPr>
        </p:nvGrpSpPr>
        <p:grpSpPr>
          <a:xfrm>
            <a:off x="539750" y="554990"/>
            <a:ext cx="7709535" cy="811530"/>
            <a:chOff x="510" y="4617"/>
            <a:chExt cx="7711" cy="1107"/>
          </a:xfrm>
        </p:grpSpPr>
        <p:pic>
          <p:nvPicPr>
            <p:cNvPr id="11" name="图片 10" descr="5727"/>
            <p:cNvPicPr>
              <a:picLocks noChangeAspect="1"/>
            </p:cNvPicPr>
            <p:nvPr>
              <p:custDataLst>
                <p:tags r:id="rId8"/>
              </p:custDataLst>
            </p:nvPr>
          </p:nvPicPr>
          <p:blipFill>
            <a:blip r:embed="rId9"/>
            <a:srcRect l="2802" t="14733" r="2000" b="18709"/>
            <a:stretch>
              <a:fillRect/>
            </a:stretch>
          </p:blipFill>
          <p:spPr>
            <a:xfrm>
              <a:off x="510" y="4617"/>
              <a:ext cx="7711" cy="1107"/>
            </a:xfrm>
            <a:prstGeom prst="rect">
              <a:avLst/>
            </a:prstGeom>
          </p:spPr>
        </p:pic>
        <p:sp>
          <p:nvSpPr>
            <p:cNvPr id="12" name="文本框 11"/>
            <p:cNvSpPr txBox="1"/>
            <p:nvPr>
              <p:custDataLst>
                <p:tags r:id="rId10"/>
              </p:custDataLst>
            </p:nvPr>
          </p:nvSpPr>
          <p:spPr>
            <a:xfrm>
              <a:off x="1143" y="4831"/>
              <a:ext cx="6431" cy="695"/>
            </a:xfrm>
            <a:prstGeom prst="rect">
              <a:avLst/>
            </a:prstGeom>
            <a:solidFill>
              <a:schemeClr val="accent5">
                <a:lumMod val="40000"/>
                <a:lumOff val="60000"/>
              </a:schemeClr>
            </a:solidFill>
          </p:spPr>
          <p:txBody>
            <a:bodyPr wrap="square" rtlCol="0">
              <a:noAutofit/>
            </a:bodyPr>
            <a:lstStyle/>
            <a:p>
              <a:pPr algn="ctr"/>
              <a:r>
                <a:rPr lang="zh-CN" altLang="en-US" sz="2800">
                  <a:latin typeface="楷体" panose="02010609060101010101" charset="-122"/>
                  <a:ea typeface="楷体" panose="02010609060101010101" charset="-122"/>
                </a:rPr>
                <a:t>故事的伏笔：希望激动人心的事发生。</a:t>
              </a:r>
              <a:endParaRPr lang="zh-CN" altLang="en-US" sz="2800">
                <a:latin typeface="楷体" panose="02010609060101010101" charset="-122"/>
                <a:ea typeface="楷体" panose="02010609060101010101" charset="-122"/>
              </a:endParaRPr>
            </a:p>
          </p:txBody>
        </p:sp>
      </p:grpSp>
      <p:sp>
        <p:nvSpPr>
          <p:cNvPr id="14" name="文本框 13"/>
          <p:cNvSpPr txBox="1"/>
          <p:nvPr>
            <p:custDataLst>
              <p:tags r:id="rId11"/>
            </p:custDataLst>
          </p:nvPr>
        </p:nvSpPr>
        <p:spPr>
          <a:xfrm>
            <a:off x="387350" y="1586230"/>
            <a:ext cx="8361045" cy="86995"/>
          </a:xfrm>
          <a:prstGeom prst="rect">
            <a:avLst/>
          </a:prstGeom>
        </p:spPr>
        <p:txBody>
          <a:bodyPr wrap="square">
            <a:noAutofit/>
          </a:bodyPr>
          <a:lstStyle/>
          <a:p>
            <a:pPr marL="0" algn="just" defTabSz="914400">
              <a:buClrTx/>
              <a:buSzTx/>
              <a:buFontTx/>
            </a:pPr>
            <a:r>
              <a:rPr lang="en-US" altLang="zh-CN" sz="2400">
                <a:latin typeface="Times New Roman" panose="02020603050405020304" charset="0"/>
                <a:cs typeface="Times New Roman" panose="02020603050405020304" charset="0"/>
              </a:rPr>
              <a:t>     </a:t>
            </a:r>
            <a:endParaRPr lang="en-US" altLang="zh-CN" sz="2400">
              <a:latin typeface="Times New Roman" panose="02020603050405020304" charset="0"/>
              <a:cs typeface="Times New Roman" panose="02020603050405020304" charset="0"/>
            </a:endParaRPr>
          </a:p>
        </p:txBody>
      </p:sp>
      <p:sp>
        <p:nvSpPr>
          <p:cNvPr id="23" name="文本框 22"/>
          <p:cNvSpPr txBox="1"/>
          <p:nvPr/>
        </p:nvSpPr>
        <p:spPr>
          <a:xfrm>
            <a:off x="395605" y="1673225"/>
            <a:ext cx="8462010" cy="1568450"/>
          </a:xfrm>
          <a:prstGeom prst="rect">
            <a:avLst/>
          </a:prstGeom>
          <a:noFill/>
        </p:spPr>
        <p:txBody>
          <a:bodyPr wrap="square" rtlCol="0">
            <a:spAutoFit/>
          </a:bodyPr>
          <a:lstStyle/>
          <a:p>
            <a:pPr marL="0" algn="just" defTabSz="914400">
              <a:buClrTx/>
              <a:buSzTx/>
              <a:buFontTx/>
            </a:pPr>
            <a:r>
              <a:rPr lang="en-US" altLang="zh-CN" sz="2400">
                <a:latin typeface="Times New Roman" panose="02020603050405020304" charset="0"/>
                <a:cs typeface="Times New Roman" panose="02020603050405020304" charset="0"/>
                <a:sym typeface="+mn-ea"/>
              </a:rPr>
              <a:t>    Mrs. Hill’s front window </a:t>
            </a:r>
            <a:r>
              <a:rPr lang="en-US" altLang="zh-CN" sz="2400">
                <a:latin typeface="Arial" panose="020B0604020202020204" pitchFamily="34" charset="0"/>
                <a:cs typeface="Arial" panose="020B0604020202020204" pitchFamily="34" charset="0"/>
                <a:sym typeface="+mn-ea"/>
              </a:rPr>
              <a:t>… </a:t>
            </a:r>
            <a:r>
              <a:rPr lang="en-US" altLang="zh-CN" sz="2400">
                <a:latin typeface="Times New Roman" panose="02020603050405020304" charset="0"/>
                <a:cs typeface="Times New Roman" panose="02020603050405020304" charset="0"/>
                <a:sym typeface="+mn-ea"/>
              </a:rPr>
              <a:t>so it was strange that someone was over there. Kevin stared at the man at their front door. Suddenly, the man jumped through an open window into the house. </a:t>
            </a:r>
            <a:r>
              <a:rPr lang="en-US" altLang="zh-CN" sz="2400">
                <a:latin typeface="Arial" panose="020B0604020202020204" pitchFamily="34" charset="0"/>
                <a:cs typeface="Arial" panose="020B0604020202020204" pitchFamily="34" charset="0"/>
                <a:sym typeface="+mn-ea"/>
              </a:rPr>
              <a:t>…</a:t>
            </a:r>
            <a:r>
              <a:rPr lang="en-US" altLang="zh-CN" sz="2400">
                <a:latin typeface="Times New Roman" panose="02020603050405020304" charset="0"/>
                <a:cs typeface="Times New Roman" panose="02020603050405020304" charset="0"/>
                <a:sym typeface="+mn-ea"/>
              </a:rPr>
              <a:t> Kevin grabbed Mrs. Hill’s home phone and called the police.</a:t>
            </a:r>
            <a:endParaRPr lang="zh-CN" altLang="en-US" sz="2400"/>
          </a:p>
        </p:txBody>
      </p:sp>
      <p:cxnSp>
        <p:nvCxnSpPr>
          <p:cNvPr id="24" name="直接连接符 23"/>
          <p:cNvCxnSpPr/>
          <p:nvPr/>
        </p:nvCxnSpPr>
        <p:spPr>
          <a:xfrm>
            <a:off x="467360" y="2787650"/>
            <a:ext cx="7200900" cy="0"/>
          </a:xfrm>
          <a:prstGeom prst="line">
            <a:avLst/>
          </a:prstGeom>
          <a:ln w="19050">
            <a:solidFill>
              <a:srgbClr val="F92557"/>
            </a:solidFill>
          </a:ln>
        </p:spPr>
        <p:style>
          <a:lnRef idx="2">
            <a:schemeClr val="accent1"/>
          </a:lnRef>
          <a:fillRef idx="0">
            <a:srgbClr val="FFFFFF"/>
          </a:fillRef>
          <a:effectRef idx="0">
            <a:srgbClr val="FFFFFF"/>
          </a:effectRef>
          <a:fontRef idx="minor">
            <a:schemeClr val="tx1"/>
          </a:fontRef>
        </p:style>
      </p:cxnSp>
      <p:cxnSp>
        <p:nvCxnSpPr>
          <p:cNvPr id="25" name="直接连接符 24"/>
          <p:cNvCxnSpPr/>
          <p:nvPr/>
        </p:nvCxnSpPr>
        <p:spPr>
          <a:xfrm>
            <a:off x="1907540" y="2427605"/>
            <a:ext cx="5473065" cy="0"/>
          </a:xfrm>
          <a:prstGeom prst="line">
            <a:avLst/>
          </a:prstGeom>
          <a:ln w="19050">
            <a:solidFill>
              <a:srgbClr val="F92557"/>
            </a:solidFill>
          </a:ln>
        </p:spPr>
        <p:style>
          <a:lnRef idx="2">
            <a:schemeClr val="accent1"/>
          </a:lnRef>
          <a:fillRef idx="0">
            <a:srgbClr val="FFFFFF"/>
          </a:fillRef>
          <a:effectRef idx="0">
            <a:srgbClr val="FFFFFF"/>
          </a:effectRef>
          <a:fontRef idx="minor">
            <a:schemeClr val="tx1"/>
          </a:fontRef>
        </p:style>
      </p:cxnSp>
      <p:cxnSp>
        <p:nvCxnSpPr>
          <p:cNvPr id="26" name="直接连接符 25"/>
          <p:cNvCxnSpPr/>
          <p:nvPr/>
        </p:nvCxnSpPr>
        <p:spPr>
          <a:xfrm flipV="1">
            <a:off x="467360" y="3147695"/>
            <a:ext cx="6553200" cy="34290"/>
          </a:xfrm>
          <a:prstGeom prst="line">
            <a:avLst/>
          </a:prstGeom>
          <a:ln w="19050">
            <a:solidFill>
              <a:srgbClr val="F92557"/>
            </a:solidFill>
          </a:ln>
        </p:spPr>
        <p:style>
          <a:lnRef idx="2">
            <a:schemeClr val="accent1"/>
          </a:lnRef>
          <a:fillRef idx="0">
            <a:srgbClr val="FFFFFF"/>
          </a:fillRef>
          <a:effectRef idx="0">
            <a:srgbClr val="FFFFFF"/>
          </a:effectRef>
          <a:fontRef idx="minor">
            <a:schemeClr val="tx1"/>
          </a:fontRef>
        </p:style>
      </p:cxnSp>
      <p:grpSp>
        <p:nvGrpSpPr>
          <p:cNvPr id="28" name="组合 27"/>
          <p:cNvGrpSpPr/>
          <p:nvPr>
            <p:custDataLst>
              <p:tags r:id="rId12"/>
            </p:custDataLst>
          </p:nvPr>
        </p:nvGrpSpPr>
        <p:grpSpPr>
          <a:xfrm>
            <a:off x="729615" y="1548765"/>
            <a:ext cx="7519670" cy="1489713"/>
            <a:chOff x="510" y="4387"/>
            <a:chExt cx="7711" cy="1337"/>
          </a:xfrm>
        </p:grpSpPr>
        <p:pic>
          <p:nvPicPr>
            <p:cNvPr id="29" name="图片 28" descr="5727"/>
            <p:cNvPicPr>
              <a:picLocks noChangeAspect="1"/>
            </p:cNvPicPr>
            <p:nvPr>
              <p:custDataLst>
                <p:tags r:id="rId13"/>
              </p:custDataLst>
            </p:nvPr>
          </p:nvPicPr>
          <p:blipFill>
            <a:blip r:embed="rId9"/>
            <a:srcRect l="2802" t="14733" r="2000" b="18709"/>
            <a:stretch>
              <a:fillRect/>
            </a:stretch>
          </p:blipFill>
          <p:spPr>
            <a:xfrm>
              <a:off x="510" y="4387"/>
              <a:ext cx="7711" cy="1337"/>
            </a:xfrm>
            <a:prstGeom prst="rect">
              <a:avLst/>
            </a:prstGeom>
          </p:spPr>
        </p:pic>
        <p:sp>
          <p:nvSpPr>
            <p:cNvPr id="30" name="文本框 29"/>
            <p:cNvSpPr txBox="1"/>
            <p:nvPr>
              <p:custDataLst>
                <p:tags r:id="rId14"/>
              </p:custDataLst>
            </p:nvPr>
          </p:nvSpPr>
          <p:spPr>
            <a:xfrm>
              <a:off x="1143" y="4651"/>
              <a:ext cx="6431" cy="839"/>
            </a:xfrm>
            <a:prstGeom prst="rect">
              <a:avLst/>
            </a:prstGeom>
            <a:solidFill>
              <a:schemeClr val="accent5">
                <a:lumMod val="40000"/>
                <a:lumOff val="60000"/>
              </a:schemeClr>
            </a:solidFill>
          </p:spPr>
          <p:txBody>
            <a:bodyPr wrap="square" rtlCol="0">
              <a:noAutofit/>
            </a:bodyPr>
            <a:lstStyle/>
            <a:p>
              <a:pPr algn="l"/>
              <a:r>
                <a:rPr lang="zh-CN" altLang="en-US" sz="2800">
                  <a:latin typeface="楷体" panose="02010609060101010101" charset="-122"/>
                  <a:ea typeface="楷体" panose="02010609060101010101" charset="-122"/>
                </a:rPr>
                <a:t>故事的起因：看到一个陌生人从窗户跳</a:t>
              </a:r>
              <a:r>
                <a:rPr lang="en-US" altLang="zh-CN" sz="2800">
                  <a:latin typeface="楷体" panose="02010609060101010101" charset="-122"/>
                  <a:ea typeface="楷体" panose="02010609060101010101" charset="-122"/>
                </a:rPr>
                <a:t> </a:t>
              </a:r>
              <a:endParaRPr lang="en-US" altLang="zh-CN" sz="2800">
                <a:latin typeface="楷体" panose="02010609060101010101" charset="-122"/>
                <a:ea typeface="楷体" panose="02010609060101010101" charset="-122"/>
              </a:endParaRPr>
            </a:p>
            <a:p>
              <a:pPr algn="l"/>
              <a:r>
                <a:rPr lang="en-US" altLang="zh-CN" sz="2800">
                  <a:latin typeface="楷体" panose="02010609060101010101" charset="-122"/>
                  <a:ea typeface="楷体" panose="02010609060101010101" charset="-122"/>
                </a:rPr>
                <a:t>            </a:t>
              </a:r>
              <a:r>
                <a:rPr lang="zh-CN" altLang="en-US" sz="2800">
                  <a:latin typeface="楷体" panose="02010609060101010101" charset="-122"/>
                  <a:ea typeface="楷体" panose="02010609060101010101" charset="-122"/>
                </a:rPr>
                <a:t>入格林家并报警。</a:t>
              </a:r>
              <a:endParaRPr lang="zh-CN" altLang="en-US" sz="2800">
                <a:latin typeface="楷体" panose="02010609060101010101" charset="-122"/>
                <a:ea typeface="楷体" panose="02010609060101010101" charset="-122"/>
              </a:endParaRPr>
            </a:p>
          </p:txBody>
        </p:sp>
      </p:grpSp>
      <p:sp>
        <p:nvSpPr>
          <p:cNvPr id="31" name="文本框 30"/>
          <p:cNvSpPr txBox="1"/>
          <p:nvPr/>
        </p:nvSpPr>
        <p:spPr>
          <a:xfrm>
            <a:off x="323850" y="3220085"/>
            <a:ext cx="8493760" cy="1586230"/>
          </a:xfrm>
          <a:prstGeom prst="rect">
            <a:avLst/>
          </a:prstGeom>
          <a:noFill/>
        </p:spPr>
        <p:txBody>
          <a:bodyPr wrap="square" rtlCol="0">
            <a:noAutofit/>
          </a:bodyPr>
          <a:lstStyle/>
          <a:p>
            <a:pPr algn="just">
              <a:buClrTx/>
              <a:buSzTx/>
              <a:buNone/>
            </a:pPr>
            <a:r>
              <a:rPr lang="en-US" altLang="zh-CN">
                <a:latin typeface="Times New Roman" panose="02020603050405020304" charset="0"/>
                <a:cs typeface="Times New Roman" panose="02020603050405020304" charset="0"/>
                <a:sym typeface="+mn-ea"/>
              </a:rPr>
              <a:t>    </a:t>
            </a:r>
            <a:r>
              <a:rPr lang="en-US" altLang="zh-CN" sz="2400">
                <a:latin typeface="Arial" panose="020B0604020202020204" pitchFamily="34" charset="0"/>
                <a:cs typeface="Arial" panose="020B0604020202020204" pitchFamily="34" charset="0"/>
                <a:sym typeface="+mn-ea"/>
              </a:rPr>
              <a:t>…</a:t>
            </a:r>
            <a:r>
              <a:rPr lang="en-US" altLang="zh-CN" sz="2400">
                <a:latin typeface="Times New Roman" panose="02020603050405020304" charset="0"/>
                <a:cs typeface="Times New Roman" panose="02020603050405020304" charset="0"/>
                <a:sym typeface="+mn-ea"/>
              </a:rPr>
              <a:t> Kevin decided to do something. </a:t>
            </a:r>
            <a:r>
              <a:rPr lang="en-US" altLang="zh-CN" sz="2400">
                <a:latin typeface="Arial" panose="020B0604020202020204" pitchFamily="34" charset="0"/>
                <a:cs typeface="Arial" panose="020B0604020202020204" pitchFamily="34" charset="0"/>
                <a:sym typeface="+mn-ea"/>
              </a:rPr>
              <a:t>…</a:t>
            </a:r>
            <a:r>
              <a:rPr lang="en-US" altLang="zh-CN" sz="2400">
                <a:latin typeface="Times New Roman" panose="02020603050405020304" charset="0"/>
                <a:cs typeface="Times New Roman" panose="02020603050405020304" charset="0"/>
                <a:sym typeface="+mn-ea"/>
              </a:rPr>
              <a:t> Grabbing a branch from a cut-down tree, he jumped in through the window. </a:t>
            </a:r>
            <a:r>
              <a:rPr lang="en-US" altLang="zh-CN" sz="2400">
                <a:latin typeface="Arial" panose="020B0604020202020204" pitchFamily="34" charset="0"/>
                <a:cs typeface="Arial" panose="020B0604020202020204" pitchFamily="34" charset="0"/>
                <a:sym typeface="+mn-ea"/>
              </a:rPr>
              <a:t>…</a:t>
            </a:r>
            <a:endParaRPr lang="zh-CN" altLang="en-US"/>
          </a:p>
        </p:txBody>
      </p:sp>
      <p:cxnSp>
        <p:nvCxnSpPr>
          <p:cNvPr id="32" name="直接连接符 31"/>
          <p:cNvCxnSpPr/>
          <p:nvPr/>
        </p:nvCxnSpPr>
        <p:spPr>
          <a:xfrm>
            <a:off x="971550" y="3637915"/>
            <a:ext cx="4032885" cy="13970"/>
          </a:xfrm>
          <a:prstGeom prst="line">
            <a:avLst/>
          </a:prstGeom>
          <a:ln w="19050">
            <a:solidFill>
              <a:srgbClr val="F92557"/>
            </a:solidFill>
          </a:ln>
        </p:spPr>
        <p:style>
          <a:lnRef idx="2">
            <a:schemeClr val="accent1"/>
          </a:lnRef>
          <a:fillRef idx="0">
            <a:srgbClr val="FFFFFF"/>
          </a:fillRef>
          <a:effectRef idx="0">
            <a:srgbClr val="FFFFFF"/>
          </a:effectRef>
          <a:fontRef idx="minor">
            <a:schemeClr val="tx1"/>
          </a:fontRef>
        </p:style>
      </p:cxnSp>
      <p:cxnSp>
        <p:nvCxnSpPr>
          <p:cNvPr id="33" name="直接连接符 32"/>
          <p:cNvCxnSpPr/>
          <p:nvPr/>
        </p:nvCxnSpPr>
        <p:spPr>
          <a:xfrm flipV="1">
            <a:off x="2268220" y="3963035"/>
            <a:ext cx="4180205" cy="21590"/>
          </a:xfrm>
          <a:prstGeom prst="line">
            <a:avLst/>
          </a:prstGeom>
          <a:ln w="19050">
            <a:solidFill>
              <a:srgbClr val="F92557"/>
            </a:solidFill>
          </a:ln>
        </p:spPr>
        <p:style>
          <a:lnRef idx="2">
            <a:schemeClr val="accent1"/>
          </a:lnRef>
          <a:fillRef idx="0">
            <a:srgbClr val="FFFFFF"/>
          </a:fillRef>
          <a:effectRef idx="0">
            <a:srgbClr val="FFFFFF"/>
          </a:effectRef>
          <a:fontRef idx="minor">
            <a:schemeClr val="tx1"/>
          </a:fontRef>
        </p:style>
      </p:cxnSp>
      <p:cxnSp>
        <p:nvCxnSpPr>
          <p:cNvPr id="37" name="直接连接符 36"/>
          <p:cNvCxnSpPr/>
          <p:nvPr/>
        </p:nvCxnSpPr>
        <p:spPr>
          <a:xfrm flipV="1">
            <a:off x="5476240" y="3580130"/>
            <a:ext cx="2336165" cy="40640"/>
          </a:xfrm>
          <a:prstGeom prst="line">
            <a:avLst/>
          </a:prstGeom>
          <a:ln w="19050">
            <a:solidFill>
              <a:srgbClr val="F92557"/>
            </a:solidFill>
          </a:ln>
        </p:spPr>
        <p:style>
          <a:lnRef idx="2">
            <a:schemeClr val="accent1"/>
          </a:lnRef>
          <a:fillRef idx="0">
            <a:srgbClr val="FFFFFF"/>
          </a:fillRef>
          <a:effectRef idx="0">
            <a:srgbClr val="FFFFFF"/>
          </a:effectRef>
          <a:fontRef idx="minor">
            <a:schemeClr val="tx1"/>
          </a:fontRef>
        </p:style>
      </p:cxnSp>
      <p:grpSp>
        <p:nvGrpSpPr>
          <p:cNvPr id="38" name="组合 37"/>
          <p:cNvGrpSpPr/>
          <p:nvPr>
            <p:custDataLst>
              <p:tags r:id="rId15"/>
            </p:custDataLst>
          </p:nvPr>
        </p:nvGrpSpPr>
        <p:grpSpPr>
          <a:xfrm>
            <a:off x="387350" y="3507740"/>
            <a:ext cx="8022590" cy="1454785"/>
            <a:chOff x="510" y="3654"/>
            <a:chExt cx="7711" cy="2070"/>
          </a:xfrm>
        </p:grpSpPr>
        <p:pic>
          <p:nvPicPr>
            <p:cNvPr id="39" name="图片 38" descr="5727"/>
            <p:cNvPicPr>
              <a:picLocks noChangeAspect="1"/>
            </p:cNvPicPr>
            <p:nvPr>
              <p:custDataLst>
                <p:tags r:id="rId16"/>
              </p:custDataLst>
            </p:nvPr>
          </p:nvPicPr>
          <p:blipFill>
            <a:blip r:embed="rId9"/>
            <a:srcRect l="2802" t="14733" r="2000" b="18709"/>
            <a:stretch>
              <a:fillRect/>
            </a:stretch>
          </p:blipFill>
          <p:spPr>
            <a:xfrm>
              <a:off x="510" y="3654"/>
              <a:ext cx="7711" cy="2070"/>
            </a:xfrm>
            <a:prstGeom prst="rect">
              <a:avLst/>
            </a:prstGeom>
          </p:spPr>
        </p:pic>
        <p:sp>
          <p:nvSpPr>
            <p:cNvPr id="40" name="文本框 39"/>
            <p:cNvSpPr txBox="1"/>
            <p:nvPr>
              <p:custDataLst>
                <p:tags r:id="rId17"/>
              </p:custDataLst>
            </p:nvPr>
          </p:nvSpPr>
          <p:spPr>
            <a:xfrm>
              <a:off x="1143" y="4072"/>
              <a:ext cx="6431" cy="1308"/>
            </a:xfrm>
            <a:prstGeom prst="rect">
              <a:avLst/>
            </a:prstGeom>
            <a:solidFill>
              <a:schemeClr val="accent5">
                <a:lumMod val="40000"/>
                <a:lumOff val="60000"/>
              </a:schemeClr>
            </a:solidFill>
          </p:spPr>
          <p:txBody>
            <a:bodyPr wrap="square" rtlCol="0">
              <a:noAutofit/>
            </a:bodyPr>
            <a:lstStyle/>
            <a:p>
              <a:pPr algn="ctr"/>
              <a:r>
                <a:rPr lang="zh-CN" altLang="en-US" sz="2800">
                  <a:latin typeface="楷体" panose="02010609060101010101" charset="-122"/>
                  <a:ea typeface="楷体" panose="02010609060101010101" charset="-122"/>
                </a:rPr>
                <a:t>故事的发展：在警察没来之前，</a:t>
              </a:r>
              <a:r>
                <a:rPr lang="zh-CN" altLang="en-US" sz="2800">
                  <a:latin typeface="Times New Roman" panose="02020603050405020304" charset="0"/>
                  <a:ea typeface="楷体" panose="02010609060101010101" charset="-122"/>
                  <a:cs typeface="Times New Roman" panose="02020603050405020304" charset="0"/>
                  <a:sym typeface="+mn-ea"/>
                </a:rPr>
                <a:t>Kevin</a:t>
              </a:r>
              <a:r>
                <a:rPr lang="zh-CN" altLang="en-US" sz="2800">
                  <a:latin typeface="楷体" panose="02010609060101010101" charset="-122"/>
                  <a:ea typeface="楷体" panose="02010609060101010101" charset="-122"/>
                  <a:sym typeface="+mn-ea"/>
                </a:rPr>
                <a:t>采取了措施。</a:t>
              </a:r>
              <a:endParaRPr lang="zh-CN" altLang="en-US" sz="2800">
                <a:latin typeface="楷体" panose="02010609060101010101" charset="-122"/>
                <a:ea typeface="楷体" panose="02010609060101010101" charset="-122"/>
                <a:sym typeface="+mn-ea"/>
              </a:endParaRPr>
            </a:p>
          </p:txBody>
        </p:sp>
      </p:grpSp>
      <p:pic>
        <p:nvPicPr>
          <p:cNvPr id="5124" name="图片 6" descr="logo横版 png"/>
          <p:cNvPicPr>
            <a:picLocks noChangeAspect="1"/>
          </p:cNvPicPr>
          <p:nvPr/>
        </p:nvPicPr>
        <p:blipFill>
          <a:blip r:embed="rId18"/>
          <a:stretch>
            <a:fillRect/>
          </a:stretch>
        </p:blipFill>
        <p:spPr>
          <a:xfrm>
            <a:off x="8277225" y="198755"/>
            <a:ext cx="608013" cy="642938"/>
          </a:xfrm>
          <a:prstGeom prst="rect">
            <a:avLst/>
          </a:prstGeom>
          <a:noFill/>
          <a:ln w="9525">
            <a:noFill/>
          </a:ln>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22" dur="1000" fill="hold"/>
                                        <p:tgtEl>
                                          <p:spTgt spid="8"/>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8"/>
                                        </p:tgtEl>
                                      </p:cBhvr>
                                    </p:animEffect>
                                  </p:childTnLst>
                                </p:cTn>
                              </p:par>
                              <p:par>
                                <p:cTn id="27" presetID="25"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32" dur="1000" fill="hold"/>
                                        <p:tgtEl>
                                          <p:spTgt spid="9"/>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9"/>
                                        </p:tgtEl>
                                      </p:cBhvr>
                                    </p:animEffect>
                                  </p:childTnLst>
                                </p:cTn>
                              </p:par>
                              <p:par>
                                <p:cTn id="37" presetID="25"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42" dur="1000" fill="hold"/>
                                        <p:tgtEl>
                                          <p:spTgt spid="10"/>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25" presetClass="entr" presetSubtype="0" fill="hold" nodeType="click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54" dur="1000" fill="hold"/>
                                        <p:tgtEl>
                                          <p:spTgt spid="13"/>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25" presetClass="entr" presetSubtype="0"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anim calcmode="lin" valueType="num">
                                      <p:cBhvr>
                                        <p:cTn id="63" dur="500" decel="50000" fill="hold">
                                          <p:stCondLst>
                                            <p:cond delay="0"/>
                                          </p:stCondLst>
                                        </p:cTn>
                                        <p:tgtEl>
                                          <p:spTgt spid="23"/>
                                        </p:tgtEl>
                                        <p:attrNameLst>
                                          <p:attrName>style.rotation</p:attrName>
                                        </p:attrNameLst>
                                      </p:cBhvr>
                                      <p:tavLst>
                                        <p:tav tm="0">
                                          <p:val>
                                            <p:fltVal val="-90"/>
                                          </p:val>
                                        </p:tav>
                                        <p:tav tm="100000">
                                          <p:val>
                                            <p:fltVal val="0"/>
                                          </p:val>
                                        </p:tav>
                                      </p:tavLst>
                                    </p:anim>
                                    <p:anim calcmode="lin" valueType="num">
                                      <p:cBhvr>
                                        <p:cTn id="64" dur="500" decel="50000" fill="hold">
                                          <p:stCondLst>
                                            <p:cond delay="0"/>
                                          </p:stCondLst>
                                        </p:cTn>
                                        <p:tgtEl>
                                          <p:spTgt spid="23"/>
                                        </p:tgtEl>
                                        <p:attrNameLst>
                                          <p:attrName>ppt_w</p:attrName>
                                        </p:attrNameLst>
                                      </p:cBhvr>
                                      <p:tavLst>
                                        <p:tav tm="0">
                                          <p:val>
                                            <p:strVal val="#ppt_w"/>
                                          </p:val>
                                        </p:tav>
                                        <p:tav tm="100000">
                                          <p:val>
                                            <p:strVal val="#ppt_w*.05"/>
                                          </p:val>
                                        </p:tav>
                                      </p:tavLst>
                                    </p:anim>
                                    <p:anim calcmode="lin" valueType="num">
                                      <p:cBhvr>
                                        <p:cTn id="65" dur="500" accel="50000" fill="hold">
                                          <p:stCondLst>
                                            <p:cond delay="500"/>
                                          </p:stCondLst>
                                        </p:cTn>
                                        <p:tgtEl>
                                          <p:spTgt spid="23"/>
                                        </p:tgtEl>
                                        <p:attrNameLst>
                                          <p:attrName>ppt_w</p:attrName>
                                        </p:attrNameLst>
                                      </p:cBhvr>
                                      <p:tavLst>
                                        <p:tav tm="0">
                                          <p:val>
                                            <p:strVal val="#ppt_w*.05"/>
                                          </p:val>
                                        </p:tav>
                                        <p:tav tm="100000">
                                          <p:val>
                                            <p:strVal val="#ppt_w"/>
                                          </p:val>
                                        </p:tav>
                                      </p:tavLst>
                                    </p:anim>
                                    <p:anim calcmode="lin" valueType="num">
                                      <p:cBhvr>
                                        <p:cTn id="66" dur="1000" fill="hold"/>
                                        <p:tgtEl>
                                          <p:spTgt spid="23"/>
                                        </p:tgtEl>
                                        <p:attrNameLst>
                                          <p:attrName>ppt_h</p:attrName>
                                        </p:attrNameLst>
                                      </p:cBhvr>
                                      <p:tavLst>
                                        <p:tav tm="0">
                                          <p:val>
                                            <p:strVal val="#ppt_h"/>
                                          </p:val>
                                        </p:tav>
                                        <p:tav tm="100000">
                                          <p:val>
                                            <p:strVal val="#ppt_h"/>
                                          </p:val>
                                        </p:tav>
                                      </p:tavLst>
                                    </p:anim>
                                    <p:anim calcmode="lin" valueType="num">
                                      <p:cBhvr>
                                        <p:cTn id="67" dur="500" decel="50000" fill="hold">
                                          <p:stCondLst>
                                            <p:cond delay="0"/>
                                          </p:stCondLst>
                                        </p:cTn>
                                        <p:tgtEl>
                                          <p:spTgt spid="23"/>
                                        </p:tgtEl>
                                        <p:attrNameLst>
                                          <p:attrName>ppt_x</p:attrName>
                                        </p:attrNameLst>
                                      </p:cBhvr>
                                      <p:tavLst>
                                        <p:tav tm="0">
                                          <p:val>
                                            <p:strVal val="#ppt_x+.4"/>
                                          </p:val>
                                        </p:tav>
                                        <p:tav tm="100000">
                                          <p:val>
                                            <p:strVal val="#ppt_x"/>
                                          </p:val>
                                        </p:tav>
                                      </p:tavLst>
                                    </p:anim>
                                    <p:anim calcmode="lin" valueType="num">
                                      <p:cBhvr>
                                        <p:cTn id="68" dur="500" decel="50000" fill="hold">
                                          <p:stCondLst>
                                            <p:cond delay="0"/>
                                          </p:stCondLst>
                                        </p:cTn>
                                        <p:tgtEl>
                                          <p:spTgt spid="23"/>
                                        </p:tgtEl>
                                        <p:attrNameLst>
                                          <p:attrName>ppt_y</p:attrName>
                                        </p:attrNameLst>
                                      </p:cBhvr>
                                      <p:tavLst>
                                        <p:tav tm="0">
                                          <p:val>
                                            <p:strVal val="#ppt_y-.2"/>
                                          </p:val>
                                        </p:tav>
                                        <p:tav tm="100000">
                                          <p:val>
                                            <p:strVal val="#ppt_y+.1"/>
                                          </p:val>
                                        </p:tav>
                                      </p:tavLst>
                                    </p:anim>
                                    <p:anim calcmode="lin" valueType="num">
                                      <p:cBhvr>
                                        <p:cTn id="69" dur="500" accel="50000" fill="hold">
                                          <p:stCondLst>
                                            <p:cond delay="500"/>
                                          </p:stCondLst>
                                        </p:cTn>
                                        <p:tgtEl>
                                          <p:spTgt spid="23"/>
                                        </p:tgtEl>
                                        <p:attrNameLst>
                                          <p:attrName>ppt_y</p:attrName>
                                        </p:attrNameLst>
                                      </p:cBhvr>
                                      <p:tavLst>
                                        <p:tav tm="0">
                                          <p:val>
                                            <p:strVal val="#ppt_y+.1"/>
                                          </p:val>
                                        </p:tav>
                                        <p:tav tm="100000">
                                          <p:val>
                                            <p:strVal val="#ppt_y"/>
                                          </p:val>
                                        </p:tav>
                                      </p:tavLst>
                                    </p:anim>
                                    <p:animEffect transition="in" filter="fade">
                                      <p:cBhvr>
                                        <p:cTn id="70" dur="1000" decel="50000">
                                          <p:stCondLst>
                                            <p:cond delay="0"/>
                                          </p:stCondLst>
                                        </p:cTn>
                                        <p:tgtEl>
                                          <p:spTgt spid="23"/>
                                        </p:tgtEl>
                                      </p:cBhvr>
                                    </p:animEffect>
                                  </p:childTnLst>
                                </p:cTn>
                              </p:par>
                            </p:childTnLst>
                          </p:cTn>
                        </p:par>
                      </p:childTnLst>
                    </p:cTn>
                  </p:par>
                  <p:par>
                    <p:cTn id="71" fill="hold">
                      <p:stCondLst>
                        <p:cond delay="indefinite"/>
                      </p:stCondLst>
                      <p:childTnLst>
                        <p:par>
                          <p:cTn id="72" fill="hold">
                            <p:stCondLst>
                              <p:cond delay="0"/>
                            </p:stCondLst>
                            <p:childTnLst>
                              <p:par>
                                <p:cTn id="73" presetID="25" presetClass="entr" presetSubtype="0" fill="hold" nodeType="click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decel="50000" fill="hold">
                                          <p:stCondLst>
                                            <p:cond delay="0"/>
                                          </p:stCondLst>
                                        </p:cTn>
                                        <p:tgtEl>
                                          <p:spTgt spid="25"/>
                                        </p:tgtEl>
                                        <p:attrNameLst>
                                          <p:attrName>style.rotation</p:attrName>
                                        </p:attrNameLst>
                                      </p:cBhvr>
                                      <p:tavLst>
                                        <p:tav tm="0">
                                          <p:val>
                                            <p:fltVal val="-90"/>
                                          </p:val>
                                        </p:tav>
                                        <p:tav tm="100000">
                                          <p:val>
                                            <p:fltVal val="0"/>
                                          </p:val>
                                        </p:tav>
                                      </p:tavLst>
                                    </p:anim>
                                    <p:anim calcmode="lin" valueType="num">
                                      <p:cBhvr>
                                        <p:cTn id="76" dur="500" decel="50000" fill="hold">
                                          <p:stCondLst>
                                            <p:cond delay="0"/>
                                          </p:stCondLst>
                                        </p:cTn>
                                        <p:tgtEl>
                                          <p:spTgt spid="25"/>
                                        </p:tgtEl>
                                        <p:attrNameLst>
                                          <p:attrName>ppt_w</p:attrName>
                                        </p:attrNameLst>
                                      </p:cBhvr>
                                      <p:tavLst>
                                        <p:tav tm="0">
                                          <p:val>
                                            <p:strVal val="#ppt_w"/>
                                          </p:val>
                                        </p:tav>
                                        <p:tav tm="100000">
                                          <p:val>
                                            <p:strVal val="#ppt_w*.05"/>
                                          </p:val>
                                        </p:tav>
                                      </p:tavLst>
                                    </p:anim>
                                    <p:anim calcmode="lin" valueType="num">
                                      <p:cBhvr>
                                        <p:cTn id="77" dur="500" accel="50000" fill="hold">
                                          <p:stCondLst>
                                            <p:cond delay="500"/>
                                          </p:stCondLst>
                                        </p:cTn>
                                        <p:tgtEl>
                                          <p:spTgt spid="25"/>
                                        </p:tgtEl>
                                        <p:attrNameLst>
                                          <p:attrName>ppt_w</p:attrName>
                                        </p:attrNameLst>
                                      </p:cBhvr>
                                      <p:tavLst>
                                        <p:tav tm="0">
                                          <p:val>
                                            <p:strVal val="#ppt_w*.05"/>
                                          </p:val>
                                        </p:tav>
                                        <p:tav tm="100000">
                                          <p:val>
                                            <p:strVal val="#ppt_w"/>
                                          </p:val>
                                        </p:tav>
                                      </p:tavLst>
                                    </p:anim>
                                    <p:anim calcmode="lin" valueType="num">
                                      <p:cBhvr>
                                        <p:cTn id="78" dur="1000" fill="hold"/>
                                        <p:tgtEl>
                                          <p:spTgt spid="25"/>
                                        </p:tgtEl>
                                        <p:attrNameLst>
                                          <p:attrName>ppt_h</p:attrName>
                                        </p:attrNameLst>
                                      </p:cBhvr>
                                      <p:tavLst>
                                        <p:tav tm="0">
                                          <p:val>
                                            <p:strVal val="#ppt_h"/>
                                          </p:val>
                                        </p:tav>
                                        <p:tav tm="100000">
                                          <p:val>
                                            <p:strVal val="#ppt_h"/>
                                          </p:val>
                                        </p:tav>
                                      </p:tavLst>
                                    </p:anim>
                                    <p:anim calcmode="lin" valueType="num">
                                      <p:cBhvr>
                                        <p:cTn id="79" dur="500" decel="50000" fill="hold">
                                          <p:stCondLst>
                                            <p:cond delay="0"/>
                                          </p:stCondLst>
                                        </p:cTn>
                                        <p:tgtEl>
                                          <p:spTgt spid="25"/>
                                        </p:tgtEl>
                                        <p:attrNameLst>
                                          <p:attrName>ppt_x</p:attrName>
                                        </p:attrNameLst>
                                      </p:cBhvr>
                                      <p:tavLst>
                                        <p:tav tm="0">
                                          <p:val>
                                            <p:strVal val="#ppt_x+.4"/>
                                          </p:val>
                                        </p:tav>
                                        <p:tav tm="100000">
                                          <p:val>
                                            <p:strVal val="#ppt_x"/>
                                          </p:val>
                                        </p:tav>
                                      </p:tavLst>
                                    </p:anim>
                                    <p:anim calcmode="lin" valueType="num">
                                      <p:cBhvr>
                                        <p:cTn id="80" dur="500" decel="50000" fill="hold">
                                          <p:stCondLst>
                                            <p:cond delay="0"/>
                                          </p:stCondLst>
                                        </p:cTn>
                                        <p:tgtEl>
                                          <p:spTgt spid="25"/>
                                        </p:tgtEl>
                                        <p:attrNameLst>
                                          <p:attrName>ppt_y</p:attrName>
                                        </p:attrNameLst>
                                      </p:cBhvr>
                                      <p:tavLst>
                                        <p:tav tm="0">
                                          <p:val>
                                            <p:strVal val="#ppt_y-.2"/>
                                          </p:val>
                                        </p:tav>
                                        <p:tav tm="100000">
                                          <p:val>
                                            <p:strVal val="#ppt_y+.1"/>
                                          </p:val>
                                        </p:tav>
                                      </p:tavLst>
                                    </p:anim>
                                    <p:anim calcmode="lin" valueType="num">
                                      <p:cBhvr>
                                        <p:cTn id="81" dur="500" accel="50000" fill="hold">
                                          <p:stCondLst>
                                            <p:cond delay="500"/>
                                          </p:stCondLst>
                                        </p:cTn>
                                        <p:tgtEl>
                                          <p:spTgt spid="25"/>
                                        </p:tgtEl>
                                        <p:attrNameLst>
                                          <p:attrName>ppt_y</p:attrName>
                                        </p:attrNameLst>
                                      </p:cBhvr>
                                      <p:tavLst>
                                        <p:tav tm="0">
                                          <p:val>
                                            <p:strVal val="#ppt_y+.1"/>
                                          </p:val>
                                        </p:tav>
                                        <p:tav tm="100000">
                                          <p:val>
                                            <p:strVal val="#ppt_y"/>
                                          </p:val>
                                        </p:tav>
                                      </p:tavLst>
                                    </p:anim>
                                    <p:animEffect transition="in" filter="fade">
                                      <p:cBhvr>
                                        <p:cTn id="82" dur="1000" decel="50000">
                                          <p:stCondLst>
                                            <p:cond delay="0"/>
                                          </p:stCondLst>
                                        </p:cTn>
                                        <p:tgtEl>
                                          <p:spTgt spid="25"/>
                                        </p:tgtEl>
                                      </p:cBhvr>
                                    </p:animEffect>
                                  </p:childTnLst>
                                </p:cTn>
                              </p:par>
                              <p:par>
                                <p:cTn id="83" presetID="25" presetClass="entr" presetSubtype="0" fill="hold"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decel="50000" fill="hold">
                                          <p:stCondLst>
                                            <p:cond delay="0"/>
                                          </p:stCondLst>
                                        </p:cTn>
                                        <p:tgtEl>
                                          <p:spTgt spid="24"/>
                                        </p:tgtEl>
                                        <p:attrNameLst>
                                          <p:attrName>style.rotation</p:attrName>
                                        </p:attrNameLst>
                                      </p:cBhvr>
                                      <p:tavLst>
                                        <p:tav tm="0">
                                          <p:val>
                                            <p:fltVal val="-90"/>
                                          </p:val>
                                        </p:tav>
                                        <p:tav tm="100000">
                                          <p:val>
                                            <p:fltVal val="0"/>
                                          </p:val>
                                        </p:tav>
                                      </p:tavLst>
                                    </p:anim>
                                    <p:anim calcmode="lin" valueType="num">
                                      <p:cBhvr>
                                        <p:cTn id="86" dur="500" decel="50000" fill="hold">
                                          <p:stCondLst>
                                            <p:cond delay="0"/>
                                          </p:stCondLst>
                                        </p:cTn>
                                        <p:tgtEl>
                                          <p:spTgt spid="24"/>
                                        </p:tgtEl>
                                        <p:attrNameLst>
                                          <p:attrName>ppt_w</p:attrName>
                                        </p:attrNameLst>
                                      </p:cBhvr>
                                      <p:tavLst>
                                        <p:tav tm="0">
                                          <p:val>
                                            <p:strVal val="#ppt_w"/>
                                          </p:val>
                                        </p:tav>
                                        <p:tav tm="100000">
                                          <p:val>
                                            <p:strVal val="#ppt_w*.05"/>
                                          </p:val>
                                        </p:tav>
                                      </p:tavLst>
                                    </p:anim>
                                    <p:anim calcmode="lin" valueType="num">
                                      <p:cBhvr>
                                        <p:cTn id="87" dur="500" accel="50000" fill="hold">
                                          <p:stCondLst>
                                            <p:cond delay="500"/>
                                          </p:stCondLst>
                                        </p:cTn>
                                        <p:tgtEl>
                                          <p:spTgt spid="24"/>
                                        </p:tgtEl>
                                        <p:attrNameLst>
                                          <p:attrName>ppt_w</p:attrName>
                                        </p:attrNameLst>
                                      </p:cBhvr>
                                      <p:tavLst>
                                        <p:tav tm="0">
                                          <p:val>
                                            <p:strVal val="#ppt_w*.05"/>
                                          </p:val>
                                        </p:tav>
                                        <p:tav tm="100000">
                                          <p:val>
                                            <p:strVal val="#ppt_w"/>
                                          </p:val>
                                        </p:tav>
                                      </p:tavLst>
                                    </p:anim>
                                    <p:anim calcmode="lin" valueType="num">
                                      <p:cBhvr>
                                        <p:cTn id="88" dur="1000" fill="hold"/>
                                        <p:tgtEl>
                                          <p:spTgt spid="24"/>
                                        </p:tgtEl>
                                        <p:attrNameLst>
                                          <p:attrName>ppt_h</p:attrName>
                                        </p:attrNameLst>
                                      </p:cBhvr>
                                      <p:tavLst>
                                        <p:tav tm="0">
                                          <p:val>
                                            <p:strVal val="#ppt_h"/>
                                          </p:val>
                                        </p:tav>
                                        <p:tav tm="100000">
                                          <p:val>
                                            <p:strVal val="#ppt_h"/>
                                          </p:val>
                                        </p:tav>
                                      </p:tavLst>
                                    </p:anim>
                                    <p:anim calcmode="lin" valueType="num">
                                      <p:cBhvr>
                                        <p:cTn id="89" dur="500" decel="50000" fill="hold">
                                          <p:stCondLst>
                                            <p:cond delay="0"/>
                                          </p:stCondLst>
                                        </p:cTn>
                                        <p:tgtEl>
                                          <p:spTgt spid="24"/>
                                        </p:tgtEl>
                                        <p:attrNameLst>
                                          <p:attrName>ppt_x</p:attrName>
                                        </p:attrNameLst>
                                      </p:cBhvr>
                                      <p:tavLst>
                                        <p:tav tm="0">
                                          <p:val>
                                            <p:strVal val="#ppt_x+.4"/>
                                          </p:val>
                                        </p:tav>
                                        <p:tav tm="100000">
                                          <p:val>
                                            <p:strVal val="#ppt_x"/>
                                          </p:val>
                                        </p:tav>
                                      </p:tavLst>
                                    </p:anim>
                                    <p:anim calcmode="lin" valueType="num">
                                      <p:cBhvr>
                                        <p:cTn id="90" dur="500" decel="50000" fill="hold">
                                          <p:stCondLst>
                                            <p:cond delay="0"/>
                                          </p:stCondLst>
                                        </p:cTn>
                                        <p:tgtEl>
                                          <p:spTgt spid="24"/>
                                        </p:tgtEl>
                                        <p:attrNameLst>
                                          <p:attrName>ppt_y</p:attrName>
                                        </p:attrNameLst>
                                      </p:cBhvr>
                                      <p:tavLst>
                                        <p:tav tm="0">
                                          <p:val>
                                            <p:strVal val="#ppt_y-.2"/>
                                          </p:val>
                                        </p:tav>
                                        <p:tav tm="100000">
                                          <p:val>
                                            <p:strVal val="#ppt_y+.1"/>
                                          </p:val>
                                        </p:tav>
                                      </p:tavLst>
                                    </p:anim>
                                    <p:anim calcmode="lin" valueType="num">
                                      <p:cBhvr>
                                        <p:cTn id="91" dur="500" accel="50000" fill="hold">
                                          <p:stCondLst>
                                            <p:cond delay="500"/>
                                          </p:stCondLst>
                                        </p:cTn>
                                        <p:tgtEl>
                                          <p:spTgt spid="24"/>
                                        </p:tgtEl>
                                        <p:attrNameLst>
                                          <p:attrName>ppt_y</p:attrName>
                                        </p:attrNameLst>
                                      </p:cBhvr>
                                      <p:tavLst>
                                        <p:tav tm="0">
                                          <p:val>
                                            <p:strVal val="#ppt_y+.1"/>
                                          </p:val>
                                        </p:tav>
                                        <p:tav tm="100000">
                                          <p:val>
                                            <p:strVal val="#ppt_y"/>
                                          </p:val>
                                        </p:tav>
                                      </p:tavLst>
                                    </p:anim>
                                    <p:animEffect transition="in" filter="fade">
                                      <p:cBhvr>
                                        <p:cTn id="92" dur="1000" decel="50000">
                                          <p:stCondLst>
                                            <p:cond delay="0"/>
                                          </p:stCondLst>
                                        </p:cTn>
                                        <p:tgtEl>
                                          <p:spTgt spid="24"/>
                                        </p:tgtEl>
                                      </p:cBhvr>
                                    </p:animEffect>
                                  </p:childTnLst>
                                </p:cTn>
                              </p:par>
                              <p:par>
                                <p:cTn id="93" presetID="25" presetClass="entr" presetSubtype="0" fill="hold" nodeType="withEffect">
                                  <p:stCondLst>
                                    <p:cond delay="0"/>
                                  </p:stCondLst>
                                  <p:childTnLst>
                                    <p:set>
                                      <p:cBhvr>
                                        <p:cTn id="94" dur="1" fill="hold">
                                          <p:stCondLst>
                                            <p:cond delay="0"/>
                                          </p:stCondLst>
                                        </p:cTn>
                                        <p:tgtEl>
                                          <p:spTgt spid="26"/>
                                        </p:tgtEl>
                                        <p:attrNameLst>
                                          <p:attrName>style.visibility</p:attrName>
                                        </p:attrNameLst>
                                      </p:cBhvr>
                                      <p:to>
                                        <p:strVal val="visible"/>
                                      </p:to>
                                    </p:set>
                                    <p:anim calcmode="lin" valueType="num">
                                      <p:cBhvr>
                                        <p:cTn id="95" dur="500" decel="50000" fill="hold">
                                          <p:stCondLst>
                                            <p:cond delay="0"/>
                                          </p:stCondLst>
                                        </p:cTn>
                                        <p:tgtEl>
                                          <p:spTgt spid="26"/>
                                        </p:tgtEl>
                                        <p:attrNameLst>
                                          <p:attrName>style.rotation</p:attrName>
                                        </p:attrNameLst>
                                      </p:cBhvr>
                                      <p:tavLst>
                                        <p:tav tm="0">
                                          <p:val>
                                            <p:fltVal val="-90"/>
                                          </p:val>
                                        </p:tav>
                                        <p:tav tm="100000">
                                          <p:val>
                                            <p:fltVal val="0"/>
                                          </p:val>
                                        </p:tav>
                                      </p:tavLst>
                                    </p:anim>
                                    <p:anim calcmode="lin" valueType="num">
                                      <p:cBhvr>
                                        <p:cTn id="96" dur="500" decel="50000" fill="hold">
                                          <p:stCondLst>
                                            <p:cond delay="0"/>
                                          </p:stCondLst>
                                        </p:cTn>
                                        <p:tgtEl>
                                          <p:spTgt spid="26"/>
                                        </p:tgtEl>
                                        <p:attrNameLst>
                                          <p:attrName>ppt_w</p:attrName>
                                        </p:attrNameLst>
                                      </p:cBhvr>
                                      <p:tavLst>
                                        <p:tav tm="0">
                                          <p:val>
                                            <p:strVal val="#ppt_w"/>
                                          </p:val>
                                        </p:tav>
                                        <p:tav tm="100000">
                                          <p:val>
                                            <p:strVal val="#ppt_w*.05"/>
                                          </p:val>
                                        </p:tav>
                                      </p:tavLst>
                                    </p:anim>
                                    <p:anim calcmode="lin" valueType="num">
                                      <p:cBhvr>
                                        <p:cTn id="97" dur="500" accel="50000" fill="hold">
                                          <p:stCondLst>
                                            <p:cond delay="500"/>
                                          </p:stCondLst>
                                        </p:cTn>
                                        <p:tgtEl>
                                          <p:spTgt spid="26"/>
                                        </p:tgtEl>
                                        <p:attrNameLst>
                                          <p:attrName>ppt_w</p:attrName>
                                        </p:attrNameLst>
                                      </p:cBhvr>
                                      <p:tavLst>
                                        <p:tav tm="0">
                                          <p:val>
                                            <p:strVal val="#ppt_w*.05"/>
                                          </p:val>
                                        </p:tav>
                                        <p:tav tm="100000">
                                          <p:val>
                                            <p:strVal val="#ppt_w"/>
                                          </p:val>
                                        </p:tav>
                                      </p:tavLst>
                                    </p:anim>
                                    <p:anim calcmode="lin" valueType="num">
                                      <p:cBhvr>
                                        <p:cTn id="98" dur="1000" fill="hold"/>
                                        <p:tgtEl>
                                          <p:spTgt spid="26"/>
                                        </p:tgtEl>
                                        <p:attrNameLst>
                                          <p:attrName>ppt_h</p:attrName>
                                        </p:attrNameLst>
                                      </p:cBhvr>
                                      <p:tavLst>
                                        <p:tav tm="0">
                                          <p:val>
                                            <p:strVal val="#ppt_h"/>
                                          </p:val>
                                        </p:tav>
                                        <p:tav tm="100000">
                                          <p:val>
                                            <p:strVal val="#ppt_h"/>
                                          </p:val>
                                        </p:tav>
                                      </p:tavLst>
                                    </p:anim>
                                    <p:anim calcmode="lin" valueType="num">
                                      <p:cBhvr>
                                        <p:cTn id="99" dur="500" decel="50000" fill="hold">
                                          <p:stCondLst>
                                            <p:cond delay="0"/>
                                          </p:stCondLst>
                                        </p:cTn>
                                        <p:tgtEl>
                                          <p:spTgt spid="26"/>
                                        </p:tgtEl>
                                        <p:attrNameLst>
                                          <p:attrName>ppt_x</p:attrName>
                                        </p:attrNameLst>
                                      </p:cBhvr>
                                      <p:tavLst>
                                        <p:tav tm="0">
                                          <p:val>
                                            <p:strVal val="#ppt_x+.4"/>
                                          </p:val>
                                        </p:tav>
                                        <p:tav tm="100000">
                                          <p:val>
                                            <p:strVal val="#ppt_x"/>
                                          </p:val>
                                        </p:tav>
                                      </p:tavLst>
                                    </p:anim>
                                    <p:anim calcmode="lin" valueType="num">
                                      <p:cBhvr>
                                        <p:cTn id="100" dur="500" decel="50000" fill="hold">
                                          <p:stCondLst>
                                            <p:cond delay="0"/>
                                          </p:stCondLst>
                                        </p:cTn>
                                        <p:tgtEl>
                                          <p:spTgt spid="26"/>
                                        </p:tgtEl>
                                        <p:attrNameLst>
                                          <p:attrName>ppt_y</p:attrName>
                                        </p:attrNameLst>
                                      </p:cBhvr>
                                      <p:tavLst>
                                        <p:tav tm="0">
                                          <p:val>
                                            <p:strVal val="#ppt_y-.2"/>
                                          </p:val>
                                        </p:tav>
                                        <p:tav tm="100000">
                                          <p:val>
                                            <p:strVal val="#ppt_y+.1"/>
                                          </p:val>
                                        </p:tav>
                                      </p:tavLst>
                                    </p:anim>
                                    <p:anim calcmode="lin" valueType="num">
                                      <p:cBhvr>
                                        <p:cTn id="101" dur="500" accel="50000" fill="hold">
                                          <p:stCondLst>
                                            <p:cond delay="500"/>
                                          </p:stCondLst>
                                        </p:cTn>
                                        <p:tgtEl>
                                          <p:spTgt spid="26"/>
                                        </p:tgtEl>
                                        <p:attrNameLst>
                                          <p:attrName>ppt_y</p:attrName>
                                        </p:attrNameLst>
                                      </p:cBhvr>
                                      <p:tavLst>
                                        <p:tav tm="0">
                                          <p:val>
                                            <p:strVal val="#ppt_y+.1"/>
                                          </p:val>
                                        </p:tav>
                                        <p:tav tm="100000">
                                          <p:val>
                                            <p:strVal val="#ppt_y"/>
                                          </p:val>
                                        </p:tav>
                                      </p:tavLst>
                                    </p:anim>
                                    <p:animEffect transition="in" filter="fade">
                                      <p:cBhvr>
                                        <p:cTn id="102" dur="1000" decel="50000">
                                          <p:stCondLst>
                                            <p:cond delay="0"/>
                                          </p:stCondLst>
                                        </p:cTn>
                                        <p:tgtEl>
                                          <p:spTgt spid="26"/>
                                        </p:tgtEl>
                                      </p:cBhvr>
                                    </p:animEffect>
                                  </p:childTnLst>
                                </p:cTn>
                              </p:par>
                            </p:childTnLst>
                          </p:cTn>
                        </p:par>
                      </p:childTnLst>
                    </p:cTn>
                  </p:par>
                  <p:par>
                    <p:cTn id="103" fill="hold">
                      <p:stCondLst>
                        <p:cond delay="indefinite"/>
                      </p:stCondLst>
                      <p:childTnLst>
                        <p:par>
                          <p:cTn id="104" fill="hold">
                            <p:stCondLst>
                              <p:cond delay="0"/>
                            </p:stCondLst>
                            <p:childTnLst>
                              <p:par>
                                <p:cTn id="105" presetID="25" presetClass="entr" presetSubtype="0" fill="hold" nodeType="clickEffect">
                                  <p:stCondLst>
                                    <p:cond delay="0"/>
                                  </p:stCondLst>
                                  <p:childTnLst>
                                    <p:set>
                                      <p:cBhvr>
                                        <p:cTn id="106" dur="1" fill="hold">
                                          <p:stCondLst>
                                            <p:cond delay="0"/>
                                          </p:stCondLst>
                                        </p:cTn>
                                        <p:tgtEl>
                                          <p:spTgt spid="28"/>
                                        </p:tgtEl>
                                        <p:attrNameLst>
                                          <p:attrName>style.visibility</p:attrName>
                                        </p:attrNameLst>
                                      </p:cBhvr>
                                      <p:to>
                                        <p:strVal val="visible"/>
                                      </p:to>
                                    </p:set>
                                    <p:anim calcmode="lin" valueType="num">
                                      <p:cBhvr>
                                        <p:cTn id="107" dur="500" decel="50000" fill="hold">
                                          <p:stCondLst>
                                            <p:cond delay="0"/>
                                          </p:stCondLst>
                                        </p:cTn>
                                        <p:tgtEl>
                                          <p:spTgt spid="28"/>
                                        </p:tgtEl>
                                        <p:attrNameLst>
                                          <p:attrName>style.rotation</p:attrName>
                                        </p:attrNameLst>
                                      </p:cBhvr>
                                      <p:tavLst>
                                        <p:tav tm="0">
                                          <p:val>
                                            <p:fltVal val="-90"/>
                                          </p:val>
                                        </p:tav>
                                        <p:tav tm="100000">
                                          <p:val>
                                            <p:fltVal val="0"/>
                                          </p:val>
                                        </p:tav>
                                      </p:tavLst>
                                    </p:anim>
                                    <p:anim calcmode="lin" valueType="num">
                                      <p:cBhvr>
                                        <p:cTn id="108" dur="500" decel="50000" fill="hold">
                                          <p:stCondLst>
                                            <p:cond delay="0"/>
                                          </p:stCondLst>
                                        </p:cTn>
                                        <p:tgtEl>
                                          <p:spTgt spid="28"/>
                                        </p:tgtEl>
                                        <p:attrNameLst>
                                          <p:attrName>ppt_w</p:attrName>
                                        </p:attrNameLst>
                                      </p:cBhvr>
                                      <p:tavLst>
                                        <p:tav tm="0">
                                          <p:val>
                                            <p:strVal val="#ppt_w"/>
                                          </p:val>
                                        </p:tav>
                                        <p:tav tm="100000">
                                          <p:val>
                                            <p:strVal val="#ppt_w*.05"/>
                                          </p:val>
                                        </p:tav>
                                      </p:tavLst>
                                    </p:anim>
                                    <p:anim calcmode="lin" valueType="num">
                                      <p:cBhvr>
                                        <p:cTn id="109" dur="500" accel="50000" fill="hold">
                                          <p:stCondLst>
                                            <p:cond delay="500"/>
                                          </p:stCondLst>
                                        </p:cTn>
                                        <p:tgtEl>
                                          <p:spTgt spid="28"/>
                                        </p:tgtEl>
                                        <p:attrNameLst>
                                          <p:attrName>ppt_w</p:attrName>
                                        </p:attrNameLst>
                                      </p:cBhvr>
                                      <p:tavLst>
                                        <p:tav tm="0">
                                          <p:val>
                                            <p:strVal val="#ppt_w*.05"/>
                                          </p:val>
                                        </p:tav>
                                        <p:tav tm="100000">
                                          <p:val>
                                            <p:strVal val="#ppt_w"/>
                                          </p:val>
                                        </p:tav>
                                      </p:tavLst>
                                    </p:anim>
                                    <p:anim calcmode="lin" valueType="num">
                                      <p:cBhvr>
                                        <p:cTn id="110" dur="1000" fill="hold"/>
                                        <p:tgtEl>
                                          <p:spTgt spid="28"/>
                                        </p:tgtEl>
                                        <p:attrNameLst>
                                          <p:attrName>ppt_h</p:attrName>
                                        </p:attrNameLst>
                                      </p:cBhvr>
                                      <p:tavLst>
                                        <p:tav tm="0">
                                          <p:val>
                                            <p:strVal val="#ppt_h"/>
                                          </p:val>
                                        </p:tav>
                                        <p:tav tm="100000">
                                          <p:val>
                                            <p:strVal val="#ppt_h"/>
                                          </p:val>
                                        </p:tav>
                                      </p:tavLst>
                                    </p:anim>
                                    <p:anim calcmode="lin" valueType="num">
                                      <p:cBhvr>
                                        <p:cTn id="111" dur="500" decel="50000" fill="hold">
                                          <p:stCondLst>
                                            <p:cond delay="0"/>
                                          </p:stCondLst>
                                        </p:cTn>
                                        <p:tgtEl>
                                          <p:spTgt spid="28"/>
                                        </p:tgtEl>
                                        <p:attrNameLst>
                                          <p:attrName>ppt_x</p:attrName>
                                        </p:attrNameLst>
                                      </p:cBhvr>
                                      <p:tavLst>
                                        <p:tav tm="0">
                                          <p:val>
                                            <p:strVal val="#ppt_x+.4"/>
                                          </p:val>
                                        </p:tav>
                                        <p:tav tm="100000">
                                          <p:val>
                                            <p:strVal val="#ppt_x"/>
                                          </p:val>
                                        </p:tav>
                                      </p:tavLst>
                                    </p:anim>
                                    <p:anim calcmode="lin" valueType="num">
                                      <p:cBhvr>
                                        <p:cTn id="112" dur="500" decel="50000" fill="hold">
                                          <p:stCondLst>
                                            <p:cond delay="0"/>
                                          </p:stCondLst>
                                        </p:cTn>
                                        <p:tgtEl>
                                          <p:spTgt spid="28"/>
                                        </p:tgtEl>
                                        <p:attrNameLst>
                                          <p:attrName>ppt_y</p:attrName>
                                        </p:attrNameLst>
                                      </p:cBhvr>
                                      <p:tavLst>
                                        <p:tav tm="0">
                                          <p:val>
                                            <p:strVal val="#ppt_y-.2"/>
                                          </p:val>
                                        </p:tav>
                                        <p:tav tm="100000">
                                          <p:val>
                                            <p:strVal val="#ppt_y+.1"/>
                                          </p:val>
                                        </p:tav>
                                      </p:tavLst>
                                    </p:anim>
                                    <p:anim calcmode="lin" valueType="num">
                                      <p:cBhvr>
                                        <p:cTn id="113" dur="500" accel="50000" fill="hold">
                                          <p:stCondLst>
                                            <p:cond delay="500"/>
                                          </p:stCondLst>
                                        </p:cTn>
                                        <p:tgtEl>
                                          <p:spTgt spid="28"/>
                                        </p:tgtEl>
                                        <p:attrNameLst>
                                          <p:attrName>ppt_y</p:attrName>
                                        </p:attrNameLst>
                                      </p:cBhvr>
                                      <p:tavLst>
                                        <p:tav tm="0">
                                          <p:val>
                                            <p:strVal val="#ppt_y+.1"/>
                                          </p:val>
                                        </p:tav>
                                        <p:tav tm="100000">
                                          <p:val>
                                            <p:strVal val="#ppt_y"/>
                                          </p:val>
                                        </p:tav>
                                      </p:tavLst>
                                    </p:anim>
                                    <p:animEffect transition="in" filter="fade">
                                      <p:cBhvr>
                                        <p:cTn id="114" dur="1000" decel="50000">
                                          <p:stCondLst>
                                            <p:cond delay="0"/>
                                          </p:stCondLst>
                                        </p:cTn>
                                        <p:tgtEl>
                                          <p:spTgt spid="28"/>
                                        </p:tgtEl>
                                      </p:cBhvr>
                                    </p:animEffect>
                                  </p:childTnLst>
                                </p:cTn>
                              </p:par>
                            </p:childTnLst>
                          </p:cTn>
                        </p:par>
                      </p:childTnLst>
                    </p:cTn>
                  </p:par>
                  <p:par>
                    <p:cTn id="115" fill="hold">
                      <p:stCondLst>
                        <p:cond delay="indefinite"/>
                      </p:stCondLst>
                      <p:childTnLst>
                        <p:par>
                          <p:cTn id="116" fill="hold">
                            <p:stCondLst>
                              <p:cond delay="0"/>
                            </p:stCondLst>
                            <p:childTnLst>
                              <p:par>
                                <p:cTn id="117" presetID="25" presetClass="entr" presetSubtype="0" fill="hold" grpId="0" nodeType="clickEffect">
                                  <p:stCondLst>
                                    <p:cond delay="0"/>
                                  </p:stCondLst>
                                  <p:childTnLst>
                                    <p:set>
                                      <p:cBhvr>
                                        <p:cTn id="118" dur="1" fill="hold">
                                          <p:stCondLst>
                                            <p:cond delay="0"/>
                                          </p:stCondLst>
                                        </p:cTn>
                                        <p:tgtEl>
                                          <p:spTgt spid="31"/>
                                        </p:tgtEl>
                                        <p:attrNameLst>
                                          <p:attrName>style.visibility</p:attrName>
                                        </p:attrNameLst>
                                      </p:cBhvr>
                                      <p:to>
                                        <p:strVal val="visible"/>
                                      </p:to>
                                    </p:set>
                                    <p:anim calcmode="lin" valueType="num">
                                      <p:cBhvr>
                                        <p:cTn id="119" dur="500" decel="50000" fill="hold">
                                          <p:stCondLst>
                                            <p:cond delay="0"/>
                                          </p:stCondLst>
                                        </p:cTn>
                                        <p:tgtEl>
                                          <p:spTgt spid="31"/>
                                        </p:tgtEl>
                                        <p:attrNameLst>
                                          <p:attrName>style.rotation</p:attrName>
                                        </p:attrNameLst>
                                      </p:cBhvr>
                                      <p:tavLst>
                                        <p:tav tm="0">
                                          <p:val>
                                            <p:fltVal val="-90"/>
                                          </p:val>
                                        </p:tav>
                                        <p:tav tm="100000">
                                          <p:val>
                                            <p:fltVal val="0"/>
                                          </p:val>
                                        </p:tav>
                                      </p:tavLst>
                                    </p:anim>
                                    <p:anim calcmode="lin" valueType="num">
                                      <p:cBhvr>
                                        <p:cTn id="120" dur="500" decel="50000" fill="hold">
                                          <p:stCondLst>
                                            <p:cond delay="0"/>
                                          </p:stCondLst>
                                        </p:cTn>
                                        <p:tgtEl>
                                          <p:spTgt spid="31"/>
                                        </p:tgtEl>
                                        <p:attrNameLst>
                                          <p:attrName>ppt_w</p:attrName>
                                        </p:attrNameLst>
                                      </p:cBhvr>
                                      <p:tavLst>
                                        <p:tav tm="0">
                                          <p:val>
                                            <p:strVal val="#ppt_w"/>
                                          </p:val>
                                        </p:tav>
                                        <p:tav tm="100000">
                                          <p:val>
                                            <p:strVal val="#ppt_w*.05"/>
                                          </p:val>
                                        </p:tav>
                                      </p:tavLst>
                                    </p:anim>
                                    <p:anim calcmode="lin" valueType="num">
                                      <p:cBhvr>
                                        <p:cTn id="121" dur="500" accel="50000" fill="hold">
                                          <p:stCondLst>
                                            <p:cond delay="500"/>
                                          </p:stCondLst>
                                        </p:cTn>
                                        <p:tgtEl>
                                          <p:spTgt spid="31"/>
                                        </p:tgtEl>
                                        <p:attrNameLst>
                                          <p:attrName>ppt_w</p:attrName>
                                        </p:attrNameLst>
                                      </p:cBhvr>
                                      <p:tavLst>
                                        <p:tav tm="0">
                                          <p:val>
                                            <p:strVal val="#ppt_w*.05"/>
                                          </p:val>
                                        </p:tav>
                                        <p:tav tm="100000">
                                          <p:val>
                                            <p:strVal val="#ppt_w"/>
                                          </p:val>
                                        </p:tav>
                                      </p:tavLst>
                                    </p:anim>
                                    <p:anim calcmode="lin" valueType="num">
                                      <p:cBhvr>
                                        <p:cTn id="122" dur="1000" fill="hold"/>
                                        <p:tgtEl>
                                          <p:spTgt spid="31"/>
                                        </p:tgtEl>
                                        <p:attrNameLst>
                                          <p:attrName>ppt_h</p:attrName>
                                        </p:attrNameLst>
                                      </p:cBhvr>
                                      <p:tavLst>
                                        <p:tav tm="0">
                                          <p:val>
                                            <p:strVal val="#ppt_h"/>
                                          </p:val>
                                        </p:tav>
                                        <p:tav tm="100000">
                                          <p:val>
                                            <p:strVal val="#ppt_h"/>
                                          </p:val>
                                        </p:tav>
                                      </p:tavLst>
                                    </p:anim>
                                    <p:anim calcmode="lin" valueType="num">
                                      <p:cBhvr>
                                        <p:cTn id="123" dur="500" decel="50000" fill="hold">
                                          <p:stCondLst>
                                            <p:cond delay="0"/>
                                          </p:stCondLst>
                                        </p:cTn>
                                        <p:tgtEl>
                                          <p:spTgt spid="31"/>
                                        </p:tgtEl>
                                        <p:attrNameLst>
                                          <p:attrName>ppt_x</p:attrName>
                                        </p:attrNameLst>
                                      </p:cBhvr>
                                      <p:tavLst>
                                        <p:tav tm="0">
                                          <p:val>
                                            <p:strVal val="#ppt_x+.4"/>
                                          </p:val>
                                        </p:tav>
                                        <p:tav tm="100000">
                                          <p:val>
                                            <p:strVal val="#ppt_x"/>
                                          </p:val>
                                        </p:tav>
                                      </p:tavLst>
                                    </p:anim>
                                    <p:anim calcmode="lin" valueType="num">
                                      <p:cBhvr>
                                        <p:cTn id="124" dur="500" decel="50000" fill="hold">
                                          <p:stCondLst>
                                            <p:cond delay="0"/>
                                          </p:stCondLst>
                                        </p:cTn>
                                        <p:tgtEl>
                                          <p:spTgt spid="31"/>
                                        </p:tgtEl>
                                        <p:attrNameLst>
                                          <p:attrName>ppt_y</p:attrName>
                                        </p:attrNameLst>
                                      </p:cBhvr>
                                      <p:tavLst>
                                        <p:tav tm="0">
                                          <p:val>
                                            <p:strVal val="#ppt_y-.2"/>
                                          </p:val>
                                        </p:tav>
                                        <p:tav tm="100000">
                                          <p:val>
                                            <p:strVal val="#ppt_y+.1"/>
                                          </p:val>
                                        </p:tav>
                                      </p:tavLst>
                                    </p:anim>
                                    <p:anim calcmode="lin" valueType="num">
                                      <p:cBhvr>
                                        <p:cTn id="125" dur="500" accel="50000" fill="hold">
                                          <p:stCondLst>
                                            <p:cond delay="500"/>
                                          </p:stCondLst>
                                        </p:cTn>
                                        <p:tgtEl>
                                          <p:spTgt spid="31"/>
                                        </p:tgtEl>
                                        <p:attrNameLst>
                                          <p:attrName>ppt_y</p:attrName>
                                        </p:attrNameLst>
                                      </p:cBhvr>
                                      <p:tavLst>
                                        <p:tav tm="0">
                                          <p:val>
                                            <p:strVal val="#ppt_y+.1"/>
                                          </p:val>
                                        </p:tav>
                                        <p:tav tm="100000">
                                          <p:val>
                                            <p:strVal val="#ppt_y"/>
                                          </p:val>
                                        </p:tav>
                                      </p:tavLst>
                                    </p:anim>
                                    <p:animEffect transition="in" filter="fade">
                                      <p:cBhvr>
                                        <p:cTn id="126" dur="1000" decel="50000">
                                          <p:stCondLst>
                                            <p:cond delay="0"/>
                                          </p:stCondLst>
                                        </p:cTn>
                                        <p:tgtEl>
                                          <p:spTgt spid="31"/>
                                        </p:tgtEl>
                                      </p:cBhvr>
                                    </p:animEffect>
                                  </p:childTnLst>
                                </p:cTn>
                              </p:par>
                            </p:childTnLst>
                          </p:cTn>
                        </p:par>
                      </p:childTnLst>
                    </p:cTn>
                  </p:par>
                  <p:par>
                    <p:cTn id="127" fill="hold">
                      <p:stCondLst>
                        <p:cond delay="indefinite"/>
                      </p:stCondLst>
                      <p:childTnLst>
                        <p:par>
                          <p:cTn id="128" fill="hold">
                            <p:stCondLst>
                              <p:cond delay="0"/>
                            </p:stCondLst>
                            <p:childTnLst>
                              <p:par>
                                <p:cTn id="129" presetID="25" presetClass="entr" presetSubtype="0" fill="hold" nodeType="clickEffect">
                                  <p:stCondLst>
                                    <p:cond delay="0"/>
                                  </p:stCondLst>
                                  <p:childTnLst>
                                    <p:set>
                                      <p:cBhvr>
                                        <p:cTn id="130" dur="1" fill="hold">
                                          <p:stCondLst>
                                            <p:cond delay="0"/>
                                          </p:stCondLst>
                                        </p:cTn>
                                        <p:tgtEl>
                                          <p:spTgt spid="37"/>
                                        </p:tgtEl>
                                        <p:attrNameLst>
                                          <p:attrName>style.visibility</p:attrName>
                                        </p:attrNameLst>
                                      </p:cBhvr>
                                      <p:to>
                                        <p:strVal val="visible"/>
                                      </p:to>
                                    </p:set>
                                    <p:anim calcmode="lin" valueType="num">
                                      <p:cBhvr>
                                        <p:cTn id="131" dur="500" decel="50000" fill="hold">
                                          <p:stCondLst>
                                            <p:cond delay="0"/>
                                          </p:stCondLst>
                                        </p:cTn>
                                        <p:tgtEl>
                                          <p:spTgt spid="37"/>
                                        </p:tgtEl>
                                        <p:attrNameLst>
                                          <p:attrName>style.rotation</p:attrName>
                                        </p:attrNameLst>
                                      </p:cBhvr>
                                      <p:tavLst>
                                        <p:tav tm="0">
                                          <p:val>
                                            <p:fltVal val="-90"/>
                                          </p:val>
                                        </p:tav>
                                        <p:tav tm="100000">
                                          <p:val>
                                            <p:fltVal val="0"/>
                                          </p:val>
                                        </p:tav>
                                      </p:tavLst>
                                    </p:anim>
                                    <p:anim calcmode="lin" valueType="num">
                                      <p:cBhvr>
                                        <p:cTn id="132" dur="500" decel="50000" fill="hold">
                                          <p:stCondLst>
                                            <p:cond delay="0"/>
                                          </p:stCondLst>
                                        </p:cTn>
                                        <p:tgtEl>
                                          <p:spTgt spid="37"/>
                                        </p:tgtEl>
                                        <p:attrNameLst>
                                          <p:attrName>ppt_w</p:attrName>
                                        </p:attrNameLst>
                                      </p:cBhvr>
                                      <p:tavLst>
                                        <p:tav tm="0">
                                          <p:val>
                                            <p:strVal val="#ppt_w"/>
                                          </p:val>
                                        </p:tav>
                                        <p:tav tm="100000">
                                          <p:val>
                                            <p:strVal val="#ppt_w*.05"/>
                                          </p:val>
                                        </p:tav>
                                      </p:tavLst>
                                    </p:anim>
                                    <p:anim calcmode="lin" valueType="num">
                                      <p:cBhvr>
                                        <p:cTn id="133" dur="500" accel="50000" fill="hold">
                                          <p:stCondLst>
                                            <p:cond delay="500"/>
                                          </p:stCondLst>
                                        </p:cTn>
                                        <p:tgtEl>
                                          <p:spTgt spid="37"/>
                                        </p:tgtEl>
                                        <p:attrNameLst>
                                          <p:attrName>ppt_w</p:attrName>
                                        </p:attrNameLst>
                                      </p:cBhvr>
                                      <p:tavLst>
                                        <p:tav tm="0">
                                          <p:val>
                                            <p:strVal val="#ppt_w*.05"/>
                                          </p:val>
                                        </p:tav>
                                        <p:tav tm="100000">
                                          <p:val>
                                            <p:strVal val="#ppt_w"/>
                                          </p:val>
                                        </p:tav>
                                      </p:tavLst>
                                    </p:anim>
                                    <p:anim calcmode="lin" valueType="num">
                                      <p:cBhvr>
                                        <p:cTn id="134" dur="1000" fill="hold"/>
                                        <p:tgtEl>
                                          <p:spTgt spid="37"/>
                                        </p:tgtEl>
                                        <p:attrNameLst>
                                          <p:attrName>ppt_h</p:attrName>
                                        </p:attrNameLst>
                                      </p:cBhvr>
                                      <p:tavLst>
                                        <p:tav tm="0">
                                          <p:val>
                                            <p:strVal val="#ppt_h"/>
                                          </p:val>
                                        </p:tav>
                                        <p:tav tm="100000">
                                          <p:val>
                                            <p:strVal val="#ppt_h"/>
                                          </p:val>
                                        </p:tav>
                                      </p:tavLst>
                                    </p:anim>
                                    <p:anim calcmode="lin" valueType="num">
                                      <p:cBhvr>
                                        <p:cTn id="135" dur="500" decel="50000" fill="hold">
                                          <p:stCondLst>
                                            <p:cond delay="0"/>
                                          </p:stCondLst>
                                        </p:cTn>
                                        <p:tgtEl>
                                          <p:spTgt spid="37"/>
                                        </p:tgtEl>
                                        <p:attrNameLst>
                                          <p:attrName>ppt_x</p:attrName>
                                        </p:attrNameLst>
                                      </p:cBhvr>
                                      <p:tavLst>
                                        <p:tav tm="0">
                                          <p:val>
                                            <p:strVal val="#ppt_x+.4"/>
                                          </p:val>
                                        </p:tav>
                                        <p:tav tm="100000">
                                          <p:val>
                                            <p:strVal val="#ppt_x"/>
                                          </p:val>
                                        </p:tav>
                                      </p:tavLst>
                                    </p:anim>
                                    <p:anim calcmode="lin" valueType="num">
                                      <p:cBhvr>
                                        <p:cTn id="136" dur="500" decel="50000" fill="hold">
                                          <p:stCondLst>
                                            <p:cond delay="0"/>
                                          </p:stCondLst>
                                        </p:cTn>
                                        <p:tgtEl>
                                          <p:spTgt spid="37"/>
                                        </p:tgtEl>
                                        <p:attrNameLst>
                                          <p:attrName>ppt_y</p:attrName>
                                        </p:attrNameLst>
                                      </p:cBhvr>
                                      <p:tavLst>
                                        <p:tav tm="0">
                                          <p:val>
                                            <p:strVal val="#ppt_y-.2"/>
                                          </p:val>
                                        </p:tav>
                                        <p:tav tm="100000">
                                          <p:val>
                                            <p:strVal val="#ppt_y+.1"/>
                                          </p:val>
                                        </p:tav>
                                      </p:tavLst>
                                    </p:anim>
                                    <p:anim calcmode="lin" valueType="num">
                                      <p:cBhvr>
                                        <p:cTn id="137" dur="500" accel="50000" fill="hold">
                                          <p:stCondLst>
                                            <p:cond delay="500"/>
                                          </p:stCondLst>
                                        </p:cTn>
                                        <p:tgtEl>
                                          <p:spTgt spid="37"/>
                                        </p:tgtEl>
                                        <p:attrNameLst>
                                          <p:attrName>ppt_y</p:attrName>
                                        </p:attrNameLst>
                                      </p:cBhvr>
                                      <p:tavLst>
                                        <p:tav tm="0">
                                          <p:val>
                                            <p:strVal val="#ppt_y+.1"/>
                                          </p:val>
                                        </p:tav>
                                        <p:tav tm="100000">
                                          <p:val>
                                            <p:strVal val="#ppt_y"/>
                                          </p:val>
                                        </p:tav>
                                      </p:tavLst>
                                    </p:anim>
                                    <p:animEffect transition="in" filter="fade">
                                      <p:cBhvr>
                                        <p:cTn id="138" dur="1000" decel="50000">
                                          <p:stCondLst>
                                            <p:cond delay="0"/>
                                          </p:stCondLst>
                                        </p:cTn>
                                        <p:tgtEl>
                                          <p:spTgt spid="37"/>
                                        </p:tgtEl>
                                      </p:cBhvr>
                                    </p:animEffect>
                                  </p:childTnLst>
                                </p:cTn>
                              </p:par>
                              <p:par>
                                <p:cTn id="139" presetID="25" presetClass="entr" presetSubtype="0" fill="hold" nodeType="withEffect">
                                  <p:stCondLst>
                                    <p:cond delay="0"/>
                                  </p:stCondLst>
                                  <p:childTnLst>
                                    <p:set>
                                      <p:cBhvr>
                                        <p:cTn id="140" dur="1" fill="hold">
                                          <p:stCondLst>
                                            <p:cond delay="0"/>
                                          </p:stCondLst>
                                        </p:cTn>
                                        <p:tgtEl>
                                          <p:spTgt spid="32"/>
                                        </p:tgtEl>
                                        <p:attrNameLst>
                                          <p:attrName>style.visibility</p:attrName>
                                        </p:attrNameLst>
                                      </p:cBhvr>
                                      <p:to>
                                        <p:strVal val="visible"/>
                                      </p:to>
                                    </p:set>
                                    <p:anim calcmode="lin" valueType="num">
                                      <p:cBhvr>
                                        <p:cTn id="141" dur="500" decel="50000" fill="hold">
                                          <p:stCondLst>
                                            <p:cond delay="0"/>
                                          </p:stCondLst>
                                        </p:cTn>
                                        <p:tgtEl>
                                          <p:spTgt spid="32"/>
                                        </p:tgtEl>
                                        <p:attrNameLst>
                                          <p:attrName>style.rotation</p:attrName>
                                        </p:attrNameLst>
                                      </p:cBhvr>
                                      <p:tavLst>
                                        <p:tav tm="0">
                                          <p:val>
                                            <p:fltVal val="-90"/>
                                          </p:val>
                                        </p:tav>
                                        <p:tav tm="100000">
                                          <p:val>
                                            <p:fltVal val="0"/>
                                          </p:val>
                                        </p:tav>
                                      </p:tavLst>
                                    </p:anim>
                                    <p:anim calcmode="lin" valueType="num">
                                      <p:cBhvr>
                                        <p:cTn id="142" dur="500" decel="50000" fill="hold">
                                          <p:stCondLst>
                                            <p:cond delay="0"/>
                                          </p:stCondLst>
                                        </p:cTn>
                                        <p:tgtEl>
                                          <p:spTgt spid="32"/>
                                        </p:tgtEl>
                                        <p:attrNameLst>
                                          <p:attrName>ppt_w</p:attrName>
                                        </p:attrNameLst>
                                      </p:cBhvr>
                                      <p:tavLst>
                                        <p:tav tm="0">
                                          <p:val>
                                            <p:strVal val="#ppt_w"/>
                                          </p:val>
                                        </p:tav>
                                        <p:tav tm="100000">
                                          <p:val>
                                            <p:strVal val="#ppt_w*.05"/>
                                          </p:val>
                                        </p:tav>
                                      </p:tavLst>
                                    </p:anim>
                                    <p:anim calcmode="lin" valueType="num">
                                      <p:cBhvr>
                                        <p:cTn id="143" dur="500" accel="50000" fill="hold">
                                          <p:stCondLst>
                                            <p:cond delay="500"/>
                                          </p:stCondLst>
                                        </p:cTn>
                                        <p:tgtEl>
                                          <p:spTgt spid="32"/>
                                        </p:tgtEl>
                                        <p:attrNameLst>
                                          <p:attrName>ppt_w</p:attrName>
                                        </p:attrNameLst>
                                      </p:cBhvr>
                                      <p:tavLst>
                                        <p:tav tm="0">
                                          <p:val>
                                            <p:strVal val="#ppt_w*.05"/>
                                          </p:val>
                                        </p:tav>
                                        <p:tav tm="100000">
                                          <p:val>
                                            <p:strVal val="#ppt_w"/>
                                          </p:val>
                                        </p:tav>
                                      </p:tavLst>
                                    </p:anim>
                                    <p:anim calcmode="lin" valueType="num">
                                      <p:cBhvr>
                                        <p:cTn id="144" dur="1000" fill="hold"/>
                                        <p:tgtEl>
                                          <p:spTgt spid="32"/>
                                        </p:tgtEl>
                                        <p:attrNameLst>
                                          <p:attrName>ppt_h</p:attrName>
                                        </p:attrNameLst>
                                      </p:cBhvr>
                                      <p:tavLst>
                                        <p:tav tm="0">
                                          <p:val>
                                            <p:strVal val="#ppt_h"/>
                                          </p:val>
                                        </p:tav>
                                        <p:tav tm="100000">
                                          <p:val>
                                            <p:strVal val="#ppt_h"/>
                                          </p:val>
                                        </p:tav>
                                      </p:tavLst>
                                    </p:anim>
                                    <p:anim calcmode="lin" valueType="num">
                                      <p:cBhvr>
                                        <p:cTn id="145" dur="500" decel="50000" fill="hold">
                                          <p:stCondLst>
                                            <p:cond delay="0"/>
                                          </p:stCondLst>
                                        </p:cTn>
                                        <p:tgtEl>
                                          <p:spTgt spid="32"/>
                                        </p:tgtEl>
                                        <p:attrNameLst>
                                          <p:attrName>ppt_x</p:attrName>
                                        </p:attrNameLst>
                                      </p:cBhvr>
                                      <p:tavLst>
                                        <p:tav tm="0">
                                          <p:val>
                                            <p:strVal val="#ppt_x+.4"/>
                                          </p:val>
                                        </p:tav>
                                        <p:tav tm="100000">
                                          <p:val>
                                            <p:strVal val="#ppt_x"/>
                                          </p:val>
                                        </p:tav>
                                      </p:tavLst>
                                    </p:anim>
                                    <p:anim calcmode="lin" valueType="num">
                                      <p:cBhvr>
                                        <p:cTn id="146" dur="500" decel="50000" fill="hold">
                                          <p:stCondLst>
                                            <p:cond delay="0"/>
                                          </p:stCondLst>
                                        </p:cTn>
                                        <p:tgtEl>
                                          <p:spTgt spid="32"/>
                                        </p:tgtEl>
                                        <p:attrNameLst>
                                          <p:attrName>ppt_y</p:attrName>
                                        </p:attrNameLst>
                                      </p:cBhvr>
                                      <p:tavLst>
                                        <p:tav tm="0">
                                          <p:val>
                                            <p:strVal val="#ppt_y-.2"/>
                                          </p:val>
                                        </p:tav>
                                        <p:tav tm="100000">
                                          <p:val>
                                            <p:strVal val="#ppt_y+.1"/>
                                          </p:val>
                                        </p:tav>
                                      </p:tavLst>
                                    </p:anim>
                                    <p:anim calcmode="lin" valueType="num">
                                      <p:cBhvr>
                                        <p:cTn id="147" dur="500" accel="50000" fill="hold">
                                          <p:stCondLst>
                                            <p:cond delay="500"/>
                                          </p:stCondLst>
                                        </p:cTn>
                                        <p:tgtEl>
                                          <p:spTgt spid="32"/>
                                        </p:tgtEl>
                                        <p:attrNameLst>
                                          <p:attrName>ppt_y</p:attrName>
                                        </p:attrNameLst>
                                      </p:cBhvr>
                                      <p:tavLst>
                                        <p:tav tm="0">
                                          <p:val>
                                            <p:strVal val="#ppt_y+.1"/>
                                          </p:val>
                                        </p:tav>
                                        <p:tav tm="100000">
                                          <p:val>
                                            <p:strVal val="#ppt_y"/>
                                          </p:val>
                                        </p:tav>
                                      </p:tavLst>
                                    </p:anim>
                                    <p:animEffect transition="in" filter="fade">
                                      <p:cBhvr>
                                        <p:cTn id="148" dur="1000" decel="50000">
                                          <p:stCondLst>
                                            <p:cond delay="0"/>
                                          </p:stCondLst>
                                        </p:cTn>
                                        <p:tgtEl>
                                          <p:spTgt spid="32"/>
                                        </p:tgtEl>
                                      </p:cBhvr>
                                    </p:animEffect>
                                  </p:childTnLst>
                                </p:cTn>
                              </p:par>
                              <p:par>
                                <p:cTn id="149" presetID="25" presetClass="entr" presetSubtype="0" fill="hold" nodeType="withEffect">
                                  <p:stCondLst>
                                    <p:cond delay="0"/>
                                  </p:stCondLst>
                                  <p:childTnLst>
                                    <p:set>
                                      <p:cBhvr>
                                        <p:cTn id="150" dur="1" fill="hold">
                                          <p:stCondLst>
                                            <p:cond delay="0"/>
                                          </p:stCondLst>
                                        </p:cTn>
                                        <p:tgtEl>
                                          <p:spTgt spid="33"/>
                                        </p:tgtEl>
                                        <p:attrNameLst>
                                          <p:attrName>style.visibility</p:attrName>
                                        </p:attrNameLst>
                                      </p:cBhvr>
                                      <p:to>
                                        <p:strVal val="visible"/>
                                      </p:to>
                                    </p:set>
                                    <p:anim calcmode="lin" valueType="num">
                                      <p:cBhvr>
                                        <p:cTn id="151" dur="500" decel="50000" fill="hold">
                                          <p:stCondLst>
                                            <p:cond delay="0"/>
                                          </p:stCondLst>
                                        </p:cTn>
                                        <p:tgtEl>
                                          <p:spTgt spid="33"/>
                                        </p:tgtEl>
                                        <p:attrNameLst>
                                          <p:attrName>style.rotation</p:attrName>
                                        </p:attrNameLst>
                                      </p:cBhvr>
                                      <p:tavLst>
                                        <p:tav tm="0">
                                          <p:val>
                                            <p:fltVal val="-90"/>
                                          </p:val>
                                        </p:tav>
                                        <p:tav tm="100000">
                                          <p:val>
                                            <p:fltVal val="0"/>
                                          </p:val>
                                        </p:tav>
                                      </p:tavLst>
                                    </p:anim>
                                    <p:anim calcmode="lin" valueType="num">
                                      <p:cBhvr>
                                        <p:cTn id="152" dur="500" decel="50000" fill="hold">
                                          <p:stCondLst>
                                            <p:cond delay="0"/>
                                          </p:stCondLst>
                                        </p:cTn>
                                        <p:tgtEl>
                                          <p:spTgt spid="33"/>
                                        </p:tgtEl>
                                        <p:attrNameLst>
                                          <p:attrName>ppt_w</p:attrName>
                                        </p:attrNameLst>
                                      </p:cBhvr>
                                      <p:tavLst>
                                        <p:tav tm="0">
                                          <p:val>
                                            <p:strVal val="#ppt_w"/>
                                          </p:val>
                                        </p:tav>
                                        <p:tav tm="100000">
                                          <p:val>
                                            <p:strVal val="#ppt_w*.05"/>
                                          </p:val>
                                        </p:tav>
                                      </p:tavLst>
                                    </p:anim>
                                    <p:anim calcmode="lin" valueType="num">
                                      <p:cBhvr>
                                        <p:cTn id="153" dur="500" accel="50000" fill="hold">
                                          <p:stCondLst>
                                            <p:cond delay="500"/>
                                          </p:stCondLst>
                                        </p:cTn>
                                        <p:tgtEl>
                                          <p:spTgt spid="33"/>
                                        </p:tgtEl>
                                        <p:attrNameLst>
                                          <p:attrName>ppt_w</p:attrName>
                                        </p:attrNameLst>
                                      </p:cBhvr>
                                      <p:tavLst>
                                        <p:tav tm="0">
                                          <p:val>
                                            <p:strVal val="#ppt_w*.05"/>
                                          </p:val>
                                        </p:tav>
                                        <p:tav tm="100000">
                                          <p:val>
                                            <p:strVal val="#ppt_w"/>
                                          </p:val>
                                        </p:tav>
                                      </p:tavLst>
                                    </p:anim>
                                    <p:anim calcmode="lin" valueType="num">
                                      <p:cBhvr>
                                        <p:cTn id="154" dur="1000" fill="hold"/>
                                        <p:tgtEl>
                                          <p:spTgt spid="33"/>
                                        </p:tgtEl>
                                        <p:attrNameLst>
                                          <p:attrName>ppt_h</p:attrName>
                                        </p:attrNameLst>
                                      </p:cBhvr>
                                      <p:tavLst>
                                        <p:tav tm="0">
                                          <p:val>
                                            <p:strVal val="#ppt_h"/>
                                          </p:val>
                                        </p:tav>
                                        <p:tav tm="100000">
                                          <p:val>
                                            <p:strVal val="#ppt_h"/>
                                          </p:val>
                                        </p:tav>
                                      </p:tavLst>
                                    </p:anim>
                                    <p:anim calcmode="lin" valueType="num">
                                      <p:cBhvr>
                                        <p:cTn id="155" dur="500" decel="50000" fill="hold">
                                          <p:stCondLst>
                                            <p:cond delay="0"/>
                                          </p:stCondLst>
                                        </p:cTn>
                                        <p:tgtEl>
                                          <p:spTgt spid="33"/>
                                        </p:tgtEl>
                                        <p:attrNameLst>
                                          <p:attrName>ppt_x</p:attrName>
                                        </p:attrNameLst>
                                      </p:cBhvr>
                                      <p:tavLst>
                                        <p:tav tm="0">
                                          <p:val>
                                            <p:strVal val="#ppt_x+.4"/>
                                          </p:val>
                                        </p:tav>
                                        <p:tav tm="100000">
                                          <p:val>
                                            <p:strVal val="#ppt_x"/>
                                          </p:val>
                                        </p:tav>
                                      </p:tavLst>
                                    </p:anim>
                                    <p:anim calcmode="lin" valueType="num">
                                      <p:cBhvr>
                                        <p:cTn id="156" dur="500" decel="50000" fill="hold">
                                          <p:stCondLst>
                                            <p:cond delay="0"/>
                                          </p:stCondLst>
                                        </p:cTn>
                                        <p:tgtEl>
                                          <p:spTgt spid="33"/>
                                        </p:tgtEl>
                                        <p:attrNameLst>
                                          <p:attrName>ppt_y</p:attrName>
                                        </p:attrNameLst>
                                      </p:cBhvr>
                                      <p:tavLst>
                                        <p:tav tm="0">
                                          <p:val>
                                            <p:strVal val="#ppt_y-.2"/>
                                          </p:val>
                                        </p:tav>
                                        <p:tav tm="100000">
                                          <p:val>
                                            <p:strVal val="#ppt_y+.1"/>
                                          </p:val>
                                        </p:tav>
                                      </p:tavLst>
                                    </p:anim>
                                    <p:anim calcmode="lin" valueType="num">
                                      <p:cBhvr>
                                        <p:cTn id="157" dur="500" accel="50000" fill="hold">
                                          <p:stCondLst>
                                            <p:cond delay="500"/>
                                          </p:stCondLst>
                                        </p:cTn>
                                        <p:tgtEl>
                                          <p:spTgt spid="33"/>
                                        </p:tgtEl>
                                        <p:attrNameLst>
                                          <p:attrName>ppt_y</p:attrName>
                                        </p:attrNameLst>
                                      </p:cBhvr>
                                      <p:tavLst>
                                        <p:tav tm="0">
                                          <p:val>
                                            <p:strVal val="#ppt_y+.1"/>
                                          </p:val>
                                        </p:tav>
                                        <p:tav tm="100000">
                                          <p:val>
                                            <p:strVal val="#ppt_y"/>
                                          </p:val>
                                        </p:tav>
                                      </p:tavLst>
                                    </p:anim>
                                    <p:animEffect transition="in" filter="fade">
                                      <p:cBhvr>
                                        <p:cTn id="158" dur="1000" decel="50000">
                                          <p:stCondLst>
                                            <p:cond delay="0"/>
                                          </p:stCondLst>
                                        </p:cTn>
                                        <p:tgtEl>
                                          <p:spTgt spid="33"/>
                                        </p:tgtEl>
                                      </p:cBhvr>
                                    </p:animEffect>
                                  </p:childTnLst>
                                </p:cTn>
                              </p:par>
                            </p:childTnLst>
                          </p:cTn>
                        </p:par>
                      </p:childTnLst>
                    </p:cTn>
                  </p:par>
                  <p:par>
                    <p:cTn id="159" fill="hold">
                      <p:stCondLst>
                        <p:cond delay="indefinite"/>
                      </p:stCondLst>
                      <p:childTnLst>
                        <p:par>
                          <p:cTn id="160" fill="hold">
                            <p:stCondLst>
                              <p:cond delay="0"/>
                            </p:stCondLst>
                            <p:childTnLst>
                              <p:par>
                                <p:cTn id="161" presetID="25" presetClass="entr" presetSubtype="0" fill="hold" nodeType="clickEffect">
                                  <p:stCondLst>
                                    <p:cond delay="0"/>
                                  </p:stCondLst>
                                  <p:childTnLst>
                                    <p:set>
                                      <p:cBhvr>
                                        <p:cTn id="162" dur="1" fill="hold">
                                          <p:stCondLst>
                                            <p:cond delay="0"/>
                                          </p:stCondLst>
                                        </p:cTn>
                                        <p:tgtEl>
                                          <p:spTgt spid="38"/>
                                        </p:tgtEl>
                                        <p:attrNameLst>
                                          <p:attrName>style.visibility</p:attrName>
                                        </p:attrNameLst>
                                      </p:cBhvr>
                                      <p:to>
                                        <p:strVal val="visible"/>
                                      </p:to>
                                    </p:set>
                                    <p:anim calcmode="lin" valueType="num">
                                      <p:cBhvr>
                                        <p:cTn id="163" dur="500" decel="50000" fill="hold">
                                          <p:stCondLst>
                                            <p:cond delay="0"/>
                                          </p:stCondLst>
                                        </p:cTn>
                                        <p:tgtEl>
                                          <p:spTgt spid="38"/>
                                        </p:tgtEl>
                                        <p:attrNameLst>
                                          <p:attrName>style.rotation</p:attrName>
                                        </p:attrNameLst>
                                      </p:cBhvr>
                                      <p:tavLst>
                                        <p:tav tm="0">
                                          <p:val>
                                            <p:fltVal val="-90"/>
                                          </p:val>
                                        </p:tav>
                                        <p:tav tm="100000">
                                          <p:val>
                                            <p:fltVal val="0"/>
                                          </p:val>
                                        </p:tav>
                                      </p:tavLst>
                                    </p:anim>
                                    <p:anim calcmode="lin" valueType="num">
                                      <p:cBhvr>
                                        <p:cTn id="164" dur="500" decel="50000" fill="hold">
                                          <p:stCondLst>
                                            <p:cond delay="0"/>
                                          </p:stCondLst>
                                        </p:cTn>
                                        <p:tgtEl>
                                          <p:spTgt spid="38"/>
                                        </p:tgtEl>
                                        <p:attrNameLst>
                                          <p:attrName>ppt_w</p:attrName>
                                        </p:attrNameLst>
                                      </p:cBhvr>
                                      <p:tavLst>
                                        <p:tav tm="0">
                                          <p:val>
                                            <p:strVal val="#ppt_w"/>
                                          </p:val>
                                        </p:tav>
                                        <p:tav tm="100000">
                                          <p:val>
                                            <p:strVal val="#ppt_w*.05"/>
                                          </p:val>
                                        </p:tav>
                                      </p:tavLst>
                                    </p:anim>
                                    <p:anim calcmode="lin" valueType="num">
                                      <p:cBhvr>
                                        <p:cTn id="165" dur="500" accel="50000" fill="hold">
                                          <p:stCondLst>
                                            <p:cond delay="500"/>
                                          </p:stCondLst>
                                        </p:cTn>
                                        <p:tgtEl>
                                          <p:spTgt spid="38"/>
                                        </p:tgtEl>
                                        <p:attrNameLst>
                                          <p:attrName>ppt_w</p:attrName>
                                        </p:attrNameLst>
                                      </p:cBhvr>
                                      <p:tavLst>
                                        <p:tav tm="0">
                                          <p:val>
                                            <p:strVal val="#ppt_w*.05"/>
                                          </p:val>
                                        </p:tav>
                                        <p:tav tm="100000">
                                          <p:val>
                                            <p:strVal val="#ppt_w"/>
                                          </p:val>
                                        </p:tav>
                                      </p:tavLst>
                                    </p:anim>
                                    <p:anim calcmode="lin" valueType="num">
                                      <p:cBhvr>
                                        <p:cTn id="166" dur="1000" fill="hold"/>
                                        <p:tgtEl>
                                          <p:spTgt spid="38"/>
                                        </p:tgtEl>
                                        <p:attrNameLst>
                                          <p:attrName>ppt_h</p:attrName>
                                        </p:attrNameLst>
                                      </p:cBhvr>
                                      <p:tavLst>
                                        <p:tav tm="0">
                                          <p:val>
                                            <p:strVal val="#ppt_h"/>
                                          </p:val>
                                        </p:tav>
                                        <p:tav tm="100000">
                                          <p:val>
                                            <p:strVal val="#ppt_h"/>
                                          </p:val>
                                        </p:tav>
                                      </p:tavLst>
                                    </p:anim>
                                    <p:anim calcmode="lin" valueType="num">
                                      <p:cBhvr>
                                        <p:cTn id="167" dur="500" decel="50000" fill="hold">
                                          <p:stCondLst>
                                            <p:cond delay="0"/>
                                          </p:stCondLst>
                                        </p:cTn>
                                        <p:tgtEl>
                                          <p:spTgt spid="38"/>
                                        </p:tgtEl>
                                        <p:attrNameLst>
                                          <p:attrName>ppt_x</p:attrName>
                                        </p:attrNameLst>
                                      </p:cBhvr>
                                      <p:tavLst>
                                        <p:tav tm="0">
                                          <p:val>
                                            <p:strVal val="#ppt_x+.4"/>
                                          </p:val>
                                        </p:tav>
                                        <p:tav tm="100000">
                                          <p:val>
                                            <p:strVal val="#ppt_x"/>
                                          </p:val>
                                        </p:tav>
                                      </p:tavLst>
                                    </p:anim>
                                    <p:anim calcmode="lin" valueType="num">
                                      <p:cBhvr>
                                        <p:cTn id="168" dur="500" decel="50000" fill="hold">
                                          <p:stCondLst>
                                            <p:cond delay="0"/>
                                          </p:stCondLst>
                                        </p:cTn>
                                        <p:tgtEl>
                                          <p:spTgt spid="38"/>
                                        </p:tgtEl>
                                        <p:attrNameLst>
                                          <p:attrName>ppt_y</p:attrName>
                                        </p:attrNameLst>
                                      </p:cBhvr>
                                      <p:tavLst>
                                        <p:tav tm="0">
                                          <p:val>
                                            <p:strVal val="#ppt_y-.2"/>
                                          </p:val>
                                        </p:tav>
                                        <p:tav tm="100000">
                                          <p:val>
                                            <p:strVal val="#ppt_y+.1"/>
                                          </p:val>
                                        </p:tav>
                                      </p:tavLst>
                                    </p:anim>
                                    <p:anim calcmode="lin" valueType="num">
                                      <p:cBhvr>
                                        <p:cTn id="169" dur="500" accel="50000" fill="hold">
                                          <p:stCondLst>
                                            <p:cond delay="500"/>
                                          </p:stCondLst>
                                        </p:cTn>
                                        <p:tgtEl>
                                          <p:spTgt spid="38"/>
                                        </p:tgtEl>
                                        <p:attrNameLst>
                                          <p:attrName>ppt_y</p:attrName>
                                        </p:attrNameLst>
                                      </p:cBhvr>
                                      <p:tavLst>
                                        <p:tav tm="0">
                                          <p:val>
                                            <p:strVal val="#ppt_y+.1"/>
                                          </p:val>
                                        </p:tav>
                                        <p:tav tm="100000">
                                          <p:val>
                                            <p:strVal val="#ppt_y"/>
                                          </p:val>
                                        </p:tav>
                                      </p:tavLst>
                                    </p:anim>
                                    <p:animEffect transition="in" filter="fade">
                                      <p:cBhvr>
                                        <p:cTn id="170" dur="1000" decel="50000">
                                          <p:stCondLst>
                                            <p:cond delay="0"/>
                                          </p:stCondLst>
                                        </p:cTn>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23" grpId="0"/>
      <p:bldP spid="23" grpId="1"/>
      <p:bldP spid="31" grpId="0"/>
      <p:bldP spid="31"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rot="10800000" flipH="1">
            <a:off x="-396491" y="-122252"/>
            <a:ext cx="9667729" cy="5388004"/>
          </a:xfrm>
          <a:prstGeom prst="rect">
            <a:avLst/>
          </a:prstGeom>
        </p:spPr>
      </p:pic>
      <p:pic>
        <p:nvPicPr>
          <p:cNvPr id="4" name="图片 3" descr="2"/>
          <p:cNvPicPr>
            <a:picLocks noChangeAspect="1"/>
          </p:cNvPicPr>
          <p:nvPr/>
        </p:nvPicPr>
        <p:blipFill>
          <a:blip r:embed="rId3"/>
          <a:stretch>
            <a:fillRect/>
          </a:stretch>
        </p:blipFill>
        <p:spPr>
          <a:xfrm>
            <a:off x="1270" y="0"/>
            <a:ext cx="9140825" cy="5142865"/>
          </a:xfrm>
          <a:prstGeom prst="rect">
            <a:avLst/>
          </a:prstGeom>
        </p:spPr>
      </p:pic>
      <p:sp>
        <p:nvSpPr>
          <p:cNvPr id="6" name="文本框 5"/>
          <p:cNvSpPr txBox="1"/>
          <p:nvPr/>
        </p:nvSpPr>
        <p:spPr>
          <a:xfrm>
            <a:off x="251460" y="123825"/>
            <a:ext cx="8646160" cy="859155"/>
          </a:xfrm>
          <a:prstGeom prst="rect">
            <a:avLst/>
          </a:prstGeom>
          <a:noFill/>
        </p:spPr>
        <p:txBody>
          <a:bodyPr wrap="square" rtlCol="0">
            <a:noAutofit/>
          </a:bodyPr>
          <a:lstStyle/>
          <a:p>
            <a:pPr algn="just">
              <a:buClrTx/>
              <a:buSzTx/>
              <a:buNone/>
            </a:pPr>
            <a:r>
              <a:rPr lang="en-US" altLang="zh-CN">
                <a:latin typeface="Times New Roman" panose="02020603050405020304" charset="0"/>
                <a:cs typeface="Times New Roman" panose="02020603050405020304" charset="0"/>
                <a:sym typeface="+mn-ea"/>
              </a:rPr>
              <a:t>     </a:t>
            </a:r>
            <a:r>
              <a:rPr lang="en-US" altLang="zh-CN" sz="2400">
                <a:latin typeface="Times New Roman" panose="02020603050405020304" charset="0"/>
                <a:cs typeface="Times New Roman" panose="02020603050405020304" charset="0"/>
                <a:sym typeface="+mn-ea"/>
              </a:rPr>
              <a:t> </a:t>
            </a:r>
            <a:endParaRPr lang="en-US" altLang="zh-CN" sz="2400">
              <a:latin typeface="Times New Roman" panose="02020603050405020304" charset="0"/>
              <a:cs typeface="Times New Roman" panose="02020603050405020304" charset="0"/>
              <a:sym typeface="+mn-ea"/>
            </a:endParaRPr>
          </a:p>
          <a:p>
            <a:pPr algn="just">
              <a:buClrTx/>
              <a:buSzTx/>
              <a:buNone/>
            </a:pPr>
            <a:endParaRPr lang="en-US" altLang="zh-CN" sz="2400">
              <a:latin typeface="Times New Roman" panose="02020603050405020304" charset="0"/>
              <a:cs typeface="Times New Roman" panose="02020603050405020304" charset="0"/>
              <a:sym typeface="+mn-ea"/>
            </a:endParaRPr>
          </a:p>
          <a:p>
            <a:pPr algn="just">
              <a:buClrTx/>
              <a:buSzTx/>
              <a:buNone/>
            </a:pPr>
            <a:r>
              <a:rPr lang="en-US" altLang="zh-CN" sz="2000">
                <a:latin typeface="Times New Roman" panose="02020603050405020304" charset="0"/>
                <a:cs typeface="Times New Roman" panose="02020603050405020304" charset="0"/>
                <a:sym typeface="+mn-ea"/>
              </a:rPr>
              <a:t>     </a:t>
            </a:r>
            <a:endParaRPr lang="zh-CN" altLang="en-US" sz="2000"/>
          </a:p>
        </p:txBody>
      </p:sp>
      <p:sp>
        <p:nvSpPr>
          <p:cNvPr id="7" name="文本框 6"/>
          <p:cNvSpPr txBox="1"/>
          <p:nvPr/>
        </p:nvSpPr>
        <p:spPr>
          <a:xfrm>
            <a:off x="334645" y="2078990"/>
            <a:ext cx="8453755" cy="829945"/>
          </a:xfrm>
          <a:prstGeom prst="rect">
            <a:avLst/>
          </a:prstGeom>
          <a:noFill/>
        </p:spPr>
        <p:txBody>
          <a:bodyPr wrap="square" rtlCol="0">
            <a:spAutoFit/>
          </a:bodyPr>
          <a:lstStyle/>
          <a:p>
            <a:pPr algn="just">
              <a:buClrTx/>
              <a:buSzTx/>
              <a:buNone/>
            </a:pPr>
            <a:r>
              <a:rPr lang="en-US" altLang="zh-CN">
                <a:latin typeface="Times New Roman" panose="02020603050405020304" charset="0"/>
                <a:cs typeface="Times New Roman" panose="02020603050405020304" charset="0"/>
                <a:sym typeface="+mn-ea"/>
              </a:rPr>
              <a:t> </a:t>
            </a:r>
            <a:r>
              <a:rPr lang="en-US" altLang="zh-CN" sz="2400">
                <a:latin typeface="Times New Roman" panose="02020603050405020304" charset="0"/>
                <a:cs typeface="Times New Roman" panose="02020603050405020304" charset="0"/>
                <a:sym typeface="+mn-ea"/>
              </a:rPr>
              <a:t>…Somehow he wasn’t sure he had done the right thing. “What if he has told the truth?”  The man’s words sounded pretty convincing.</a:t>
            </a:r>
            <a:endParaRPr lang="en-US" altLang="zh-CN" sz="2400">
              <a:latin typeface="Times New Roman" panose="02020603050405020304" charset="0"/>
              <a:cs typeface="Times New Roman" panose="02020603050405020304" charset="0"/>
            </a:endParaRPr>
          </a:p>
        </p:txBody>
      </p:sp>
      <p:sp>
        <p:nvSpPr>
          <p:cNvPr id="19" name="文本框 18"/>
          <p:cNvSpPr txBox="1"/>
          <p:nvPr/>
        </p:nvSpPr>
        <p:spPr>
          <a:xfrm>
            <a:off x="234315" y="118745"/>
            <a:ext cx="8503285" cy="727710"/>
          </a:xfrm>
          <a:prstGeom prst="rect">
            <a:avLst/>
          </a:prstGeom>
          <a:noFill/>
        </p:spPr>
        <p:txBody>
          <a:bodyPr wrap="square" rtlCol="0">
            <a:noAutofit/>
          </a:bodyPr>
          <a:lstStyle/>
          <a:p>
            <a:pPr algn="just">
              <a:buClrTx/>
              <a:buSzTx/>
              <a:buNone/>
            </a:pPr>
            <a:r>
              <a:rPr lang="en-US" altLang="zh-CN">
                <a:latin typeface="Times New Roman" panose="02020603050405020304" charset="0"/>
                <a:cs typeface="Times New Roman" panose="02020603050405020304" charset="0"/>
                <a:sym typeface="+mn-ea"/>
              </a:rPr>
              <a:t>     </a:t>
            </a:r>
            <a:r>
              <a:rPr lang="en-US" altLang="zh-CN" sz="2400">
                <a:latin typeface="Times New Roman" panose="02020603050405020304" charset="0"/>
                <a:cs typeface="Times New Roman" panose="02020603050405020304" charset="0"/>
                <a:sym typeface="+mn-ea"/>
              </a:rPr>
              <a:t>  It was my home. My parents used to live here and my father’s watch was here,” he explained, trying to lift a floorboard.</a:t>
            </a:r>
            <a:endParaRPr lang="en-US" altLang="zh-CN" sz="2400">
              <a:latin typeface="Times New Roman" panose="02020603050405020304" charset="0"/>
              <a:cs typeface="Times New Roman" panose="02020603050405020304" charset="0"/>
            </a:endParaRPr>
          </a:p>
        </p:txBody>
      </p:sp>
      <p:sp>
        <p:nvSpPr>
          <p:cNvPr id="20" name="文本框 19"/>
          <p:cNvSpPr txBox="1"/>
          <p:nvPr/>
        </p:nvSpPr>
        <p:spPr>
          <a:xfrm>
            <a:off x="285750" y="1059180"/>
            <a:ext cx="8491855" cy="829945"/>
          </a:xfrm>
          <a:prstGeom prst="rect">
            <a:avLst/>
          </a:prstGeom>
          <a:noFill/>
        </p:spPr>
        <p:txBody>
          <a:bodyPr wrap="square" rtlCol="0">
            <a:spAutoFit/>
          </a:bodyPr>
          <a:lstStyle/>
          <a:p>
            <a:pPr algn="just">
              <a:buClrTx/>
              <a:buSzTx/>
              <a:buNone/>
            </a:pPr>
            <a:r>
              <a:rPr lang="en-US" altLang="zh-CN">
                <a:latin typeface="Times New Roman" panose="02020603050405020304" charset="0"/>
                <a:cs typeface="Times New Roman" panose="02020603050405020304" charset="0"/>
                <a:sym typeface="+mn-ea"/>
              </a:rPr>
              <a:t> </a:t>
            </a:r>
            <a:r>
              <a:rPr lang="en-US" altLang="zh-CN" sz="2400">
                <a:latin typeface="Times New Roman" panose="02020603050405020304" charset="0"/>
                <a:cs typeface="Times New Roman" panose="02020603050405020304" charset="0"/>
                <a:sym typeface="+mn-ea"/>
              </a:rPr>
              <a:t>… the sounds of a police car echoed. The man …  ran through … the arriving police officers pursued and arrested the man. </a:t>
            </a:r>
            <a:endParaRPr lang="en-US" altLang="zh-CN" sz="2400">
              <a:latin typeface="Times New Roman" panose="02020603050405020304" charset="0"/>
              <a:cs typeface="Times New Roman" panose="02020603050405020304" charset="0"/>
            </a:endParaRPr>
          </a:p>
        </p:txBody>
      </p:sp>
      <p:cxnSp>
        <p:nvCxnSpPr>
          <p:cNvPr id="8" name="直接连接符 7"/>
          <p:cNvCxnSpPr/>
          <p:nvPr/>
        </p:nvCxnSpPr>
        <p:spPr>
          <a:xfrm flipV="1">
            <a:off x="801370" y="1419225"/>
            <a:ext cx="3122295" cy="13970"/>
          </a:xfrm>
          <a:prstGeom prst="line">
            <a:avLst/>
          </a:prstGeom>
          <a:ln w="19050">
            <a:solidFill>
              <a:srgbClr val="F92557"/>
            </a:solidFill>
          </a:ln>
        </p:spPr>
        <p:style>
          <a:lnRef idx="2">
            <a:schemeClr val="accent1"/>
          </a:lnRef>
          <a:fillRef idx="0">
            <a:srgbClr val="FFFFFF"/>
          </a:fillRef>
          <a:effectRef idx="0">
            <a:srgbClr val="FFFFFF"/>
          </a:effectRef>
          <a:fontRef idx="minor">
            <a:schemeClr val="tx1"/>
          </a:fontRef>
        </p:style>
      </p:cxnSp>
      <p:cxnSp>
        <p:nvCxnSpPr>
          <p:cNvPr id="9" name="直接连接符 8"/>
          <p:cNvCxnSpPr/>
          <p:nvPr/>
        </p:nvCxnSpPr>
        <p:spPr>
          <a:xfrm flipV="1">
            <a:off x="5220335" y="1452880"/>
            <a:ext cx="3122295" cy="13970"/>
          </a:xfrm>
          <a:prstGeom prst="line">
            <a:avLst/>
          </a:prstGeom>
          <a:ln w="19050">
            <a:solidFill>
              <a:srgbClr val="F92557"/>
            </a:solidFill>
          </a:ln>
        </p:spPr>
        <p:style>
          <a:lnRef idx="2">
            <a:schemeClr val="accent1"/>
          </a:lnRef>
          <a:fillRef idx="0">
            <a:srgbClr val="FFFFFF"/>
          </a:fillRef>
          <a:effectRef idx="0">
            <a:srgbClr val="FFFFFF"/>
          </a:effectRef>
          <a:fontRef idx="minor">
            <a:schemeClr val="tx1"/>
          </a:fontRef>
        </p:style>
      </p:cxnSp>
      <p:cxnSp>
        <p:nvCxnSpPr>
          <p:cNvPr id="11" name="直接连接符 10"/>
          <p:cNvCxnSpPr/>
          <p:nvPr/>
        </p:nvCxnSpPr>
        <p:spPr>
          <a:xfrm flipV="1">
            <a:off x="1835785" y="1779270"/>
            <a:ext cx="5400675" cy="39370"/>
          </a:xfrm>
          <a:prstGeom prst="line">
            <a:avLst/>
          </a:prstGeom>
          <a:ln w="19050">
            <a:solidFill>
              <a:srgbClr val="F92557"/>
            </a:solidFill>
          </a:ln>
        </p:spPr>
        <p:style>
          <a:lnRef idx="2">
            <a:schemeClr val="accent1"/>
          </a:lnRef>
          <a:fillRef idx="0">
            <a:srgbClr val="FFFFFF"/>
          </a:fillRef>
          <a:effectRef idx="0">
            <a:srgbClr val="FFFFFF"/>
          </a:effectRef>
          <a:fontRef idx="minor">
            <a:schemeClr val="tx1"/>
          </a:fontRef>
        </p:style>
      </p:cxnSp>
      <p:grpSp>
        <p:nvGrpSpPr>
          <p:cNvPr id="22" name="组合 21"/>
          <p:cNvGrpSpPr/>
          <p:nvPr>
            <p:custDataLst>
              <p:tags r:id="rId4"/>
            </p:custDataLst>
          </p:nvPr>
        </p:nvGrpSpPr>
        <p:grpSpPr>
          <a:xfrm>
            <a:off x="179705" y="752475"/>
            <a:ext cx="8453755" cy="1369695"/>
            <a:chOff x="510" y="3654"/>
            <a:chExt cx="7711" cy="2070"/>
          </a:xfrm>
        </p:grpSpPr>
        <p:pic>
          <p:nvPicPr>
            <p:cNvPr id="23" name="图片 22" descr="5727"/>
            <p:cNvPicPr>
              <a:picLocks noChangeAspect="1"/>
            </p:cNvPicPr>
            <p:nvPr>
              <p:custDataLst>
                <p:tags r:id="rId5"/>
              </p:custDataLst>
            </p:nvPr>
          </p:nvPicPr>
          <p:blipFill>
            <a:blip r:embed="rId6"/>
            <a:srcRect l="2802" t="14733" r="2000" b="18709"/>
            <a:stretch>
              <a:fillRect/>
            </a:stretch>
          </p:blipFill>
          <p:spPr>
            <a:xfrm>
              <a:off x="510" y="3654"/>
              <a:ext cx="7711" cy="2070"/>
            </a:xfrm>
            <a:prstGeom prst="rect">
              <a:avLst/>
            </a:prstGeom>
          </p:spPr>
        </p:pic>
        <p:sp>
          <p:nvSpPr>
            <p:cNvPr id="24" name="文本框 23"/>
            <p:cNvSpPr txBox="1"/>
            <p:nvPr>
              <p:custDataLst>
                <p:tags r:id="rId7"/>
              </p:custDataLst>
            </p:nvPr>
          </p:nvSpPr>
          <p:spPr>
            <a:xfrm>
              <a:off x="1143" y="4072"/>
              <a:ext cx="6431" cy="1308"/>
            </a:xfrm>
            <a:prstGeom prst="rect">
              <a:avLst/>
            </a:prstGeom>
            <a:solidFill>
              <a:schemeClr val="accent5">
                <a:lumMod val="40000"/>
                <a:lumOff val="60000"/>
              </a:schemeClr>
            </a:solidFill>
          </p:spPr>
          <p:txBody>
            <a:bodyPr wrap="square" rtlCol="0">
              <a:noAutofit/>
            </a:bodyPr>
            <a:lstStyle/>
            <a:p>
              <a:pPr algn="ctr"/>
              <a:r>
                <a:rPr lang="zh-CN" altLang="en-US" sz="2800">
                  <a:latin typeface="楷体" panose="02010609060101010101" charset="-122"/>
                  <a:ea typeface="楷体" panose="02010609060101010101" charset="-122"/>
                </a:rPr>
                <a:t>故事的高潮：警车响起，</a:t>
              </a:r>
              <a:r>
                <a:rPr lang="en-US" altLang="zh-CN" sz="2800">
                  <a:latin typeface="楷体" panose="02010609060101010101" charset="-122"/>
                  <a:ea typeface="楷体" panose="02010609060101010101" charset="-122"/>
                </a:rPr>
                <a:t>“</a:t>
              </a:r>
              <a:r>
                <a:rPr lang="zh-CN" altLang="en-US" sz="2800">
                  <a:latin typeface="楷体" panose="02010609060101010101" charset="-122"/>
                  <a:ea typeface="楷体" panose="02010609060101010101" charset="-122"/>
                </a:rPr>
                <a:t>小偷</a:t>
              </a:r>
              <a:r>
                <a:rPr lang="en-US" altLang="zh-CN" sz="2800">
                  <a:latin typeface="楷体" panose="02010609060101010101" charset="-122"/>
                  <a:ea typeface="楷体" panose="02010609060101010101" charset="-122"/>
                </a:rPr>
                <a:t>”</a:t>
              </a:r>
              <a:r>
                <a:rPr lang="zh-CN" altLang="en-US" sz="2800">
                  <a:latin typeface="楷体" panose="02010609060101010101" charset="-122"/>
                  <a:ea typeface="楷体" panose="02010609060101010101" charset="-122"/>
                </a:rPr>
                <a:t>逃跑，</a:t>
              </a:r>
              <a:endParaRPr lang="zh-CN" altLang="en-US" sz="2800">
                <a:latin typeface="楷体" panose="02010609060101010101" charset="-122"/>
                <a:ea typeface="楷体" panose="02010609060101010101" charset="-122"/>
              </a:endParaRPr>
            </a:p>
            <a:p>
              <a:pPr algn="ctr"/>
              <a:r>
                <a:rPr lang="zh-CN" altLang="en-US" sz="2800">
                  <a:latin typeface="楷体" panose="02010609060101010101" charset="-122"/>
                  <a:ea typeface="楷体" panose="02010609060101010101" charset="-122"/>
                </a:rPr>
                <a:t> </a:t>
              </a:r>
              <a:r>
                <a:rPr lang="en-US" altLang="zh-CN" sz="2800">
                  <a:latin typeface="楷体" panose="02010609060101010101" charset="-122"/>
                  <a:ea typeface="楷体" panose="02010609060101010101" charset="-122"/>
                </a:rPr>
                <a:t>     </a:t>
              </a:r>
              <a:r>
                <a:rPr lang="zh-CN" altLang="en-US" sz="2800">
                  <a:latin typeface="楷体" panose="02010609060101010101" charset="-122"/>
                  <a:ea typeface="楷体" panose="02010609060101010101" charset="-122"/>
                </a:rPr>
                <a:t>警察追赶逮住小偷。</a:t>
              </a:r>
              <a:endParaRPr lang="zh-CN" altLang="en-US" sz="2800">
                <a:latin typeface="楷体" panose="02010609060101010101" charset="-122"/>
                <a:ea typeface="楷体" panose="02010609060101010101" charset="-122"/>
              </a:endParaRPr>
            </a:p>
          </p:txBody>
        </p:sp>
      </p:grpSp>
      <p:grpSp>
        <p:nvGrpSpPr>
          <p:cNvPr id="29" name="组合 28"/>
          <p:cNvGrpSpPr/>
          <p:nvPr>
            <p:custDataLst>
              <p:tags r:id="rId8"/>
            </p:custDataLst>
          </p:nvPr>
        </p:nvGrpSpPr>
        <p:grpSpPr>
          <a:xfrm>
            <a:off x="179705" y="752475"/>
            <a:ext cx="8453755" cy="1414780"/>
            <a:chOff x="510" y="3654"/>
            <a:chExt cx="7711" cy="2070"/>
          </a:xfrm>
        </p:grpSpPr>
        <p:pic>
          <p:nvPicPr>
            <p:cNvPr id="30" name="图片 29" descr="5727"/>
            <p:cNvPicPr>
              <a:picLocks noChangeAspect="1"/>
            </p:cNvPicPr>
            <p:nvPr>
              <p:custDataLst>
                <p:tags r:id="rId9"/>
              </p:custDataLst>
            </p:nvPr>
          </p:nvPicPr>
          <p:blipFill>
            <a:blip r:embed="rId6"/>
            <a:srcRect l="2802" t="14733" r="2000" b="18709"/>
            <a:stretch>
              <a:fillRect/>
            </a:stretch>
          </p:blipFill>
          <p:spPr>
            <a:xfrm>
              <a:off x="510" y="3654"/>
              <a:ext cx="7711" cy="2070"/>
            </a:xfrm>
            <a:prstGeom prst="rect">
              <a:avLst/>
            </a:prstGeom>
          </p:spPr>
        </p:pic>
        <p:sp>
          <p:nvSpPr>
            <p:cNvPr id="31" name="文本框 30"/>
            <p:cNvSpPr txBox="1"/>
            <p:nvPr>
              <p:custDataLst>
                <p:tags r:id="rId10"/>
              </p:custDataLst>
            </p:nvPr>
          </p:nvSpPr>
          <p:spPr>
            <a:xfrm>
              <a:off x="1143" y="4072"/>
              <a:ext cx="6431" cy="1308"/>
            </a:xfrm>
            <a:prstGeom prst="rect">
              <a:avLst/>
            </a:prstGeom>
            <a:solidFill>
              <a:srgbClr val="C00000"/>
            </a:solidFill>
          </p:spPr>
          <p:txBody>
            <a:bodyPr wrap="square" rtlCol="0">
              <a:noAutofit/>
            </a:bodyPr>
            <a:lstStyle/>
            <a:p>
              <a:pPr algn="l"/>
              <a:r>
                <a:rPr lang="zh-CN" altLang="en-US" sz="2400">
                  <a:solidFill>
                    <a:schemeClr val="bg1"/>
                  </a:solidFill>
                  <a:latin typeface="楷体" panose="02010609060101010101" charset="-122"/>
                  <a:ea typeface="楷体" panose="02010609060101010101" charset="-122"/>
                  <a:sym typeface="+mn-ea"/>
                </a:rPr>
                <a:t>警察逮住小偷，故事看似圆满。但如果忽略细节就会失去与原文的协同。让我们继续出发寻求线索。</a:t>
              </a:r>
              <a:endParaRPr lang="zh-CN" altLang="en-US" sz="2400">
                <a:solidFill>
                  <a:schemeClr val="bg1"/>
                </a:solidFill>
                <a:latin typeface="楷体" panose="02010609060101010101" charset="-122"/>
                <a:ea typeface="楷体" panose="02010609060101010101" charset="-122"/>
                <a:sym typeface="+mn-ea"/>
              </a:endParaRPr>
            </a:p>
            <a:p>
              <a:pPr algn="l"/>
              <a:endParaRPr lang="zh-CN" altLang="en-US" sz="2400">
                <a:solidFill>
                  <a:schemeClr val="bg1"/>
                </a:solidFill>
                <a:latin typeface="楷体" panose="02010609060101010101" charset="-122"/>
                <a:ea typeface="楷体" panose="02010609060101010101" charset="-122"/>
                <a:sym typeface="+mn-ea"/>
              </a:endParaRPr>
            </a:p>
          </p:txBody>
        </p:sp>
      </p:grpSp>
      <p:cxnSp>
        <p:nvCxnSpPr>
          <p:cNvPr id="32" name="直接连接符 31"/>
          <p:cNvCxnSpPr>
            <a:endCxn id="19" idx="3"/>
          </p:cNvCxnSpPr>
          <p:nvPr/>
        </p:nvCxnSpPr>
        <p:spPr>
          <a:xfrm flipV="1">
            <a:off x="648970" y="482600"/>
            <a:ext cx="8088630" cy="22225"/>
          </a:xfrm>
          <a:prstGeom prst="line">
            <a:avLst/>
          </a:prstGeom>
          <a:ln w="19050">
            <a:solidFill>
              <a:srgbClr val="F92557"/>
            </a:solidFill>
          </a:ln>
        </p:spPr>
        <p:style>
          <a:lnRef idx="2">
            <a:schemeClr val="accent1"/>
          </a:lnRef>
          <a:fillRef idx="0">
            <a:srgbClr val="FFFFFF"/>
          </a:fillRef>
          <a:effectRef idx="0">
            <a:srgbClr val="FFFFFF"/>
          </a:effectRef>
          <a:fontRef idx="minor">
            <a:schemeClr val="tx1"/>
          </a:fontRef>
        </p:style>
      </p:cxnSp>
      <p:cxnSp>
        <p:nvCxnSpPr>
          <p:cNvPr id="33" name="直接连接符 32"/>
          <p:cNvCxnSpPr/>
          <p:nvPr/>
        </p:nvCxnSpPr>
        <p:spPr>
          <a:xfrm>
            <a:off x="323850" y="915035"/>
            <a:ext cx="1871980" cy="0"/>
          </a:xfrm>
          <a:prstGeom prst="line">
            <a:avLst/>
          </a:prstGeom>
          <a:ln w="19050">
            <a:solidFill>
              <a:srgbClr val="F92557"/>
            </a:solidFill>
          </a:ln>
        </p:spPr>
        <p:style>
          <a:lnRef idx="2">
            <a:schemeClr val="accent1"/>
          </a:lnRef>
          <a:fillRef idx="0">
            <a:srgbClr val="FFFFFF"/>
          </a:fillRef>
          <a:effectRef idx="0">
            <a:srgbClr val="FFFFFF"/>
          </a:effectRef>
          <a:fontRef idx="minor">
            <a:schemeClr val="tx1"/>
          </a:fontRef>
        </p:style>
      </p:cxnSp>
      <p:grpSp>
        <p:nvGrpSpPr>
          <p:cNvPr id="5" name="组合 4"/>
          <p:cNvGrpSpPr/>
          <p:nvPr>
            <p:custDataLst>
              <p:tags r:id="rId11"/>
            </p:custDataLst>
          </p:nvPr>
        </p:nvGrpSpPr>
        <p:grpSpPr>
          <a:xfrm>
            <a:off x="179705" y="-164465"/>
            <a:ext cx="8453755" cy="2465271"/>
            <a:chOff x="510" y="3654"/>
            <a:chExt cx="7711" cy="3607"/>
          </a:xfrm>
        </p:grpSpPr>
        <p:pic>
          <p:nvPicPr>
            <p:cNvPr id="10" name="图片 9" descr="5727"/>
            <p:cNvPicPr>
              <a:picLocks noChangeAspect="1"/>
            </p:cNvPicPr>
            <p:nvPr>
              <p:custDataLst>
                <p:tags r:id="rId12"/>
              </p:custDataLst>
            </p:nvPr>
          </p:nvPicPr>
          <p:blipFill>
            <a:blip r:embed="rId6"/>
            <a:srcRect l="2802" t="14733" r="2000" b="18709"/>
            <a:stretch>
              <a:fillRect/>
            </a:stretch>
          </p:blipFill>
          <p:spPr>
            <a:xfrm>
              <a:off x="510" y="3654"/>
              <a:ext cx="7711" cy="3607"/>
            </a:xfrm>
            <a:prstGeom prst="rect">
              <a:avLst/>
            </a:prstGeom>
          </p:spPr>
        </p:pic>
        <p:sp>
          <p:nvSpPr>
            <p:cNvPr id="12" name="文本框 11"/>
            <p:cNvSpPr txBox="1"/>
            <p:nvPr>
              <p:custDataLst>
                <p:tags r:id="rId13"/>
              </p:custDataLst>
            </p:nvPr>
          </p:nvSpPr>
          <p:spPr>
            <a:xfrm>
              <a:off x="1143" y="4327"/>
              <a:ext cx="6431" cy="2334"/>
            </a:xfrm>
            <a:prstGeom prst="rect">
              <a:avLst/>
            </a:prstGeom>
            <a:solidFill>
              <a:srgbClr val="C00000"/>
            </a:solidFill>
          </p:spPr>
          <p:txBody>
            <a:bodyPr wrap="square" rtlCol="0">
              <a:noAutofit/>
            </a:bodyPr>
            <a:lstStyle/>
            <a:p>
              <a:pPr algn="l"/>
              <a:r>
                <a:rPr lang="zh-CN" altLang="en-US" sz="2400">
                  <a:solidFill>
                    <a:schemeClr val="bg1"/>
                  </a:solidFill>
                  <a:latin typeface="楷体" panose="02010609060101010101" charset="-122"/>
                  <a:ea typeface="楷体" panose="02010609060101010101" charset="-122"/>
                  <a:sym typeface="+mn-ea"/>
                </a:rPr>
                <a:t>这个人所说的话如果是真的，那么这个人就是原房主的儿子，他回来拿父亲遗落的手表也无可厚非，只是他这种的“破窗而入”的方式让</a:t>
              </a:r>
              <a:r>
                <a:rPr lang="zh-CN" altLang="en-US" sz="2400">
                  <a:solidFill>
                    <a:schemeClr val="bg1"/>
                  </a:solidFill>
                  <a:latin typeface="Times New Roman" panose="02020603050405020304" charset="0"/>
                  <a:ea typeface="楷体" panose="02010609060101010101" charset="-122"/>
                  <a:cs typeface="Times New Roman" panose="02020603050405020304" charset="0"/>
                  <a:sym typeface="+mn-ea"/>
                </a:rPr>
                <a:t>Kevin </a:t>
              </a:r>
              <a:r>
                <a:rPr lang="zh-CN" altLang="en-US" sz="2400">
                  <a:solidFill>
                    <a:schemeClr val="bg1"/>
                  </a:solidFill>
                  <a:latin typeface="楷体" panose="02010609060101010101" charset="-122"/>
                  <a:ea typeface="楷体" panose="02010609060101010101" charset="-122"/>
                  <a:sym typeface="+mn-ea"/>
                </a:rPr>
                <a:t>认为他是</a:t>
              </a:r>
              <a:r>
                <a:rPr lang="en-US" altLang="zh-CN" sz="2400">
                  <a:solidFill>
                    <a:schemeClr val="bg1"/>
                  </a:solidFill>
                  <a:latin typeface="楷体" panose="02010609060101010101" charset="-122"/>
                  <a:ea typeface="楷体" panose="02010609060101010101" charset="-122"/>
                  <a:sym typeface="+mn-ea"/>
                </a:rPr>
                <a:t>“</a:t>
              </a:r>
              <a:r>
                <a:rPr lang="zh-CN" altLang="en-US" sz="2400">
                  <a:solidFill>
                    <a:schemeClr val="bg1"/>
                  </a:solidFill>
                  <a:latin typeface="楷体" panose="02010609060101010101" charset="-122"/>
                  <a:ea typeface="楷体" panose="02010609060101010101" charset="-122"/>
                  <a:sym typeface="+mn-ea"/>
                </a:rPr>
                <a:t>小偷</a:t>
              </a:r>
              <a:r>
                <a:rPr lang="en-US" altLang="zh-CN" sz="2400">
                  <a:solidFill>
                    <a:schemeClr val="bg1"/>
                  </a:solidFill>
                  <a:latin typeface="楷体" panose="02010609060101010101" charset="-122"/>
                  <a:ea typeface="楷体" panose="02010609060101010101" charset="-122"/>
                  <a:sym typeface="+mn-ea"/>
                </a:rPr>
                <a:t>”</a:t>
              </a:r>
              <a:r>
                <a:rPr lang="zh-CN" altLang="en-US" sz="2400">
                  <a:solidFill>
                    <a:schemeClr val="bg1"/>
                  </a:solidFill>
                  <a:latin typeface="楷体" panose="02010609060101010101" charset="-122"/>
                  <a:ea typeface="楷体" panose="02010609060101010101" charset="-122"/>
                  <a:sym typeface="+mn-ea"/>
                </a:rPr>
                <a:t>。</a:t>
              </a:r>
              <a:endParaRPr lang="zh-CN" altLang="en-US" sz="2400">
                <a:solidFill>
                  <a:schemeClr val="bg1"/>
                </a:solidFill>
                <a:latin typeface="楷体" panose="02010609060101010101" charset="-122"/>
                <a:ea typeface="楷体" panose="02010609060101010101" charset="-122"/>
                <a:sym typeface="+mn-ea"/>
              </a:endParaRPr>
            </a:p>
            <a:p>
              <a:pPr algn="l"/>
              <a:endParaRPr lang="zh-CN" altLang="en-US" sz="2400">
                <a:solidFill>
                  <a:schemeClr val="bg1"/>
                </a:solidFill>
                <a:latin typeface="楷体" panose="02010609060101010101" charset="-122"/>
                <a:ea typeface="楷体" panose="02010609060101010101" charset="-122"/>
                <a:sym typeface="+mn-ea"/>
              </a:endParaRPr>
            </a:p>
          </p:txBody>
        </p:sp>
      </p:grpSp>
      <p:sp>
        <p:nvSpPr>
          <p:cNvPr id="17" name="圆角矩形 16"/>
          <p:cNvSpPr/>
          <p:nvPr/>
        </p:nvSpPr>
        <p:spPr>
          <a:xfrm>
            <a:off x="755650" y="2055495"/>
            <a:ext cx="1296035" cy="432435"/>
          </a:xfrm>
          <a:prstGeom prst="roundRect">
            <a:avLst/>
          </a:prstGeom>
          <a:noFill/>
          <a:ln w="28575">
            <a:solidFill>
              <a:srgbClr val="F92557"/>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1" name="文本框 20"/>
          <p:cNvSpPr txBox="1"/>
          <p:nvPr/>
        </p:nvSpPr>
        <p:spPr>
          <a:xfrm>
            <a:off x="323850" y="2931795"/>
            <a:ext cx="8464550" cy="1890395"/>
          </a:xfrm>
          <a:prstGeom prst="rect">
            <a:avLst/>
          </a:prstGeom>
          <a:noFill/>
        </p:spPr>
        <p:txBody>
          <a:bodyPr wrap="square" rtlCol="0">
            <a:noAutofit/>
          </a:bodyPr>
          <a:lstStyle/>
          <a:p>
            <a:pPr algn="just">
              <a:buClrTx/>
              <a:buSzTx/>
              <a:buNone/>
            </a:pPr>
            <a:r>
              <a:rPr lang="en-US" altLang="zh-CN">
                <a:latin typeface="Times New Roman" panose="02020603050405020304" charset="0"/>
                <a:cs typeface="Times New Roman" panose="02020603050405020304" charset="0"/>
                <a:sym typeface="+mn-ea"/>
              </a:rPr>
              <a:t>    </a:t>
            </a:r>
            <a:r>
              <a:rPr lang="en-US" altLang="zh-CN" sz="2000">
                <a:latin typeface="Times New Roman" panose="02020603050405020304" charset="0"/>
                <a:cs typeface="Times New Roman" panose="02020603050405020304" charset="0"/>
                <a:sym typeface="+mn-ea"/>
              </a:rPr>
              <a:t>  </a:t>
            </a:r>
            <a:r>
              <a:rPr lang="zh-CN" altLang="en-US">
                <a:latin typeface="Times New Roman" panose="02020603050405020304" charset="0"/>
                <a:cs typeface="Times New Roman" panose="02020603050405020304" charset="0"/>
                <a:sym typeface="+mn-ea"/>
              </a:rPr>
              <a:t>注意：</a:t>
            </a:r>
            <a:endParaRPr lang="zh-CN" altLang="en-US">
              <a:latin typeface="Times New Roman" panose="02020603050405020304" charset="0"/>
              <a:cs typeface="Times New Roman" panose="02020603050405020304" charset="0"/>
              <a:sym typeface="+mn-ea"/>
            </a:endParaRPr>
          </a:p>
          <a:p>
            <a:pPr algn="just">
              <a:buClrTx/>
              <a:buSzTx/>
              <a:buNone/>
            </a:pPr>
            <a:r>
              <a:rPr lang="en-US" altLang="zh-CN">
                <a:latin typeface="Times New Roman" panose="02020603050405020304" charset="0"/>
                <a:cs typeface="Times New Roman" panose="02020603050405020304" charset="0"/>
                <a:sym typeface="+mn-ea"/>
              </a:rPr>
              <a:t>1</a:t>
            </a:r>
            <a:r>
              <a:rPr lang="zh-CN" altLang="en-US">
                <a:latin typeface="Times New Roman" panose="02020603050405020304" charset="0"/>
                <a:cs typeface="Times New Roman" panose="02020603050405020304" charset="0"/>
                <a:sym typeface="+mn-ea"/>
              </a:rPr>
              <a:t>．续写词数应为</a:t>
            </a:r>
            <a:r>
              <a:rPr lang="en-US" altLang="zh-CN">
                <a:latin typeface="Times New Roman" panose="02020603050405020304" charset="0"/>
                <a:cs typeface="Times New Roman" panose="02020603050405020304" charset="0"/>
                <a:sym typeface="+mn-ea"/>
              </a:rPr>
              <a:t>150</a:t>
            </a:r>
            <a:r>
              <a:rPr lang="zh-CN" altLang="en-US">
                <a:latin typeface="Times New Roman" panose="02020603050405020304" charset="0"/>
                <a:cs typeface="Times New Roman" panose="02020603050405020304" charset="0"/>
                <a:sym typeface="+mn-ea"/>
              </a:rPr>
              <a:t>左右；</a:t>
            </a:r>
            <a:endParaRPr lang="zh-CN" altLang="en-US">
              <a:latin typeface="Times New Roman" panose="02020603050405020304" charset="0"/>
              <a:cs typeface="Times New Roman" panose="02020603050405020304" charset="0"/>
              <a:sym typeface="+mn-ea"/>
            </a:endParaRPr>
          </a:p>
          <a:p>
            <a:pPr algn="just">
              <a:buClrTx/>
              <a:buSzTx/>
              <a:buNone/>
            </a:pPr>
            <a:r>
              <a:rPr lang="en-US" altLang="zh-CN">
                <a:latin typeface="Times New Roman" panose="02020603050405020304" charset="0"/>
                <a:cs typeface="Times New Roman" panose="02020603050405020304" charset="0"/>
                <a:sym typeface="+mn-ea"/>
              </a:rPr>
              <a:t>2</a:t>
            </a:r>
            <a:r>
              <a:rPr lang="zh-CN" altLang="en-US">
                <a:latin typeface="Times New Roman" panose="02020603050405020304" charset="0"/>
                <a:cs typeface="Times New Roman" panose="02020603050405020304" charset="0"/>
                <a:sym typeface="+mn-ea"/>
              </a:rPr>
              <a:t>．请按如下格式在答题卡的相应位置作答。</a:t>
            </a:r>
            <a:endParaRPr lang="zh-CN" altLang="en-US">
              <a:latin typeface="Times New Roman" panose="02020603050405020304" charset="0"/>
              <a:cs typeface="Times New Roman" panose="02020603050405020304" charset="0"/>
              <a:sym typeface="+mn-ea"/>
            </a:endParaRPr>
          </a:p>
          <a:p>
            <a:pPr algn="just">
              <a:buClrTx/>
              <a:buSzTx/>
              <a:buNone/>
            </a:pPr>
            <a:r>
              <a:rPr lang="en-US" altLang="zh-CN">
                <a:latin typeface="Times New Roman" panose="02020603050405020304" charset="0"/>
                <a:cs typeface="Times New Roman" panose="02020603050405020304" charset="0"/>
              </a:rPr>
              <a:t>Paragraph 1:  When Mr. and Mrs. Green got home, Kevin went to talk to them. </a:t>
            </a:r>
            <a:endParaRPr lang="en-US" altLang="zh-CN">
              <a:latin typeface="Times New Roman" panose="02020603050405020304" charset="0"/>
              <a:cs typeface="Times New Roman" panose="02020603050405020304" charset="0"/>
            </a:endParaRPr>
          </a:p>
          <a:p>
            <a:pPr algn="just">
              <a:buClrTx/>
              <a:buSzTx/>
              <a:buNone/>
            </a:pPr>
            <a:endParaRPr lang="en-US" altLang="zh-CN">
              <a:latin typeface="Times New Roman" panose="02020603050405020304" charset="0"/>
              <a:cs typeface="Times New Roman" panose="02020603050405020304" charset="0"/>
            </a:endParaRPr>
          </a:p>
          <a:p>
            <a:pPr algn="just">
              <a:buClrTx/>
              <a:buSzTx/>
              <a:buNone/>
            </a:pPr>
            <a:r>
              <a:rPr lang="en-US" altLang="zh-CN">
                <a:latin typeface="Times New Roman" panose="02020603050405020304"/>
                <a:ea typeface="宋体" panose="02010600030101010101" pitchFamily="2" charset="-122"/>
                <a:sym typeface="+mn-ea"/>
              </a:rPr>
              <a:t>Paragraph 2:  Kevin and Mr. Green took the watch they had found to the police station. </a:t>
            </a:r>
            <a:r>
              <a:rPr lang="en-US" altLang="zh-CN" u="sng">
                <a:latin typeface="Times New Roman" panose="02020603050405020304"/>
                <a:ea typeface="宋体" panose="02010600030101010101" pitchFamily="2" charset="-122"/>
                <a:sym typeface="+mn-ea"/>
              </a:rPr>
              <a:t>                                               </a:t>
            </a:r>
            <a:endParaRPr lang="en-US" altLang="zh-CN" u="sng">
              <a:latin typeface="Times New Roman" panose="02020603050405020304"/>
              <a:ea typeface="宋体" panose="02010600030101010101" pitchFamily="2" charset="-122"/>
              <a:sym typeface="+mn-ea"/>
            </a:endParaRPr>
          </a:p>
          <a:p>
            <a:pPr algn="just">
              <a:buClrTx/>
              <a:buSzTx/>
              <a:buNone/>
            </a:pPr>
            <a:r>
              <a:rPr lang="en-US" altLang="zh-CN" u="sng">
                <a:latin typeface="Times New Roman" panose="02020603050405020304"/>
                <a:ea typeface="宋体" panose="02010600030101010101" pitchFamily="2" charset="-122"/>
                <a:sym typeface="+mn-ea"/>
              </a:rPr>
              <a:t>                                                                                                 </a:t>
            </a:r>
            <a:endParaRPr lang="en-US" altLang="zh-CN" u="sng">
              <a:latin typeface="Times New Roman" panose="02020603050405020304" charset="0"/>
              <a:cs typeface="Times New Roman" panose="02020603050405020304" charset="0"/>
            </a:endParaRPr>
          </a:p>
        </p:txBody>
      </p:sp>
      <p:sp>
        <p:nvSpPr>
          <p:cNvPr id="25" name="圆角矩形 24"/>
          <p:cNvSpPr/>
          <p:nvPr/>
        </p:nvSpPr>
        <p:spPr>
          <a:xfrm>
            <a:off x="1764030" y="2465705"/>
            <a:ext cx="1151890" cy="432435"/>
          </a:xfrm>
          <a:prstGeom prst="roundRect">
            <a:avLst/>
          </a:prstGeom>
          <a:noFill/>
          <a:ln w="28575">
            <a:solidFill>
              <a:srgbClr val="F92557"/>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6" name="圆角矩形 25"/>
          <p:cNvSpPr/>
          <p:nvPr/>
        </p:nvSpPr>
        <p:spPr>
          <a:xfrm>
            <a:off x="7237730" y="2443480"/>
            <a:ext cx="1540510" cy="432435"/>
          </a:xfrm>
          <a:prstGeom prst="roundRect">
            <a:avLst/>
          </a:prstGeom>
          <a:noFill/>
          <a:ln w="28575">
            <a:solidFill>
              <a:srgbClr val="F92557"/>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5" name="流程图: 资料带 14"/>
          <p:cNvSpPr/>
          <p:nvPr/>
        </p:nvSpPr>
        <p:spPr>
          <a:xfrm>
            <a:off x="441325" y="1514475"/>
            <a:ext cx="7992110" cy="1514475"/>
          </a:xfrm>
          <a:prstGeom prst="flowChartPunchedTape">
            <a:avLst/>
          </a:prstGeom>
          <a:solidFill>
            <a:srgbClr val="92D050"/>
          </a:solidFill>
          <a:ln w="19050">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400" b="1">
                <a:solidFill>
                  <a:schemeClr val="tx1"/>
                </a:solidFill>
                <a:latin typeface="楷体" panose="02010609060101010101" charset="-122"/>
                <a:ea typeface="楷体" panose="02010609060101010101" charset="-122"/>
              </a:rPr>
              <a:t>为故事转折设下伏笔</a:t>
            </a:r>
            <a:r>
              <a:rPr lang="zh-CN" altLang="en-US" sz="2400" b="1">
                <a:solidFill>
                  <a:schemeClr val="tx1"/>
                </a:solidFill>
                <a:latin typeface="楷体" panose="02010609060101010101" charset="-122"/>
                <a:ea typeface="楷体" panose="02010609060101010101" charset="-122"/>
                <a:sym typeface="+mn-ea"/>
              </a:rPr>
              <a:t>：</a:t>
            </a:r>
            <a:endParaRPr lang="zh-CN" altLang="en-US" sz="2400" b="1">
              <a:solidFill>
                <a:schemeClr val="tx1"/>
              </a:solidFill>
              <a:latin typeface="楷体" panose="02010609060101010101" charset="-122"/>
              <a:ea typeface="楷体" panose="02010609060101010101" charset="-122"/>
            </a:endParaRPr>
          </a:p>
          <a:p>
            <a:pPr algn="ctr"/>
            <a:r>
              <a:rPr lang="zh-CN" altLang="en-US" sz="2400">
                <a:solidFill>
                  <a:schemeClr val="tx1"/>
                </a:solidFill>
                <a:latin typeface="Times New Roman" panose="02020603050405020304" charset="0"/>
                <a:ea typeface="楷体" panose="02010609060101010101" charset="-122"/>
                <a:cs typeface="Times New Roman" panose="02020603050405020304" charset="0"/>
                <a:sym typeface="+mn-ea"/>
              </a:rPr>
              <a:t>Kevin</a:t>
            </a:r>
            <a:r>
              <a:rPr lang="zh-CN" altLang="en-US" sz="2400">
                <a:solidFill>
                  <a:schemeClr val="tx1"/>
                </a:solidFill>
                <a:latin typeface="楷体" panose="02010609060101010101" charset="-122"/>
                <a:ea typeface="楷体" panose="02010609060101010101" charset="-122"/>
                <a:sym typeface="+mn-ea"/>
              </a:rPr>
              <a:t>开始动摇之前的想法，认为那个人也许不是个小偷。</a:t>
            </a:r>
            <a:endParaRPr lang="zh-CN" altLang="en-US" sz="2400">
              <a:solidFill>
                <a:schemeClr val="tx1"/>
              </a:solidFill>
              <a:latin typeface="楷体" panose="02010609060101010101" charset="-122"/>
              <a:ea typeface="楷体" panose="02010609060101010101" charset="-122"/>
              <a:sym typeface="+mn-ea"/>
            </a:endParaRPr>
          </a:p>
        </p:txBody>
      </p:sp>
      <p:sp>
        <p:nvSpPr>
          <p:cNvPr id="18" name="圆角矩形 17"/>
          <p:cNvSpPr/>
          <p:nvPr/>
        </p:nvSpPr>
        <p:spPr>
          <a:xfrm>
            <a:off x="1626235" y="3716020"/>
            <a:ext cx="6716395" cy="432435"/>
          </a:xfrm>
          <a:prstGeom prst="roundRect">
            <a:avLst/>
          </a:prstGeom>
          <a:noFill/>
          <a:ln w="28575">
            <a:solidFill>
              <a:srgbClr val="F92557"/>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7" name="圆角矩形 26"/>
          <p:cNvSpPr/>
          <p:nvPr/>
        </p:nvSpPr>
        <p:spPr>
          <a:xfrm>
            <a:off x="1626235" y="4299585"/>
            <a:ext cx="6782435" cy="432435"/>
          </a:xfrm>
          <a:prstGeom prst="roundRect">
            <a:avLst/>
          </a:prstGeom>
          <a:noFill/>
          <a:ln w="28575">
            <a:solidFill>
              <a:srgbClr val="F92557"/>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nvGrpSpPr>
          <p:cNvPr id="28" name="组合 27"/>
          <p:cNvGrpSpPr/>
          <p:nvPr>
            <p:custDataLst>
              <p:tags r:id="rId14"/>
            </p:custDataLst>
          </p:nvPr>
        </p:nvGrpSpPr>
        <p:grpSpPr>
          <a:xfrm>
            <a:off x="283845" y="2931795"/>
            <a:ext cx="8453755" cy="2096135"/>
            <a:chOff x="510" y="3654"/>
            <a:chExt cx="7711" cy="2070"/>
          </a:xfrm>
        </p:grpSpPr>
        <p:pic>
          <p:nvPicPr>
            <p:cNvPr id="35" name="图片 34" descr="5727"/>
            <p:cNvPicPr>
              <a:picLocks noChangeAspect="1"/>
            </p:cNvPicPr>
            <p:nvPr>
              <p:custDataLst>
                <p:tags r:id="rId15"/>
              </p:custDataLst>
            </p:nvPr>
          </p:nvPicPr>
          <p:blipFill>
            <a:blip r:embed="rId6"/>
            <a:srcRect l="2802" t="14733" r="2000" b="18709"/>
            <a:stretch>
              <a:fillRect/>
            </a:stretch>
          </p:blipFill>
          <p:spPr>
            <a:xfrm>
              <a:off x="510" y="3654"/>
              <a:ext cx="7711" cy="2070"/>
            </a:xfrm>
            <a:prstGeom prst="rect">
              <a:avLst/>
            </a:prstGeom>
          </p:spPr>
        </p:pic>
        <p:sp>
          <p:nvSpPr>
            <p:cNvPr id="36" name="文本框 35"/>
            <p:cNvSpPr txBox="1"/>
            <p:nvPr>
              <p:custDataLst>
                <p:tags r:id="rId16"/>
              </p:custDataLst>
            </p:nvPr>
          </p:nvSpPr>
          <p:spPr>
            <a:xfrm>
              <a:off x="1143" y="4072"/>
              <a:ext cx="6431" cy="1308"/>
            </a:xfrm>
            <a:prstGeom prst="rect">
              <a:avLst/>
            </a:prstGeom>
            <a:solidFill>
              <a:schemeClr val="accent5">
                <a:lumMod val="40000"/>
                <a:lumOff val="60000"/>
              </a:schemeClr>
            </a:solidFill>
          </p:spPr>
          <p:txBody>
            <a:bodyPr wrap="square" rtlCol="0">
              <a:noAutofit/>
            </a:bodyPr>
            <a:lstStyle/>
            <a:p>
              <a:pPr algn="l"/>
              <a:r>
                <a:rPr lang="zh-CN" altLang="en-US" sz="2800">
                  <a:latin typeface="楷体" panose="02010609060101010101" charset="-122"/>
                  <a:ea typeface="楷体" panose="02010609060101010101" charset="-122"/>
                </a:rPr>
                <a:t>推断故事的结局：</a:t>
              </a:r>
              <a:endParaRPr lang="zh-CN" altLang="en-US" sz="2800">
                <a:latin typeface="楷体" panose="02010609060101010101" charset="-122"/>
                <a:ea typeface="楷体" panose="02010609060101010101" charset="-122"/>
              </a:endParaRPr>
            </a:p>
            <a:p>
              <a:pPr algn="l"/>
              <a:r>
                <a:rPr lang="en-US" altLang="zh-CN" sz="2800">
                  <a:latin typeface="楷体" panose="02010609060101010101" charset="-122"/>
                  <a:ea typeface="楷体" panose="02010609060101010101" charset="-122"/>
                  <a:cs typeface="楷体" panose="02010609060101010101" charset="-122"/>
                </a:rPr>
                <a:t>1.</a:t>
              </a:r>
              <a:r>
                <a:rPr lang="zh-CN" altLang="en-US" sz="2800">
                  <a:latin typeface="楷体" panose="02010609060101010101" charset="-122"/>
                  <a:ea typeface="楷体" panose="02010609060101010101" charset="-122"/>
                  <a:cs typeface="楷体" panose="02010609060101010101" charset="-122"/>
                </a:rPr>
                <a:t>那个人是小偷吗？</a:t>
              </a:r>
              <a:endParaRPr lang="zh-CN" altLang="en-US" sz="2800">
                <a:latin typeface="楷体" panose="02010609060101010101" charset="-122"/>
                <a:ea typeface="楷体" panose="02010609060101010101" charset="-122"/>
                <a:cs typeface="楷体" panose="02010609060101010101" charset="-122"/>
              </a:endParaRPr>
            </a:p>
            <a:p>
              <a:pPr algn="l"/>
              <a:r>
                <a:rPr lang="en-US" altLang="zh-CN" sz="2800">
                  <a:latin typeface="楷体" panose="02010609060101010101" charset="-122"/>
                  <a:ea typeface="楷体" panose="02010609060101010101" charset="-122"/>
                  <a:cs typeface="楷体" panose="02010609060101010101" charset="-122"/>
                </a:rPr>
                <a:t>2.</a:t>
              </a:r>
              <a:r>
                <a:rPr lang="zh-CN" altLang="en-US" sz="2800">
                  <a:latin typeface="楷体" panose="02010609060101010101" charset="-122"/>
                  <a:ea typeface="楷体" panose="02010609060101010101" charset="-122"/>
                  <a:cs typeface="楷体" panose="02010609060101010101" charset="-122"/>
                </a:rPr>
                <a:t>那块手表是谁的？</a:t>
              </a:r>
              <a:endParaRPr lang="zh-CN" altLang="en-US" sz="2800">
                <a:latin typeface="楷体" panose="02010609060101010101" charset="-122"/>
                <a:ea typeface="楷体" panose="02010609060101010101" charset="-122"/>
                <a:cs typeface="楷体" panose="02010609060101010101" charset="-122"/>
              </a:endParaRPr>
            </a:p>
          </p:txBody>
        </p:sp>
      </p:grpSp>
      <p:pic>
        <p:nvPicPr>
          <p:cNvPr id="5124" name="图片 6" descr="logo横版 png"/>
          <p:cNvPicPr>
            <a:picLocks noChangeAspect="1"/>
          </p:cNvPicPr>
          <p:nvPr/>
        </p:nvPicPr>
        <p:blipFill>
          <a:blip r:embed="rId17"/>
          <a:stretch>
            <a:fillRect/>
          </a:stretch>
        </p:blipFill>
        <p:spPr>
          <a:xfrm>
            <a:off x="8277225" y="198755"/>
            <a:ext cx="608013" cy="642938"/>
          </a:xfrm>
          <a:prstGeom prst="rect">
            <a:avLst/>
          </a:prstGeom>
          <a:noFill/>
          <a:ln w="9525">
            <a:noFill/>
          </a:ln>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22" dur="1000" fill="hold"/>
                                        <p:tgtEl>
                                          <p:spTgt spid="20"/>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34" dur="1000" fill="hold"/>
                                        <p:tgtEl>
                                          <p:spTgt spid="11"/>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1"/>
                                        </p:tgtEl>
                                      </p:cBhvr>
                                    </p:animEffect>
                                  </p:childTnLst>
                                </p:cTn>
                              </p:par>
                              <p:par>
                                <p:cTn id="39" presetID="25"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44" dur="1000" fill="hold"/>
                                        <p:tgtEl>
                                          <p:spTgt spid="8"/>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8"/>
                                        </p:tgtEl>
                                      </p:cBhvr>
                                    </p:animEffect>
                                  </p:childTnLst>
                                </p:cTn>
                              </p:par>
                              <p:par>
                                <p:cTn id="49" presetID="25" presetClass="entr" presetSubtype="0" fill="hold" nodeType="with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54" dur="1000" fill="hold"/>
                                        <p:tgtEl>
                                          <p:spTgt spid="9"/>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9"/>
                                        </p:tgtEl>
                                      </p:cBhvr>
                                    </p:animEffect>
                                  </p:childTnLst>
                                </p:cTn>
                              </p:par>
                            </p:childTnLst>
                          </p:cTn>
                        </p:par>
                      </p:childTnLst>
                    </p:cTn>
                  </p:par>
                  <p:par>
                    <p:cTn id="59" fill="hold">
                      <p:stCondLst>
                        <p:cond delay="indefinite"/>
                      </p:stCondLst>
                      <p:childTnLst>
                        <p:par>
                          <p:cTn id="60" fill="hold">
                            <p:stCondLst>
                              <p:cond delay="0"/>
                            </p:stCondLst>
                            <p:childTnLst>
                              <p:par>
                                <p:cTn id="61" presetID="25" presetClass="entr" presetSubtype="0" fill="hold" nodeType="click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p:cTn id="63" dur="500" decel="50000" fill="hold">
                                          <p:stCondLst>
                                            <p:cond delay="0"/>
                                          </p:stCondLst>
                                        </p:cTn>
                                        <p:tgtEl>
                                          <p:spTgt spid="22"/>
                                        </p:tgtEl>
                                        <p:attrNameLst>
                                          <p:attrName>style.rotation</p:attrName>
                                        </p:attrNameLst>
                                      </p:cBhvr>
                                      <p:tavLst>
                                        <p:tav tm="0">
                                          <p:val>
                                            <p:fltVal val="-90"/>
                                          </p:val>
                                        </p:tav>
                                        <p:tav tm="100000">
                                          <p:val>
                                            <p:fltVal val="0"/>
                                          </p:val>
                                        </p:tav>
                                      </p:tavLst>
                                    </p:anim>
                                    <p:anim calcmode="lin" valueType="num">
                                      <p:cBhvr>
                                        <p:cTn id="64" dur="500" decel="50000" fill="hold">
                                          <p:stCondLst>
                                            <p:cond delay="0"/>
                                          </p:stCondLst>
                                        </p:cTn>
                                        <p:tgtEl>
                                          <p:spTgt spid="22"/>
                                        </p:tgtEl>
                                        <p:attrNameLst>
                                          <p:attrName>ppt_w</p:attrName>
                                        </p:attrNameLst>
                                      </p:cBhvr>
                                      <p:tavLst>
                                        <p:tav tm="0">
                                          <p:val>
                                            <p:strVal val="#ppt_w"/>
                                          </p:val>
                                        </p:tav>
                                        <p:tav tm="100000">
                                          <p:val>
                                            <p:strVal val="#ppt_w*.05"/>
                                          </p:val>
                                        </p:tav>
                                      </p:tavLst>
                                    </p:anim>
                                    <p:anim calcmode="lin" valueType="num">
                                      <p:cBhvr>
                                        <p:cTn id="65" dur="500" accel="50000" fill="hold">
                                          <p:stCondLst>
                                            <p:cond delay="500"/>
                                          </p:stCondLst>
                                        </p:cTn>
                                        <p:tgtEl>
                                          <p:spTgt spid="22"/>
                                        </p:tgtEl>
                                        <p:attrNameLst>
                                          <p:attrName>ppt_w</p:attrName>
                                        </p:attrNameLst>
                                      </p:cBhvr>
                                      <p:tavLst>
                                        <p:tav tm="0">
                                          <p:val>
                                            <p:strVal val="#ppt_w*.05"/>
                                          </p:val>
                                        </p:tav>
                                        <p:tav tm="100000">
                                          <p:val>
                                            <p:strVal val="#ppt_w"/>
                                          </p:val>
                                        </p:tav>
                                      </p:tavLst>
                                    </p:anim>
                                    <p:anim calcmode="lin" valueType="num">
                                      <p:cBhvr>
                                        <p:cTn id="66" dur="1000" fill="hold"/>
                                        <p:tgtEl>
                                          <p:spTgt spid="22"/>
                                        </p:tgtEl>
                                        <p:attrNameLst>
                                          <p:attrName>ppt_h</p:attrName>
                                        </p:attrNameLst>
                                      </p:cBhvr>
                                      <p:tavLst>
                                        <p:tav tm="0">
                                          <p:val>
                                            <p:strVal val="#ppt_h"/>
                                          </p:val>
                                        </p:tav>
                                        <p:tav tm="100000">
                                          <p:val>
                                            <p:strVal val="#ppt_h"/>
                                          </p:val>
                                        </p:tav>
                                      </p:tavLst>
                                    </p:anim>
                                    <p:anim calcmode="lin" valueType="num">
                                      <p:cBhvr>
                                        <p:cTn id="67" dur="500" decel="50000" fill="hold">
                                          <p:stCondLst>
                                            <p:cond delay="0"/>
                                          </p:stCondLst>
                                        </p:cTn>
                                        <p:tgtEl>
                                          <p:spTgt spid="22"/>
                                        </p:tgtEl>
                                        <p:attrNameLst>
                                          <p:attrName>ppt_x</p:attrName>
                                        </p:attrNameLst>
                                      </p:cBhvr>
                                      <p:tavLst>
                                        <p:tav tm="0">
                                          <p:val>
                                            <p:strVal val="#ppt_x+.4"/>
                                          </p:val>
                                        </p:tav>
                                        <p:tav tm="100000">
                                          <p:val>
                                            <p:strVal val="#ppt_x"/>
                                          </p:val>
                                        </p:tav>
                                      </p:tavLst>
                                    </p:anim>
                                    <p:anim calcmode="lin" valueType="num">
                                      <p:cBhvr>
                                        <p:cTn id="68" dur="500" decel="50000" fill="hold">
                                          <p:stCondLst>
                                            <p:cond delay="0"/>
                                          </p:stCondLst>
                                        </p:cTn>
                                        <p:tgtEl>
                                          <p:spTgt spid="22"/>
                                        </p:tgtEl>
                                        <p:attrNameLst>
                                          <p:attrName>ppt_y</p:attrName>
                                        </p:attrNameLst>
                                      </p:cBhvr>
                                      <p:tavLst>
                                        <p:tav tm="0">
                                          <p:val>
                                            <p:strVal val="#ppt_y-.2"/>
                                          </p:val>
                                        </p:tav>
                                        <p:tav tm="100000">
                                          <p:val>
                                            <p:strVal val="#ppt_y+.1"/>
                                          </p:val>
                                        </p:tav>
                                      </p:tavLst>
                                    </p:anim>
                                    <p:anim calcmode="lin" valueType="num">
                                      <p:cBhvr>
                                        <p:cTn id="69" dur="500" accel="50000" fill="hold">
                                          <p:stCondLst>
                                            <p:cond delay="500"/>
                                          </p:stCondLst>
                                        </p:cTn>
                                        <p:tgtEl>
                                          <p:spTgt spid="22"/>
                                        </p:tgtEl>
                                        <p:attrNameLst>
                                          <p:attrName>ppt_y</p:attrName>
                                        </p:attrNameLst>
                                      </p:cBhvr>
                                      <p:tavLst>
                                        <p:tav tm="0">
                                          <p:val>
                                            <p:strVal val="#ppt_y+.1"/>
                                          </p:val>
                                        </p:tav>
                                        <p:tav tm="100000">
                                          <p:val>
                                            <p:strVal val="#ppt_y"/>
                                          </p:val>
                                        </p:tav>
                                      </p:tavLst>
                                    </p:anim>
                                    <p:animEffect transition="in" filter="fade">
                                      <p:cBhvr>
                                        <p:cTn id="70" dur="1000" decel="50000">
                                          <p:stCondLst>
                                            <p:cond delay="0"/>
                                          </p:stCondLst>
                                        </p:cTn>
                                        <p:tgtEl>
                                          <p:spTgt spid="22"/>
                                        </p:tgtEl>
                                      </p:cBhvr>
                                    </p:animEffect>
                                  </p:childTnLst>
                                </p:cTn>
                              </p:par>
                            </p:childTnLst>
                          </p:cTn>
                        </p:par>
                      </p:childTnLst>
                    </p:cTn>
                  </p:par>
                  <p:par>
                    <p:cTn id="71" fill="hold">
                      <p:stCondLst>
                        <p:cond delay="indefinite"/>
                      </p:stCondLst>
                      <p:childTnLst>
                        <p:par>
                          <p:cTn id="72" fill="hold">
                            <p:stCondLst>
                              <p:cond delay="0"/>
                            </p:stCondLst>
                            <p:childTnLst>
                              <p:par>
                                <p:cTn id="73" presetID="25" presetClass="entr" presetSubtype="0" fill="hold" nodeType="click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decel="50000" fill="hold">
                                          <p:stCondLst>
                                            <p:cond delay="0"/>
                                          </p:stCondLst>
                                        </p:cTn>
                                        <p:tgtEl>
                                          <p:spTgt spid="29"/>
                                        </p:tgtEl>
                                        <p:attrNameLst>
                                          <p:attrName>style.rotation</p:attrName>
                                        </p:attrNameLst>
                                      </p:cBhvr>
                                      <p:tavLst>
                                        <p:tav tm="0">
                                          <p:val>
                                            <p:fltVal val="-90"/>
                                          </p:val>
                                        </p:tav>
                                        <p:tav tm="100000">
                                          <p:val>
                                            <p:fltVal val="0"/>
                                          </p:val>
                                        </p:tav>
                                      </p:tavLst>
                                    </p:anim>
                                    <p:anim calcmode="lin" valueType="num">
                                      <p:cBhvr>
                                        <p:cTn id="76" dur="500" decel="50000" fill="hold">
                                          <p:stCondLst>
                                            <p:cond delay="0"/>
                                          </p:stCondLst>
                                        </p:cTn>
                                        <p:tgtEl>
                                          <p:spTgt spid="29"/>
                                        </p:tgtEl>
                                        <p:attrNameLst>
                                          <p:attrName>ppt_w</p:attrName>
                                        </p:attrNameLst>
                                      </p:cBhvr>
                                      <p:tavLst>
                                        <p:tav tm="0">
                                          <p:val>
                                            <p:strVal val="#ppt_w"/>
                                          </p:val>
                                        </p:tav>
                                        <p:tav tm="100000">
                                          <p:val>
                                            <p:strVal val="#ppt_w*.05"/>
                                          </p:val>
                                        </p:tav>
                                      </p:tavLst>
                                    </p:anim>
                                    <p:anim calcmode="lin" valueType="num">
                                      <p:cBhvr>
                                        <p:cTn id="77" dur="500" accel="50000" fill="hold">
                                          <p:stCondLst>
                                            <p:cond delay="500"/>
                                          </p:stCondLst>
                                        </p:cTn>
                                        <p:tgtEl>
                                          <p:spTgt spid="29"/>
                                        </p:tgtEl>
                                        <p:attrNameLst>
                                          <p:attrName>ppt_w</p:attrName>
                                        </p:attrNameLst>
                                      </p:cBhvr>
                                      <p:tavLst>
                                        <p:tav tm="0">
                                          <p:val>
                                            <p:strVal val="#ppt_w*.05"/>
                                          </p:val>
                                        </p:tav>
                                        <p:tav tm="100000">
                                          <p:val>
                                            <p:strVal val="#ppt_w"/>
                                          </p:val>
                                        </p:tav>
                                      </p:tavLst>
                                    </p:anim>
                                    <p:anim calcmode="lin" valueType="num">
                                      <p:cBhvr>
                                        <p:cTn id="78" dur="1000" fill="hold"/>
                                        <p:tgtEl>
                                          <p:spTgt spid="29"/>
                                        </p:tgtEl>
                                        <p:attrNameLst>
                                          <p:attrName>ppt_h</p:attrName>
                                        </p:attrNameLst>
                                      </p:cBhvr>
                                      <p:tavLst>
                                        <p:tav tm="0">
                                          <p:val>
                                            <p:strVal val="#ppt_h"/>
                                          </p:val>
                                        </p:tav>
                                        <p:tav tm="100000">
                                          <p:val>
                                            <p:strVal val="#ppt_h"/>
                                          </p:val>
                                        </p:tav>
                                      </p:tavLst>
                                    </p:anim>
                                    <p:anim calcmode="lin" valueType="num">
                                      <p:cBhvr>
                                        <p:cTn id="79" dur="500" decel="50000" fill="hold">
                                          <p:stCondLst>
                                            <p:cond delay="0"/>
                                          </p:stCondLst>
                                        </p:cTn>
                                        <p:tgtEl>
                                          <p:spTgt spid="29"/>
                                        </p:tgtEl>
                                        <p:attrNameLst>
                                          <p:attrName>ppt_x</p:attrName>
                                        </p:attrNameLst>
                                      </p:cBhvr>
                                      <p:tavLst>
                                        <p:tav tm="0">
                                          <p:val>
                                            <p:strVal val="#ppt_x+.4"/>
                                          </p:val>
                                        </p:tav>
                                        <p:tav tm="100000">
                                          <p:val>
                                            <p:strVal val="#ppt_x"/>
                                          </p:val>
                                        </p:tav>
                                      </p:tavLst>
                                    </p:anim>
                                    <p:anim calcmode="lin" valueType="num">
                                      <p:cBhvr>
                                        <p:cTn id="80" dur="500" decel="50000" fill="hold">
                                          <p:stCondLst>
                                            <p:cond delay="0"/>
                                          </p:stCondLst>
                                        </p:cTn>
                                        <p:tgtEl>
                                          <p:spTgt spid="29"/>
                                        </p:tgtEl>
                                        <p:attrNameLst>
                                          <p:attrName>ppt_y</p:attrName>
                                        </p:attrNameLst>
                                      </p:cBhvr>
                                      <p:tavLst>
                                        <p:tav tm="0">
                                          <p:val>
                                            <p:strVal val="#ppt_y-.2"/>
                                          </p:val>
                                        </p:tav>
                                        <p:tav tm="100000">
                                          <p:val>
                                            <p:strVal val="#ppt_y+.1"/>
                                          </p:val>
                                        </p:tav>
                                      </p:tavLst>
                                    </p:anim>
                                    <p:anim calcmode="lin" valueType="num">
                                      <p:cBhvr>
                                        <p:cTn id="81" dur="500" accel="50000" fill="hold">
                                          <p:stCondLst>
                                            <p:cond delay="500"/>
                                          </p:stCondLst>
                                        </p:cTn>
                                        <p:tgtEl>
                                          <p:spTgt spid="29"/>
                                        </p:tgtEl>
                                        <p:attrNameLst>
                                          <p:attrName>ppt_y</p:attrName>
                                        </p:attrNameLst>
                                      </p:cBhvr>
                                      <p:tavLst>
                                        <p:tav tm="0">
                                          <p:val>
                                            <p:strVal val="#ppt_y+.1"/>
                                          </p:val>
                                        </p:tav>
                                        <p:tav tm="100000">
                                          <p:val>
                                            <p:strVal val="#ppt_y"/>
                                          </p:val>
                                        </p:tav>
                                      </p:tavLst>
                                    </p:anim>
                                    <p:animEffect transition="in" filter="fade">
                                      <p:cBhvr>
                                        <p:cTn id="82" dur="1000" decel="50000">
                                          <p:stCondLst>
                                            <p:cond delay="0"/>
                                          </p:stCondLst>
                                        </p:cTn>
                                        <p:tgtEl>
                                          <p:spTgt spid="29"/>
                                        </p:tgtEl>
                                      </p:cBhvr>
                                    </p:animEffect>
                                  </p:childTnLst>
                                </p:cTn>
                              </p:par>
                              <p:par>
                                <p:cTn id="83" presetID="8" presetClass="emph" presetSubtype="0" fill="hold" nodeType="withEffect">
                                  <p:stCondLst>
                                    <p:cond delay="0"/>
                                  </p:stCondLst>
                                  <p:childTnLst>
                                    <p:animRot by="21600000">
                                      <p:cBhvr>
                                        <p:cTn id="84" dur="2000" fill="hold"/>
                                        <p:tgtEl>
                                          <p:spTgt spid="29"/>
                                        </p:tgtEl>
                                        <p:attrNameLst>
                                          <p:attrName>r</p:attrName>
                                        </p:attrNameLst>
                                      </p:cBhvr>
                                    </p:animRot>
                                  </p:childTnLst>
                                </p:cTn>
                              </p:par>
                            </p:childTnLst>
                          </p:cTn>
                        </p:par>
                      </p:childTnLst>
                    </p:cTn>
                  </p:par>
                  <p:par>
                    <p:cTn id="85" fill="hold">
                      <p:stCondLst>
                        <p:cond delay="indefinite"/>
                      </p:stCondLst>
                      <p:childTnLst>
                        <p:par>
                          <p:cTn id="86" fill="hold">
                            <p:stCondLst>
                              <p:cond delay="0"/>
                            </p:stCondLst>
                            <p:childTnLst>
                              <p:par>
                                <p:cTn id="87" presetID="25" presetClass="entr" presetSubtype="0" fill="hold" grpId="0" nodeType="click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50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90" dur="50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91" dur="500" accel="50000" fill="hold">
                                          <p:stCondLst>
                                            <p:cond delay="500"/>
                                          </p:stCondLst>
                                        </p:cTn>
                                        <p:tgtEl>
                                          <p:spTgt spid="19"/>
                                        </p:tgtEl>
                                        <p:attrNameLst>
                                          <p:attrName>ppt_w</p:attrName>
                                        </p:attrNameLst>
                                      </p:cBhvr>
                                      <p:tavLst>
                                        <p:tav tm="0">
                                          <p:val>
                                            <p:strVal val="#ppt_w*.05"/>
                                          </p:val>
                                        </p:tav>
                                        <p:tav tm="100000">
                                          <p:val>
                                            <p:strVal val="#ppt_w"/>
                                          </p:val>
                                        </p:tav>
                                      </p:tavLst>
                                    </p:anim>
                                    <p:anim calcmode="lin" valueType="num">
                                      <p:cBhvr>
                                        <p:cTn id="92" dur="1000" fill="hold"/>
                                        <p:tgtEl>
                                          <p:spTgt spid="19"/>
                                        </p:tgtEl>
                                        <p:attrNameLst>
                                          <p:attrName>ppt_h</p:attrName>
                                        </p:attrNameLst>
                                      </p:cBhvr>
                                      <p:tavLst>
                                        <p:tav tm="0">
                                          <p:val>
                                            <p:strVal val="#ppt_h"/>
                                          </p:val>
                                        </p:tav>
                                        <p:tav tm="100000">
                                          <p:val>
                                            <p:strVal val="#ppt_h"/>
                                          </p:val>
                                        </p:tav>
                                      </p:tavLst>
                                    </p:anim>
                                    <p:anim calcmode="lin" valueType="num">
                                      <p:cBhvr>
                                        <p:cTn id="93" dur="50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94" dur="50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95" dur="500" accel="50000" fill="hold">
                                          <p:stCondLst>
                                            <p:cond delay="500"/>
                                          </p:stCondLst>
                                        </p:cTn>
                                        <p:tgtEl>
                                          <p:spTgt spid="19"/>
                                        </p:tgtEl>
                                        <p:attrNameLst>
                                          <p:attrName>ppt_y</p:attrName>
                                        </p:attrNameLst>
                                      </p:cBhvr>
                                      <p:tavLst>
                                        <p:tav tm="0">
                                          <p:val>
                                            <p:strVal val="#ppt_y+.1"/>
                                          </p:val>
                                        </p:tav>
                                        <p:tav tm="100000">
                                          <p:val>
                                            <p:strVal val="#ppt_y"/>
                                          </p:val>
                                        </p:tav>
                                      </p:tavLst>
                                    </p:anim>
                                    <p:animEffect transition="in" filter="fade">
                                      <p:cBhvr>
                                        <p:cTn id="96" dur="1000" decel="50000">
                                          <p:stCondLst>
                                            <p:cond delay="0"/>
                                          </p:stCondLst>
                                        </p:cTn>
                                        <p:tgtEl>
                                          <p:spTgt spid="19"/>
                                        </p:tgtEl>
                                      </p:cBhvr>
                                    </p:animEffect>
                                  </p:childTnLst>
                                </p:cTn>
                              </p:par>
                            </p:childTnLst>
                          </p:cTn>
                        </p:par>
                      </p:childTnLst>
                    </p:cTn>
                  </p:par>
                  <p:par>
                    <p:cTn id="97" fill="hold">
                      <p:stCondLst>
                        <p:cond delay="indefinite"/>
                      </p:stCondLst>
                      <p:childTnLst>
                        <p:par>
                          <p:cTn id="98" fill="hold">
                            <p:stCondLst>
                              <p:cond delay="0"/>
                            </p:stCondLst>
                            <p:childTnLst>
                              <p:par>
                                <p:cTn id="99" presetID="25" presetClass="entr" presetSubtype="0" fill="hold" nodeType="clickEffect">
                                  <p:stCondLst>
                                    <p:cond delay="0"/>
                                  </p:stCondLst>
                                  <p:childTnLst>
                                    <p:set>
                                      <p:cBhvr>
                                        <p:cTn id="100" dur="1" fill="hold">
                                          <p:stCondLst>
                                            <p:cond delay="0"/>
                                          </p:stCondLst>
                                        </p:cTn>
                                        <p:tgtEl>
                                          <p:spTgt spid="33"/>
                                        </p:tgtEl>
                                        <p:attrNameLst>
                                          <p:attrName>style.visibility</p:attrName>
                                        </p:attrNameLst>
                                      </p:cBhvr>
                                      <p:to>
                                        <p:strVal val="visible"/>
                                      </p:to>
                                    </p:set>
                                    <p:anim calcmode="lin" valueType="num">
                                      <p:cBhvr>
                                        <p:cTn id="101" dur="500" decel="50000" fill="hold">
                                          <p:stCondLst>
                                            <p:cond delay="0"/>
                                          </p:stCondLst>
                                        </p:cTn>
                                        <p:tgtEl>
                                          <p:spTgt spid="33"/>
                                        </p:tgtEl>
                                        <p:attrNameLst>
                                          <p:attrName>style.rotation</p:attrName>
                                        </p:attrNameLst>
                                      </p:cBhvr>
                                      <p:tavLst>
                                        <p:tav tm="0">
                                          <p:val>
                                            <p:fltVal val="-90"/>
                                          </p:val>
                                        </p:tav>
                                        <p:tav tm="100000">
                                          <p:val>
                                            <p:fltVal val="0"/>
                                          </p:val>
                                        </p:tav>
                                      </p:tavLst>
                                    </p:anim>
                                    <p:anim calcmode="lin" valueType="num">
                                      <p:cBhvr>
                                        <p:cTn id="102" dur="500" decel="50000" fill="hold">
                                          <p:stCondLst>
                                            <p:cond delay="0"/>
                                          </p:stCondLst>
                                        </p:cTn>
                                        <p:tgtEl>
                                          <p:spTgt spid="33"/>
                                        </p:tgtEl>
                                        <p:attrNameLst>
                                          <p:attrName>ppt_w</p:attrName>
                                        </p:attrNameLst>
                                      </p:cBhvr>
                                      <p:tavLst>
                                        <p:tav tm="0">
                                          <p:val>
                                            <p:strVal val="#ppt_w"/>
                                          </p:val>
                                        </p:tav>
                                        <p:tav tm="100000">
                                          <p:val>
                                            <p:strVal val="#ppt_w*.05"/>
                                          </p:val>
                                        </p:tav>
                                      </p:tavLst>
                                    </p:anim>
                                    <p:anim calcmode="lin" valueType="num">
                                      <p:cBhvr>
                                        <p:cTn id="103" dur="500" accel="50000" fill="hold">
                                          <p:stCondLst>
                                            <p:cond delay="500"/>
                                          </p:stCondLst>
                                        </p:cTn>
                                        <p:tgtEl>
                                          <p:spTgt spid="33"/>
                                        </p:tgtEl>
                                        <p:attrNameLst>
                                          <p:attrName>ppt_w</p:attrName>
                                        </p:attrNameLst>
                                      </p:cBhvr>
                                      <p:tavLst>
                                        <p:tav tm="0">
                                          <p:val>
                                            <p:strVal val="#ppt_w*.05"/>
                                          </p:val>
                                        </p:tav>
                                        <p:tav tm="100000">
                                          <p:val>
                                            <p:strVal val="#ppt_w"/>
                                          </p:val>
                                        </p:tav>
                                      </p:tavLst>
                                    </p:anim>
                                    <p:anim calcmode="lin" valueType="num">
                                      <p:cBhvr>
                                        <p:cTn id="104" dur="1000" fill="hold"/>
                                        <p:tgtEl>
                                          <p:spTgt spid="33"/>
                                        </p:tgtEl>
                                        <p:attrNameLst>
                                          <p:attrName>ppt_h</p:attrName>
                                        </p:attrNameLst>
                                      </p:cBhvr>
                                      <p:tavLst>
                                        <p:tav tm="0">
                                          <p:val>
                                            <p:strVal val="#ppt_h"/>
                                          </p:val>
                                        </p:tav>
                                        <p:tav tm="100000">
                                          <p:val>
                                            <p:strVal val="#ppt_h"/>
                                          </p:val>
                                        </p:tav>
                                      </p:tavLst>
                                    </p:anim>
                                    <p:anim calcmode="lin" valueType="num">
                                      <p:cBhvr>
                                        <p:cTn id="105" dur="500" decel="50000" fill="hold">
                                          <p:stCondLst>
                                            <p:cond delay="0"/>
                                          </p:stCondLst>
                                        </p:cTn>
                                        <p:tgtEl>
                                          <p:spTgt spid="33"/>
                                        </p:tgtEl>
                                        <p:attrNameLst>
                                          <p:attrName>ppt_x</p:attrName>
                                        </p:attrNameLst>
                                      </p:cBhvr>
                                      <p:tavLst>
                                        <p:tav tm="0">
                                          <p:val>
                                            <p:strVal val="#ppt_x+.4"/>
                                          </p:val>
                                        </p:tav>
                                        <p:tav tm="100000">
                                          <p:val>
                                            <p:strVal val="#ppt_x"/>
                                          </p:val>
                                        </p:tav>
                                      </p:tavLst>
                                    </p:anim>
                                    <p:anim calcmode="lin" valueType="num">
                                      <p:cBhvr>
                                        <p:cTn id="106" dur="500" decel="50000" fill="hold">
                                          <p:stCondLst>
                                            <p:cond delay="0"/>
                                          </p:stCondLst>
                                        </p:cTn>
                                        <p:tgtEl>
                                          <p:spTgt spid="33"/>
                                        </p:tgtEl>
                                        <p:attrNameLst>
                                          <p:attrName>ppt_y</p:attrName>
                                        </p:attrNameLst>
                                      </p:cBhvr>
                                      <p:tavLst>
                                        <p:tav tm="0">
                                          <p:val>
                                            <p:strVal val="#ppt_y-.2"/>
                                          </p:val>
                                        </p:tav>
                                        <p:tav tm="100000">
                                          <p:val>
                                            <p:strVal val="#ppt_y+.1"/>
                                          </p:val>
                                        </p:tav>
                                      </p:tavLst>
                                    </p:anim>
                                    <p:anim calcmode="lin" valueType="num">
                                      <p:cBhvr>
                                        <p:cTn id="107" dur="500" accel="50000" fill="hold">
                                          <p:stCondLst>
                                            <p:cond delay="500"/>
                                          </p:stCondLst>
                                        </p:cTn>
                                        <p:tgtEl>
                                          <p:spTgt spid="33"/>
                                        </p:tgtEl>
                                        <p:attrNameLst>
                                          <p:attrName>ppt_y</p:attrName>
                                        </p:attrNameLst>
                                      </p:cBhvr>
                                      <p:tavLst>
                                        <p:tav tm="0">
                                          <p:val>
                                            <p:strVal val="#ppt_y+.1"/>
                                          </p:val>
                                        </p:tav>
                                        <p:tav tm="100000">
                                          <p:val>
                                            <p:strVal val="#ppt_y"/>
                                          </p:val>
                                        </p:tav>
                                      </p:tavLst>
                                    </p:anim>
                                    <p:animEffect transition="in" filter="fade">
                                      <p:cBhvr>
                                        <p:cTn id="108" dur="1000" decel="50000">
                                          <p:stCondLst>
                                            <p:cond delay="0"/>
                                          </p:stCondLst>
                                        </p:cTn>
                                        <p:tgtEl>
                                          <p:spTgt spid="33"/>
                                        </p:tgtEl>
                                      </p:cBhvr>
                                    </p:animEffect>
                                  </p:childTnLst>
                                </p:cTn>
                              </p:par>
                              <p:par>
                                <p:cTn id="109" presetID="25" presetClass="entr" presetSubtype="0" fill="hold" nodeType="withEffect">
                                  <p:stCondLst>
                                    <p:cond delay="0"/>
                                  </p:stCondLst>
                                  <p:childTnLst>
                                    <p:set>
                                      <p:cBhvr>
                                        <p:cTn id="110" dur="1" fill="hold">
                                          <p:stCondLst>
                                            <p:cond delay="0"/>
                                          </p:stCondLst>
                                        </p:cTn>
                                        <p:tgtEl>
                                          <p:spTgt spid="32"/>
                                        </p:tgtEl>
                                        <p:attrNameLst>
                                          <p:attrName>style.visibility</p:attrName>
                                        </p:attrNameLst>
                                      </p:cBhvr>
                                      <p:to>
                                        <p:strVal val="visible"/>
                                      </p:to>
                                    </p:set>
                                    <p:anim calcmode="lin" valueType="num">
                                      <p:cBhvr>
                                        <p:cTn id="111" dur="500" decel="50000" fill="hold">
                                          <p:stCondLst>
                                            <p:cond delay="0"/>
                                          </p:stCondLst>
                                        </p:cTn>
                                        <p:tgtEl>
                                          <p:spTgt spid="32"/>
                                        </p:tgtEl>
                                        <p:attrNameLst>
                                          <p:attrName>style.rotation</p:attrName>
                                        </p:attrNameLst>
                                      </p:cBhvr>
                                      <p:tavLst>
                                        <p:tav tm="0">
                                          <p:val>
                                            <p:fltVal val="-90"/>
                                          </p:val>
                                        </p:tav>
                                        <p:tav tm="100000">
                                          <p:val>
                                            <p:fltVal val="0"/>
                                          </p:val>
                                        </p:tav>
                                      </p:tavLst>
                                    </p:anim>
                                    <p:anim calcmode="lin" valueType="num">
                                      <p:cBhvr>
                                        <p:cTn id="112" dur="500" decel="50000" fill="hold">
                                          <p:stCondLst>
                                            <p:cond delay="0"/>
                                          </p:stCondLst>
                                        </p:cTn>
                                        <p:tgtEl>
                                          <p:spTgt spid="32"/>
                                        </p:tgtEl>
                                        <p:attrNameLst>
                                          <p:attrName>ppt_w</p:attrName>
                                        </p:attrNameLst>
                                      </p:cBhvr>
                                      <p:tavLst>
                                        <p:tav tm="0">
                                          <p:val>
                                            <p:strVal val="#ppt_w"/>
                                          </p:val>
                                        </p:tav>
                                        <p:tav tm="100000">
                                          <p:val>
                                            <p:strVal val="#ppt_w*.05"/>
                                          </p:val>
                                        </p:tav>
                                      </p:tavLst>
                                    </p:anim>
                                    <p:anim calcmode="lin" valueType="num">
                                      <p:cBhvr>
                                        <p:cTn id="113" dur="500" accel="50000" fill="hold">
                                          <p:stCondLst>
                                            <p:cond delay="500"/>
                                          </p:stCondLst>
                                        </p:cTn>
                                        <p:tgtEl>
                                          <p:spTgt spid="32"/>
                                        </p:tgtEl>
                                        <p:attrNameLst>
                                          <p:attrName>ppt_w</p:attrName>
                                        </p:attrNameLst>
                                      </p:cBhvr>
                                      <p:tavLst>
                                        <p:tav tm="0">
                                          <p:val>
                                            <p:strVal val="#ppt_w*.05"/>
                                          </p:val>
                                        </p:tav>
                                        <p:tav tm="100000">
                                          <p:val>
                                            <p:strVal val="#ppt_w"/>
                                          </p:val>
                                        </p:tav>
                                      </p:tavLst>
                                    </p:anim>
                                    <p:anim calcmode="lin" valueType="num">
                                      <p:cBhvr>
                                        <p:cTn id="114" dur="1000" fill="hold"/>
                                        <p:tgtEl>
                                          <p:spTgt spid="32"/>
                                        </p:tgtEl>
                                        <p:attrNameLst>
                                          <p:attrName>ppt_h</p:attrName>
                                        </p:attrNameLst>
                                      </p:cBhvr>
                                      <p:tavLst>
                                        <p:tav tm="0">
                                          <p:val>
                                            <p:strVal val="#ppt_h"/>
                                          </p:val>
                                        </p:tav>
                                        <p:tav tm="100000">
                                          <p:val>
                                            <p:strVal val="#ppt_h"/>
                                          </p:val>
                                        </p:tav>
                                      </p:tavLst>
                                    </p:anim>
                                    <p:anim calcmode="lin" valueType="num">
                                      <p:cBhvr>
                                        <p:cTn id="115" dur="500" decel="50000" fill="hold">
                                          <p:stCondLst>
                                            <p:cond delay="0"/>
                                          </p:stCondLst>
                                        </p:cTn>
                                        <p:tgtEl>
                                          <p:spTgt spid="32"/>
                                        </p:tgtEl>
                                        <p:attrNameLst>
                                          <p:attrName>ppt_x</p:attrName>
                                        </p:attrNameLst>
                                      </p:cBhvr>
                                      <p:tavLst>
                                        <p:tav tm="0">
                                          <p:val>
                                            <p:strVal val="#ppt_x+.4"/>
                                          </p:val>
                                        </p:tav>
                                        <p:tav tm="100000">
                                          <p:val>
                                            <p:strVal val="#ppt_x"/>
                                          </p:val>
                                        </p:tav>
                                      </p:tavLst>
                                    </p:anim>
                                    <p:anim calcmode="lin" valueType="num">
                                      <p:cBhvr>
                                        <p:cTn id="116" dur="500" decel="50000" fill="hold">
                                          <p:stCondLst>
                                            <p:cond delay="0"/>
                                          </p:stCondLst>
                                        </p:cTn>
                                        <p:tgtEl>
                                          <p:spTgt spid="32"/>
                                        </p:tgtEl>
                                        <p:attrNameLst>
                                          <p:attrName>ppt_y</p:attrName>
                                        </p:attrNameLst>
                                      </p:cBhvr>
                                      <p:tavLst>
                                        <p:tav tm="0">
                                          <p:val>
                                            <p:strVal val="#ppt_y-.2"/>
                                          </p:val>
                                        </p:tav>
                                        <p:tav tm="100000">
                                          <p:val>
                                            <p:strVal val="#ppt_y+.1"/>
                                          </p:val>
                                        </p:tav>
                                      </p:tavLst>
                                    </p:anim>
                                    <p:anim calcmode="lin" valueType="num">
                                      <p:cBhvr>
                                        <p:cTn id="117" dur="500" accel="50000" fill="hold">
                                          <p:stCondLst>
                                            <p:cond delay="500"/>
                                          </p:stCondLst>
                                        </p:cTn>
                                        <p:tgtEl>
                                          <p:spTgt spid="32"/>
                                        </p:tgtEl>
                                        <p:attrNameLst>
                                          <p:attrName>ppt_y</p:attrName>
                                        </p:attrNameLst>
                                      </p:cBhvr>
                                      <p:tavLst>
                                        <p:tav tm="0">
                                          <p:val>
                                            <p:strVal val="#ppt_y+.1"/>
                                          </p:val>
                                        </p:tav>
                                        <p:tav tm="100000">
                                          <p:val>
                                            <p:strVal val="#ppt_y"/>
                                          </p:val>
                                        </p:tav>
                                      </p:tavLst>
                                    </p:anim>
                                    <p:animEffect transition="in" filter="fade">
                                      <p:cBhvr>
                                        <p:cTn id="118" dur="1000" decel="50000">
                                          <p:stCondLst>
                                            <p:cond delay="0"/>
                                          </p:stCondLst>
                                        </p:cTn>
                                        <p:tgtEl>
                                          <p:spTgt spid="32"/>
                                        </p:tgtEl>
                                      </p:cBhvr>
                                    </p:animEffect>
                                  </p:childTnLst>
                                </p:cTn>
                              </p:par>
                            </p:childTnLst>
                          </p:cTn>
                        </p:par>
                      </p:childTnLst>
                    </p:cTn>
                  </p:par>
                  <p:par>
                    <p:cTn id="119" fill="hold">
                      <p:stCondLst>
                        <p:cond delay="indefinite"/>
                      </p:stCondLst>
                      <p:childTnLst>
                        <p:par>
                          <p:cTn id="120" fill="hold">
                            <p:stCondLst>
                              <p:cond delay="0"/>
                            </p:stCondLst>
                            <p:childTnLst>
                              <p:par>
                                <p:cTn id="121" presetID="25" presetClass="entr" presetSubtype="0" fill="hold" nodeType="clickEffect">
                                  <p:stCondLst>
                                    <p:cond delay="0"/>
                                  </p:stCondLst>
                                  <p:childTnLst>
                                    <p:set>
                                      <p:cBhvr>
                                        <p:cTn id="122" dur="1" fill="hold">
                                          <p:stCondLst>
                                            <p:cond delay="0"/>
                                          </p:stCondLst>
                                        </p:cTn>
                                        <p:tgtEl>
                                          <p:spTgt spid="5"/>
                                        </p:tgtEl>
                                        <p:attrNameLst>
                                          <p:attrName>style.visibility</p:attrName>
                                        </p:attrNameLst>
                                      </p:cBhvr>
                                      <p:to>
                                        <p:strVal val="visible"/>
                                      </p:to>
                                    </p:set>
                                    <p:anim calcmode="lin" valueType="num">
                                      <p:cBhvr>
                                        <p:cTn id="123"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24"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25"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26" dur="1000" fill="hold"/>
                                        <p:tgtEl>
                                          <p:spTgt spid="5"/>
                                        </p:tgtEl>
                                        <p:attrNameLst>
                                          <p:attrName>ppt_h</p:attrName>
                                        </p:attrNameLst>
                                      </p:cBhvr>
                                      <p:tavLst>
                                        <p:tav tm="0">
                                          <p:val>
                                            <p:strVal val="#ppt_h"/>
                                          </p:val>
                                        </p:tav>
                                        <p:tav tm="100000">
                                          <p:val>
                                            <p:strVal val="#ppt_h"/>
                                          </p:val>
                                        </p:tav>
                                      </p:tavLst>
                                    </p:anim>
                                    <p:anim calcmode="lin" valueType="num">
                                      <p:cBhvr>
                                        <p:cTn id="127"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8"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29"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30" dur="1000" decel="50000">
                                          <p:stCondLst>
                                            <p:cond delay="0"/>
                                          </p:stCondLst>
                                        </p:cTn>
                                        <p:tgtEl>
                                          <p:spTgt spid="5"/>
                                        </p:tgtEl>
                                      </p:cBhvr>
                                    </p:animEffect>
                                  </p:childTnLst>
                                </p:cTn>
                              </p:par>
                              <p:par>
                                <p:cTn id="131" presetID="8" presetClass="emph" presetSubtype="0" fill="hold" nodeType="withEffect">
                                  <p:stCondLst>
                                    <p:cond delay="0"/>
                                  </p:stCondLst>
                                  <p:childTnLst>
                                    <p:animRot by="21600000">
                                      <p:cBhvr>
                                        <p:cTn id="132" dur="2000" fill="hold"/>
                                        <p:tgtEl>
                                          <p:spTgt spid="5"/>
                                        </p:tgtEl>
                                        <p:attrNameLst>
                                          <p:attrName>r</p:attrName>
                                        </p:attrNameLst>
                                      </p:cBhvr>
                                    </p:animRot>
                                  </p:childTnLst>
                                </p:cTn>
                              </p:par>
                            </p:childTnLst>
                          </p:cTn>
                        </p:par>
                      </p:childTnLst>
                    </p:cTn>
                  </p:par>
                  <p:par>
                    <p:cTn id="133" fill="hold">
                      <p:stCondLst>
                        <p:cond delay="indefinite"/>
                      </p:stCondLst>
                      <p:childTnLst>
                        <p:par>
                          <p:cTn id="134" fill="hold">
                            <p:stCondLst>
                              <p:cond delay="0"/>
                            </p:stCondLst>
                            <p:childTnLst>
                              <p:par>
                                <p:cTn id="135" presetID="25" presetClass="entr" presetSubtype="0" fill="hold" grpId="0" nodeType="clickEffect">
                                  <p:stCondLst>
                                    <p:cond delay="0"/>
                                  </p:stCondLst>
                                  <p:childTnLst>
                                    <p:set>
                                      <p:cBhvr>
                                        <p:cTn id="136" dur="1" fill="hold">
                                          <p:stCondLst>
                                            <p:cond delay="0"/>
                                          </p:stCondLst>
                                        </p:cTn>
                                        <p:tgtEl>
                                          <p:spTgt spid="7"/>
                                        </p:tgtEl>
                                        <p:attrNameLst>
                                          <p:attrName>style.visibility</p:attrName>
                                        </p:attrNameLst>
                                      </p:cBhvr>
                                      <p:to>
                                        <p:strVal val="visible"/>
                                      </p:to>
                                    </p:set>
                                    <p:anim calcmode="lin" valueType="num">
                                      <p:cBhvr>
                                        <p:cTn id="13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13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13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40" dur="1000" fill="hold"/>
                                        <p:tgtEl>
                                          <p:spTgt spid="7"/>
                                        </p:tgtEl>
                                        <p:attrNameLst>
                                          <p:attrName>ppt_h</p:attrName>
                                        </p:attrNameLst>
                                      </p:cBhvr>
                                      <p:tavLst>
                                        <p:tav tm="0">
                                          <p:val>
                                            <p:strVal val="#ppt_h"/>
                                          </p:val>
                                        </p:tav>
                                        <p:tav tm="100000">
                                          <p:val>
                                            <p:strVal val="#ppt_h"/>
                                          </p:val>
                                        </p:tav>
                                      </p:tavLst>
                                    </p:anim>
                                    <p:anim calcmode="lin" valueType="num">
                                      <p:cBhvr>
                                        <p:cTn id="14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4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4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44" dur="1000" decel="50000">
                                          <p:stCondLst>
                                            <p:cond delay="0"/>
                                          </p:stCondLst>
                                        </p:cTn>
                                        <p:tgtEl>
                                          <p:spTgt spid="7"/>
                                        </p:tgtEl>
                                      </p:cBhvr>
                                    </p:animEffect>
                                  </p:childTnLst>
                                </p:cTn>
                              </p:par>
                            </p:childTnLst>
                          </p:cTn>
                        </p:par>
                      </p:childTnLst>
                    </p:cTn>
                  </p:par>
                  <p:par>
                    <p:cTn id="145" fill="hold">
                      <p:stCondLst>
                        <p:cond delay="indefinite"/>
                      </p:stCondLst>
                      <p:childTnLst>
                        <p:par>
                          <p:cTn id="146" fill="hold">
                            <p:stCondLst>
                              <p:cond delay="0"/>
                            </p:stCondLst>
                            <p:childTnLst>
                              <p:par>
                                <p:cTn id="147" presetID="25" presetClass="entr" presetSubtype="0" fill="hold" grpId="0" nodeType="clickEffect">
                                  <p:stCondLst>
                                    <p:cond delay="0"/>
                                  </p:stCondLst>
                                  <p:childTnLst>
                                    <p:set>
                                      <p:cBhvr>
                                        <p:cTn id="148" dur="1" fill="hold">
                                          <p:stCondLst>
                                            <p:cond delay="0"/>
                                          </p:stCondLst>
                                        </p:cTn>
                                        <p:tgtEl>
                                          <p:spTgt spid="17"/>
                                        </p:tgtEl>
                                        <p:attrNameLst>
                                          <p:attrName>style.visibility</p:attrName>
                                        </p:attrNameLst>
                                      </p:cBhvr>
                                      <p:to>
                                        <p:strVal val="visible"/>
                                      </p:to>
                                    </p:set>
                                    <p:anim calcmode="lin" valueType="num">
                                      <p:cBhvr>
                                        <p:cTn id="149"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150"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151"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152" dur="1000" fill="hold"/>
                                        <p:tgtEl>
                                          <p:spTgt spid="17"/>
                                        </p:tgtEl>
                                        <p:attrNameLst>
                                          <p:attrName>ppt_h</p:attrName>
                                        </p:attrNameLst>
                                      </p:cBhvr>
                                      <p:tavLst>
                                        <p:tav tm="0">
                                          <p:val>
                                            <p:strVal val="#ppt_h"/>
                                          </p:val>
                                        </p:tav>
                                        <p:tav tm="100000">
                                          <p:val>
                                            <p:strVal val="#ppt_h"/>
                                          </p:val>
                                        </p:tav>
                                      </p:tavLst>
                                    </p:anim>
                                    <p:anim calcmode="lin" valueType="num">
                                      <p:cBhvr>
                                        <p:cTn id="153"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154"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155"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156" dur="1000" decel="50000">
                                          <p:stCondLst>
                                            <p:cond delay="0"/>
                                          </p:stCondLst>
                                        </p:cTn>
                                        <p:tgtEl>
                                          <p:spTgt spid="17"/>
                                        </p:tgtEl>
                                      </p:cBhvr>
                                    </p:animEffect>
                                  </p:childTnLst>
                                </p:cTn>
                              </p:par>
                              <p:par>
                                <p:cTn id="157" presetID="25" presetClass="entr" presetSubtype="0" fill="hold" grpId="0" nodeType="withEffect">
                                  <p:stCondLst>
                                    <p:cond delay="0"/>
                                  </p:stCondLst>
                                  <p:childTnLst>
                                    <p:set>
                                      <p:cBhvr>
                                        <p:cTn id="158" dur="1" fill="hold">
                                          <p:stCondLst>
                                            <p:cond delay="0"/>
                                          </p:stCondLst>
                                        </p:cTn>
                                        <p:tgtEl>
                                          <p:spTgt spid="25"/>
                                        </p:tgtEl>
                                        <p:attrNameLst>
                                          <p:attrName>style.visibility</p:attrName>
                                        </p:attrNameLst>
                                      </p:cBhvr>
                                      <p:to>
                                        <p:strVal val="visible"/>
                                      </p:to>
                                    </p:set>
                                    <p:anim calcmode="lin" valueType="num">
                                      <p:cBhvr>
                                        <p:cTn id="159" dur="500" decel="50000" fill="hold">
                                          <p:stCondLst>
                                            <p:cond delay="0"/>
                                          </p:stCondLst>
                                        </p:cTn>
                                        <p:tgtEl>
                                          <p:spTgt spid="25"/>
                                        </p:tgtEl>
                                        <p:attrNameLst>
                                          <p:attrName>style.rotation</p:attrName>
                                        </p:attrNameLst>
                                      </p:cBhvr>
                                      <p:tavLst>
                                        <p:tav tm="0">
                                          <p:val>
                                            <p:fltVal val="-90"/>
                                          </p:val>
                                        </p:tav>
                                        <p:tav tm="100000">
                                          <p:val>
                                            <p:fltVal val="0"/>
                                          </p:val>
                                        </p:tav>
                                      </p:tavLst>
                                    </p:anim>
                                    <p:anim calcmode="lin" valueType="num">
                                      <p:cBhvr>
                                        <p:cTn id="160" dur="500" decel="50000" fill="hold">
                                          <p:stCondLst>
                                            <p:cond delay="0"/>
                                          </p:stCondLst>
                                        </p:cTn>
                                        <p:tgtEl>
                                          <p:spTgt spid="25"/>
                                        </p:tgtEl>
                                        <p:attrNameLst>
                                          <p:attrName>ppt_w</p:attrName>
                                        </p:attrNameLst>
                                      </p:cBhvr>
                                      <p:tavLst>
                                        <p:tav tm="0">
                                          <p:val>
                                            <p:strVal val="#ppt_w"/>
                                          </p:val>
                                        </p:tav>
                                        <p:tav tm="100000">
                                          <p:val>
                                            <p:strVal val="#ppt_w*.05"/>
                                          </p:val>
                                        </p:tav>
                                      </p:tavLst>
                                    </p:anim>
                                    <p:anim calcmode="lin" valueType="num">
                                      <p:cBhvr>
                                        <p:cTn id="161" dur="500" accel="50000" fill="hold">
                                          <p:stCondLst>
                                            <p:cond delay="500"/>
                                          </p:stCondLst>
                                        </p:cTn>
                                        <p:tgtEl>
                                          <p:spTgt spid="25"/>
                                        </p:tgtEl>
                                        <p:attrNameLst>
                                          <p:attrName>ppt_w</p:attrName>
                                        </p:attrNameLst>
                                      </p:cBhvr>
                                      <p:tavLst>
                                        <p:tav tm="0">
                                          <p:val>
                                            <p:strVal val="#ppt_w*.05"/>
                                          </p:val>
                                        </p:tav>
                                        <p:tav tm="100000">
                                          <p:val>
                                            <p:strVal val="#ppt_w"/>
                                          </p:val>
                                        </p:tav>
                                      </p:tavLst>
                                    </p:anim>
                                    <p:anim calcmode="lin" valueType="num">
                                      <p:cBhvr>
                                        <p:cTn id="162" dur="1000" fill="hold"/>
                                        <p:tgtEl>
                                          <p:spTgt spid="25"/>
                                        </p:tgtEl>
                                        <p:attrNameLst>
                                          <p:attrName>ppt_h</p:attrName>
                                        </p:attrNameLst>
                                      </p:cBhvr>
                                      <p:tavLst>
                                        <p:tav tm="0">
                                          <p:val>
                                            <p:strVal val="#ppt_h"/>
                                          </p:val>
                                        </p:tav>
                                        <p:tav tm="100000">
                                          <p:val>
                                            <p:strVal val="#ppt_h"/>
                                          </p:val>
                                        </p:tav>
                                      </p:tavLst>
                                    </p:anim>
                                    <p:anim calcmode="lin" valueType="num">
                                      <p:cBhvr>
                                        <p:cTn id="163" dur="500" decel="50000" fill="hold">
                                          <p:stCondLst>
                                            <p:cond delay="0"/>
                                          </p:stCondLst>
                                        </p:cTn>
                                        <p:tgtEl>
                                          <p:spTgt spid="25"/>
                                        </p:tgtEl>
                                        <p:attrNameLst>
                                          <p:attrName>ppt_x</p:attrName>
                                        </p:attrNameLst>
                                      </p:cBhvr>
                                      <p:tavLst>
                                        <p:tav tm="0">
                                          <p:val>
                                            <p:strVal val="#ppt_x+.4"/>
                                          </p:val>
                                        </p:tav>
                                        <p:tav tm="100000">
                                          <p:val>
                                            <p:strVal val="#ppt_x"/>
                                          </p:val>
                                        </p:tav>
                                      </p:tavLst>
                                    </p:anim>
                                    <p:anim calcmode="lin" valueType="num">
                                      <p:cBhvr>
                                        <p:cTn id="164" dur="500" decel="50000" fill="hold">
                                          <p:stCondLst>
                                            <p:cond delay="0"/>
                                          </p:stCondLst>
                                        </p:cTn>
                                        <p:tgtEl>
                                          <p:spTgt spid="25"/>
                                        </p:tgtEl>
                                        <p:attrNameLst>
                                          <p:attrName>ppt_y</p:attrName>
                                        </p:attrNameLst>
                                      </p:cBhvr>
                                      <p:tavLst>
                                        <p:tav tm="0">
                                          <p:val>
                                            <p:strVal val="#ppt_y-.2"/>
                                          </p:val>
                                        </p:tav>
                                        <p:tav tm="100000">
                                          <p:val>
                                            <p:strVal val="#ppt_y+.1"/>
                                          </p:val>
                                        </p:tav>
                                      </p:tavLst>
                                    </p:anim>
                                    <p:anim calcmode="lin" valueType="num">
                                      <p:cBhvr>
                                        <p:cTn id="165" dur="500" accel="50000" fill="hold">
                                          <p:stCondLst>
                                            <p:cond delay="500"/>
                                          </p:stCondLst>
                                        </p:cTn>
                                        <p:tgtEl>
                                          <p:spTgt spid="25"/>
                                        </p:tgtEl>
                                        <p:attrNameLst>
                                          <p:attrName>ppt_y</p:attrName>
                                        </p:attrNameLst>
                                      </p:cBhvr>
                                      <p:tavLst>
                                        <p:tav tm="0">
                                          <p:val>
                                            <p:strVal val="#ppt_y+.1"/>
                                          </p:val>
                                        </p:tav>
                                        <p:tav tm="100000">
                                          <p:val>
                                            <p:strVal val="#ppt_y"/>
                                          </p:val>
                                        </p:tav>
                                      </p:tavLst>
                                    </p:anim>
                                    <p:animEffect transition="in" filter="fade">
                                      <p:cBhvr>
                                        <p:cTn id="166" dur="1000" decel="50000">
                                          <p:stCondLst>
                                            <p:cond delay="0"/>
                                          </p:stCondLst>
                                        </p:cTn>
                                        <p:tgtEl>
                                          <p:spTgt spid="25"/>
                                        </p:tgtEl>
                                      </p:cBhvr>
                                    </p:animEffect>
                                  </p:childTnLst>
                                </p:cTn>
                              </p:par>
                              <p:par>
                                <p:cTn id="167" presetID="25" presetClass="entr" presetSubtype="0" fill="hold" grpId="0" nodeType="withEffect">
                                  <p:stCondLst>
                                    <p:cond delay="0"/>
                                  </p:stCondLst>
                                  <p:childTnLst>
                                    <p:set>
                                      <p:cBhvr>
                                        <p:cTn id="168" dur="1" fill="hold">
                                          <p:stCondLst>
                                            <p:cond delay="0"/>
                                          </p:stCondLst>
                                        </p:cTn>
                                        <p:tgtEl>
                                          <p:spTgt spid="26"/>
                                        </p:tgtEl>
                                        <p:attrNameLst>
                                          <p:attrName>style.visibility</p:attrName>
                                        </p:attrNameLst>
                                      </p:cBhvr>
                                      <p:to>
                                        <p:strVal val="visible"/>
                                      </p:to>
                                    </p:set>
                                    <p:anim calcmode="lin" valueType="num">
                                      <p:cBhvr>
                                        <p:cTn id="169" dur="500" decel="50000" fill="hold">
                                          <p:stCondLst>
                                            <p:cond delay="0"/>
                                          </p:stCondLst>
                                        </p:cTn>
                                        <p:tgtEl>
                                          <p:spTgt spid="26"/>
                                        </p:tgtEl>
                                        <p:attrNameLst>
                                          <p:attrName>style.rotation</p:attrName>
                                        </p:attrNameLst>
                                      </p:cBhvr>
                                      <p:tavLst>
                                        <p:tav tm="0">
                                          <p:val>
                                            <p:fltVal val="-90"/>
                                          </p:val>
                                        </p:tav>
                                        <p:tav tm="100000">
                                          <p:val>
                                            <p:fltVal val="0"/>
                                          </p:val>
                                        </p:tav>
                                      </p:tavLst>
                                    </p:anim>
                                    <p:anim calcmode="lin" valueType="num">
                                      <p:cBhvr>
                                        <p:cTn id="170" dur="500" decel="50000" fill="hold">
                                          <p:stCondLst>
                                            <p:cond delay="0"/>
                                          </p:stCondLst>
                                        </p:cTn>
                                        <p:tgtEl>
                                          <p:spTgt spid="26"/>
                                        </p:tgtEl>
                                        <p:attrNameLst>
                                          <p:attrName>ppt_w</p:attrName>
                                        </p:attrNameLst>
                                      </p:cBhvr>
                                      <p:tavLst>
                                        <p:tav tm="0">
                                          <p:val>
                                            <p:strVal val="#ppt_w"/>
                                          </p:val>
                                        </p:tav>
                                        <p:tav tm="100000">
                                          <p:val>
                                            <p:strVal val="#ppt_w*.05"/>
                                          </p:val>
                                        </p:tav>
                                      </p:tavLst>
                                    </p:anim>
                                    <p:anim calcmode="lin" valueType="num">
                                      <p:cBhvr>
                                        <p:cTn id="171" dur="500" accel="50000" fill="hold">
                                          <p:stCondLst>
                                            <p:cond delay="500"/>
                                          </p:stCondLst>
                                        </p:cTn>
                                        <p:tgtEl>
                                          <p:spTgt spid="26"/>
                                        </p:tgtEl>
                                        <p:attrNameLst>
                                          <p:attrName>ppt_w</p:attrName>
                                        </p:attrNameLst>
                                      </p:cBhvr>
                                      <p:tavLst>
                                        <p:tav tm="0">
                                          <p:val>
                                            <p:strVal val="#ppt_w*.05"/>
                                          </p:val>
                                        </p:tav>
                                        <p:tav tm="100000">
                                          <p:val>
                                            <p:strVal val="#ppt_w"/>
                                          </p:val>
                                        </p:tav>
                                      </p:tavLst>
                                    </p:anim>
                                    <p:anim calcmode="lin" valueType="num">
                                      <p:cBhvr>
                                        <p:cTn id="172" dur="1000" fill="hold"/>
                                        <p:tgtEl>
                                          <p:spTgt spid="26"/>
                                        </p:tgtEl>
                                        <p:attrNameLst>
                                          <p:attrName>ppt_h</p:attrName>
                                        </p:attrNameLst>
                                      </p:cBhvr>
                                      <p:tavLst>
                                        <p:tav tm="0">
                                          <p:val>
                                            <p:strVal val="#ppt_h"/>
                                          </p:val>
                                        </p:tav>
                                        <p:tav tm="100000">
                                          <p:val>
                                            <p:strVal val="#ppt_h"/>
                                          </p:val>
                                        </p:tav>
                                      </p:tavLst>
                                    </p:anim>
                                    <p:anim calcmode="lin" valueType="num">
                                      <p:cBhvr>
                                        <p:cTn id="173" dur="500" decel="50000" fill="hold">
                                          <p:stCondLst>
                                            <p:cond delay="0"/>
                                          </p:stCondLst>
                                        </p:cTn>
                                        <p:tgtEl>
                                          <p:spTgt spid="26"/>
                                        </p:tgtEl>
                                        <p:attrNameLst>
                                          <p:attrName>ppt_x</p:attrName>
                                        </p:attrNameLst>
                                      </p:cBhvr>
                                      <p:tavLst>
                                        <p:tav tm="0">
                                          <p:val>
                                            <p:strVal val="#ppt_x+.4"/>
                                          </p:val>
                                        </p:tav>
                                        <p:tav tm="100000">
                                          <p:val>
                                            <p:strVal val="#ppt_x"/>
                                          </p:val>
                                        </p:tav>
                                      </p:tavLst>
                                    </p:anim>
                                    <p:anim calcmode="lin" valueType="num">
                                      <p:cBhvr>
                                        <p:cTn id="174" dur="500" decel="50000" fill="hold">
                                          <p:stCondLst>
                                            <p:cond delay="0"/>
                                          </p:stCondLst>
                                        </p:cTn>
                                        <p:tgtEl>
                                          <p:spTgt spid="26"/>
                                        </p:tgtEl>
                                        <p:attrNameLst>
                                          <p:attrName>ppt_y</p:attrName>
                                        </p:attrNameLst>
                                      </p:cBhvr>
                                      <p:tavLst>
                                        <p:tav tm="0">
                                          <p:val>
                                            <p:strVal val="#ppt_y-.2"/>
                                          </p:val>
                                        </p:tav>
                                        <p:tav tm="100000">
                                          <p:val>
                                            <p:strVal val="#ppt_y+.1"/>
                                          </p:val>
                                        </p:tav>
                                      </p:tavLst>
                                    </p:anim>
                                    <p:anim calcmode="lin" valueType="num">
                                      <p:cBhvr>
                                        <p:cTn id="175" dur="500" accel="50000" fill="hold">
                                          <p:stCondLst>
                                            <p:cond delay="500"/>
                                          </p:stCondLst>
                                        </p:cTn>
                                        <p:tgtEl>
                                          <p:spTgt spid="26"/>
                                        </p:tgtEl>
                                        <p:attrNameLst>
                                          <p:attrName>ppt_y</p:attrName>
                                        </p:attrNameLst>
                                      </p:cBhvr>
                                      <p:tavLst>
                                        <p:tav tm="0">
                                          <p:val>
                                            <p:strVal val="#ppt_y+.1"/>
                                          </p:val>
                                        </p:tav>
                                        <p:tav tm="100000">
                                          <p:val>
                                            <p:strVal val="#ppt_y"/>
                                          </p:val>
                                        </p:tav>
                                      </p:tavLst>
                                    </p:anim>
                                    <p:animEffect transition="in" filter="fade">
                                      <p:cBhvr>
                                        <p:cTn id="176" dur="1000" decel="50000">
                                          <p:stCondLst>
                                            <p:cond delay="0"/>
                                          </p:stCondLst>
                                        </p:cTn>
                                        <p:tgtEl>
                                          <p:spTgt spid="26"/>
                                        </p:tgtEl>
                                      </p:cBhvr>
                                    </p:animEffect>
                                  </p:childTnLst>
                                </p:cTn>
                              </p:par>
                              <p:par>
                                <p:cTn id="177" presetID="8" presetClass="emph" presetSubtype="0" fill="hold" grpId="2" nodeType="withEffect">
                                  <p:stCondLst>
                                    <p:cond delay="0"/>
                                  </p:stCondLst>
                                  <p:childTnLst>
                                    <p:animRot by="21600000">
                                      <p:cBhvr>
                                        <p:cTn id="178" dur="2000" fill="hold"/>
                                        <p:tgtEl>
                                          <p:spTgt spid="17"/>
                                        </p:tgtEl>
                                        <p:attrNameLst>
                                          <p:attrName>r</p:attrName>
                                        </p:attrNameLst>
                                      </p:cBhvr>
                                    </p:animRot>
                                  </p:childTnLst>
                                </p:cTn>
                              </p:par>
                              <p:par>
                                <p:cTn id="179" presetID="8" presetClass="emph" presetSubtype="0" fill="hold" grpId="2" nodeType="withEffect">
                                  <p:stCondLst>
                                    <p:cond delay="0"/>
                                  </p:stCondLst>
                                  <p:childTnLst>
                                    <p:animRot by="21600000">
                                      <p:cBhvr>
                                        <p:cTn id="180" dur="2000" fill="hold"/>
                                        <p:tgtEl>
                                          <p:spTgt spid="25"/>
                                        </p:tgtEl>
                                        <p:attrNameLst>
                                          <p:attrName>r</p:attrName>
                                        </p:attrNameLst>
                                      </p:cBhvr>
                                    </p:animRot>
                                  </p:childTnLst>
                                </p:cTn>
                              </p:par>
                              <p:par>
                                <p:cTn id="181" presetID="8" presetClass="emph" presetSubtype="0" fill="hold" grpId="2" nodeType="withEffect">
                                  <p:stCondLst>
                                    <p:cond delay="0"/>
                                  </p:stCondLst>
                                  <p:childTnLst>
                                    <p:animRot by="21600000">
                                      <p:cBhvr>
                                        <p:cTn id="182" dur="2000" fill="hold"/>
                                        <p:tgtEl>
                                          <p:spTgt spid="26"/>
                                        </p:tgtEl>
                                        <p:attrNameLst>
                                          <p:attrName>r</p:attrName>
                                        </p:attrNameLst>
                                      </p:cBhvr>
                                    </p:animRot>
                                  </p:childTnLst>
                                </p:cTn>
                              </p:par>
                            </p:childTnLst>
                          </p:cTn>
                        </p:par>
                      </p:childTnLst>
                    </p:cTn>
                  </p:par>
                  <p:par>
                    <p:cTn id="183" fill="hold">
                      <p:stCondLst>
                        <p:cond delay="indefinite"/>
                      </p:stCondLst>
                      <p:childTnLst>
                        <p:par>
                          <p:cTn id="184" fill="hold">
                            <p:stCondLst>
                              <p:cond delay="0"/>
                            </p:stCondLst>
                            <p:childTnLst>
                              <p:par>
                                <p:cTn id="185" presetID="25" presetClass="entr" presetSubtype="0" fill="hold" grpId="0" nodeType="clickEffect">
                                  <p:stCondLst>
                                    <p:cond delay="0"/>
                                  </p:stCondLst>
                                  <p:childTnLst>
                                    <p:set>
                                      <p:cBhvr>
                                        <p:cTn id="186" dur="1" fill="hold">
                                          <p:stCondLst>
                                            <p:cond delay="0"/>
                                          </p:stCondLst>
                                        </p:cTn>
                                        <p:tgtEl>
                                          <p:spTgt spid="15"/>
                                        </p:tgtEl>
                                        <p:attrNameLst>
                                          <p:attrName>style.visibility</p:attrName>
                                        </p:attrNameLst>
                                      </p:cBhvr>
                                      <p:to>
                                        <p:strVal val="visible"/>
                                      </p:to>
                                    </p:set>
                                    <p:anim calcmode="lin" valueType="num">
                                      <p:cBhvr>
                                        <p:cTn id="187"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188"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189"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190" dur="1000" fill="hold"/>
                                        <p:tgtEl>
                                          <p:spTgt spid="15"/>
                                        </p:tgtEl>
                                        <p:attrNameLst>
                                          <p:attrName>ppt_h</p:attrName>
                                        </p:attrNameLst>
                                      </p:cBhvr>
                                      <p:tavLst>
                                        <p:tav tm="0">
                                          <p:val>
                                            <p:strVal val="#ppt_h"/>
                                          </p:val>
                                        </p:tav>
                                        <p:tav tm="100000">
                                          <p:val>
                                            <p:strVal val="#ppt_h"/>
                                          </p:val>
                                        </p:tav>
                                      </p:tavLst>
                                    </p:anim>
                                    <p:anim calcmode="lin" valueType="num">
                                      <p:cBhvr>
                                        <p:cTn id="191"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192"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193"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194" dur="1000" decel="50000">
                                          <p:stCondLst>
                                            <p:cond delay="0"/>
                                          </p:stCondLst>
                                        </p:cTn>
                                        <p:tgtEl>
                                          <p:spTgt spid="15"/>
                                        </p:tgtEl>
                                      </p:cBhvr>
                                    </p:animEffect>
                                  </p:childTnLst>
                                </p:cTn>
                              </p:par>
                              <p:par>
                                <p:cTn id="195" presetID="8" presetClass="emph" presetSubtype="0" fill="hold" grpId="2" nodeType="withEffect">
                                  <p:stCondLst>
                                    <p:cond delay="0"/>
                                  </p:stCondLst>
                                  <p:childTnLst>
                                    <p:animRot by="21600000">
                                      <p:cBhvr>
                                        <p:cTn id="196" dur="2000" fill="hold"/>
                                        <p:tgtEl>
                                          <p:spTgt spid="15"/>
                                        </p:tgtEl>
                                        <p:attrNameLst>
                                          <p:attrName>r</p:attrName>
                                        </p:attrNameLst>
                                      </p:cBhvr>
                                    </p:animRot>
                                  </p:childTnLst>
                                </p:cTn>
                              </p:par>
                            </p:childTnLst>
                          </p:cTn>
                        </p:par>
                      </p:childTnLst>
                    </p:cTn>
                  </p:par>
                  <p:par>
                    <p:cTn id="197" fill="hold">
                      <p:stCondLst>
                        <p:cond delay="indefinite"/>
                      </p:stCondLst>
                      <p:childTnLst>
                        <p:par>
                          <p:cTn id="198" fill="hold">
                            <p:stCondLst>
                              <p:cond delay="0"/>
                            </p:stCondLst>
                            <p:childTnLst>
                              <p:par>
                                <p:cTn id="199" presetID="25" presetClass="entr" presetSubtype="0" fill="hold" grpId="0" nodeType="clickEffect">
                                  <p:stCondLst>
                                    <p:cond delay="0"/>
                                  </p:stCondLst>
                                  <p:childTnLst>
                                    <p:set>
                                      <p:cBhvr>
                                        <p:cTn id="200" dur="1" fill="hold">
                                          <p:stCondLst>
                                            <p:cond delay="0"/>
                                          </p:stCondLst>
                                        </p:cTn>
                                        <p:tgtEl>
                                          <p:spTgt spid="21"/>
                                        </p:tgtEl>
                                        <p:attrNameLst>
                                          <p:attrName>style.visibility</p:attrName>
                                        </p:attrNameLst>
                                      </p:cBhvr>
                                      <p:to>
                                        <p:strVal val="visible"/>
                                      </p:to>
                                    </p:set>
                                    <p:anim calcmode="lin" valueType="num">
                                      <p:cBhvr>
                                        <p:cTn id="201" dur="500" decel="50000" fill="hold">
                                          <p:stCondLst>
                                            <p:cond delay="0"/>
                                          </p:stCondLst>
                                        </p:cTn>
                                        <p:tgtEl>
                                          <p:spTgt spid="21"/>
                                        </p:tgtEl>
                                        <p:attrNameLst>
                                          <p:attrName>style.rotation</p:attrName>
                                        </p:attrNameLst>
                                      </p:cBhvr>
                                      <p:tavLst>
                                        <p:tav tm="0">
                                          <p:val>
                                            <p:fltVal val="-90"/>
                                          </p:val>
                                        </p:tav>
                                        <p:tav tm="100000">
                                          <p:val>
                                            <p:fltVal val="0"/>
                                          </p:val>
                                        </p:tav>
                                      </p:tavLst>
                                    </p:anim>
                                    <p:anim calcmode="lin" valueType="num">
                                      <p:cBhvr>
                                        <p:cTn id="202" dur="500" decel="50000" fill="hold">
                                          <p:stCondLst>
                                            <p:cond delay="0"/>
                                          </p:stCondLst>
                                        </p:cTn>
                                        <p:tgtEl>
                                          <p:spTgt spid="21"/>
                                        </p:tgtEl>
                                        <p:attrNameLst>
                                          <p:attrName>ppt_w</p:attrName>
                                        </p:attrNameLst>
                                      </p:cBhvr>
                                      <p:tavLst>
                                        <p:tav tm="0">
                                          <p:val>
                                            <p:strVal val="#ppt_w"/>
                                          </p:val>
                                        </p:tav>
                                        <p:tav tm="100000">
                                          <p:val>
                                            <p:strVal val="#ppt_w*.05"/>
                                          </p:val>
                                        </p:tav>
                                      </p:tavLst>
                                    </p:anim>
                                    <p:anim calcmode="lin" valueType="num">
                                      <p:cBhvr>
                                        <p:cTn id="203" dur="500" accel="50000" fill="hold">
                                          <p:stCondLst>
                                            <p:cond delay="500"/>
                                          </p:stCondLst>
                                        </p:cTn>
                                        <p:tgtEl>
                                          <p:spTgt spid="21"/>
                                        </p:tgtEl>
                                        <p:attrNameLst>
                                          <p:attrName>ppt_w</p:attrName>
                                        </p:attrNameLst>
                                      </p:cBhvr>
                                      <p:tavLst>
                                        <p:tav tm="0">
                                          <p:val>
                                            <p:strVal val="#ppt_w*.05"/>
                                          </p:val>
                                        </p:tav>
                                        <p:tav tm="100000">
                                          <p:val>
                                            <p:strVal val="#ppt_w"/>
                                          </p:val>
                                        </p:tav>
                                      </p:tavLst>
                                    </p:anim>
                                    <p:anim calcmode="lin" valueType="num">
                                      <p:cBhvr>
                                        <p:cTn id="204" dur="1000" fill="hold"/>
                                        <p:tgtEl>
                                          <p:spTgt spid="21"/>
                                        </p:tgtEl>
                                        <p:attrNameLst>
                                          <p:attrName>ppt_h</p:attrName>
                                        </p:attrNameLst>
                                      </p:cBhvr>
                                      <p:tavLst>
                                        <p:tav tm="0">
                                          <p:val>
                                            <p:strVal val="#ppt_h"/>
                                          </p:val>
                                        </p:tav>
                                        <p:tav tm="100000">
                                          <p:val>
                                            <p:strVal val="#ppt_h"/>
                                          </p:val>
                                        </p:tav>
                                      </p:tavLst>
                                    </p:anim>
                                    <p:anim calcmode="lin" valueType="num">
                                      <p:cBhvr>
                                        <p:cTn id="205" dur="500" decel="50000" fill="hold">
                                          <p:stCondLst>
                                            <p:cond delay="0"/>
                                          </p:stCondLst>
                                        </p:cTn>
                                        <p:tgtEl>
                                          <p:spTgt spid="21"/>
                                        </p:tgtEl>
                                        <p:attrNameLst>
                                          <p:attrName>ppt_x</p:attrName>
                                        </p:attrNameLst>
                                      </p:cBhvr>
                                      <p:tavLst>
                                        <p:tav tm="0">
                                          <p:val>
                                            <p:strVal val="#ppt_x+.4"/>
                                          </p:val>
                                        </p:tav>
                                        <p:tav tm="100000">
                                          <p:val>
                                            <p:strVal val="#ppt_x"/>
                                          </p:val>
                                        </p:tav>
                                      </p:tavLst>
                                    </p:anim>
                                    <p:anim calcmode="lin" valueType="num">
                                      <p:cBhvr>
                                        <p:cTn id="206" dur="500" decel="50000" fill="hold">
                                          <p:stCondLst>
                                            <p:cond delay="0"/>
                                          </p:stCondLst>
                                        </p:cTn>
                                        <p:tgtEl>
                                          <p:spTgt spid="21"/>
                                        </p:tgtEl>
                                        <p:attrNameLst>
                                          <p:attrName>ppt_y</p:attrName>
                                        </p:attrNameLst>
                                      </p:cBhvr>
                                      <p:tavLst>
                                        <p:tav tm="0">
                                          <p:val>
                                            <p:strVal val="#ppt_y-.2"/>
                                          </p:val>
                                        </p:tav>
                                        <p:tav tm="100000">
                                          <p:val>
                                            <p:strVal val="#ppt_y+.1"/>
                                          </p:val>
                                        </p:tav>
                                      </p:tavLst>
                                    </p:anim>
                                    <p:anim calcmode="lin" valueType="num">
                                      <p:cBhvr>
                                        <p:cTn id="207" dur="500" accel="50000" fill="hold">
                                          <p:stCondLst>
                                            <p:cond delay="500"/>
                                          </p:stCondLst>
                                        </p:cTn>
                                        <p:tgtEl>
                                          <p:spTgt spid="21"/>
                                        </p:tgtEl>
                                        <p:attrNameLst>
                                          <p:attrName>ppt_y</p:attrName>
                                        </p:attrNameLst>
                                      </p:cBhvr>
                                      <p:tavLst>
                                        <p:tav tm="0">
                                          <p:val>
                                            <p:strVal val="#ppt_y+.1"/>
                                          </p:val>
                                        </p:tav>
                                        <p:tav tm="100000">
                                          <p:val>
                                            <p:strVal val="#ppt_y"/>
                                          </p:val>
                                        </p:tav>
                                      </p:tavLst>
                                    </p:anim>
                                    <p:animEffect transition="in" filter="fade">
                                      <p:cBhvr>
                                        <p:cTn id="208" dur="1000" decel="50000">
                                          <p:stCondLst>
                                            <p:cond delay="0"/>
                                          </p:stCondLst>
                                        </p:cTn>
                                        <p:tgtEl>
                                          <p:spTgt spid="21"/>
                                        </p:tgtEl>
                                      </p:cBhvr>
                                    </p:animEffect>
                                  </p:childTnLst>
                                </p:cTn>
                              </p:par>
                            </p:childTnLst>
                          </p:cTn>
                        </p:par>
                      </p:childTnLst>
                    </p:cTn>
                  </p:par>
                  <p:par>
                    <p:cTn id="209" fill="hold">
                      <p:stCondLst>
                        <p:cond delay="indefinite"/>
                      </p:stCondLst>
                      <p:childTnLst>
                        <p:par>
                          <p:cTn id="210" fill="hold">
                            <p:stCondLst>
                              <p:cond delay="0"/>
                            </p:stCondLst>
                            <p:childTnLst>
                              <p:par>
                                <p:cTn id="211" presetID="25" presetClass="entr" presetSubtype="0" fill="hold" grpId="0" nodeType="clickEffect">
                                  <p:stCondLst>
                                    <p:cond delay="0"/>
                                  </p:stCondLst>
                                  <p:childTnLst>
                                    <p:set>
                                      <p:cBhvr>
                                        <p:cTn id="212" dur="1" fill="hold">
                                          <p:stCondLst>
                                            <p:cond delay="0"/>
                                          </p:stCondLst>
                                        </p:cTn>
                                        <p:tgtEl>
                                          <p:spTgt spid="18"/>
                                        </p:tgtEl>
                                        <p:attrNameLst>
                                          <p:attrName>style.visibility</p:attrName>
                                        </p:attrNameLst>
                                      </p:cBhvr>
                                      <p:to>
                                        <p:strVal val="visible"/>
                                      </p:to>
                                    </p:set>
                                    <p:anim calcmode="lin" valueType="num">
                                      <p:cBhvr>
                                        <p:cTn id="213"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214"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215"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216" dur="1000" fill="hold"/>
                                        <p:tgtEl>
                                          <p:spTgt spid="18"/>
                                        </p:tgtEl>
                                        <p:attrNameLst>
                                          <p:attrName>ppt_h</p:attrName>
                                        </p:attrNameLst>
                                      </p:cBhvr>
                                      <p:tavLst>
                                        <p:tav tm="0">
                                          <p:val>
                                            <p:strVal val="#ppt_h"/>
                                          </p:val>
                                        </p:tav>
                                        <p:tav tm="100000">
                                          <p:val>
                                            <p:strVal val="#ppt_h"/>
                                          </p:val>
                                        </p:tav>
                                      </p:tavLst>
                                    </p:anim>
                                    <p:anim calcmode="lin" valueType="num">
                                      <p:cBhvr>
                                        <p:cTn id="217"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218"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219"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220" dur="1000" decel="50000">
                                          <p:stCondLst>
                                            <p:cond delay="0"/>
                                          </p:stCondLst>
                                        </p:cTn>
                                        <p:tgtEl>
                                          <p:spTgt spid="18"/>
                                        </p:tgtEl>
                                      </p:cBhvr>
                                    </p:animEffect>
                                  </p:childTnLst>
                                </p:cTn>
                              </p:par>
                              <p:par>
                                <p:cTn id="221" presetID="25" presetClass="entr" presetSubtype="0" fill="hold" grpId="0" nodeType="withEffect">
                                  <p:stCondLst>
                                    <p:cond delay="0"/>
                                  </p:stCondLst>
                                  <p:childTnLst>
                                    <p:set>
                                      <p:cBhvr>
                                        <p:cTn id="222" dur="1" fill="hold">
                                          <p:stCondLst>
                                            <p:cond delay="0"/>
                                          </p:stCondLst>
                                        </p:cTn>
                                        <p:tgtEl>
                                          <p:spTgt spid="27"/>
                                        </p:tgtEl>
                                        <p:attrNameLst>
                                          <p:attrName>style.visibility</p:attrName>
                                        </p:attrNameLst>
                                      </p:cBhvr>
                                      <p:to>
                                        <p:strVal val="visible"/>
                                      </p:to>
                                    </p:set>
                                    <p:anim calcmode="lin" valueType="num">
                                      <p:cBhvr>
                                        <p:cTn id="223" dur="500" decel="50000" fill="hold">
                                          <p:stCondLst>
                                            <p:cond delay="0"/>
                                          </p:stCondLst>
                                        </p:cTn>
                                        <p:tgtEl>
                                          <p:spTgt spid="27"/>
                                        </p:tgtEl>
                                        <p:attrNameLst>
                                          <p:attrName>style.rotation</p:attrName>
                                        </p:attrNameLst>
                                      </p:cBhvr>
                                      <p:tavLst>
                                        <p:tav tm="0">
                                          <p:val>
                                            <p:fltVal val="-90"/>
                                          </p:val>
                                        </p:tav>
                                        <p:tav tm="100000">
                                          <p:val>
                                            <p:fltVal val="0"/>
                                          </p:val>
                                        </p:tav>
                                      </p:tavLst>
                                    </p:anim>
                                    <p:anim calcmode="lin" valueType="num">
                                      <p:cBhvr>
                                        <p:cTn id="224" dur="500" decel="50000" fill="hold">
                                          <p:stCondLst>
                                            <p:cond delay="0"/>
                                          </p:stCondLst>
                                        </p:cTn>
                                        <p:tgtEl>
                                          <p:spTgt spid="27"/>
                                        </p:tgtEl>
                                        <p:attrNameLst>
                                          <p:attrName>ppt_w</p:attrName>
                                        </p:attrNameLst>
                                      </p:cBhvr>
                                      <p:tavLst>
                                        <p:tav tm="0">
                                          <p:val>
                                            <p:strVal val="#ppt_w"/>
                                          </p:val>
                                        </p:tav>
                                        <p:tav tm="100000">
                                          <p:val>
                                            <p:strVal val="#ppt_w*.05"/>
                                          </p:val>
                                        </p:tav>
                                      </p:tavLst>
                                    </p:anim>
                                    <p:anim calcmode="lin" valueType="num">
                                      <p:cBhvr>
                                        <p:cTn id="225" dur="500" accel="50000" fill="hold">
                                          <p:stCondLst>
                                            <p:cond delay="500"/>
                                          </p:stCondLst>
                                        </p:cTn>
                                        <p:tgtEl>
                                          <p:spTgt spid="27"/>
                                        </p:tgtEl>
                                        <p:attrNameLst>
                                          <p:attrName>ppt_w</p:attrName>
                                        </p:attrNameLst>
                                      </p:cBhvr>
                                      <p:tavLst>
                                        <p:tav tm="0">
                                          <p:val>
                                            <p:strVal val="#ppt_w*.05"/>
                                          </p:val>
                                        </p:tav>
                                        <p:tav tm="100000">
                                          <p:val>
                                            <p:strVal val="#ppt_w"/>
                                          </p:val>
                                        </p:tav>
                                      </p:tavLst>
                                    </p:anim>
                                    <p:anim calcmode="lin" valueType="num">
                                      <p:cBhvr>
                                        <p:cTn id="226" dur="1000" fill="hold"/>
                                        <p:tgtEl>
                                          <p:spTgt spid="27"/>
                                        </p:tgtEl>
                                        <p:attrNameLst>
                                          <p:attrName>ppt_h</p:attrName>
                                        </p:attrNameLst>
                                      </p:cBhvr>
                                      <p:tavLst>
                                        <p:tav tm="0">
                                          <p:val>
                                            <p:strVal val="#ppt_h"/>
                                          </p:val>
                                        </p:tav>
                                        <p:tav tm="100000">
                                          <p:val>
                                            <p:strVal val="#ppt_h"/>
                                          </p:val>
                                        </p:tav>
                                      </p:tavLst>
                                    </p:anim>
                                    <p:anim calcmode="lin" valueType="num">
                                      <p:cBhvr>
                                        <p:cTn id="227" dur="500" decel="50000" fill="hold">
                                          <p:stCondLst>
                                            <p:cond delay="0"/>
                                          </p:stCondLst>
                                        </p:cTn>
                                        <p:tgtEl>
                                          <p:spTgt spid="27"/>
                                        </p:tgtEl>
                                        <p:attrNameLst>
                                          <p:attrName>ppt_x</p:attrName>
                                        </p:attrNameLst>
                                      </p:cBhvr>
                                      <p:tavLst>
                                        <p:tav tm="0">
                                          <p:val>
                                            <p:strVal val="#ppt_x+.4"/>
                                          </p:val>
                                        </p:tav>
                                        <p:tav tm="100000">
                                          <p:val>
                                            <p:strVal val="#ppt_x"/>
                                          </p:val>
                                        </p:tav>
                                      </p:tavLst>
                                    </p:anim>
                                    <p:anim calcmode="lin" valueType="num">
                                      <p:cBhvr>
                                        <p:cTn id="228" dur="500" decel="50000" fill="hold">
                                          <p:stCondLst>
                                            <p:cond delay="0"/>
                                          </p:stCondLst>
                                        </p:cTn>
                                        <p:tgtEl>
                                          <p:spTgt spid="27"/>
                                        </p:tgtEl>
                                        <p:attrNameLst>
                                          <p:attrName>ppt_y</p:attrName>
                                        </p:attrNameLst>
                                      </p:cBhvr>
                                      <p:tavLst>
                                        <p:tav tm="0">
                                          <p:val>
                                            <p:strVal val="#ppt_y-.2"/>
                                          </p:val>
                                        </p:tav>
                                        <p:tav tm="100000">
                                          <p:val>
                                            <p:strVal val="#ppt_y+.1"/>
                                          </p:val>
                                        </p:tav>
                                      </p:tavLst>
                                    </p:anim>
                                    <p:anim calcmode="lin" valueType="num">
                                      <p:cBhvr>
                                        <p:cTn id="229" dur="500" accel="50000" fill="hold">
                                          <p:stCondLst>
                                            <p:cond delay="500"/>
                                          </p:stCondLst>
                                        </p:cTn>
                                        <p:tgtEl>
                                          <p:spTgt spid="27"/>
                                        </p:tgtEl>
                                        <p:attrNameLst>
                                          <p:attrName>ppt_y</p:attrName>
                                        </p:attrNameLst>
                                      </p:cBhvr>
                                      <p:tavLst>
                                        <p:tav tm="0">
                                          <p:val>
                                            <p:strVal val="#ppt_y+.1"/>
                                          </p:val>
                                        </p:tav>
                                        <p:tav tm="100000">
                                          <p:val>
                                            <p:strVal val="#ppt_y"/>
                                          </p:val>
                                        </p:tav>
                                      </p:tavLst>
                                    </p:anim>
                                    <p:animEffect transition="in" filter="fade">
                                      <p:cBhvr>
                                        <p:cTn id="230" dur="1000" decel="50000">
                                          <p:stCondLst>
                                            <p:cond delay="0"/>
                                          </p:stCondLst>
                                        </p:cTn>
                                        <p:tgtEl>
                                          <p:spTgt spid="27"/>
                                        </p:tgtEl>
                                      </p:cBhvr>
                                    </p:animEffect>
                                  </p:childTnLst>
                                </p:cTn>
                              </p:par>
                            </p:childTnLst>
                          </p:cTn>
                        </p:par>
                      </p:childTnLst>
                    </p:cTn>
                  </p:par>
                  <p:par>
                    <p:cTn id="231" fill="hold">
                      <p:stCondLst>
                        <p:cond delay="indefinite"/>
                      </p:stCondLst>
                      <p:childTnLst>
                        <p:par>
                          <p:cTn id="232" fill="hold">
                            <p:stCondLst>
                              <p:cond delay="0"/>
                            </p:stCondLst>
                            <p:childTnLst>
                              <p:par>
                                <p:cTn id="233" presetID="25" presetClass="entr" presetSubtype="0" fill="hold" nodeType="clickEffect">
                                  <p:stCondLst>
                                    <p:cond delay="0"/>
                                  </p:stCondLst>
                                  <p:childTnLst>
                                    <p:set>
                                      <p:cBhvr>
                                        <p:cTn id="234" dur="1" fill="hold">
                                          <p:stCondLst>
                                            <p:cond delay="0"/>
                                          </p:stCondLst>
                                        </p:cTn>
                                        <p:tgtEl>
                                          <p:spTgt spid="28"/>
                                        </p:tgtEl>
                                        <p:attrNameLst>
                                          <p:attrName>style.visibility</p:attrName>
                                        </p:attrNameLst>
                                      </p:cBhvr>
                                      <p:to>
                                        <p:strVal val="visible"/>
                                      </p:to>
                                    </p:set>
                                    <p:anim calcmode="lin" valueType="num">
                                      <p:cBhvr>
                                        <p:cTn id="235" dur="500" decel="50000" fill="hold">
                                          <p:stCondLst>
                                            <p:cond delay="0"/>
                                          </p:stCondLst>
                                        </p:cTn>
                                        <p:tgtEl>
                                          <p:spTgt spid="28"/>
                                        </p:tgtEl>
                                        <p:attrNameLst>
                                          <p:attrName>style.rotation</p:attrName>
                                        </p:attrNameLst>
                                      </p:cBhvr>
                                      <p:tavLst>
                                        <p:tav tm="0">
                                          <p:val>
                                            <p:fltVal val="-90"/>
                                          </p:val>
                                        </p:tav>
                                        <p:tav tm="100000">
                                          <p:val>
                                            <p:fltVal val="0"/>
                                          </p:val>
                                        </p:tav>
                                      </p:tavLst>
                                    </p:anim>
                                    <p:anim calcmode="lin" valueType="num">
                                      <p:cBhvr>
                                        <p:cTn id="236" dur="500" decel="50000" fill="hold">
                                          <p:stCondLst>
                                            <p:cond delay="0"/>
                                          </p:stCondLst>
                                        </p:cTn>
                                        <p:tgtEl>
                                          <p:spTgt spid="28"/>
                                        </p:tgtEl>
                                        <p:attrNameLst>
                                          <p:attrName>ppt_w</p:attrName>
                                        </p:attrNameLst>
                                      </p:cBhvr>
                                      <p:tavLst>
                                        <p:tav tm="0">
                                          <p:val>
                                            <p:strVal val="#ppt_w"/>
                                          </p:val>
                                        </p:tav>
                                        <p:tav tm="100000">
                                          <p:val>
                                            <p:strVal val="#ppt_w*.05"/>
                                          </p:val>
                                        </p:tav>
                                      </p:tavLst>
                                    </p:anim>
                                    <p:anim calcmode="lin" valueType="num">
                                      <p:cBhvr>
                                        <p:cTn id="237" dur="500" accel="50000" fill="hold">
                                          <p:stCondLst>
                                            <p:cond delay="500"/>
                                          </p:stCondLst>
                                        </p:cTn>
                                        <p:tgtEl>
                                          <p:spTgt spid="28"/>
                                        </p:tgtEl>
                                        <p:attrNameLst>
                                          <p:attrName>ppt_w</p:attrName>
                                        </p:attrNameLst>
                                      </p:cBhvr>
                                      <p:tavLst>
                                        <p:tav tm="0">
                                          <p:val>
                                            <p:strVal val="#ppt_w*.05"/>
                                          </p:val>
                                        </p:tav>
                                        <p:tav tm="100000">
                                          <p:val>
                                            <p:strVal val="#ppt_w"/>
                                          </p:val>
                                        </p:tav>
                                      </p:tavLst>
                                    </p:anim>
                                    <p:anim calcmode="lin" valueType="num">
                                      <p:cBhvr>
                                        <p:cTn id="238" dur="1000" fill="hold"/>
                                        <p:tgtEl>
                                          <p:spTgt spid="28"/>
                                        </p:tgtEl>
                                        <p:attrNameLst>
                                          <p:attrName>ppt_h</p:attrName>
                                        </p:attrNameLst>
                                      </p:cBhvr>
                                      <p:tavLst>
                                        <p:tav tm="0">
                                          <p:val>
                                            <p:strVal val="#ppt_h"/>
                                          </p:val>
                                        </p:tav>
                                        <p:tav tm="100000">
                                          <p:val>
                                            <p:strVal val="#ppt_h"/>
                                          </p:val>
                                        </p:tav>
                                      </p:tavLst>
                                    </p:anim>
                                    <p:anim calcmode="lin" valueType="num">
                                      <p:cBhvr>
                                        <p:cTn id="239" dur="500" decel="50000" fill="hold">
                                          <p:stCondLst>
                                            <p:cond delay="0"/>
                                          </p:stCondLst>
                                        </p:cTn>
                                        <p:tgtEl>
                                          <p:spTgt spid="28"/>
                                        </p:tgtEl>
                                        <p:attrNameLst>
                                          <p:attrName>ppt_x</p:attrName>
                                        </p:attrNameLst>
                                      </p:cBhvr>
                                      <p:tavLst>
                                        <p:tav tm="0">
                                          <p:val>
                                            <p:strVal val="#ppt_x+.4"/>
                                          </p:val>
                                        </p:tav>
                                        <p:tav tm="100000">
                                          <p:val>
                                            <p:strVal val="#ppt_x"/>
                                          </p:val>
                                        </p:tav>
                                      </p:tavLst>
                                    </p:anim>
                                    <p:anim calcmode="lin" valueType="num">
                                      <p:cBhvr>
                                        <p:cTn id="240" dur="500" decel="50000" fill="hold">
                                          <p:stCondLst>
                                            <p:cond delay="0"/>
                                          </p:stCondLst>
                                        </p:cTn>
                                        <p:tgtEl>
                                          <p:spTgt spid="28"/>
                                        </p:tgtEl>
                                        <p:attrNameLst>
                                          <p:attrName>ppt_y</p:attrName>
                                        </p:attrNameLst>
                                      </p:cBhvr>
                                      <p:tavLst>
                                        <p:tav tm="0">
                                          <p:val>
                                            <p:strVal val="#ppt_y-.2"/>
                                          </p:val>
                                        </p:tav>
                                        <p:tav tm="100000">
                                          <p:val>
                                            <p:strVal val="#ppt_y+.1"/>
                                          </p:val>
                                        </p:tav>
                                      </p:tavLst>
                                    </p:anim>
                                    <p:anim calcmode="lin" valueType="num">
                                      <p:cBhvr>
                                        <p:cTn id="241" dur="500" accel="50000" fill="hold">
                                          <p:stCondLst>
                                            <p:cond delay="500"/>
                                          </p:stCondLst>
                                        </p:cTn>
                                        <p:tgtEl>
                                          <p:spTgt spid="28"/>
                                        </p:tgtEl>
                                        <p:attrNameLst>
                                          <p:attrName>ppt_y</p:attrName>
                                        </p:attrNameLst>
                                      </p:cBhvr>
                                      <p:tavLst>
                                        <p:tav tm="0">
                                          <p:val>
                                            <p:strVal val="#ppt_y+.1"/>
                                          </p:val>
                                        </p:tav>
                                        <p:tav tm="100000">
                                          <p:val>
                                            <p:strVal val="#ppt_y"/>
                                          </p:val>
                                        </p:tav>
                                      </p:tavLst>
                                    </p:anim>
                                    <p:animEffect transition="in" filter="fade">
                                      <p:cBhvr>
                                        <p:cTn id="242" dur="1000" decel="50000">
                                          <p:stCondLst>
                                            <p:cond delay="0"/>
                                          </p:stCondLst>
                                        </p:cTn>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P spid="19" grpId="0"/>
      <p:bldP spid="19" grpId="1"/>
      <p:bldP spid="20" grpId="0"/>
      <p:bldP spid="20" grpId="1"/>
      <p:bldP spid="17" grpId="0" animBg="1"/>
      <p:bldP spid="17" grpId="1" animBg="1"/>
      <p:bldP spid="17" grpId="2" animBg="1"/>
      <p:bldP spid="21" grpId="0"/>
      <p:bldP spid="21" grpId="1"/>
      <p:bldP spid="25" grpId="0" animBg="1"/>
      <p:bldP spid="25" grpId="1" animBg="1"/>
      <p:bldP spid="25" grpId="2" animBg="1"/>
      <p:bldP spid="26" grpId="0" animBg="1"/>
      <p:bldP spid="26" grpId="1" animBg="1"/>
      <p:bldP spid="26" grpId="2" animBg="1"/>
      <p:bldP spid="15" grpId="0" bldLvl="0" animBg="1"/>
      <p:bldP spid="15" grpId="1" animBg="1"/>
      <p:bldP spid="15" grpId="2" bldLvl="0" animBg="1"/>
      <p:bldP spid="18" grpId="0" animBg="1"/>
      <p:bldP spid="18" grpId="1" animBg="1"/>
      <p:bldP spid="27" grpId="0" animBg="1"/>
      <p:bldP spid="27"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rot="10800000" flipH="1">
            <a:off x="-396491" y="-122252"/>
            <a:ext cx="9667729" cy="5388004"/>
          </a:xfrm>
          <a:prstGeom prst="rect">
            <a:avLst/>
          </a:prstGeom>
        </p:spPr>
      </p:pic>
      <p:pic>
        <p:nvPicPr>
          <p:cNvPr id="4" name="图片 3" descr="2"/>
          <p:cNvPicPr>
            <a:picLocks noChangeAspect="1"/>
          </p:cNvPicPr>
          <p:nvPr/>
        </p:nvPicPr>
        <p:blipFill>
          <a:blip r:embed="rId3"/>
          <a:stretch>
            <a:fillRect/>
          </a:stretch>
        </p:blipFill>
        <p:spPr>
          <a:xfrm>
            <a:off x="1270" y="0"/>
            <a:ext cx="9140825" cy="5142865"/>
          </a:xfrm>
          <a:prstGeom prst="rect">
            <a:avLst/>
          </a:prstGeom>
        </p:spPr>
      </p:pic>
      <p:sp>
        <p:nvSpPr>
          <p:cNvPr id="6" name="圆角矩形 5"/>
          <p:cNvSpPr/>
          <p:nvPr/>
        </p:nvSpPr>
        <p:spPr>
          <a:xfrm>
            <a:off x="1331595" y="123190"/>
            <a:ext cx="6581140" cy="581660"/>
          </a:xfrm>
          <a:prstGeom prst="roundRect">
            <a:avLst/>
          </a:prstGeom>
          <a:gradFill>
            <a:gsLst>
              <a:gs pos="0">
                <a:srgbClr val="FEE042"/>
              </a:gs>
              <a:gs pos="100000">
                <a:srgbClr val="FB7894"/>
              </a:gs>
            </a:gsLst>
            <a:lin ang="2700000" scaled="1"/>
          </a:gradFill>
          <a:ln w="28575">
            <a:gradFill>
              <a:gsLst>
                <a:gs pos="50000">
                  <a:schemeClr val="accent3"/>
                </a:gs>
                <a:gs pos="0">
                  <a:schemeClr val="accent3">
                    <a:lumMod val="25000"/>
                    <a:lumOff val="75000"/>
                  </a:schemeClr>
                </a:gs>
                <a:gs pos="100000">
                  <a:schemeClr val="accent3">
                    <a:lumMod val="85000"/>
                  </a:schemeClr>
                </a:gs>
              </a:gsLst>
              <a:lin ang="5400000" scaled="0"/>
            </a:gra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3200">
                <a:solidFill>
                  <a:schemeClr val="tx1"/>
                </a:solidFill>
                <a:latin typeface="Times New Roman" panose="02020603050405020304" charset="0"/>
                <a:ea typeface="宋体" panose="02010600030101010101" pitchFamily="2" charset="-122"/>
                <a:cs typeface="Times New Roman" panose="02020603050405020304" charset="0"/>
                <a:sym typeface="+mn-ea"/>
              </a:rPr>
              <a:t>思考：</a:t>
            </a:r>
            <a:r>
              <a:rPr lang="en-US" altLang="zh-CN" sz="3200">
                <a:solidFill>
                  <a:schemeClr val="tx1"/>
                </a:solidFill>
                <a:latin typeface="Times New Roman" panose="02020603050405020304" charset="0"/>
                <a:ea typeface="宋体" panose="02010600030101010101" pitchFamily="2" charset="-122"/>
                <a:cs typeface="Times New Roman" panose="02020603050405020304" charset="0"/>
                <a:sym typeface="+mn-ea"/>
              </a:rPr>
              <a:t>Is that man a thief</a:t>
            </a:r>
            <a:r>
              <a:rPr lang="zh-CN" altLang="en-US" sz="3200">
                <a:solidFill>
                  <a:schemeClr val="tx1"/>
                </a:solidFill>
                <a:latin typeface="Times New Roman" panose="02020603050405020304" charset="0"/>
                <a:ea typeface="宋体" panose="02010600030101010101" pitchFamily="2" charset="-122"/>
                <a:cs typeface="Times New Roman" panose="02020603050405020304" charset="0"/>
                <a:sym typeface="+mn-ea"/>
              </a:rPr>
              <a:t>？</a:t>
            </a:r>
            <a:r>
              <a:rPr lang="en-US" altLang="zh-CN" sz="3200">
                <a:solidFill>
                  <a:schemeClr val="tx1"/>
                </a:solidFill>
                <a:latin typeface="Times New Roman" panose="02020603050405020304" charset="0"/>
                <a:ea typeface="宋体" panose="02010600030101010101" pitchFamily="2" charset="-122"/>
                <a:cs typeface="Times New Roman" panose="02020603050405020304" charset="0"/>
                <a:sym typeface="+mn-ea"/>
              </a:rPr>
              <a:t> </a:t>
            </a:r>
            <a:endParaRPr lang="en-US" altLang="zh-CN" sz="3200">
              <a:solidFill>
                <a:schemeClr val="tx1"/>
              </a:solidFill>
              <a:latin typeface="Times New Roman" panose="02020603050405020304" charset="0"/>
              <a:ea typeface="宋体" panose="02010600030101010101" pitchFamily="2" charset="-122"/>
              <a:cs typeface="Times New Roman" panose="02020603050405020304" charset="0"/>
              <a:sym typeface="+mn-ea"/>
            </a:endParaRPr>
          </a:p>
        </p:txBody>
      </p:sp>
      <p:sp>
        <p:nvSpPr>
          <p:cNvPr id="13" name="圆角矩形 12"/>
          <p:cNvSpPr/>
          <p:nvPr/>
        </p:nvSpPr>
        <p:spPr>
          <a:xfrm>
            <a:off x="787400" y="812800"/>
            <a:ext cx="1868170" cy="427355"/>
          </a:xfrm>
          <a:prstGeom prst="roundRect">
            <a:avLst/>
          </a:prstGeom>
          <a:blipFill>
            <a:blip r:embed="rId4"/>
          </a:blipFill>
          <a:ln w="28575">
            <a:solidFill>
              <a:srgbClr val="7030A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400">
                <a:solidFill>
                  <a:schemeClr val="tx1"/>
                </a:solidFill>
                <a:latin typeface="Times New Roman" panose="02020603050405020304" charset="0"/>
                <a:cs typeface="Times New Roman" panose="02020603050405020304" charset="0"/>
              </a:rPr>
              <a:t>原文线索</a:t>
            </a:r>
            <a:r>
              <a:rPr lang="en-US" altLang="zh-CN" sz="2400">
                <a:solidFill>
                  <a:schemeClr val="tx1"/>
                </a:solidFill>
                <a:latin typeface="Times New Roman" panose="02020603050405020304" charset="0"/>
                <a:cs typeface="Times New Roman" panose="02020603050405020304" charset="0"/>
              </a:rPr>
              <a:t> 1</a:t>
            </a:r>
            <a:endParaRPr lang="en-US" altLang="zh-CN" sz="2400">
              <a:solidFill>
                <a:schemeClr val="tx1"/>
              </a:solidFill>
              <a:latin typeface="Times New Roman" panose="02020603050405020304" charset="0"/>
              <a:cs typeface="Times New Roman" panose="02020603050405020304" charset="0"/>
            </a:endParaRPr>
          </a:p>
        </p:txBody>
      </p:sp>
      <p:sp>
        <p:nvSpPr>
          <p:cNvPr id="38" name="圆角矩形 37"/>
          <p:cNvSpPr/>
          <p:nvPr/>
        </p:nvSpPr>
        <p:spPr>
          <a:xfrm>
            <a:off x="323215" y="1347470"/>
            <a:ext cx="2733675" cy="1872615"/>
          </a:xfrm>
          <a:prstGeom prst="roundRect">
            <a:avLst/>
          </a:prstGeom>
          <a:noFill/>
          <a:ln w="28575">
            <a:solidFill>
              <a:srgbClr val="FF0000"/>
            </a:solidFill>
          </a:ln>
          <a:extLst>
            <a:ext uri="{909E8E84-426E-40DD-AFC4-6F175D3DCCD1}">
              <a14:hiddenFill xmlns:a14="http://schemas.microsoft.com/office/drawing/2010/main">
                <a:solidFill>
                  <a:schemeClr val="bg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just"/>
            <a:r>
              <a:rPr lang="en-US" altLang="zh-CN" sz="2000">
                <a:solidFill>
                  <a:schemeClr val="tx1"/>
                </a:solidFill>
                <a:latin typeface="Arial" panose="020B0604020202020204" pitchFamily="34" charset="0"/>
                <a:cs typeface="Arial" panose="020B0604020202020204" pitchFamily="34" charset="0"/>
              </a:rPr>
              <a:t>…</a:t>
            </a:r>
            <a:r>
              <a:rPr lang="en-US" altLang="zh-CN" sz="2000">
                <a:solidFill>
                  <a:schemeClr val="tx1"/>
                </a:solidFill>
                <a:latin typeface="Times New Roman" panose="02020603050405020304" charset="0"/>
                <a:cs typeface="Times New Roman" panose="02020603050405020304" charset="0"/>
              </a:rPr>
              <a:t>but when he saw the skinny boy he breathed a sigh of relief. “Hey, kid, put that down.</a:t>
            </a:r>
            <a:endParaRPr lang="en-US" altLang="zh-CN" sz="2000">
              <a:solidFill>
                <a:schemeClr val="tx1"/>
              </a:solidFill>
              <a:latin typeface="Times New Roman" panose="02020603050405020304" charset="0"/>
              <a:cs typeface="Times New Roman" panose="02020603050405020304" charset="0"/>
            </a:endParaRPr>
          </a:p>
        </p:txBody>
      </p:sp>
      <p:sp>
        <p:nvSpPr>
          <p:cNvPr id="39" name="圆角矩形 38"/>
          <p:cNvSpPr/>
          <p:nvPr/>
        </p:nvSpPr>
        <p:spPr>
          <a:xfrm>
            <a:off x="251460" y="3361055"/>
            <a:ext cx="2807335" cy="1521460"/>
          </a:xfrm>
          <a:prstGeom prst="roundRect">
            <a:avLst/>
          </a:prstGeom>
          <a:noFill/>
          <a:ln w="38100">
            <a:gradFill>
              <a:gsLst>
                <a:gs pos="50000">
                  <a:schemeClr val="accent6"/>
                </a:gs>
                <a:gs pos="0">
                  <a:schemeClr val="accent6">
                    <a:lumMod val="25000"/>
                    <a:lumOff val="75000"/>
                  </a:schemeClr>
                </a:gs>
                <a:gs pos="100000">
                  <a:schemeClr val="accent6">
                    <a:lumMod val="85000"/>
                  </a:schemeClr>
                </a:gs>
              </a:gsLst>
              <a:lin ang="5400000" scaled="0"/>
            </a:gradFill>
            <a:prstDash val="sysDash"/>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r>
              <a:rPr lang="zh-CN" altLang="en-US" sz="2000">
                <a:solidFill>
                  <a:schemeClr val="tx1"/>
                </a:solidFill>
              </a:rPr>
              <a:t>如果这个男人是小偷，看到瘦骨嶙峋的</a:t>
            </a:r>
            <a:r>
              <a:rPr lang="en-US" altLang="zh-CN" sz="2000">
                <a:solidFill>
                  <a:schemeClr val="tx1"/>
                </a:solidFill>
                <a:latin typeface="Times New Roman" panose="02020603050405020304" charset="0"/>
                <a:cs typeface="Times New Roman" panose="02020603050405020304" charset="0"/>
              </a:rPr>
              <a:t>Kevin</a:t>
            </a:r>
            <a:r>
              <a:rPr lang="zh-CN" altLang="en-US" sz="2000">
                <a:solidFill>
                  <a:schemeClr val="tx1"/>
                </a:solidFill>
              </a:rPr>
              <a:t>一定会伤害，但他没有，说明他不是小偷。</a:t>
            </a:r>
            <a:endParaRPr lang="zh-CN" altLang="en-US" sz="2000">
              <a:solidFill>
                <a:schemeClr val="tx1"/>
              </a:solidFill>
            </a:endParaRPr>
          </a:p>
        </p:txBody>
      </p:sp>
      <p:sp>
        <p:nvSpPr>
          <p:cNvPr id="40" name="圆角矩形 39"/>
          <p:cNvSpPr/>
          <p:nvPr/>
        </p:nvSpPr>
        <p:spPr>
          <a:xfrm>
            <a:off x="3635375" y="812165"/>
            <a:ext cx="1746250" cy="427355"/>
          </a:xfrm>
          <a:prstGeom prst="roundRect">
            <a:avLst/>
          </a:prstGeom>
          <a:blipFill>
            <a:blip r:embed="rId4"/>
          </a:blipFill>
          <a:ln w="28575">
            <a:solidFill>
              <a:srgbClr val="7030A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400">
                <a:solidFill>
                  <a:schemeClr val="tx1"/>
                </a:solidFill>
                <a:latin typeface="Times New Roman" panose="02020603050405020304" charset="0"/>
                <a:cs typeface="Times New Roman" panose="02020603050405020304" charset="0"/>
              </a:rPr>
              <a:t>原文线索</a:t>
            </a:r>
            <a:r>
              <a:rPr lang="en-US" altLang="zh-CN" sz="2400">
                <a:solidFill>
                  <a:schemeClr val="tx1"/>
                </a:solidFill>
                <a:latin typeface="Times New Roman" panose="02020603050405020304" charset="0"/>
                <a:cs typeface="Times New Roman" panose="02020603050405020304" charset="0"/>
              </a:rPr>
              <a:t> 2</a:t>
            </a:r>
            <a:endParaRPr lang="en-US" altLang="zh-CN" sz="2400">
              <a:solidFill>
                <a:schemeClr val="tx1"/>
              </a:solidFill>
              <a:latin typeface="Times New Roman" panose="02020603050405020304" charset="0"/>
              <a:cs typeface="Times New Roman" panose="02020603050405020304" charset="0"/>
            </a:endParaRPr>
          </a:p>
        </p:txBody>
      </p:sp>
      <p:sp>
        <p:nvSpPr>
          <p:cNvPr id="41" name="圆角矩形 40"/>
          <p:cNvSpPr/>
          <p:nvPr/>
        </p:nvSpPr>
        <p:spPr>
          <a:xfrm>
            <a:off x="3183890" y="1347470"/>
            <a:ext cx="2733675" cy="1872615"/>
          </a:xfrm>
          <a:prstGeom prst="roundRect">
            <a:avLst/>
          </a:prstGeom>
          <a:noFill/>
          <a:ln w="28575">
            <a:solidFill>
              <a:srgbClr val="FF0000"/>
            </a:solidFill>
          </a:ln>
          <a:extLst>
            <a:ext uri="{909E8E84-426E-40DD-AFC4-6F175D3DCCD1}">
              <a14:hiddenFill xmlns:a14="http://schemas.microsoft.com/office/drawing/2010/main">
                <a:solidFill>
                  <a:schemeClr val="bg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just">
              <a:buClrTx/>
              <a:buSzTx/>
              <a:buNone/>
            </a:pPr>
            <a:r>
              <a:rPr lang="en-US" altLang="zh-CN">
                <a:solidFill>
                  <a:srgbClr val="FF0000"/>
                </a:solidFill>
                <a:latin typeface="Times New Roman" panose="02020603050405020304" charset="0"/>
                <a:cs typeface="Times New Roman" panose="02020603050405020304" charset="0"/>
                <a:sym typeface="+mn-ea"/>
              </a:rPr>
              <a:t>Somehow</a:t>
            </a:r>
            <a:r>
              <a:rPr lang="en-US" altLang="zh-CN">
                <a:solidFill>
                  <a:schemeClr val="tx1"/>
                </a:solidFill>
                <a:latin typeface="Times New Roman" panose="02020603050405020304" charset="0"/>
                <a:cs typeface="Times New Roman" panose="02020603050405020304" charset="0"/>
                <a:sym typeface="+mn-ea"/>
              </a:rPr>
              <a:t> he wasn’t sure he had done the right thing. “What if he has told the truth?”  </a:t>
            </a:r>
            <a:r>
              <a:rPr lang="en-US" altLang="zh-CN">
                <a:solidFill>
                  <a:srgbClr val="FF0000"/>
                </a:solidFill>
                <a:latin typeface="Times New Roman" panose="02020603050405020304" charset="0"/>
                <a:cs typeface="Times New Roman" panose="02020603050405020304" charset="0"/>
                <a:sym typeface="+mn-ea"/>
              </a:rPr>
              <a:t>The man’s words sounded pretty convincing.</a:t>
            </a:r>
            <a:endParaRPr lang="en-US" altLang="zh-CN">
              <a:solidFill>
                <a:srgbClr val="FF0000"/>
              </a:solidFill>
              <a:latin typeface="Times New Roman" panose="02020603050405020304" charset="0"/>
              <a:cs typeface="Times New Roman" panose="02020603050405020304" charset="0"/>
              <a:sym typeface="+mn-ea"/>
            </a:endParaRPr>
          </a:p>
        </p:txBody>
      </p:sp>
      <p:sp>
        <p:nvSpPr>
          <p:cNvPr id="42" name="圆角矩形 41"/>
          <p:cNvSpPr/>
          <p:nvPr/>
        </p:nvSpPr>
        <p:spPr>
          <a:xfrm>
            <a:off x="6155690" y="1347470"/>
            <a:ext cx="2733675" cy="1872615"/>
          </a:xfrm>
          <a:prstGeom prst="roundRect">
            <a:avLst/>
          </a:prstGeom>
          <a:noFill/>
          <a:ln w="28575">
            <a:solidFill>
              <a:srgbClr val="FF0000"/>
            </a:solidFill>
          </a:ln>
          <a:extLst>
            <a:ext uri="{909E8E84-426E-40DD-AFC4-6F175D3DCCD1}">
              <a14:hiddenFill xmlns:a14="http://schemas.microsoft.com/office/drawing/2010/main">
                <a:solidFill>
                  <a:schemeClr val="bg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just"/>
            <a:r>
              <a:rPr lang="en-US" altLang="zh-CN" sz="2000">
                <a:solidFill>
                  <a:schemeClr val="tx1"/>
                </a:solidFill>
                <a:latin typeface="Times New Roman" panose="02020603050405020304" charset="0"/>
                <a:cs typeface="Times New Roman" panose="02020603050405020304" charset="0"/>
                <a:sym typeface="+mn-ea"/>
              </a:rPr>
              <a:t>Kevin and Mr. Green </a:t>
            </a:r>
            <a:r>
              <a:rPr lang="en-US" altLang="zh-CN" sz="2000">
                <a:solidFill>
                  <a:srgbClr val="FF0000"/>
                </a:solidFill>
                <a:latin typeface="Times New Roman" panose="02020603050405020304" charset="0"/>
                <a:cs typeface="Times New Roman" panose="02020603050405020304" charset="0"/>
                <a:sym typeface="+mn-ea"/>
              </a:rPr>
              <a:t>took the watch</a:t>
            </a:r>
            <a:r>
              <a:rPr lang="en-US" altLang="zh-CN" sz="2000">
                <a:solidFill>
                  <a:schemeClr val="tx1"/>
                </a:solidFill>
                <a:latin typeface="Times New Roman" panose="02020603050405020304" charset="0"/>
                <a:cs typeface="Times New Roman" panose="02020603050405020304" charset="0"/>
                <a:sym typeface="+mn-ea"/>
              </a:rPr>
              <a:t> they had found to the police station</a:t>
            </a:r>
            <a:r>
              <a:rPr lang="en-US" altLang="zh-CN" sz="2000">
                <a:solidFill>
                  <a:schemeClr val="tx1"/>
                </a:solidFill>
                <a:latin typeface="Times New Roman" panose="02020603050405020304" charset="0"/>
                <a:cs typeface="Times New Roman" panose="02020603050405020304" charset="0"/>
              </a:rPr>
              <a:t>.</a:t>
            </a:r>
            <a:endParaRPr lang="en-US" altLang="zh-CN" sz="2000">
              <a:solidFill>
                <a:schemeClr val="tx1"/>
              </a:solidFill>
              <a:latin typeface="Times New Roman" panose="02020603050405020304" charset="0"/>
              <a:cs typeface="Times New Roman" panose="02020603050405020304" charset="0"/>
            </a:endParaRPr>
          </a:p>
        </p:txBody>
      </p:sp>
      <p:sp>
        <p:nvSpPr>
          <p:cNvPr id="44" name="圆角矩形 43"/>
          <p:cNvSpPr/>
          <p:nvPr/>
        </p:nvSpPr>
        <p:spPr>
          <a:xfrm>
            <a:off x="3203575" y="3368675"/>
            <a:ext cx="2807335" cy="1521460"/>
          </a:xfrm>
          <a:prstGeom prst="roundRect">
            <a:avLst/>
          </a:prstGeom>
          <a:noFill/>
          <a:ln w="38100">
            <a:gradFill>
              <a:gsLst>
                <a:gs pos="50000">
                  <a:schemeClr val="accent6"/>
                </a:gs>
                <a:gs pos="0">
                  <a:schemeClr val="accent6">
                    <a:lumMod val="25000"/>
                    <a:lumOff val="75000"/>
                  </a:schemeClr>
                </a:gs>
                <a:gs pos="100000">
                  <a:schemeClr val="accent6">
                    <a:lumMod val="85000"/>
                  </a:schemeClr>
                </a:gs>
              </a:gsLst>
              <a:lin ang="5400000" scaled="0"/>
            </a:gradFill>
            <a:prstDash val="sysDash"/>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r>
              <a:rPr lang="zh-CN" altLang="en-US" sz="2000">
                <a:solidFill>
                  <a:schemeClr val="tx1"/>
                </a:solidFill>
              </a:rPr>
              <a:t>此段的作用就是让故事来个欧亨利式的反转。可谓：</a:t>
            </a:r>
            <a:r>
              <a:rPr lang="zh-CN" altLang="en-US" sz="2000">
                <a:solidFill>
                  <a:srgbClr val="FF0000"/>
                </a:solidFill>
              </a:rPr>
              <a:t>山重水复疑无路，柳暗花明又一村。</a:t>
            </a:r>
            <a:endParaRPr lang="zh-CN" altLang="en-US" sz="2000">
              <a:solidFill>
                <a:srgbClr val="FF0000"/>
              </a:solidFill>
            </a:endParaRPr>
          </a:p>
        </p:txBody>
      </p:sp>
      <p:sp>
        <p:nvSpPr>
          <p:cNvPr id="45" name="圆角矩形 44"/>
          <p:cNvSpPr/>
          <p:nvPr/>
        </p:nvSpPr>
        <p:spPr>
          <a:xfrm>
            <a:off x="6155690" y="3343275"/>
            <a:ext cx="2745740" cy="1521460"/>
          </a:xfrm>
          <a:prstGeom prst="roundRect">
            <a:avLst/>
          </a:prstGeom>
          <a:noFill/>
          <a:ln w="38100">
            <a:gradFill>
              <a:gsLst>
                <a:gs pos="50000">
                  <a:schemeClr val="accent6"/>
                </a:gs>
                <a:gs pos="0">
                  <a:schemeClr val="accent6">
                    <a:lumMod val="25000"/>
                    <a:lumOff val="75000"/>
                  </a:schemeClr>
                </a:gs>
                <a:gs pos="100000">
                  <a:schemeClr val="accent6">
                    <a:lumMod val="85000"/>
                  </a:schemeClr>
                </a:gs>
              </a:gsLst>
              <a:lin ang="5400000" scaled="0"/>
            </a:gradFill>
            <a:prstDash val="sysDash"/>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r>
              <a:rPr lang="en-US" altLang="zh-CN" sz="2000">
                <a:solidFill>
                  <a:schemeClr val="tx1"/>
                </a:solidFill>
              </a:rPr>
              <a:t>Mr. Green</a:t>
            </a:r>
            <a:r>
              <a:rPr lang="zh-CN" altLang="en-US" sz="2000">
                <a:solidFill>
                  <a:schemeClr val="tx1"/>
                </a:solidFill>
              </a:rPr>
              <a:t>带上这块从地板下面找到的手表去警察局（根据协同可知），他要将它还给原房主的儿子。</a:t>
            </a:r>
            <a:endParaRPr lang="zh-CN" altLang="en-US" sz="2000">
              <a:solidFill>
                <a:schemeClr val="tx1"/>
              </a:solidFill>
            </a:endParaRPr>
          </a:p>
        </p:txBody>
      </p:sp>
      <p:sp>
        <p:nvSpPr>
          <p:cNvPr id="5" name="圆角矩形 4"/>
          <p:cNvSpPr/>
          <p:nvPr/>
        </p:nvSpPr>
        <p:spPr>
          <a:xfrm>
            <a:off x="6614160" y="796925"/>
            <a:ext cx="1770380" cy="427355"/>
          </a:xfrm>
          <a:prstGeom prst="roundRect">
            <a:avLst/>
          </a:prstGeom>
          <a:blipFill>
            <a:blip r:embed="rId4"/>
          </a:blipFill>
          <a:ln w="28575">
            <a:solidFill>
              <a:srgbClr val="7030A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400">
                <a:solidFill>
                  <a:schemeClr val="tx1"/>
                </a:solidFill>
                <a:latin typeface="Times New Roman" panose="02020603050405020304" charset="0"/>
                <a:cs typeface="Times New Roman" panose="02020603050405020304" charset="0"/>
              </a:rPr>
              <a:t>原文线索</a:t>
            </a:r>
            <a:r>
              <a:rPr lang="en-US" altLang="zh-CN" sz="2400">
                <a:solidFill>
                  <a:schemeClr val="tx1"/>
                </a:solidFill>
                <a:latin typeface="Times New Roman" panose="02020603050405020304" charset="0"/>
                <a:cs typeface="Times New Roman" panose="02020603050405020304" charset="0"/>
              </a:rPr>
              <a:t> 3</a:t>
            </a:r>
            <a:endParaRPr lang="en-US" altLang="zh-CN" sz="2400">
              <a:solidFill>
                <a:schemeClr val="tx1"/>
              </a:solidFill>
              <a:latin typeface="Times New Roman" panose="02020603050405020304" charset="0"/>
              <a:cs typeface="Times New Roman" panose="02020603050405020304" charset="0"/>
            </a:endParaRPr>
          </a:p>
        </p:txBody>
      </p:sp>
      <p:sp>
        <p:nvSpPr>
          <p:cNvPr id="8" name="圆角矩形 7"/>
          <p:cNvSpPr/>
          <p:nvPr/>
        </p:nvSpPr>
        <p:spPr>
          <a:xfrm>
            <a:off x="6113145" y="3343275"/>
            <a:ext cx="2807335" cy="1531620"/>
          </a:xfrm>
          <a:prstGeom prst="roundRect">
            <a:avLst/>
          </a:prstGeom>
          <a:solidFill>
            <a:srgbClr val="92D050"/>
          </a:solidFill>
          <a:ln w="38100">
            <a:gradFill>
              <a:gsLst>
                <a:gs pos="50000">
                  <a:schemeClr val="accent6"/>
                </a:gs>
                <a:gs pos="0">
                  <a:schemeClr val="accent6">
                    <a:lumMod val="25000"/>
                    <a:lumOff val="75000"/>
                  </a:schemeClr>
                </a:gs>
                <a:gs pos="100000">
                  <a:schemeClr val="accent6">
                    <a:lumMod val="85000"/>
                  </a:schemeClr>
                </a:gs>
              </a:gsLst>
              <a:lin ang="5400000" scaled="0"/>
            </a:gradFill>
            <a:prstDash val="sysDash"/>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r>
              <a:rPr lang="zh-CN" altLang="en-US" sz="2000">
                <a:solidFill>
                  <a:schemeClr val="tx1"/>
                </a:solidFill>
              </a:rPr>
              <a:t>这也是唯一验证这个男人是不是小偷的证据了。</a:t>
            </a:r>
            <a:endParaRPr lang="zh-CN" altLang="en-US" sz="2000">
              <a:solidFill>
                <a:schemeClr val="tx1"/>
              </a:solidFill>
            </a:endParaRPr>
          </a:p>
        </p:txBody>
      </p:sp>
      <p:sp>
        <p:nvSpPr>
          <p:cNvPr id="9" name="圆角矩形 8"/>
          <p:cNvSpPr/>
          <p:nvPr/>
        </p:nvSpPr>
        <p:spPr>
          <a:xfrm>
            <a:off x="251460" y="987425"/>
            <a:ext cx="8463280" cy="3600450"/>
          </a:xfrm>
          <a:prstGeom prst="roundRect">
            <a:avLst/>
          </a:prstGeom>
          <a:gradFill>
            <a:gsLst>
              <a:gs pos="50000">
                <a:schemeClr val="accent5"/>
              </a:gs>
              <a:gs pos="0">
                <a:schemeClr val="accent5">
                  <a:lumMod val="25000"/>
                  <a:lumOff val="75000"/>
                </a:schemeClr>
              </a:gs>
              <a:gs pos="100000">
                <a:schemeClr val="accent5">
                  <a:lumMod val="85000"/>
                </a:schemeClr>
              </a:gs>
            </a:gsLst>
            <a:lin ang="5400000" scaled="1"/>
          </a:gradFill>
          <a:ln w="28575">
            <a:solidFill>
              <a:srgbClr val="F92557"/>
            </a:solidFill>
            <a:prstDash val="sysDot"/>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800">
                <a:solidFill>
                  <a:schemeClr val="tx1"/>
                </a:solidFill>
                <a:latin typeface="楷体" panose="02010609060101010101" charset="-122"/>
                <a:ea typeface="楷体" panose="02010609060101010101" charset="-122"/>
                <a:cs typeface="楷体" panose="02010609060101010101" charset="-122"/>
              </a:rPr>
              <a:t>这篇续写可谓</a:t>
            </a:r>
            <a:r>
              <a:rPr lang="en-US" altLang="zh-CN" sz="2800">
                <a:solidFill>
                  <a:schemeClr val="tx1"/>
                </a:solidFill>
                <a:latin typeface="楷体" panose="02010609060101010101" charset="-122"/>
                <a:ea typeface="楷体" panose="02010609060101010101" charset="-122"/>
                <a:cs typeface="楷体" panose="02010609060101010101" charset="-122"/>
              </a:rPr>
              <a:t> “</a:t>
            </a:r>
            <a:r>
              <a:rPr lang="zh-CN" altLang="en-US" sz="2800">
                <a:solidFill>
                  <a:schemeClr val="tx1"/>
                </a:solidFill>
                <a:latin typeface="楷体" panose="02010609060101010101" charset="-122"/>
                <a:ea typeface="楷体" panose="02010609060101010101" charset="-122"/>
                <a:cs typeface="楷体" panose="02010609060101010101" charset="-122"/>
              </a:rPr>
              <a:t>险象环生</a:t>
            </a:r>
            <a:r>
              <a:rPr lang="en-US" altLang="zh-CN" sz="2800">
                <a:solidFill>
                  <a:schemeClr val="tx1"/>
                </a:solidFill>
                <a:latin typeface="楷体" panose="02010609060101010101" charset="-122"/>
                <a:ea typeface="楷体" panose="02010609060101010101" charset="-122"/>
                <a:cs typeface="楷体" panose="02010609060101010101" charset="-122"/>
              </a:rPr>
              <a:t>”</a:t>
            </a:r>
            <a:r>
              <a:rPr lang="zh-CN" altLang="en-US" sz="2800">
                <a:solidFill>
                  <a:schemeClr val="tx1"/>
                </a:solidFill>
                <a:latin typeface="楷体" panose="02010609060101010101" charset="-122"/>
                <a:ea typeface="楷体" panose="02010609060101010101" charset="-122"/>
                <a:cs typeface="楷体" panose="02010609060101010101" charset="-122"/>
              </a:rPr>
              <a:t>、</a:t>
            </a:r>
            <a:r>
              <a:rPr lang="en-US" altLang="zh-CN" sz="2800">
                <a:solidFill>
                  <a:schemeClr val="tx1"/>
                </a:solidFill>
                <a:latin typeface="楷体" panose="02010609060101010101" charset="-122"/>
                <a:ea typeface="楷体" panose="02010609060101010101" charset="-122"/>
                <a:cs typeface="楷体" panose="02010609060101010101" charset="-122"/>
              </a:rPr>
              <a:t>“</a:t>
            </a:r>
            <a:r>
              <a:rPr lang="zh-CN" altLang="en-US" sz="2800">
                <a:solidFill>
                  <a:schemeClr val="tx1"/>
                </a:solidFill>
                <a:latin typeface="楷体" panose="02010609060101010101" charset="-122"/>
                <a:ea typeface="楷体" panose="02010609060101010101" charset="-122"/>
                <a:cs typeface="楷体" panose="02010609060101010101" charset="-122"/>
              </a:rPr>
              <a:t>环环有套</a:t>
            </a:r>
            <a:r>
              <a:rPr lang="en-US" altLang="zh-CN" sz="2800">
                <a:solidFill>
                  <a:schemeClr val="tx1"/>
                </a:solidFill>
                <a:latin typeface="楷体" panose="02010609060101010101" charset="-122"/>
                <a:ea typeface="楷体" panose="02010609060101010101" charset="-122"/>
                <a:cs typeface="楷体" panose="02010609060101010101" charset="-122"/>
              </a:rPr>
              <a:t>”</a:t>
            </a:r>
            <a:r>
              <a:rPr lang="zh-CN" altLang="en-US" sz="2800">
                <a:solidFill>
                  <a:schemeClr val="tx1"/>
                </a:solidFill>
                <a:latin typeface="楷体" panose="02010609060101010101" charset="-122"/>
                <a:ea typeface="楷体" panose="02010609060101010101" charset="-122"/>
                <a:cs typeface="楷体" panose="02010609060101010101" charset="-122"/>
              </a:rPr>
              <a:t>，稍不注意就会落入命题人设置的圈套，让你误以为那个人是小偷。但只要我们睁大眼睛，遵循协同原则，认真分析，就会找到一条解决问题的方法，正所谓：</a:t>
            </a:r>
            <a:endParaRPr lang="zh-CN" altLang="en-US" sz="2800">
              <a:solidFill>
                <a:schemeClr val="tx1"/>
              </a:solidFill>
              <a:latin typeface="楷体" panose="02010609060101010101" charset="-122"/>
              <a:ea typeface="楷体" panose="02010609060101010101" charset="-122"/>
              <a:cs typeface="楷体" panose="02010609060101010101" charset="-122"/>
            </a:endParaRPr>
          </a:p>
          <a:p>
            <a:pPr algn="ctr"/>
            <a:endParaRPr lang="zh-CN" altLang="en-US" sz="2400">
              <a:solidFill>
                <a:schemeClr val="tx1"/>
              </a:solidFill>
              <a:latin typeface="楷体" panose="02010609060101010101" charset="-122"/>
              <a:ea typeface="楷体" panose="02010609060101010101" charset="-122"/>
              <a:cs typeface="楷体" panose="02010609060101010101" charset="-122"/>
            </a:endParaRPr>
          </a:p>
          <a:p>
            <a:pPr algn="ctr"/>
            <a:endParaRPr lang="zh-CN" altLang="en-US" sz="2400">
              <a:solidFill>
                <a:schemeClr val="tx1"/>
              </a:solidFill>
              <a:latin typeface="楷体" panose="02010609060101010101" charset="-122"/>
              <a:ea typeface="楷体" panose="02010609060101010101" charset="-122"/>
              <a:cs typeface="楷体" panose="02010609060101010101" charset="-122"/>
            </a:endParaRPr>
          </a:p>
          <a:p>
            <a:pPr algn="ctr"/>
            <a:endParaRPr lang="zh-CN" altLang="en-US" sz="2400">
              <a:solidFill>
                <a:schemeClr val="tx1"/>
              </a:solidFill>
              <a:latin typeface="楷体" panose="02010609060101010101" charset="-122"/>
              <a:ea typeface="楷体" panose="02010609060101010101" charset="-122"/>
              <a:cs typeface="楷体" panose="02010609060101010101" charset="-122"/>
            </a:endParaRPr>
          </a:p>
        </p:txBody>
      </p:sp>
      <p:sp>
        <p:nvSpPr>
          <p:cNvPr id="11" name="文本框 10"/>
          <p:cNvSpPr txBox="1"/>
          <p:nvPr/>
        </p:nvSpPr>
        <p:spPr>
          <a:xfrm>
            <a:off x="395605" y="3291840"/>
            <a:ext cx="8001000" cy="583565"/>
          </a:xfrm>
          <a:prstGeom prst="rect">
            <a:avLst/>
          </a:prstGeom>
          <a:noFill/>
        </p:spPr>
        <p:txBody>
          <a:bodyPr wrap="square" rtlCol="0">
            <a:spAutoFit/>
          </a:bodyPr>
          <a:lstStyle/>
          <a:p>
            <a:pPr algn="ctr"/>
            <a:r>
              <a:rPr lang="zh-CN" altLang="en-US" sz="3200">
                <a:solidFill>
                  <a:srgbClr val="FFFF00"/>
                </a:solidFill>
                <a:latin typeface="楷体" panose="02010609060101010101" charset="-122"/>
                <a:ea typeface="楷体" panose="02010609060101010101" charset="-122"/>
              </a:rPr>
              <a:t>山重水复</a:t>
            </a:r>
            <a:r>
              <a:rPr lang="en-US" altLang="zh-CN" sz="3200">
                <a:solidFill>
                  <a:srgbClr val="FFFF00"/>
                </a:solidFill>
                <a:latin typeface="楷体" panose="02010609060101010101" charset="-122"/>
                <a:ea typeface="楷体" panose="02010609060101010101" charset="-122"/>
              </a:rPr>
              <a:t>“</a:t>
            </a:r>
            <a:r>
              <a:rPr lang="zh-CN" altLang="en-US" sz="3200">
                <a:solidFill>
                  <a:srgbClr val="FFFF00"/>
                </a:solidFill>
                <a:latin typeface="楷体" panose="02010609060101010101" charset="-122"/>
                <a:ea typeface="楷体" panose="02010609060101010101" charset="-122"/>
              </a:rPr>
              <a:t>续</a:t>
            </a:r>
            <a:r>
              <a:rPr lang="en-US" altLang="zh-CN" sz="3200">
                <a:solidFill>
                  <a:srgbClr val="FFFF00"/>
                </a:solidFill>
                <a:latin typeface="楷体" panose="02010609060101010101" charset="-122"/>
                <a:ea typeface="楷体" panose="02010609060101010101" charset="-122"/>
              </a:rPr>
              <a:t>”</a:t>
            </a:r>
            <a:r>
              <a:rPr lang="zh-CN" altLang="en-US" sz="3200">
                <a:solidFill>
                  <a:srgbClr val="FFFF00"/>
                </a:solidFill>
                <a:latin typeface="楷体" panose="02010609060101010101" charset="-122"/>
                <a:ea typeface="楷体" panose="02010609060101010101" charset="-122"/>
              </a:rPr>
              <a:t>有路，读析</a:t>
            </a:r>
            <a:r>
              <a:rPr lang="en-US" altLang="zh-CN" sz="3200">
                <a:solidFill>
                  <a:srgbClr val="FFFF00"/>
                </a:solidFill>
                <a:latin typeface="楷体" panose="02010609060101010101" charset="-122"/>
                <a:ea typeface="楷体" panose="02010609060101010101" charset="-122"/>
              </a:rPr>
              <a:t>“</a:t>
            </a:r>
            <a:r>
              <a:rPr lang="zh-CN" altLang="en-US" sz="3200">
                <a:solidFill>
                  <a:srgbClr val="FFFF00"/>
                </a:solidFill>
                <a:latin typeface="楷体" panose="02010609060101010101" charset="-122"/>
                <a:ea typeface="楷体" panose="02010609060101010101" charset="-122"/>
              </a:rPr>
              <a:t>写</a:t>
            </a:r>
            <a:r>
              <a:rPr lang="en-US" altLang="zh-CN" sz="3200">
                <a:solidFill>
                  <a:srgbClr val="FFFF00"/>
                </a:solidFill>
                <a:latin typeface="楷体" panose="02010609060101010101" charset="-122"/>
                <a:ea typeface="楷体" panose="02010609060101010101" charset="-122"/>
              </a:rPr>
              <a:t>”</a:t>
            </a:r>
            <a:r>
              <a:rPr lang="zh-CN" altLang="en-US" sz="3200">
                <a:solidFill>
                  <a:srgbClr val="FFFF00"/>
                </a:solidFill>
                <a:latin typeface="楷体" panose="02010609060101010101" charset="-122"/>
                <a:ea typeface="楷体" panose="02010609060101010101" charset="-122"/>
              </a:rPr>
              <a:t>评又一村</a:t>
            </a:r>
            <a:endParaRPr lang="zh-CN" altLang="en-US" sz="3200">
              <a:solidFill>
                <a:srgbClr val="FFFF00"/>
              </a:solidFill>
              <a:latin typeface="楷体" panose="02010609060101010101" charset="-122"/>
              <a:ea typeface="楷体" panose="02010609060101010101" charset="-122"/>
            </a:endParaRPr>
          </a:p>
        </p:txBody>
      </p:sp>
      <p:pic>
        <p:nvPicPr>
          <p:cNvPr id="5124" name="图片 6" descr="logo横版 png"/>
          <p:cNvPicPr>
            <a:picLocks noChangeAspect="1"/>
          </p:cNvPicPr>
          <p:nvPr/>
        </p:nvPicPr>
        <p:blipFill>
          <a:blip r:embed="rId5"/>
          <a:stretch>
            <a:fillRect/>
          </a:stretch>
        </p:blipFill>
        <p:spPr>
          <a:xfrm>
            <a:off x="8277225" y="198755"/>
            <a:ext cx="608013" cy="642938"/>
          </a:xfrm>
          <a:prstGeom prst="rect">
            <a:avLst/>
          </a:prstGeom>
          <a:noFill/>
          <a:ln w="9525">
            <a:noFill/>
          </a:ln>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10" dur="1000" fill="hold"/>
                                        <p:tgtEl>
                                          <p:spTgt spid="1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p:cTn id="19" dur="500" decel="50000" fill="hold">
                                          <p:stCondLst>
                                            <p:cond delay="0"/>
                                          </p:stCondLst>
                                        </p:cTn>
                                        <p:tgtEl>
                                          <p:spTgt spid="38"/>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38"/>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38"/>
                                        </p:tgtEl>
                                        <p:attrNameLst>
                                          <p:attrName>ppt_w</p:attrName>
                                        </p:attrNameLst>
                                      </p:cBhvr>
                                      <p:tavLst>
                                        <p:tav tm="0">
                                          <p:val>
                                            <p:strVal val="#ppt_w*.05"/>
                                          </p:val>
                                        </p:tav>
                                        <p:tav tm="100000">
                                          <p:val>
                                            <p:strVal val="#ppt_w"/>
                                          </p:val>
                                        </p:tav>
                                      </p:tavLst>
                                    </p:anim>
                                    <p:anim calcmode="lin" valueType="num">
                                      <p:cBhvr>
                                        <p:cTn id="22" dur="1000" fill="hold"/>
                                        <p:tgtEl>
                                          <p:spTgt spid="38"/>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38"/>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38"/>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38"/>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38"/>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500" decel="50000" fill="hold">
                                          <p:stCondLst>
                                            <p:cond delay="0"/>
                                          </p:stCondLst>
                                        </p:cTn>
                                        <p:tgtEl>
                                          <p:spTgt spid="39"/>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39"/>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39"/>
                                        </p:tgtEl>
                                        <p:attrNameLst>
                                          <p:attrName>ppt_w</p:attrName>
                                        </p:attrNameLst>
                                      </p:cBhvr>
                                      <p:tavLst>
                                        <p:tav tm="0">
                                          <p:val>
                                            <p:strVal val="#ppt_w*.05"/>
                                          </p:val>
                                        </p:tav>
                                        <p:tav tm="100000">
                                          <p:val>
                                            <p:strVal val="#ppt_w"/>
                                          </p:val>
                                        </p:tav>
                                      </p:tavLst>
                                    </p:anim>
                                    <p:anim calcmode="lin" valueType="num">
                                      <p:cBhvr>
                                        <p:cTn id="34" dur="1000" fill="hold"/>
                                        <p:tgtEl>
                                          <p:spTgt spid="39"/>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39"/>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39"/>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39"/>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39"/>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40"/>
                                        </p:tgtEl>
                                        <p:attrNameLst>
                                          <p:attrName>style.visibility</p:attrName>
                                        </p:attrNameLst>
                                      </p:cBhvr>
                                      <p:to>
                                        <p:strVal val="visible"/>
                                      </p:to>
                                    </p:set>
                                    <p:anim calcmode="lin" valueType="num">
                                      <p:cBhvr>
                                        <p:cTn id="43" dur="500" decel="50000" fill="hold">
                                          <p:stCondLst>
                                            <p:cond delay="0"/>
                                          </p:stCondLst>
                                        </p:cTn>
                                        <p:tgtEl>
                                          <p:spTgt spid="40"/>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40"/>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40"/>
                                        </p:tgtEl>
                                        <p:attrNameLst>
                                          <p:attrName>ppt_w</p:attrName>
                                        </p:attrNameLst>
                                      </p:cBhvr>
                                      <p:tavLst>
                                        <p:tav tm="0">
                                          <p:val>
                                            <p:strVal val="#ppt_w*.05"/>
                                          </p:val>
                                        </p:tav>
                                        <p:tav tm="100000">
                                          <p:val>
                                            <p:strVal val="#ppt_w"/>
                                          </p:val>
                                        </p:tav>
                                      </p:tavLst>
                                    </p:anim>
                                    <p:anim calcmode="lin" valueType="num">
                                      <p:cBhvr>
                                        <p:cTn id="46" dur="1000" fill="hold"/>
                                        <p:tgtEl>
                                          <p:spTgt spid="40"/>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40"/>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40"/>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40"/>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40"/>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grpId="0" nodeType="click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p:cTn id="55" dur="500" decel="50000" fill="hold">
                                          <p:stCondLst>
                                            <p:cond delay="0"/>
                                          </p:stCondLst>
                                        </p:cTn>
                                        <p:tgtEl>
                                          <p:spTgt spid="41"/>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41"/>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41"/>
                                        </p:tgtEl>
                                        <p:attrNameLst>
                                          <p:attrName>ppt_w</p:attrName>
                                        </p:attrNameLst>
                                      </p:cBhvr>
                                      <p:tavLst>
                                        <p:tav tm="0">
                                          <p:val>
                                            <p:strVal val="#ppt_w*.05"/>
                                          </p:val>
                                        </p:tav>
                                        <p:tav tm="100000">
                                          <p:val>
                                            <p:strVal val="#ppt_w"/>
                                          </p:val>
                                        </p:tav>
                                      </p:tavLst>
                                    </p:anim>
                                    <p:anim calcmode="lin" valueType="num">
                                      <p:cBhvr>
                                        <p:cTn id="58" dur="1000" fill="hold"/>
                                        <p:tgtEl>
                                          <p:spTgt spid="41"/>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41"/>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41"/>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41"/>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41"/>
                                        </p:tgtEl>
                                      </p:cBhvr>
                                    </p:animEffect>
                                  </p:childTnLst>
                                </p:cTn>
                              </p:par>
                            </p:childTnLst>
                          </p:cTn>
                        </p:par>
                      </p:childTnLst>
                    </p:cTn>
                  </p:par>
                  <p:par>
                    <p:cTn id="63" fill="hold">
                      <p:stCondLst>
                        <p:cond delay="indefinite"/>
                      </p:stCondLst>
                      <p:childTnLst>
                        <p:par>
                          <p:cTn id="64" fill="hold">
                            <p:stCondLst>
                              <p:cond delay="0"/>
                            </p:stCondLst>
                            <p:childTnLst>
                              <p:par>
                                <p:cTn id="65" presetID="25" presetClass="entr" presetSubtype="0" fill="hold" grpId="0" nodeType="clickEffect">
                                  <p:stCondLst>
                                    <p:cond delay="0"/>
                                  </p:stCondLst>
                                  <p:childTnLst>
                                    <p:set>
                                      <p:cBhvr>
                                        <p:cTn id="66" dur="1" fill="hold">
                                          <p:stCondLst>
                                            <p:cond delay="0"/>
                                          </p:stCondLst>
                                        </p:cTn>
                                        <p:tgtEl>
                                          <p:spTgt spid="44"/>
                                        </p:tgtEl>
                                        <p:attrNameLst>
                                          <p:attrName>style.visibility</p:attrName>
                                        </p:attrNameLst>
                                      </p:cBhvr>
                                      <p:to>
                                        <p:strVal val="visible"/>
                                      </p:to>
                                    </p:set>
                                    <p:anim calcmode="lin" valueType="num">
                                      <p:cBhvr>
                                        <p:cTn id="67" dur="500" decel="50000" fill="hold">
                                          <p:stCondLst>
                                            <p:cond delay="0"/>
                                          </p:stCondLst>
                                        </p:cTn>
                                        <p:tgtEl>
                                          <p:spTgt spid="44"/>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44"/>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44"/>
                                        </p:tgtEl>
                                        <p:attrNameLst>
                                          <p:attrName>ppt_w</p:attrName>
                                        </p:attrNameLst>
                                      </p:cBhvr>
                                      <p:tavLst>
                                        <p:tav tm="0">
                                          <p:val>
                                            <p:strVal val="#ppt_w*.05"/>
                                          </p:val>
                                        </p:tav>
                                        <p:tav tm="100000">
                                          <p:val>
                                            <p:strVal val="#ppt_w"/>
                                          </p:val>
                                        </p:tav>
                                      </p:tavLst>
                                    </p:anim>
                                    <p:anim calcmode="lin" valueType="num">
                                      <p:cBhvr>
                                        <p:cTn id="70" dur="1000" fill="hold"/>
                                        <p:tgtEl>
                                          <p:spTgt spid="44"/>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44"/>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44"/>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44"/>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44"/>
                                        </p:tgtEl>
                                      </p:cBhvr>
                                    </p:animEffect>
                                  </p:childTnLst>
                                </p:cTn>
                              </p:par>
                            </p:childTnLst>
                          </p:cTn>
                        </p:par>
                      </p:childTnLst>
                    </p:cTn>
                  </p:par>
                  <p:par>
                    <p:cTn id="75" fill="hold">
                      <p:stCondLst>
                        <p:cond delay="indefinite"/>
                      </p:stCondLst>
                      <p:childTnLst>
                        <p:par>
                          <p:cTn id="76" fill="hold">
                            <p:stCondLst>
                              <p:cond delay="0"/>
                            </p:stCondLst>
                            <p:childTnLst>
                              <p:par>
                                <p:cTn id="77" presetID="25" presetClass="entr" presetSubtype="0" fill="hold" grpId="0" nodeType="clickEffect">
                                  <p:stCondLst>
                                    <p:cond delay="0"/>
                                  </p:stCondLst>
                                  <p:childTnLst>
                                    <p:set>
                                      <p:cBhvr>
                                        <p:cTn id="78" dur="1" fill="hold">
                                          <p:stCondLst>
                                            <p:cond delay="0"/>
                                          </p:stCondLst>
                                        </p:cTn>
                                        <p:tgtEl>
                                          <p:spTgt spid="5"/>
                                        </p:tgtEl>
                                        <p:attrNameLst>
                                          <p:attrName>style.visibility</p:attrName>
                                        </p:attrNameLst>
                                      </p:cBhvr>
                                      <p:to>
                                        <p:strVal val="visible"/>
                                      </p:to>
                                    </p:set>
                                    <p:anim calcmode="lin" valueType="num">
                                      <p:cBhvr>
                                        <p:cTn id="79"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0"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81"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82" dur="1000" fill="hold"/>
                                        <p:tgtEl>
                                          <p:spTgt spid="5"/>
                                        </p:tgtEl>
                                        <p:attrNameLst>
                                          <p:attrName>ppt_h</p:attrName>
                                        </p:attrNameLst>
                                      </p:cBhvr>
                                      <p:tavLst>
                                        <p:tav tm="0">
                                          <p:val>
                                            <p:strVal val="#ppt_h"/>
                                          </p:val>
                                        </p:tav>
                                        <p:tav tm="100000">
                                          <p:val>
                                            <p:strVal val="#ppt_h"/>
                                          </p:val>
                                        </p:tav>
                                      </p:tavLst>
                                    </p:anim>
                                    <p:anim calcmode="lin" valueType="num">
                                      <p:cBhvr>
                                        <p:cTn id="83"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4"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5"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6" dur="1000" decel="50000">
                                          <p:stCondLst>
                                            <p:cond delay="0"/>
                                          </p:stCondLst>
                                        </p:cTn>
                                        <p:tgtEl>
                                          <p:spTgt spid="5"/>
                                        </p:tgtEl>
                                      </p:cBhvr>
                                    </p:animEffect>
                                  </p:childTnLst>
                                </p:cTn>
                              </p:par>
                            </p:childTnLst>
                          </p:cTn>
                        </p:par>
                      </p:childTnLst>
                    </p:cTn>
                  </p:par>
                  <p:par>
                    <p:cTn id="87" fill="hold">
                      <p:stCondLst>
                        <p:cond delay="indefinite"/>
                      </p:stCondLst>
                      <p:childTnLst>
                        <p:par>
                          <p:cTn id="88" fill="hold">
                            <p:stCondLst>
                              <p:cond delay="0"/>
                            </p:stCondLst>
                            <p:childTnLst>
                              <p:par>
                                <p:cTn id="89" presetID="25" presetClass="entr" presetSubtype="0" fill="hold" grpId="0" nodeType="click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500" decel="50000" fill="hold">
                                          <p:stCondLst>
                                            <p:cond delay="0"/>
                                          </p:stCondLst>
                                        </p:cTn>
                                        <p:tgtEl>
                                          <p:spTgt spid="42"/>
                                        </p:tgtEl>
                                        <p:attrNameLst>
                                          <p:attrName>style.rotation</p:attrName>
                                        </p:attrNameLst>
                                      </p:cBhvr>
                                      <p:tavLst>
                                        <p:tav tm="0">
                                          <p:val>
                                            <p:fltVal val="-90"/>
                                          </p:val>
                                        </p:tav>
                                        <p:tav tm="100000">
                                          <p:val>
                                            <p:fltVal val="0"/>
                                          </p:val>
                                        </p:tav>
                                      </p:tavLst>
                                    </p:anim>
                                    <p:anim calcmode="lin" valueType="num">
                                      <p:cBhvr>
                                        <p:cTn id="92" dur="500" decel="50000" fill="hold">
                                          <p:stCondLst>
                                            <p:cond delay="0"/>
                                          </p:stCondLst>
                                        </p:cTn>
                                        <p:tgtEl>
                                          <p:spTgt spid="42"/>
                                        </p:tgtEl>
                                        <p:attrNameLst>
                                          <p:attrName>ppt_w</p:attrName>
                                        </p:attrNameLst>
                                      </p:cBhvr>
                                      <p:tavLst>
                                        <p:tav tm="0">
                                          <p:val>
                                            <p:strVal val="#ppt_w"/>
                                          </p:val>
                                        </p:tav>
                                        <p:tav tm="100000">
                                          <p:val>
                                            <p:strVal val="#ppt_w*.05"/>
                                          </p:val>
                                        </p:tav>
                                      </p:tavLst>
                                    </p:anim>
                                    <p:anim calcmode="lin" valueType="num">
                                      <p:cBhvr>
                                        <p:cTn id="93" dur="500" accel="50000" fill="hold">
                                          <p:stCondLst>
                                            <p:cond delay="500"/>
                                          </p:stCondLst>
                                        </p:cTn>
                                        <p:tgtEl>
                                          <p:spTgt spid="42"/>
                                        </p:tgtEl>
                                        <p:attrNameLst>
                                          <p:attrName>ppt_w</p:attrName>
                                        </p:attrNameLst>
                                      </p:cBhvr>
                                      <p:tavLst>
                                        <p:tav tm="0">
                                          <p:val>
                                            <p:strVal val="#ppt_w*.05"/>
                                          </p:val>
                                        </p:tav>
                                        <p:tav tm="100000">
                                          <p:val>
                                            <p:strVal val="#ppt_w"/>
                                          </p:val>
                                        </p:tav>
                                      </p:tavLst>
                                    </p:anim>
                                    <p:anim calcmode="lin" valueType="num">
                                      <p:cBhvr>
                                        <p:cTn id="94" dur="1000" fill="hold"/>
                                        <p:tgtEl>
                                          <p:spTgt spid="42"/>
                                        </p:tgtEl>
                                        <p:attrNameLst>
                                          <p:attrName>ppt_h</p:attrName>
                                        </p:attrNameLst>
                                      </p:cBhvr>
                                      <p:tavLst>
                                        <p:tav tm="0">
                                          <p:val>
                                            <p:strVal val="#ppt_h"/>
                                          </p:val>
                                        </p:tav>
                                        <p:tav tm="100000">
                                          <p:val>
                                            <p:strVal val="#ppt_h"/>
                                          </p:val>
                                        </p:tav>
                                      </p:tavLst>
                                    </p:anim>
                                    <p:anim calcmode="lin" valueType="num">
                                      <p:cBhvr>
                                        <p:cTn id="95" dur="500" decel="50000" fill="hold">
                                          <p:stCondLst>
                                            <p:cond delay="0"/>
                                          </p:stCondLst>
                                        </p:cTn>
                                        <p:tgtEl>
                                          <p:spTgt spid="42"/>
                                        </p:tgtEl>
                                        <p:attrNameLst>
                                          <p:attrName>ppt_x</p:attrName>
                                        </p:attrNameLst>
                                      </p:cBhvr>
                                      <p:tavLst>
                                        <p:tav tm="0">
                                          <p:val>
                                            <p:strVal val="#ppt_x+.4"/>
                                          </p:val>
                                        </p:tav>
                                        <p:tav tm="100000">
                                          <p:val>
                                            <p:strVal val="#ppt_x"/>
                                          </p:val>
                                        </p:tav>
                                      </p:tavLst>
                                    </p:anim>
                                    <p:anim calcmode="lin" valueType="num">
                                      <p:cBhvr>
                                        <p:cTn id="96" dur="500" decel="50000" fill="hold">
                                          <p:stCondLst>
                                            <p:cond delay="0"/>
                                          </p:stCondLst>
                                        </p:cTn>
                                        <p:tgtEl>
                                          <p:spTgt spid="42"/>
                                        </p:tgtEl>
                                        <p:attrNameLst>
                                          <p:attrName>ppt_y</p:attrName>
                                        </p:attrNameLst>
                                      </p:cBhvr>
                                      <p:tavLst>
                                        <p:tav tm="0">
                                          <p:val>
                                            <p:strVal val="#ppt_y-.2"/>
                                          </p:val>
                                        </p:tav>
                                        <p:tav tm="100000">
                                          <p:val>
                                            <p:strVal val="#ppt_y+.1"/>
                                          </p:val>
                                        </p:tav>
                                      </p:tavLst>
                                    </p:anim>
                                    <p:anim calcmode="lin" valueType="num">
                                      <p:cBhvr>
                                        <p:cTn id="97" dur="500" accel="50000" fill="hold">
                                          <p:stCondLst>
                                            <p:cond delay="500"/>
                                          </p:stCondLst>
                                        </p:cTn>
                                        <p:tgtEl>
                                          <p:spTgt spid="42"/>
                                        </p:tgtEl>
                                        <p:attrNameLst>
                                          <p:attrName>ppt_y</p:attrName>
                                        </p:attrNameLst>
                                      </p:cBhvr>
                                      <p:tavLst>
                                        <p:tav tm="0">
                                          <p:val>
                                            <p:strVal val="#ppt_y+.1"/>
                                          </p:val>
                                        </p:tav>
                                        <p:tav tm="100000">
                                          <p:val>
                                            <p:strVal val="#ppt_y"/>
                                          </p:val>
                                        </p:tav>
                                      </p:tavLst>
                                    </p:anim>
                                    <p:animEffect transition="in" filter="fade">
                                      <p:cBhvr>
                                        <p:cTn id="98" dur="1000" decel="50000">
                                          <p:stCondLst>
                                            <p:cond delay="0"/>
                                          </p:stCondLst>
                                        </p:cTn>
                                        <p:tgtEl>
                                          <p:spTgt spid="42"/>
                                        </p:tgtEl>
                                      </p:cBhvr>
                                    </p:animEffect>
                                  </p:childTnLst>
                                </p:cTn>
                              </p:par>
                            </p:childTnLst>
                          </p:cTn>
                        </p:par>
                      </p:childTnLst>
                    </p:cTn>
                  </p:par>
                  <p:par>
                    <p:cTn id="99" fill="hold">
                      <p:stCondLst>
                        <p:cond delay="indefinite"/>
                      </p:stCondLst>
                      <p:childTnLst>
                        <p:par>
                          <p:cTn id="100" fill="hold">
                            <p:stCondLst>
                              <p:cond delay="0"/>
                            </p:stCondLst>
                            <p:childTnLst>
                              <p:par>
                                <p:cTn id="101" presetID="25" presetClass="entr" presetSubtype="0" fill="hold" grpId="0" nodeType="click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decel="50000" fill="hold">
                                          <p:stCondLst>
                                            <p:cond delay="0"/>
                                          </p:stCondLst>
                                        </p:cTn>
                                        <p:tgtEl>
                                          <p:spTgt spid="45"/>
                                        </p:tgtEl>
                                        <p:attrNameLst>
                                          <p:attrName>style.rotation</p:attrName>
                                        </p:attrNameLst>
                                      </p:cBhvr>
                                      <p:tavLst>
                                        <p:tav tm="0">
                                          <p:val>
                                            <p:fltVal val="-90"/>
                                          </p:val>
                                        </p:tav>
                                        <p:tav tm="100000">
                                          <p:val>
                                            <p:fltVal val="0"/>
                                          </p:val>
                                        </p:tav>
                                      </p:tavLst>
                                    </p:anim>
                                    <p:anim calcmode="lin" valueType="num">
                                      <p:cBhvr>
                                        <p:cTn id="104" dur="500" decel="50000" fill="hold">
                                          <p:stCondLst>
                                            <p:cond delay="0"/>
                                          </p:stCondLst>
                                        </p:cTn>
                                        <p:tgtEl>
                                          <p:spTgt spid="45"/>
                                        </p:tgtEl>
                                        <p:attrNameLst>
                                          <p:attrName>ppt_w</p:attrName>
                                        </p:attrNameLst>
                                      </p:cBhvr>
                                      <p:tavLst>
                                        <p:tav tm="0">
                                          <p:val>
                                            <p:strVal val="#ppt_w"/>
                                          </p:val>
                                        </p:tav>
                                        <p:tav tm="100000">
                                          <p:val>
                                            <p:strVal val="#ppt_w*.05"/>
                                          </p:val>
                                        </p:tav>
                                      </p:tavLst>
                                    </p:anim>
                                    <p:anim calcmode="lin" valueType="num">
                                      <p:cBhvr>
                                        <p:cTn id="105" dur="500" accel="50000" fill="hold">
                                          <p:stCondLst>
                                            <p:cond delay="500"/>
                                          </p:stCondLst>
                                        </p:cTn>
                                        <p:tgtEl>
                                          <p:spTgt spid="45"/>
                                        </p:tgtEl>
                                        <p:attrNameLst>
                                          <p:attrName>ppt_w</p:attrName>
                                        </p:attrNameLst>
                                      </p:cBhvr>
                                      <p:tavLst>
                                        <p:tav tm="0">
                                          <p:val>
                                            <p:strVal val="#ppt_w*.05"/>
                                          </p:val>
                                        </p:tav>
                                        <p:tav tm="100000">
                                          <p:val>
                                            <p:strVal val="#ppt_w"/>
                                          </p:val>
                                        </p:tav>
                                      </p:tavLst>
                                    </p:anim>
                                    <p:anim calcmode="lin" valueType="num">
                                      <p:cBhvr>
                                        <p:cTn id="106" dur="1000" fill="hold"/>
                                        <p:tgtEl>
                                          <p:spTgt spid="45"/>
                                        </p:tgtEl>
                                        <p:attrNameLst>
                                          <p:attrName>ppt_h</p:attrName>
                                        </p:attrNameLst>
                                      </p:cBhvr>
                                      <p:tavLst>
                                        <p:tav tm="0">
                                          <p:val>
                                            <p:strVal val="#ppt_h"/>
                                          </p:val>
                                        </p:tav>
                                        <p:tav tm="100000">
                                          <p:val>
                                            <p:strVal val="#ppt_h"/>
                                          </p:val>
                                        </p:tav>
                                      </p:tavLst>
                                    </p:anim>
                                    <p:anim calcmode="lin" valueType="num">
                                      <p:cBhvr>
                                        <p:cTn id="107" dur="500" decel="50000" fill="hold">
                                          <p:stCondLst>
                                            <p:cond delay="0"/>
                                          </p:stCondLst>
                                        </p:cTn>
                                        <p:tgtEl>
                                          <p:spTgt spid="45"/>
                                        </p:tgtEl>
                                        <p:attrNameLst>
                                          <p:attrName>ppt_x</p:attrName>
                                        </p:attrNameLst>
                                      </p:cBhvr>
                                      <p:tavLst>
                                        <p:tav tm="0">
                                          <p:val>
                                            <p:strVal val="#ppt_x+.4"/>
                                          </p:val>
                                        </p:tav>
                                        <p:tav tm="100000">
                                          <p:val>
                                            <p:strVal val="#ppt_x"/>
                                          </p:val>
                                        </p:tav>
                                      </p:tavLst>
                                    </p:anim>
                                    <p:anim calcmode="lin" valueType="num">
                                      <p:cBhvr>
                                        <p:cTn id="108" dur="500" decel="50000" fill="hold">
                                          <p:stCondLst>
                                            <p:cond delay="0"/>
                                          </p:stCondLst>
                                        </p:cTn>
                                        <p:tgtEl>
                                          <p:spTgt spid="45"/>
                                        </p:tgtEl>
                                        <p:attrNameLst>
                                          <p:attrName>ppt_y</p:attrName>
                                        </p:attrNameLst>
                                      </p:cBhvr>
                                      <p:tavLst>
                                        <p:tav tm="0">
                                          <p:val>
                                            <p:strVal val="#ppt_y-.2"/>
                                          </p:val>
                                        </p:tav>
                                        <p:tav tm="100000">
                                          <p:val>
                                            <p:strVal val="#ppt_y+.1"/>
                                          </p:val>
                                        </p:tav>
                                      </p:tavLst>
                                    </p:anim>
                                    <p:anim calcmode="lin" valueType="num">
                                      <p:cBhvr>
                                        <p:cTn id="109" dur="500" accel="50000" fill="hold">
                                          <p:stCondLst>
                                            <p:cond delay="500"/>
                                          </p:stCondLst>
                                        </p:cTn>
                                        <p:tgtEl>
                                          <p:spTgt spid="45"/>
                                        </p:tgtEl>
                                        <p:attrNameLst>
                                          <p:attrName>ppt_y</p:attrName>
                                        </p:attrNameLst>
                                      </p:cBhvr>
                                      <p:tavLst>
                                        <p:tav tm="0">
                                          <p:val>
                                            <p:strVal val="#ppt_y+.1"/>
                                          </p:val>
                                        </p:tav>
                                        <p:tav tm="100000">
                                          <p:val>
                                            <p:strVal val="#ppt_y"/>
                                          </p:val>
                                        </p:tav>
                                      </p:tavLst>
                                    </p:anim>
                                    <p:animEffect transition="in" filter="fade">
                                      <p:cBhvr>
                                        <p:cTn id="110" dur="1000" decel="50000">
                                          <p:stCondLst>
                                            <p:cond delay="0"/>
                                          </p:stCondLst>
                                        </p:cTn>
                                        <p:tgtEl>
                                          <p:spTgt spid="45"/>
                                        </p:tgtEl>
                                      </p:cBhvr>
                                    </p:animEffect>
                                  </p:childTnLst>
                                </p:cTn>
                              </p:par>
                            </p:childTnLst>
                          </p:cTn>
                        </p:par>
                      </p:childTnLst>
                    </p:cTn>
                  </p:par>
                  <p:par>
                    <p:cTn id="111" fill="hold">
                      <p:stCondLst>
                        <p:cond delay="indefinite"/>
                      </p:stCondLst>
                      <p:childTnLst>
                        <p:par>
                          <p:cTn id="112" fill="hold">
                            <p:stCondLst>
                              <p:cond delay="0"/>
                            </p:stCondLst>
                            <p:childTnLst>
                              <p:par>
                                <p:cTn id="113" presetID="25" presetClass="entr" presetSubtype="0" fill="hold" grpId="0" nodeType="clickEffect">
                                  <p:stCondLst>
                                    <p:cond delay="0"/>
                                  </p:stCondLst>
                                  <p:childTnLst>
                                    <p:set>
                                      <p:cBhvr>
                                        <p:cTn id="114" dur="1" fill="hold">
                                          <p:stCondLst>
                                            <p:cond delay="0"/>
                                          </p:stCondLst>
                                        </p:cTn>
                                        <p:tgtEl>
                                          <p:spTgt spid="8"/>
                                        </p:tgtEl>
                                        <p:attrNameLst>
                                          <p:attrName>style.visibility</p:attrName>
                                        </p:attrNameLst>
                                      </p:cBhvr>
                                      <p:to>
                                        <p:strVal val="visible"/>
                                      </p:to>
                                    </p:set>
                                    <p:anim calcmode="lin" valueType="num">
                                      <p:cBhvr>
                                        <p:cTn id="115"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116"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117"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18" dur="1000" fill="hold"/>
                                        <p:tgtEl>
                                          <p:spTgt spid="8"/>
                                        </p:tgtEl>
                                        <p:attrNameLst>
                                          <p:attrName>ppt_h</p:attrName>
                                        </p:attrNameLst>
                                      </p:cBhvr>
                                      <p:tavLst>
                                        <p:tav tm="0">
                                          <p:val>
                                            <p:strVal val="#ppt_h"/>
                                          </p:val>
                                        </p:tav>
                                        <p:tav tm="100000">
                                          <p:val>
                                            <p:strVal val="#ppt_h"/>
                                          </p:val>
                                        </p:tav>
                                      </p:tavLst>
                                    </p:anim>
                                    <p:anim calcmode="lin" valueType="num">
                                      <p:cBhvr>
                                        <p:cTn id="119"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0"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21"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22" dur="1000" decel="50000">
                                          <p:stCondLst>
                                            <p:cond delay="0"/>
                                          </p:stCondLst>
                                        </p:cTn>
                                        <p:tgtEl>
                                          <p:spTgt spid="8"/>
                                        </p:tgtEl>
                                      </p:cBhvr>
                                    </p:animEffect>
                                  </p:childTnLst>
                                </p:cTn>
                              </p:par>
                            </p:childTnLst>
                          </p:cTn>
                        </p:par>
                      </p:childTnLst>
                    </p:cTn>
                  </p:par>
                  <p:par>
                    <p:cTn id="123" fill="hold">
                      <p:stCondLst>
                        <p:cond delay="indefinite"/>
                      </p:stCondLst>
                      <p:childTnLst>
                        <p:par>
                          <p:cTn id="124" fill="hold">
                            <p:stCondLst>
                              <p:cond delay="0"/>
                            </p:stCondLst>
                            <p:childTnLst>
                              <p:par>
                                <p:cTn id="125" presetID="25" presetClass="entr" presetSubtype="0" fill="hold" grpId="0" nodeType="clickEffect">
                                  <p:stCondLst>
                                    <p:cond delay="0"/>
                                  </p:stCondLst>
                                  <p:childTnLst>
                                    <p:set>
                                      <p:cBhvr>
                                        <p:cTn id="126" dur="1" fill="hold">
                                          <p:stCondLst>
                                            <p:cond delay="0"/>
                                          </p:stCondLst>
                                        </p:cTn>
                                        <p:tgtEl>
                                          <p:spTgt spid="9"/>
                                        </p:tgtEl>
                                        <p:attrNameLst>
                                          <p:attrName>style.visibility</p:attrName>
                                        </p:attrNameLst>
                                      </p:cBhvr>
                                      <p:to>
                                        <p:strVal val="visible"/>
                                      </p:to>
                                    </p:set>
                                    <p:anim calcmode="lin" valueType="num">
                                      <p:cBhvr>
                                        <p:cTn id="12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12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12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30" dur="1000" fill="hold"/>
                                        <p:tgtEl>
                                          <p:spTgt spid="9"/>
                                        </p:tgtEl>
                                        <p:attrNameLst>
                                          <p:attrName>ppt_h</p:attrName>
                                        </p:attrNameLst>
                                      </p:cBhvr>
                                      <p:tavLst>
                                        <p:tav tm="0">
                                          <p:val>
                                            <p:strVal val="#ppt_h"/>
                                          </p:val>
                                        </p:tav>
                                        <p:tav tm="100000">
                                          <p:val>
                                            <p:strVal val="#ppt_h"/>
                                          </p:val>
                                        </p:tav>
                                      </p:tavLst>
                                    </p:anim>
                                    <p:anim calcmode="lin" valueType="num">
                                      <p:cBhvr>
                                        <p:cTn id="13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3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3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134" dur="1000" decel="50000">
                                          <p:stCondLst>
                                            <p:cond delay="0"/>
                                          </p:stCondLst>
                                        </p:cTn>
                                        <p:tgtEl>
                                          <p:spTgt spid="9"/>
                                        </p:tgtEl>
                                      </p:cBhvr>
                                    </p:animEffect>
                                  </p:childTnLst>
                                </p:cTn>
                              </p:par>
                            </p:childTnLst>
                          </p:cTn>
                        </p:par>
                      </p:childTnLst>
                    </p:cTn>
                  </p:par>
                  <p:par>
                    <p:cTn id="135" fill="hold">
                      <p:stCondLst>
                        <p:cond delay="indefinite"/>
                      </p:stCondLst>
                      <p:childTnLst>
                        <p:par>
                          <p:cTn id="136" fill="hold">
                            <p:stCondLst>
                              <p:cond delay="0"/>
                            </p:stCondLst>
                            <p:childTnLst>
                              <p:par>
                                <p:cTn id="137" presetID="25" presetClass="entr" presetSubtype="0" fill="hold" grpId="0" nodeType="clickEffect">
                                  <p:stCondLst>
                                    <p:cond delay="0"/>
                                  </p:stCondLst>
                                  <p:childTnLst>
                                    <p:set>
                                      <p:cBhvr>
                                        <p:cTn id="138" dur="1" fill="hold">
                                          <p:stCondLst>
                                            <p:cond delay="0"/>
                                          </p:stCondLst>
                                        </p:cTn>
                                        <p:tgtEl>
                                          <p:spTgt spid="11"/>
                                        </p:tgtEl>
                                        <p:attrNameLst>
                                          <p:attrName>style.visibility</p:attrName>
                                        </p:attrNameLst>
                                      </p:cBhvr>
                                      <p:to>
                                        <p:strVal val="visible"/>
                                      </p:to>
                                    </p:set>
                                    <p:anim calcmode="lin" valueType="num">
                                      <p:cBhvr>
                                        <p:cTn id="139"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140"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141"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142" dur="1000" fill="hold"/>
                                        <p:tgtEl>
                                          <p:spTgt spid="11"/>
                                        </p:tgtEl>
                                        <p:attrNameLst>
                                          <p:attrName>ppt_h</p:attrName>
                                        </p:attrNameLst>
                                      </p:cBhvr>
                                      <p:tavLst>
                                        <p:tav tm="0">
                                          <p:val>
                                            <p:strVal val="#ppt_h"/>
                                          </p:val>
                                        </p:tav>
                                        <p:tav tm="100000">
                                          <p:val>
                                            <p:strVal val="#ppt_h"/>
                                          </p:val>
                                        </p:tav>
                                      </p:tavLst>
                                    </p:anim>
                                    <p:anim calcmode="lin" valueType="num">
                                      <p:cBhvr>
                                        <p:cTn id="143"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144"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145"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146" dur="1000" decel="50000">
                                          <p:stCondLst>
                                            <p:cond delay="0"/>
                                          </p:stCondLst>
                                        </p:cTn>
                                        <p:tgtEl>
                                          <p:spTgt spid="11"/>
                                        </p:tgtEl>
                                      </p:cBhvr>
                                    </p:animEffect>
                                  </p:childTnLst>
                                </p:cTn>
                              </p:par>
                              <p:par>
                                <p:cTn id="147" presetID="8" presetClass="emph" presetSubtype="0" fill="hold" grpId="2" nodeType="withEffect">
                                  <p:stCondLst>
                                    <p:cond delay="0"/>
                                  </p:stCondLst>
                                  <p:childTnLst>
                                    <p:animRot by="21600000">
                                      <p:cBhvr>
                                        <p:cTn id="148" dur="2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3" grpId="1" animBg="1"/>
      <p:bldP spid="38" grpId="0" bldLvl="0" animBg="1"/>
      <p:bldP spid="38" grpId="1" animBg="1"/>
      <p:bldP spid="39" grpId="0" bldLvl="0" animBg="1"/>
      <p:bldP spid="39" grpId="1" animBg="1"/>
      <p:bldP spid="40" grpId="0" bldLvl="0" animBg="1"/>
      <p:bldP spid="40" grpId="1" animBg="1"/>
      <p:bldP spid="41" grpId="0" bldLvl="0" animBg="1"/>
      <p:bldP spid="41" grpId="1" animBg="1"/>
      <p:bldP spid="42" grpId="0" bldLvl="0" animBg="1"/>
      <p:bldP spid="42" grpId="1" animBg="1"/>
      <p:bldP spid="44" grpId="0" animBg="1"/>
      <p:bldP spid="44" grpId="1" animBg="1"/>
      <p:bldP spid="45" grpId="0" bldLvl="0" animBg="1"/>
      <p:bldP spid="45" grpId="1" animBg="1"/>
      <p:bldP spid="5" grpId="0" bldLvl="0" animBg="1"/>
      <p:bldP spid="5" grpId="1" animBg="1"/>
      <p:bldP spid="8" grpId="0" animBg="1"/>
      <p:bldP spid="8" grpId="1" animBg="1"/>
      <p:bldP spid="9" grpId="0" bldLvl="0" animBg="1"/>
      <p:bldP spid="9" grpId="1" animBg="1"/>
      <p:bldP spid="11" grpId="0"/>
      <p:bldP spid="11" grpId="1"/>
      <p:bldP spid="11" grpId="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rot="10800000" flipH="1">
            <a:off x="-396491" y="-122252"/>
            <a:ext cx="9667729" cy="5388004"/>
          </a:xfrm>
          <a:prstGeom prst="rect">
            <a:avLst/>
          </a:prstGeom>
        </p:spPr>
      </p:pic>
      <p:pic>
        <p:nvPicPr>
          <p:cNvPr id="4" name="图片 3" descr="2"/>
          <p:cNvPicPr>
            <a:picLocks noChangeAspect="1"/>
          </p:cNvPicPr>
          <p:nvPr/>
        </p:nvPicPr>
        <p:blipFill>
          <a:blip r:embed="rId3"/>
          <a:stretch>
            <a:fillRect/>
          </a:stretch>
        </p:blipFill>
        <p:spPr>
          <a:xfrm>
            <a:off x="1270" y="0"/>
            <a:ext cx="9140825" cy="5142865"/>
          </a:xfrm>
          <a:prstGeom prst="rect">
            <a:avLst/>
          </a:prstGeom>
        </p:spPr>
      </p:pic>
      <p:sp>
        <p:nvSpPr>
          <p:cNvPr id="6" name="圆角矩形 5"/>
          <p:cNvSpPr/>
          <p:nvPr/>
        </p:nvSpPr>
        <p:spPr>
          <a:xfrm>
            <a:off x="755650" y="123190"/>
            <a:ext cx="7606665" cy="581660"/>
          </a:xfrm>
          <a:prstGeom prst="roundRect">
            <a:avLst/>
          </a:prstGeom>
          <a:gradFill>
            <a:gsLst>
              <a:gs pos="0">
                <a:srgbClr val="FEE042"/>
              </a:gs>
              <a:gs pos="100000">
                <a:srgbClr val="FB7894"/>
              </a:gs>
            </a:gsLst>
            <a:lin ang="2700000" scaled="1"/>
          </a:gradFill>
          <a:ln w="28575">
            <a:gradFill>
              <a:gsLst>
                <a:gs pos="50000">
                  <a:schemeClr val="accent3"/>
                </a:gs>
                <a:gs pos="0">
                  <a:schemeClr val="accent3">
                    <a:lumMod val="25000"/>
                    <a:lumOff val="75000"/>
                  </a:schemeClr>
                </a:gs>
                <a:gs pos="100000">
                  <a:schemeClr val="accent3">
                    <a:lumMod val="85000"/>
                  </a:schemeClr>
                </a:gs>
              </a:gsLst>
              <a:lin ang="5400000" scaled="0"/>
            </a:gra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3200">
                <a:solidFill>
                  <a:schemeClr val="tx1"/>
                </a:solidFill>
                <a:latin typeface="Times New Roman" panose="02020603050405020304" charset="0"/>
                <a:ea typeface="宋体" panose="02010600030101010101" pitchFamily="2" charset="-122"/>
                <a:cs typeface="Times New Roman" panose="02020603050405020304" charset="0"/>
                <a:sym typeface="+mn-ea"/>
              </a:rPr>
              <a:t>思考：</a:t>
            </a:r>
            <a:r>
              <a:rPr lang="en-US" altLang="zh-CN" sz="3200">
                <a:solidFill>
                  <a:schemeClr val="tx1"/>
                </a:solidFill>
                <a:latin typeface="Times New Roman" panose="02020603050405020304" charset="0"/>
                <a:ea typeface="宋体" panose="02010600030101010101" pitchFamily="2" charset="-122"/>
                <a:cs typeface="Times New Roman" panose="02020603050405020304" charset="0"/>
                <a:sym typeface="+mn-ea"/>
              </a:rPr>
              <a:t>What is the function of this sentence? </a:t>
            </a:r>
            <a:endParaRPr lang="en-US" altLang="zh-CN" sz="3200">
              <a:solidFill>
                <a:schemeClr val="tx1"/>
              </a:solidFill>
              <a:latin typeface="Times New Roman" panose="02020603050405020304" charset="0"/>
              <a:ea typeface="宋体" panose="02010600030101010101" pitchFamily="2" charset="-122"/>
              <a:cs typeface="Times New Roman" panose="02020603050405020304" charset="0"/>
              <a:sym typeface="+mn-ea"/>
            </a:endParaRPr>
          </a:p>
        </p:txBody>
      </p:sp>
      <p:sp>
        <p:nvSpPr>
          <p:cNvPr id="7" name="圆角矩形 6"/>
          <p:cNvSpPr/>
          <p:nvPr/>
        </p:nvSpPr>
        <p:spPr>
          <a:xfrm>
            <a:off x="467360" y="987425"/>
            <a:ext cx="3960495" cy="1525270"/>
          </a:xfrm>
          <a:prstGeom prst="roundRect">
            <a:avLst/>
          </a:prstGeom>
          <a:noFill/>
          <a:ln w="28575">
            <a:solidFill>
              <a:srgbClr val="F92557"/>
            </a:solidFill>
            <a:prstDash val="sysDot"/>
          </a:ln>
          <a:extLst>
            <a:ext uri="{909E8E84-426E-40DD-AFC4-6F175D3DCCD1}">
              <a14:hiddenFill xmlns:a14="http://schemas.microsoft.com/office/drawing/2010/main">
                <a:solidFill>
                  <a:schemeClr val="bg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sz="2800">
                <a:solidFill>
                  <a:schemeClr val="tx1"/>
                </a:solidFill>
                <a:latin typeface="Times New Roman" panose="02020603050405020304" charset="0"/>
                <a:cs typeface="Times New Roman" panose="02020603050405020304" charset="0"/>
                <a:sym typeface="+mn-ea"/>
              </a:rPr>
              <a:t>Suddenly, the man jumped through an open window into the house.</a:t>
            </a:r>
            <a:endParaRPr lang="en-US" altLang="zh-CN" sz="2800">
              <a:solidFill>
                <a:schemeClr val="tx1"/>
              </a:solidFill>
              <a:latin typeface="Times New Roman" panose="02020603050405020304" charset="0"/>
              <a:cs typeface="Times New Roman" panose="02020603050405020304" charset="0"/>
              <a:sym typeface="+mn-ea"/>
            </a:endParaRPr>
          </a:p>
        </p:txBody>
      </p:sp>
      <p:pic>
        <p:nvPicPr>
          <p:cNvPr id="8" name="图片 7"/>
          <p:cNvPicPr/>
          <p:nvPr/>
        </p:nvPicPr>
        <p:blipFill>
          <a:blip r:embed="rId4"/>
          <a:stretch>
            <a:fillRect/>
          </a:stretch>
        </p:blipFill>
        <p:spPr>
          <a:xfrm>
            <a:off x="539115" y="2786380"/>
            <a:ext cx="3855720" cy="2100580"/>
          </a:xfrm>
          <a:prstGeom prst="rect">
            <a:avLst/>
          </a:prstGeom>
        </p:spPr>
      </p:pic>
      <p:sp>
        <p:nvSpPr>
          <p:cNvPr id="9" name="圆角矩形 8"/>
          <p:cNvSpPr/>
          <p:nvPr/>
        </p:nvSpPr>
        <p:spPr>
          <a:xfrm>
            <a:off x="4646930" y="843280"/>
            <a:ext cx="4121150" cy="2049780"/>
          </a:xfrm>
          <a:prstGeom prst="roundRect">
            <a:avLst/>
          </a:prstGeom>
          <a:gradFill>
            <a:gsLst>
              <a:gs pos="50000">
                <a:schemeClr val="accent5"/>
              </a:gs>
              <a:gs pos="0">
                <a:schemeClr val="accent5">
                  <a:lumMod val="25000"/>
                  <a:lumOff val="75000"/>
                </a:schemeClr>
              </a:gs>
              <a:gs pos="100000">
                <a:schemeClr val="accent5">
                  <a:lumMod val="85000"/>
                </a:schemeClr>
              </a:gs>
            </a:gsLst>
            <a:lin ang="5400000" scaled="1"/>
          </a:gradFill>
          <a:ln w="28575">
            <a:solidFill>
              <a:srgbClr val="F92557"/>
            </a:solidFill>
            <a:prstDash val="sysDot"/>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2400">
              <a:solidFill>
                <a:schemeClr val="tx1"/>
              </a:solidFill>
              <a:latin typeface="楷体" panose="02010609060101010101" charset="-122"/>
              <a:ea typeface="楷体" panose="02010609060101010101" charset="-122"/>
              <a:cs typeface="楷体" panose="02010609060101010101" charset="-122"/>
            </a:endParaRPr>
          </a:p>
          <a:p>
            <a:pPr algn="l"/>
            <a:r>
              <a:rPr lang="zh-CN" altLang="en-US" sz="2400">
                <a:solidFill>
                  <a:schemeClr val="tx1"/>
                </a:solidFill>
                <a:latin typeface="楷体" panose="02010609060101010101" charset="-122"/>
                <a:ea typeface="楷体" panose="02010609060101010101" charset="-122"/>
                <a:cs typeface="楷体" panose="02010609060101010101" charset="-122"/>
              </a:rPr>
              <a:t>这句话是故事发展的</a:t>
            </a:r>
            <a:r>
              <a:rPr lang="zh-CN" altLang="en-US" sz="2400" b="1">
                <a:solidFill>
                  <a:srgbClr val="FF0000"/>
                </a:solidFill>
                <a:latin typeface="楷体" panose="02010609060101010101" charset="-122"/>
                <a:ea typeface="楷体" panose="02010609060101010101" charset="-122"/>
                <a:cs typeface="楷体" panose="02010609060101010101" charset="-122"/>
              </a:rPr>
              <a:t>催化剂</a:t>
            </a:r>
            <a:r>
              <a:rPr lang="zh-CN" altLang="en-US" sz="2400">
                <a:solidFill>
                  <a:schemeClr val="tx1"/>
                </a:solidFill>
                <a:latin typeface="楷体" panose="02010609060101010101" charset="-122"/>
                <a:ea typeface="楷体" panose="02010609060101010101" charset="-122"/>
                <a:cs typeface="楷体" panose="02010609060101010101" charset="-122"/>
              </a:rPr>
              <a:t>。正是这个男人</a:t>
            </a:r>
            <a:r>
              <a:rPr lang="en-US" altLang="zh-CN" sz="2400">
                <a:solidFill>
                  <a:schemeClr val="tx1"/>
                </a:solidFill>
                <a:latin typeface="楷体" panose="02010609060101010101" charset="-122"/>
                <a:ea typeface="楷体" panose="02010609060101010101" charset="-122"/>
                <a:cs typeface="楷体" panose="02010609060101010101" charset="-122"/>
              </a:rPr>
              <a:t>“</a:t>
            </a:r>
            <a:r>
              <a:rPr lang="zh-CN" altLang="en-US" sz="2400">
                <a:solidFill>
                  <a:schemeClr val="tx1"/>
                </a:solidFill>
                <a:latin typeface="楷体" panose="02010609060101010101" charset="-122"/>
                <a:ea typeface="楷体" panose="02010609060101010101" charset="-122"/>
                <a:cs typeface="楷体" panose="02010609060101010101" charset="-122"/>
              </a:rPr>
              <a:t>破窗而入</a:t>
            </a:r>
            <a:r>
              <a:rPr lang="en-US" altLang="zh-CN" sz="2400">
                <a:solidFill>
                  <a:schemeClr val="tx1"/>
                </a:solidFill>
                <a:latin typeface="楷体" panose="02010609060101010101" charset="-122"/>
                <a:ea typeface="楷体" panose="02010609060101010101" charset="-122"/>
                <a:cs typeface="楷体" panose="02010609060101010101" charset="-122"/>
              </a:rPr>
              <a:t>”</a:t>
            </a:r>
            <a:r>
              <a:rPr lang="zh-CN" altLang="en-US" sz="2400">
                <a:solidFill>
                  <a:schemeClr val="tx1"/>
                </a:solidFill>
                <a:latin typeface="楷体" panose="02010609060101010101" charset="-122"/>
                <a:ea typeface="楷体" panose="02010609060101010101" charset="-122"/>
                <a:cs typeface="楷体" panose="02010609060101010101" charset="-122"/>
              </a:rPr>
              <a:t>的方式，让</a:t>
            </a:r>
            <a:r>
              <a:rPr lang="en-US" altLang="zh-CN" sz="2400">
                <a:solidFill>
                  <a:schemeClr val="tx1"/>
                </a:solidFill>
                <a:latin typeface="Times New Roman" panose="02020603050405020304" charset="0"/>
                <a:ea typeface="楷体" panose="02010609060101010101" charset="-122"/>
                <a:cs typeface="Times New Roman" panose="02020603050405020304" charset="0"/>
              </a:rPr>
              <a:t>Kevin</a:t>
            </a:r>
            <a:r>
              <a:rPr lang="zh-CN" altLang="en-US" sz="2400">
                <a:solidFill>
                  <a:schemeClr val="tx1"/>
                </a:solidFill>
                <a:latin typeface="楷体" panose="02010609060101010101" charset="-122"/>
                <a:ea typeface="楷体" panose="02010609060101010101" charset="-122"/>
                <a:cs typeface="楷体" panose="02010609060101010101" charset="-122"/>
              </a:rPr>
              <a:t>认为这个男人是小偷，才会打电话报警，才有了后面故事的发展。</a:t>
            </a:r>
            <a:endParaRPr lang="zh-CN" altLang="en-US" sz="2400">
              <a:solidFill>
                <a:schemeClr val="tx1"/>
              </a:solidFill>
              <a:latin typeface="楷体" panose="02010609060101010101" charset="-122"/>
              <a:ea typeface="楷体" panose="02010609060101010101" charset="-122"/>
              <a:cs typeface="楷体" panose="02010609060101010101" charset="-122"/>
            </a:endParaRPr>
          </a:p>
          <a:p>
            <a:pPr algn="ctr"/>
            <a:endParaRPr lang="zh-CN" altLang="en-US" sz="2400">
              <a:solidFill>
                <a:schemeClr val="tx1"/>
              </a:solidFill>
              <a:latin typeface="楷体" panose="02010609060101010101" charset="-122"/>
              <a:ea typeface="楷体" panose="02010609060101010101" charset="-122"/>
              <a:cs typeface="楷体" panose="02010609060101010101" charset="-122"/>
            </a:endParaRPr>
          </a:p>
        </p:txBody>
      </p:sp>
      <p:pic>
        <p:nvPicPr>
          <p:cNvPr id="5" name="图片 4" descr="t0410fc629fd7446429"/>
          <p:cNvPicPr>
            <a:picLocks noChangeAspect="1"/>
          </p:cNvPicPr>
          <p:nvPr/>
        </p:nvPicPr>
        <p:blipFill>
          <a:blip r:embed="rId5"/>
          <a:stretch>
            <a:fillRect/>
          </a:stretch>
        </p:blipFill>
        <p:spPr>
          <a:xfrm>
            <a:off x="5868035" y="3379470"/>
            <a:ext cx="1799590" cy="1661795"/>
          </a:xfrm>
          <a:prstGeom prst="rect">
            <a:avLst/>
          </a:prstGeom>
        </p:spPr>
      </p:pic>
      <p:sp>
        <p:nvSpPr>
          <p:cNvPr id="10" name="圆角矩形 9"/>
          <p:cNvSpPr/>
          <p:nvPr/>
        </p:nvSpPr>
        <p:spPr>
          <a:xfrm>
            <a:off x="394970" y="917575"/>
            <a:ext cx="4032885" cy="1656715"/>
          </a:xfrm>
          <a:prstGeom prst="roundRect">
            <a:avLst/>
          </a:prstGeom>
          <a:gradFill>
            <a:gsLst>
              <a:gs pos="50000">
                <a:schemeClr val="accent2"/>
              </a:gs>
              <a:gs pos="0">
                <a:schemeClr val="accent2">
                  <a:lumMod val="25000"/>
                  <a:lumOff val="75000"/>
                </a:schemeClr>
              </a:gs>
              <a:gs pos="100000">
                <a:schemeClr val="accent2">
                  <a:lumMod val="85000"/>
                </a:schemeClr>
              </a:gs>
            </a:gsLst>
            <a:lin ang="5400000" scaled="1"/>
          </a:gradFill>
          <a:ln w="28575">
            <a:solidFill>
              <a:srgbClr val="00B050"/>
            </a:solidFill>
            <a:prstDash val="sysDot"/>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dist"/>
            <a:r>
              <a:rPr lang="zh-CN" altLang="en-US" sz="2800">
                <a:solidFill>
                  <a:schemeClr val="tx1"/>
                </a:solidFill>
                <a:latin typeface="楷体" panose="02010609060101010101" charset="-122"/>
                <a:ea typeface="楷体" panose="02010609060101010101" charset="-122"/>
                <a:cs typeface="楷体" panose="02010609060101010101" charset="-122"/>
              </a:rPr>
              <a:t>可是，这个男人为什么要</a:t>
            </a:r>
            <a:r>
              <a:rPr lang="en-US" altLang="zh-CN" sz="2800">
                <a:solidFill>
                  <a:schemeClr val="tx1"/>
                </a:solidFill>
                <a:latin typeface="楷体" panose="02010609060101010101" charset="-122"/>
                <a:ea typeface="楷体" panose="02010609060101010101" charset="-122"/>
                <a:cs typeface="楷体" panose="02010609060101010101" charset="-122"/>
              </a:rPr>
              <a:t> “</a:t>
            </a:r>
            <a:r>
              <a:rPr lang="zh-CN" altLang="en-US" sz="2800">
                <a:solidFill>
                  <a:schemeClr val="tx1"/>
                </a:solidFill>
                <a:latin typeface="楷体" panose="02010609060101010101" charset="-122"/>
                <a:ea typeface="楷体" panose="02010609060101010101" charset="-122"/>
                <a:cs typeface="楷体" panose="02010609060101010101" charset="-122"/>
              </a:rPr>
              <a:t>破窗而入</a:t>
            </a:r>
            <a:r>
              <a:rPr lang="en-US" altLang="zh-CN" sz="2800">
                <a:solidFill>
                  <a:schemeClr val="tx1"/>
                </a:solidFill>
                <a:latin typeface="楷体" panose="02010609060101010101" charset="-122"/>
                <a:ea typeface="楷体" panose="02010609060101010101" charset="-122"/>
                <a:cs typeface="楷体" panose="02010609060101010101" charset="-122"/>
              </a:rPr>
              <a:t>”</a:t>
            </a:r>
            <a:r>
              <a:rPr lang="zh-CN" altLang="en-US" sz="2800">
                <a:solidFill>
                  <a:schemeClr val="tx1"/>
                </a:solidFill>
                <a:latin typeface="楷体" panose="02010609060101010101" charset="-122"/>
                <a:ea typeface="楷体" panose="02010609060101010101" charset="-122"/>
                <a:cs typeface="楷体" panose="02010609060101010101" charset="-122"/>
              </a:rPr>
              <a:t>去</a:t>
            </a:r>
            <a:r>
              <a:rPr lang="en-US" altLang="zh-CN" sz="2800">
                <a:solidFill>
                  <a:schemeClr val="tx1"/>
                </a:solidFill>
                <a:latin typeface="Times New Roman" panose="02020603050405020304" charset="0"/>
                <a:ea typeface="楷体" panose="02010609060101010101" charset="-122"/>
                <a:cs typeface="Times New Roman" panose="02020603050405020304" charset="0"/>
              </a:rPr>
              <a:t>Mr Green</a:t>
            </a:r>
            <a:r>
              <a:rPr lang="zh-CN" altLang="en-US" sz="2800">
                <a:solidFill>
                  <a:schemeClr val="tx1"/>
                </a:solidFill>
                <a:latin typeface="楷体" panose="02010609060101010101" charset="-122"/>
                <a:ea typeface="楷体" panose="02010609060101010101" charset="-122"/>
                <a:cs typeface="楷体" panose="02010609060101010101" charset="-122"/>
              </a:rPr>
              <a:t>家拿手表呢？</a:t>
            </a:r>
            <a:endParaRPr lang="zh-CN" altLang="en-US" sz="2800">
              <a:solidFill>
                <a:schemeClr val="tx1"/>
              </a:solidFill>
              <a:latin typeface="楷体" panose="02010609060101010101" charset="-122"/>
              <a:ea typeface="楷体" panose="02010609060101010101" charset="-122"/>
              <a:cs typeface="楷体" panose="02010609060101010101" charset="-122"/>
            </a:endParaRPr>
          </a:p>
        </p:txBody>
      </p:sp>
      <p:sp>
        <p:nvSpPr>
          <p:cNvPr id="11" name="圆角矩形 10"/>
          <p:cNvSpPr/>
          <p:nvPr/>
        </p:nvSpPr>
        <p:spPr>
          <a:xfrm>
            <a:off x="4572000" y="755650"/>
            <a:ext cx="4295775" cy="2637790"/>
          </a:xfrm>
          <a:prstGeom prst="roundRect">
            <a:avLst/>
          </a:prstGeom>
          <a:gradFill>
            <a:gsLst>
              <a:gs pos="50000">
                <a:schemeClr val="accent2"/>
              </a:gs>
              <a:gs pos="0">
                <a:schemeClr val="accent2">
                  <a:lumMod val="25000"/>
                  <a:lumOff val="75000"/>
                </a:schemeClr>
              </a:gs>
              <a:gs pos="100000">
                <a:schemeClr val="accent2">
                  <a:lumMod val="85000"/>
                </a:schemeClr>
              </a:gs>
            </a:gsLst>
            <a:lin ang="5400000" scaled="1"/>
          </a:gradFill>
          <a:ln w="28575">
            <a:solidFill>
              <a:srgbClr val="00B050"/>
            </a:solidFill>
            <a:prstDash val="sysDot"/>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just"/>
            <a:r>
              <a:rPr lang="zh-CN" altLang="en-US" sz="2800">
                <a:solidFill>
                  <a:schemeClr val="tx1"/>
                </a:solidFill>
                <a:latin typeface="楷体" panose="02010609060101010101" charset="-122"/>
                <a:ea typeface="楷体" panose="02010609060101010101" charset="-122"/>
                <a:cs typeface="楷体" panose="02010609060101010101" charset="-122"/>
              </a:rPr>
              <a:t>文章没有交代原因，也许是这个男人急于给父母一个惊喜，等不及</a:t>
            </a:r>
            <a:r>
              <a:rPr lang="en-US" altLang="zh-CN" sz="2800">
                <a:solidFill>
                  <a:schemeClr val="tx1"/>
                </a:solidFill>
                <a:latin typeface="Times New Roman" panose="02020603050405020304" charset="0"/>
                <a:ea typeface="楷体" panose="02010609060101010101" charset="-122"/>
                <a:cs typeface="Times New Roman" panose="02020603050405020304" charset="0"/>
              </a:rPr>
              <a:t>the Greens</a:t>
            </a:r>
            <a:r>
              <a:rPr lang="zh-CN" altLang="en-US" sz="2800">
                <a:solidFill>
                  <a:schemeClr val="tx1"/>
                </a:solidFill>
                <a:latin typeface="Times New Roman" panose="02020603050405020304" charset="0"/>
                <a:ea typeface="楷体" panose="02010609060101010101" charset="-122"/>
                <a:cs typeface="Times New Roman" panose="02020603050405020304" charset="0"/>
              </a:rPr>
              <a:t>夫妇</a:t>
            </a:r>
            <a:r>
              <a:rPr lang="zh-CN" altLang="en-US" sz="2800">
                <a:solidFill>
                  <a:schemeClr val="tx1"/>
                </a:solidFill>
                <a:latin typeface="楷体" panose="02010609060101010101" charset="-122"/>
                <a:ea typeface="楷体" panose="02010609060101010101" charset="-122"/>
                <a:cs typeface="楷体" panose="02010609060101010101" charset="-122"/>
              </a:rPr>
              <a:t>回来，刚好窗户开着，就迫不及待破窗而入了。</a:t>
            </a:r>
            <a:endParaRPr lang="zh-CN" altLang="en-US" sz="2800">
              <a:solidFill>
                <a:schemeClr val="tx1"/>
              </a:solidFill>
              <a:latin typeface="楷体" panose="02010609060101010101" charset="-122"/>
              <a:ea typeface="楷体" panose="02010609060101010101" charset="-122"/>
              <a:cs typeface="楷体" panose="02010609060101010101" charset="-122"/>
            </a:endParaRPr>
          </a:p>
        </p:txBody>
      </p:sp>
      <p:pic>
        <p:nvPicPr>
          <p:cNvPr id="5124" name="图片 6" descr="logo横版 png"/>
          <p:cNvPicPr>
            <a:picLocks noChangeAspect="1"/>
          </p:cNvPicPr>
          <p:nvPr/>
        </p:nvPicPr>
        <p:blipFill>
          <a:blip r:embed="rId6"/>
          <a:stretch>
            <a:fillRect/>
          </a:stretch>
        </p:blipFill>
        <p:spPr>
          <a:xfrm>
            <a:off x="8277225" y="198755"/>
            <a:ext cx="608013" cy="642938"/>
          </a:xfrm>
          <a:prstGeom prst="rect">
            <a:avLst/>
          </a:prstGeom>
          <a:noFill/>
          <a:ln w="9525">
            <a:noFill/>
          </a:ln>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0" dur="1000" fill="hold"/>
                                        <p:tgtEl>
                                          <p:spTgt spid="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
                                        </p:tgtEl>
                                      </p:cBhvr>
                                    </p:animEffect>
                                  </p:childTnLst>
                                </p:cTn>
                              </p:par>
                              <p:par>
                                <p:cTn id="15" presetID="25"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20" dur="1000" fill="hold"/>
                                        <p:tgtEl>
                                          <p:spTgt spid="8"/>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32" dur="1000" fill="hold"/>
                                        <p:tgtEl>
                                          <p:spTgt spid="9"/>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9"/>
                                        </p:tgtEl>
                                      </p:cBhvr>
                                    </p:animEffect>
                                  </p:childTnLst>
                                </p:cTn>
                              </p:par>
                              <p:par>
                                <p:cTn id="37" presetID="25" presetClass="entr" presetSubtype="0" fill="hold" nodeType="with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42" dur="1000" fill="hold"/>
                                        <p:tgtEl>
                                          <p:spTgt spid="5"/>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5"/>
                                        </p:tgtEl>
                                      </p:cBhvr>
                                    </p:animEffect>
                                  </p:childTnLst>
                                </p:cTn>
                              </p:par>
                            </p:childTnLst>
                          </p:cTn>
                        </p:par>
                      </p:childTnLst>
                    </p:cTn>
                  </p:par>
                  <p:par>
                    <p:cTn id="47" fill="hold">
                      <p:stCondLst>
                        <p:cond delay="indefinite"/>
                      </p:stCondLst>
                      <p:childTnLst>
                        <p:par>
                          <p:cTn id="48" fill="hold">
                            <p:stCondLst>
                              <p:cond delay="0"/>
                            </p:stCondLst>
                            <p:childTnLst>
                              <p:par>
                                <p:cTn id="49" presetID="25" presetClass="entr" presetSubtype="0"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p:cTn id="51"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54" dur="1000" fill="hold"/>
                                        <p:tgtEl>
                                          <p:spTgt spid="10"/>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10"/>
                                        </p:tgtEl>
                                      </p:cBhvr>
                                    </p:animEffect>
                                  </p:childTnLst>
                                </p:cTn>
                              </p:par>
                            </p:childTnLst>
                          </p:cTn>
                        </p:par>
                      </p:childTnLst>
                    </p:cTn>
                  </p:par>
                  <p:par>
                    <p:cTn id="59" fill="hold">
                      <p:stCondLst>
                        <p:cond delay="indefinite"/>
                      </p:stCondLst>
                      <p:childTnLst>
                        <p:par>
                          <p:cTn id="60" fill="hold">
                            <p:stCondLst>
                              <p:cond delay="0"/>
                            </p:stCondLst>
                            <p:childTnLst>
                              <p:par>
                                <p:cTn id="61" presetID="25"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p:cTn id="63"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64"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65"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66" dur="1000" fill="hold"/>
                                        <p:tgtEl>
                                          <p:spTgt spid="11"/>
                                        </p:tgtEl>
                                        <p:attrNameLst>
                                          <p:attrName>ppt_h</p:attrName>
                                        </p:attrNameLst>
                                      </p:cBhvr>
                                      <p:tavLst>
                                        <p:tav tm="0">
                                          <p:val>
                                            <p:strVal val="#ppt_h"/>
                                          </p:val>
                                        </p:tav>
                                        <p:tav tm="100000">
                                          <p:val>
                                            <p:strVal val="#ppt_h"/>
                                          </p:val>
                                        </p:tav>
                                      </p:tavLst>
                                    </p:anim>
                                    <p:anim calcmode="lin" valueType="num">
                                      <p:cBhvr>
                                        <p:cTn id="67"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68"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69"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70" dur="1000" decel="50000">
                                          <p:stCondLst>
                                            <p:cond delay="0"/>
                                          </p:stCondLst>
                                        </p:cTn>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9" grpId="0" bldLvl="0" animBg="1"/>
      <p:bldP spid="9" grpId="1" animBg="1"/>
      <p:bldP spid="10" grpId="0" bldLvl="0" animBg="1"/>
      <p:bldP spid="10" grpId="1" animBg="1"/>
      <p:bldP spid="11" grpId="0" bldLvl="0" animBg="1"/>
      <p:bldP spid="11"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rot="10800000" flipH="1">
            <a:off x="-396491" y="-122252"/>
            <a:ext cx="9667729" cy="5388004"/>
          </a:xfrm>
          <a:prstGeom prst="rect">
            <a:avLst/>
          </a:prstGeom>
        </p:spPr>
      </p:pic>
      <p:pic>
        <p:nvPicPr>
          <p:cNvPr id="4" name="图片 3" descr="2"/>
          <p:cNvPicPr>
            <a:picLocks noChangeAspect="1"/>
          </p:cNvPicPr>
          <p:nvPr/>
        </p:nvPicPr>
        <p:blipFill>
          <a:blip r:embed="rId3"/>
          <a:stretch>
            <a:fillRect/>
          </a:stretch>
        </p:blipFill>
        <p:spPr>
          <a:xfrm>
            <a:off x="1270" y="0"/>
            <a:ext cx="9140825" cy="5142865"/>
          </a:xfrm>
          <a:prstGeom prst="rect">
            <a:avLst/>
          </a:prstGeom>
        </p:spPr>
      </p:pic>
      <p:sp>
        <p:nvSpPr>
          <p:cNvPr id="5" name="圆角矩形 4"/>
          <p:cNvSpPr/>
          <p:nvPr/>
        </p:nvSpPr>
        <p:spPr>
          <a:xfrm>
            <a:off x="292100" y="684530"/>
            <a:ext cx="6354445" cy="686435"/>
          </a:xfrm>
          <a:prstGeom prst="roundRect">
            <a:avLst/>
          </a:prstGeom>
          <a:solidFill>
            <a:schemeClr val="accent6">
              <a:lumMod val="20000"/>
              <a:lumOff val="80000"/>
            </a:schemeClr>
          </a:solidFill>
          <a:ln w="28575">
            <a:solidFill>
              <a:srgbClr val="F92557"/>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endParaRPr lang="zh-CN" altLang="en-US" sz="2400" kern="0" dirty="0">
              <a:ln>
                <a:noFill/>
                <a:prstDash val="sysDot"/>
              </a:ln>
              <a:solidFill>
                <a:schemeClr val="tx1">
                  <a:lumMod val="85000"/>
                  <a:lumOff val="15000"/>
                </a:schemeClr>
              </a:solidFill>
              <a:latin typeface="Times New Roman" panose="02020603050405020304" charset="0"/>
              <a:cs typeface="Times New Roman" panose="02020603050405020304" charset="0"/>
              <a:sym typeface="+mn-ea"/>
            </a:endParaRPr>
          </a:p>
          <a:p>
            <a:pPr algn="just"/>
            <a:r>
              <a:rPr lang="zh-CN" altLang="en-US" sz="2000" kern="0" dirty="0">
                <a:ln>
                  <a:noFill/>
                  <a:prstDash val="sysDot"/>
                </a:ln>
                <a:solidFill>
                  <a:schemeClr val="tx1">
                    <a:lumMod val="85000"/>
                    <a:lumOff val="15000"/>
                  </a:schemeClr>
                </a:solidFill>
                <a:latin typeface="Times New Roman" panose="02020603050405020304" charset="0"/>
                <a:cs typeface="Times New Roman" panose="02020603050405020304" charset="0"/>
                <a:sym typeface="+mn-ea"/>
              </a:rPr>
              <a:t>Kevin sighed and hoped something exciting would happen.</a:t>
            </a:r>
            <a:endParaRPr lang="zh-CN" altLang="en-US" sz="2000" kern="0" dirty="0">
              <a:ln>
                <a:noFill/>
                <a:prstDash val="sysDot"/>
              </a:ln>
              <a:solidFill>
                <a:schemeClr val="tx1">
                  <a:lumMod val="85000"/>
                  <a:lumOff val="15000"/>
                </a:schemeClr>
              </a:solidFill>
              <a:latin typeface="Times New Roman" panose="02020603050405020304" charset="0"/>
              <a:cs typeface="Times New Roman" panose="02020603050405020304" charset="0"/>
              <a:sym typeface="+mn-ea"/>
            </a:endParaRPr>
          </a:p>
          <a:p>
            <a:pPr algn="l"/>
            <a:r>
              <a:rPr lang="en-US" altLang="zh-CN" sz="2400">
                <a:solidFill>
                  <a:schemeClr val="tx1"/>
                </a:solidFill>
                <a:latin typeface="Times New Roman" panose="02020603050405020304" charset="0"/>
                <a:cs typeface="Times New Roman" panose="02020603050405020304" charset="0"/>
                <a:sym typeface="+mn-ea"/>
              </a:rPr>
              <a:t>  </a:t>
            </a:r>
            <a:endParaRPr lang="en-US" altLang="zh-CN" sz="2400">
              <a:solidFill>
                <a:schemeClr val="tx1"/>
              </a:solidFill>
              <a:latin typeface="Times New Roman" panose="02020603050405020304" charset="0"/>
              <a:cs typeface="Times New Roman" panose="02020603050405020304" charset="0"/>
              <a:sym typeface="+mn-ea"/>
            </a:endParaRPr>
          </a:p>
        </p:txBody>
      </p:sp>
      <p:sp>
        <p:nvSpPr>
          <p:cNvPr id="6" name="圆角矩形 5"/>
          <p:cNvSpPr/>
          <p:nvPr/>
        </p:nvSpPr>
        <p:spPr>
          <a:xfrm>
            <a:off x="930910" y="123190"/>
            <a:ext cx="7489825" cy="431800"/>
          </a:xfrm>
          <a:prstGeom prst="roundRect">
            <a:avLst/>
          </a:prstGeom>
          <a:gradFill>
            <a:gsLst>
              <a:gs pos="0">
                <a:srgbClr val="FEE042"/>
              </a:gs>
              <a:gs pos="100000">
                <a:srgbClr val="FB7894"/>
              </a:gs>
            </a:gsLst>
            <a:lin ang="2700000" scaled="1"/>
          </a:gradFill>
          <a:ln w="28575">
            <a:gradFill>
              <a:gsLst>
                <a:gs pos="50000">
                  <a:schemeClr val="accent3"/>
                </a:gs>
                <a:gs pos="0">
                  <a:schemeClr val="accent3">
                    <a:lumMod val="25000"/>
                    <a:lumOff val="75000"/>
                  </a:schemeClr>
                </a:gs>
                <a:gs pos="100000">
                  <a:schemeClr val="accent3">
                    <a:lumMod val="85000"/>
                  </a:schemeClr>
                </a:gs>
              </a:gsLst>
              <a:lin ang="5400000" scaled="0"/>
            </a:gra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2800">
                <a:solidFill>
                  <a:schemeClr val="tx1"/>
                </a:solidFill>
                <a:latin typeface="Times New Roman" panose="02020603050405020304" charset="0"/>
                <a:ea typeface="宋体" panose="02010600030101010101" pitchFamily="2" charset="-122"/>
                <a:cs typeface="Times New Roman" panose="02020603050405020304" charset="0"/>
                <a:sym typeface="+mn-ea"/>
              </a:rPr>
              <a:t>Step 5 : </a:t>
            </a:r>
            <a:r>
              <a:rPr lang="zh-CN" altLang="en-US" sz="2800" kern="0" dirty="0">
                <a:ln>
                  <a:noFill/>
                  <a:prstDash val="sysDot"/>
                </a:ln>
                <a:solidFill>
                  <a:schemeClr val="tx1">
                    <a:lumMod val="85000"/>
                    <a:lumOff val="15000"/>
                  </a:schemeClr>
                </a:solidFill>
                <a:latin typeface="+mn-ea"/>
                <a:sym typeface="+mn-ea"/>
              </a:rPr>
              <a:t> 利用原文线索，搭建“性格”支架</a:t>
            </a:r>
            <a:r>
              <a:rPr lang="en-US" altLang="zh-CN" sz="3200">
                <a:solidFill>
                  <a:schemeClr val="tx1"/>
                </a:solidFill>
                <a:latin typeface="Times New Roman" panose="02020603050405020304" charset="0"/>
                <a:ea typeface="宋体" panose="02010600030101010101" pitchFamily="2" charset="-122"/>
                <a:cs typeface="Times New Roman" panose="02020603050405020304" charset="0"/>
                <a:sym typeface="+mn-ea"/>
              </a:rPr>
              <a:t> </a:t>
            </a:r>
            <a:endParaRPr lang="en-US" altLang="zh-CN" sz="3200">
              <a:solidFill>
                <a:schemeClr val="tx1"/>
              </a:solidFill>
              <a:latin typeface="Times New Roman" panose="02020603050405020304" charset="0"/>
              <a:ea typeface="宋体" panose="02010600030101010101" pitchFamily="2" charset="-122"/>
              <a:cs typeface="Times New Roman" panose="02020603050405020304" charset="0"/>
              <a:sym typeface="+mn-ea"/>
            </a:endParaRPr>
          </a:p>
        </p:txBody>
      </p:sp>
      <p:sp>
        <p:nvSpPr>
          <p:cNvPr id="8" name="圆角矩形 7"/>
          <p:cNvSpPr/>
          <p:nvPr/>
        </p:nvSpPr>
        <p:spPr>
          <a:xfrm>
            <a:off x="271145" y="1471930"/>
            <a:ext cx="6398260" cy="770890"/>
          </a:xfrm>
          <a:prstGeom prst="roundRect">
            <a:avLst/>
          </a:prstGeom>
          <a:solidFill>
            <a:schemeClr val="accent6">
              <a:lumMod val="20000"/>
              <a:lumOff val="80000"/>
            </a:schemeClr>
          </a:solidFill>
          <a:ln w="28575">
            <a:solidFill>
              <a:srgbClr val="F92557"/>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lvl="0" indent="0" fontAlgn="auto">
              <a:lnSpc>
                <a:spcPct val="100000"/>
              </a:lnSpc>
            </a:pPr>
            <a:r>
              <a:rPr lang="zh-CN" altLang="en-US" sz="2000" kern="0" dirty="0">
                <a:ln>
                  <a:noFill/>
                  <a:prstDash val="sysDot"/>
                </a:ln>
                <a:solidFill>
                  <a:schemeClr val="tx1">
                    <a:lumMod val="85000"/>
                    <a:lumOff val="15000"/>
                  </a:schemeClr>
                </a:solidFill>
                <a:latin typeface="Times New Roman" panose="02020603050405020304" charset="0"/>
                <a:cs typeface="Times New Roman" panose="02020603050405020304" charset="0"/>
                <a:sym typeface="+mn-ea"/>
              </a:rPr>
              <a:t>With his heart in his mouth, Kevin grabbed Mrs. Hill’s home phone and called the police.</a:t>
            </a:r>
            <a:endParaRPr lang="zh-CN" altLang="en-US" sz="2000" kern="0" dirty="0">
              <a:ln>
                <a:noFill/>
                <a:prstDash val="sysDot"/>
              </a:ln>
              <a:solidFill>
                <a:schemeClr val="tx1">
                  <a:lumMod val="85000"/>
                  <a:lumOff val="15000"/>
                </a:schemeClr>
              </a:solidFill>
              <a:latin typeface="Times New Roman" panose="02020603050405020304" charset="0"/>
              <a:cs typeface="Times New Roman" panose="02020603050405020304" charset="0"/>
              <a:sym typeface="+mn-ea"/>
            </a:endParaRPr>
          </a:p>
        </p:txBody>
      </p:sp>
      <p:sp>
        <p:nvSpPr>
          <p:cNvPr id="10" name="圆角矩形 9"/>
          <p:cNvSpPr/>
          <p:nvPr/>
        </p:nvSpPr>
        <p:spPr>
          <a:xfrm>
            <a:off x="230505" y="2355850"/>
            <a:ext cx="6438900" cy="1336675"/>
          </a:xfrm>
          <a:prstGeom prst="roundRect">
            <a:avLst/>
          </a:prstGeom>
          <a:solidFill>
            <a:schemeClr val="accent6">
              <a:lumMod val="20000"/>
              <a:lumOff val="80000"/>
            </a:schemeClr>
          </a:solidFill>
          <a:ln w="28575">
            <a:solidFill>
              <a:srgbClr val="F92557"/>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lvl="0" indent="0" algn="just" fontAlgn="auto">
              <a:lnSpc>
                <a:spcPct val="100000"/>
              </a:lnSpc>
            </a:pPr>
            <a:r>
              <a:rPr lang="zh-CN" altLang="en-US" sz="2000" kern="0" dirty="0">
                <a:ln>
                  <a:noFill/>
                  <a:prstDash val="sysDot"/>
                </a:ln>
                <a:solidFill>
                  <a:schemeClr val="tx1">
                    <a:lumMod val="85000"/>
                    <a:lumOff val="15000"/>
                  </a:schemeClr>
                </a:solidFill>
                <a:latin typeface="Times New Roman" panose="02020603050405020304" charset="0"/>
                <a:cs typeface="Times New Roman" panose="02020603050405020304" charset="0"/>
                <a:sym typeface="+mn-ea"/>
              </a:rPr>
              <a:t>Kevin decided to do something. He rushed out of Mrs. Hill</a:t>
            </a:r>
            <a:r>
              <a:rPr lang="en-US" altLang="zh-CN" sz="2000" kern="0" dirty="0">
                <a:ln>
                  <a:noFill/>
                  <a:prstDash val="sysDot"/>
                </a:ln>
                <a:solidFill>
                  <a:schemeClr val="tx1">
                    <a:lumMod val="85000"/>
                    <a:lumOff val="15000"/>
                  </a:schemeClr>
                </a:solidFill>
                <a:latin typeface="Times New Roman" panose="02020603050405020304" charset="0"/>
                <a:cs typeface="Times New Roman" panose="02020603050405020304" charset="0"/>
                <a:sym typeface="+mn-ea"/>
              </a:rPr>
              <a:t>’</a:t>
            </a:r>
            <a:r>
              <a:rPr lang="zh-CN" altLang="en-US" sz="2000" kern="0" dirty="0">
                <a:ln>
                  <a:noFill/>
                  <a:prstDash val="sysDot"/>
                </a:ln>
                <a:solidFill>
                  <a:schemeClr val="tx1">
                    <a:lumMod val="85000"/>
                    <a:lumOff val="15000"/>
                  </a:schemeClr>
                </a:solidFill>
                <a:latin typeface="Times New Roman" panose="02020603050405020304" charset="0"/>
                <a:cs typeface="Times New Roman" panose="02020603050405020304" charset="0"/>
                <a:sym typeface="+mn-ea"/>
              </a:rPr>
              <a:t>s house and crossed the street quickly. Grabbing a branch from a cut-down tree, he jumped in through the window.</a:t>
            </a:r>
            <a:endParaRPr lang="en-US" altLang="zh-CN" sz="2000">
              <a:solidFill>
                <a:schemeClr val="tx1"/>
              </a:solidFill>
              <a:latin typeface="Times New Roman" panose="02020603050405020304" charset="0"/>
              <a:cs typeface="Times New Roman" panose="02020603050405020304" charset="0"/>
              <a:sym typeface="+mn-ea"/>
            </a:endParaRPr>
          </a:p>
        </p:txBody>
      </p:sp>
      <p:sp>
        <p:nvSpPr>
          <p:cNvPr id="12" name="圆角矩形 11"/>
          <p:cNvSpPr/>
          <p:nvPr/>
        </p:nvSpPr>
        <p:spPr>
          <a:xfrm>
            <a:off x="230505" y="3796030"/>
            <a:ext cx="6440805" cy="1163955"/>
          </a:xfrm>
          <a:prstGeom prst="roundRect">
            <a:avLst/>
          </a:prstGeom>
          <a:solidFill>
            <a:schemeClr val="accent6">
              <a:lumMod val="20000"/>
              <a:lumOff val="80000"/>
            </a:schemeClr>
          </a:solidFill>
          <a:ln w="28575">
            <a:solidFill>
              <a:srgbClr val="F92557"/>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indent="0" algn="l" fontAlgn="auto">
              <a:lnSpc>
                <a:spcPct val="100000"/>
              </a:lnSpc>
            </a:pPr>
            <a:r>
              <a:rPr lang="zh-CN" altLang="en-US" sz="2000" kern="0" dirty="0">
                <a:ln>
                  <a:noFill/>
                  <a:prstDash val="sysDot"/>
                </a:ln>
                <a:solidFill>
                  <a:schemeClr val="tx1">
                    <a:lumMod val="85000"/>
                    <a:lumOff val="15000"/>
                  </a:schemeClr>
                </a:solidFill>
                <a:latin typeface="Times New Roman" panose="02020603050405020304" charset="0"/>
                <a:cs typeface="Times New Roman" panose="02020603050405020304" charset="0"/>
                <a:sym typeface="+mn-ea"/>
              </a:rPr>
              <a:t>Somehow he wasn’t sure he had done the right thing. “What if he has told the truth?” he thought to himself. The man’s words sounded pretty convincing.</a:t>
            </a:r>
            <a:endParaRPr lang="zh-CN" altLang="en-US" sz="2000" kern="0" dirty="0">
              <a:ln>
                <a:noFill/>
                <a:prstDash val="sysDot"/>
              </a:ln>
              <a:solidFill>
                <a:schemeClr val="tx1">
                  <a:lumMod val="85000"/>
                  <a:lumOff val="15000"/>
                </a:schemeClr>
              </a:solidFill>
              <a:latin typeface="Times New Roman" panose="02020603050405020304" charset="0"/>
              <a:cs typeface="Times New Roman" panose="02020603050405020304" charset="0"/>
              <a:sym typeface="+mn-ea"/>
            </a:endParaRPr>
          </a:p>
        </p:txBody>
      </p:sp>
      <p:sp>
        <p:nvSpPr>
          <p:cNvPr id="15" name="圆角矩形 14"/>
          <p:cNvSpPr/>
          <p:nvPr/>
        </p:nvSpPr>
        <p:spPr>
          <a:xfrm>
            <a:off x="6805930" y="771525"/>
            <a:ext cx="2122170" cy="523875"/>
          </a:xfrm>
          <a:prstGeom prst="roundRect">
            <a:avLst/>
          </a:prstGeom>
          <a:solidFill>
            <a:schemeClr val="accent3">
              <a:lumMod val="20000"/>
              <a:lumOff val="80000"/>
            </a:schemeClr>
          </a:solidFill>
          <a:ln w="28575">
            <a:gradFill>
              <a:gsLst>
                <a:gs pos="50000">
                  <a:schemeClr val="accent2"/>
                </a:gs>
                <a:gs pos="0">
                  <a:schemeClr val="accent2">
                    <a:lumMod val="25000"/>
                    <a:lumOff val="75000"/>
                  </a:schemeClr>
                </a:gs>
                <a:gs pos="100000">
                  <a:schemeClr val="accent2">
                    <a:lumMod val="85000"/>
                  </a:schemeClr>
                </a:gs>
              </a:gsLst>
              <a:lin ang="5400000" scaled="0"/>
            </a:gra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indent="0" algn="ctr" fontAlgn="ctr">
              <a:lnSpc>
                <a:spcPct val="100000"/>
              </a:lnSpc>
            </a:pPr>
            <a:r>
              <a:rPr lang="en-US" altLang="zh-CN" sz="2800">
                <a:gradFill>
                  <a:gsLst>
                    <a:gs pos="50000">
                      <a:schemeClr val="tx1"/>
                    </a:gs>
                    <a:gs pos="0">
                      <a:schemeClr val="tx1">
                        <a:lumMod val="25000"/>
                        <a:lumOff val="75000"/>
                      </a:schemeClr>
                    </a:gs>
                    <a:gs pos="100000">
                      <a:schemeClr val="tx1">
                        <a:lumMod val="85000"/>
                      </a:schemeClr>
                    </a:gs>
                  </a:gsLst>
                  <a:lin ang="5400000" scaled="1"/>
                </a:gradFill>
                <a:latin typeface="Times New Roman" panose="02020603050405020304" charset="0"/>
                <a:cs typeface="Times New Roman" panose="02020603050405020304" charset="0"/>
                <a:sym typeface="+mn-ea"/>
              </a:rPr>
              <a:t>challenging</a:t>
            </a:r>
            <a:endParaRPr lang="zh-CN" altLang="en-US" sz="2800">
              <a:gradFill>
                <a:gsLst>
                  <a:gs pos="50000">
                    <a:schemeClr val="tx1"/>
                  </a:gs>
                  <a:gs pos="0">
                    <a:schemeClr val="tx1">
                      <a:lumMod val="25000"/>
                      <a:lumOff val="75000"/>
                    </a:schemeClr>
                  </a:gs>
                  <a:gs pos="100000">
                    <a:schemeClr val="tx1">
                      <a:lumMod val="85000"/>
                    </a:schemeClr>
                  </a:gs>
                </a:gsLst>
                <a:lin ang="5400000" scaled="1"/>
              </a:gradFill>
              <a:latin typeface="Times New Roman" panose="02020603050405020304" charset="0"/>
              <a:cs typeface="Times New Roman" panose="02020603050405020304" charset="0"/>
              <a:sym typeface="+mn-ea"/>
            </a:endParaRPr>
          </a:p>
        </p:txBody>
      </p:sp>
      <p:sp>
        <p:nvSpPr>
          <p:cNvPr id="16" name="圆角矩形 15"/>
          <p:cNvSpPr/>
          <p:nvPr/>
        </p:nvSpPr>
        <p:spPr>
          <a:xfrm>
            <a:off x="6805930" y="1607185"/>
            <a:ext cx="2107565" cy="621030"/>
          </a:xfrm>
          <a:prstGeom prst="roundRect">
            <a:avLst/>
          </a:prstGeom>
          <a:solidFill>
            <a:schemeClr val="accent3">
              <a:lumMod val="20000"/>
              <a:lumOff val="80000"/>
            </a:schemeClr>
          </a:solidFill>
          <a:ln w="28575">
            <a:gradFill>
              <a:gsLst>
                <a:gs pos="50000">
                  <a:schemeClr val="accent2"/>
                </a:gs>
                <a:gs pos="0">
                  <a:schemeClr val="accent2">
                    <a:lumMod val="25000"/>
                    <a:lumOff val="75000"/>
                  </a:schemeClr>
                </a:gs>
                <a:gs pos="100000">
                  <a:schemeClr val="accent2">
                    <a:lumMod val="85000"/>
                  </a:schemeClr>
                </a:gs>
              </a:gsLst>
              <a:lin ang="5400000" scaled="0"/>
            </a:gra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indent="0" algn="ctr" fontAlgn="auto">
              <a:lnSpc>
                <a:spcPct val="100000"/>
              </a:lnSpc>
            </a:pPr>
            <a:r>
              <a:rPr lang="zh-CN" altLang="en-US" sz="2800" kern="0" dirty="0">
                <a:ln>
                  <a:noFill/>
                  <a:prstDash val="sysDot"/>
                </a:ln>
                <a:solidFill>
                  <a:schemeClr val="tx1">
                    <a:lumMod val="85000"/>
                    <a:lumOff val="15000"/>
                  </a:schemeClr>
                </a:solidFill>
                <a:latin typeface="Times New Roman" panose="02020603050405020304" charset="0"/>
                <a:cs typeface="Times New Roman" panose="02020603050405020304" charset="0"/>
                <a:sym typeface="+mn-ea"/>
              </a:rPr>
              <a:t>sharp</a:t>
            </a:r>
            <a:endParaRPr lang="zh-CN" altLang="en-US" sz="2800">
              <a:gradFill>
                <a:gsLst>
                  <a:gs pos="50000">
                    <a:schemeClr val="tx1"/>
                  </a:gs>
                  <a:gs pos="0">
                    <a:schemeClr val="tx1">
                      <a:lumMod val="25000"/>
                      <a:lumOff val="75000"/>
                    </a:schemeClr>
                  </a:gs>
                  <a:gs pos="100000">
                    <a:schemeClr val="tx1">
                      <a:lumMod val="85000"/>
                    </a:schemeClr>
                  </a:gs>
                </a:gsLst>
                <a:lin ang="5400000" scaled="1"/>
              </a:gradFill>
              <a:latin typeface="Times New Roman" panose="02020603050405020304" charset="0"/>
              <a:cs typeface="Times New Roman" panose="02020603050405020304" charset="0"/>
              <a:sym typeface="+mn-ea"/>
            </a:endParaRPr>
          </a:p>
        </p:txBody>
      </p:sp>
      <p:sp>
        <p:nvSpPr>
          <p:cNvPr id="17" name="圆角矩形 16"/>
          <p:cNvSpPr/>
          <p:nvPr/>
        </p:nvSpPr>
        <p:spPr>
          <a:xfrm>
            <a:off x="6806565" y="2715895"/>
            <a:ext cx="2061845" cy="568960"/>
          </a:xfrm>
          <a:prstGeom prst="roundRect">
            <a:avLst/>
          </a:prstGeom>
          <a:solidFill>
            <a:schemeClr val="accent3">
              <a:lumMod val="20000"/>
              <a:lumOff val="80000"/>
            </a:schemeClr>
          </a:solidFill>
          <a:ln w="28575">
            <a:gradFill>
              <a:gsLst>
                <a:gs pos="50000">
                  <a:schemeClr val="accent2"/>
                </a:gs>
                <a:gs pos="0">
                  <a:schemeClr val="accent2">
                    <a:lumMod val="25000"/>
                    <a:lumOff val="75000"/>
                  </a:schemeClr>
                </a:gs>
                <a:gs pos="100000">
                  <a:schemeClr val="accent2">
                    <a:lumMod val="85000"/>
                  </a:schemeClr>
                </a:gs>
              </a:gsLst>
              <a:lin ang="5400000" scaled="0"/>
            </a:gra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2800" kern="0" dirty="0">
                <a:ln>
                  <a:noFill/>
                  <a:prstDash val="sysDot"/>
                </a:ln>
                <a:solidFill>
                  <a:schemeClr val="tx1">
                    <a:lumMod val="85000"/>
                    <a:lumOff val="15000"/>
                  </a:schemeClr>
                </a:solidFill>
                <a:latin typeface="Times New Roman" panose="02020603050405020304" charset="0"/>
                <a:cs typeface="Times New Roman" panose="02020603050405020304" charset="0"/>
                <a:sym typeface="+mn-ea"/>
              </a:rPr>
              <a:t>brave</a:t>
            </a:r>
            <a:endParaRPr lang="zh-CN" altLang="en-US" sz="2800">
              <a:gradFill>
                <a:gsLst>
                  <a:gs pos="50000">
                    <a:schemeClr val="tx1"/>
                  </a:gs>
                  <a:gs pos="0">
                    <a:schemeClr val="tx1">
                      <a:lumMod val="25000"/>
                      <a:lumOff val="75000"/>
                    </a:schemeClr>
                  </a:gs>
                  <a:gs pos="100000">
                    <a:schemeClr val="tx1">
                      <a:lumMod val="85000"/>
                    </a:schemeClr>
                  </a:gs>
                </a:gsLst>
                <a:lin ang="5400000" scaled="1"/>
              </a:gradFill>
              <a:latin typeface="Times New Roman" panose="02020603050405020304" charset="0"/>
              <a:cs typeface="Times New Roman" panose="02020603050405020304" charset="0"/>
              <a:sym typeface="+mn-ea"/>
            </a:endParaRPr>
          </a:p>
        </p:txBody>
      </p:sp>
      <p:sp>
        <p:nvSpPr>
          <p:cNvPr id="18" name="圆角矩形 17"/>
          <p:cNvSpPr/>
          <p:nvPr/>
        </p:nvSpPr>
        <p:spPr>
          <a:xfrm>
            <a:off x="6806565" y="4011930"/>
            <a:ext cx="2121535" cy="649605"/>
          </a:xfrm>
          <a:prstGeom prst="roundRect">
            <a:avLst/>
          </a:prstGeom>
          <a:solidFill>
            <a:schemeClr val="accent3">
              <a:lumMod val="20000"/>
              <a:lumOff val="80000"/>
            </a:schemeClr>
          </a:solidFill>
          <a:ln w="28575">
            <a:gradFill>
              <a:gsLst>
                <a:gs pos="50000">
                  <a:schemeClr val="accent2"/>
                </a:gs>
                <a:gs pos="0">
                  <a:schemeClr val="accent2">
                    <a:lumMod val="25000"/>
                    <a:lumOff val="75000"/>
                  </a:schemeClr>
                </a:gs>
                <a:gs pos="100000">
                  <a:schemeClr val="accent2">
                    <a:lumMod val="85000"/>
                  </a:schemeClr>
                </a:gs>
              </a:gsLst>
              <a:lin ang="5400000" scaled="0"/>
            </a:gra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2800" kern="0" dirty="0">
                <a:ln>
                  <a:noFill/>
                  <a:prstDash val="sysDot"/>
                </a:ln>
                <a:solidFill>
                  <a:schemeClr val="tx1">
                    <a:lumMod val="85000"/>
                    <a:lumOff val="15000"/>
                  </a:schemeClr>
                </a:solidFill>
                <a:latin typeface="Times New Roman" panose="02020603050405020304" charset="0"/>
                <a:cs typeface="Times New Roman" panose="02020603050405020304" charset="0"/>
                <a:sym typeface="+mn-ea"/>
              </a:rPr>
              <a:t>considerate</a:t>
            </a:r>
            <a:endParaRPr lang="zh-CN" altLang="en-US" sz="2800" kern="0" dirty="0">
              <a:ln>
                <a:noFill/>
                <a:prstDash val="sysDot"/>
              </a:ln>
              <a:solidFill>
                <a:schemeClr val="tx1">
                  <a:lumMod val="85000"/>
                  <a:lumOff val="15000"/>
                </a:schemeClr>
              </a:solidFill>
              <a:latin typeface="Times New Roman" panose="02020603050405020304" charset="0"/>
              <a:cs typeface="Times New Roman" panose="02020603050405020304" charset="0"/>
              <a:sym typeface="+mn-ea"/>
            </a:endParaRPr>
          </a:p>
        </p:txBody>
      </p:sp>
      <p:pic>
        <p:nvPicPr>
          <p:cNvPr id="5124" name="图片 6" descr="logo横版 png"/>
          <p:cNvPicPr>
            <a:picLocks noChangeAspect="1"/>
          </p:cNvPicPr>
          <p:nvPr/>
        </p:nvPicPr>
        <p:blipFill>
          <a:blip r:embed="rId4"/>
          <a:stretch>
            <a:fillRect/>
          </a:stretch>
        </p:blipFill>
        <p:spPr>
          <a:xfrm>
            <a:off x="8277225" y="198755"/>
            <a:ext cx="608013" cy="642938"/>
          </a:xfrm>
          <a:prstGeom prst="rect">
            <a:avLst/>
          </a:prstGeom>
          <a:noFill/>
          <a:ln w="9525">
            <a:noFill/>
          </a:ln>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22" dur="1000" fill="hold"/>
                                        <p:tgtEl>
                                          <p:spTgt spid="15"/>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34" dur="1000" fill="hold"/>
                                        <p:tgtEl>
                                          <p:spTgt spid="8"/>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46" dur="1000" fill="hold"/>
                                        <p:tgtEl>
                                          <p:spTgt spid="16"/>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58" dur="1000" fill="hold"/>
                                        <p:tgtEl>
                                          <p:spTgt spid="10"/>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10"/>
                                        </p:tgtEl>
                                      </p:cBhvr>
                                    </p:animEffect>
                                  </p:childTnLst>
                                </p:cTn>
                              </p:par>
                            </p:childTnLst>
                          </p:cTn>
                        </p:par>
                      </p:childTnLst>
                    </p:cTn>
                  </p:par>
                  <p:par>
                    <p:cTn id="63" fill="hold">
                      <p:stCondLst>
                        <p:cond delay="indefinite"/>
                      </p:stCondLst>
                      <p:childTnLst>
                        <p:par>
                          <p:cTn id="64" fill="hold">
                            <p:stCondLst>
                              <p:cond delay="0"/>
                            </p:stCondLst>
                            <p:childTnLst>
                              <p:par>
                                <p:cTn id="65" presetID="25" presetClass="entr" presetSubtype="0"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70" dur="1000" fill="hold"/>
                                        <p:tgtEl>
                                          <p:spTgt spid="17"/>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17"/>
                                        </p:tgtEl>
                                      </p:cBhvr>
                                    </p:animEffect>
                                  </p:childTnLst>
                                </p:cTn>
                              </p:par>
                            </p:childTnLst>
                          </p:cTn>
                        </p:par>
                      </p:childTnLst>
                    </p:cTn>
                  </p:par>
                  <p:par>
                    <p:cTn id="75" fill="hold">
                      <p:stCondLst>
                        <p:cond delay="indefinite"/>
                      </p:stCondLst>
                      <p:childTnLst>
                        <p:par>
                          <p:cTn id="76" fill="hold">
                            <p:stCondLst>
                              <p:cond delay="0"/>
                            </p:stCondLst>
                            <p:childTnLst>
                              <p:par>
                                <p:cTn id="77" presetID="25" presetClass="entr" presetSubtype="0" fill="hold" grpId="0" nodeType="clickEffect">
                                  <p:stCondLst>
                                    <p:cond delay="0"/>
                                  </p:stCondLst>
                                  <p:childTnLst>
                                    <p:set>
                                      <p:cBhvr>
                                        <p:cTn id="78" dur="1" fill="hold">
                                          <p:stCondLst>
                                            <p:cond delay="0"/>
                                          </p:stCondLst>
                                        </p:cTn>
                                        <p:tgtEl>
                                          <p:spTgt spid="12"/>
                                        </p:tgtEl>
                                        <p:attrNameLst>
                                          <p:attrName>style.visibility</p:attrName>
                                        </p:attrNameLst>
                                      </p:cBhvr>
                                      <p:to>
                                        <p:strVal val="visible"/>
                                      </p:to>
                                    </p:set>
                                    <p:anim calcmode="lin" valueType="num">
                                      <p:cBhvr>
                                        <p:cTn id="79"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80"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81"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82" dur="1000" fill="hold"/>
                                        <p:tgtEl>
                                          <p:spTgt spid="12"/>
                                        </p:tgtEl>
                                        <p:attrNameLst>
                                          <p:attrName>ppt_h</p:attrName>
                                        </p:attrNameLst>
                                      </p:cBhvr>
                                      <p:tavLst>
                                        <p:tav tm="0">
                                          <p:val>
                                            <p:strVal val="#ppt_h"/>
                                          </p:val>
                                        </p:tav>
                                        <p:tav tm="100000">
                                          <p:val>
                                            <p:strVal val="#ppt_h"/>
                                          </p:val>
                                        </p:tav>
                                      </p:tavLst>
                                    </p:anim>
                                    <p:anim calcmode="lin" valueType="num">
                                      <p:cBhvr>
                                        <p:cTn id="83"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84"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85"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86" dur="1000" decel="50000">
                                          <p:stCondLst>
                                            <p:cond delay="0"/>
                                          </p:stCondLst>
                                        </p:cTn>
                                        <p:tgtEl>
                                          <p:spTgt spid="12"/>
                                        </p:tgtEl>
                                      </p:cBhvr>
                                    </p:animEffect>
                                  </p:childTnLst>
                                </p:cTn>
                              </p:par>
                            </p:childTnLst>
                          </p:cTn>
                        </p:par>
                      </p:childTnLst>
                    </p:cTn>
                  </p:par>
                  <p:par>
                    <p:cTn id="87" fill="hold">
                      <p:stCondLst>
                        <p:cond delay="indefinite"/>
                      </p:stCondLst>
                      <p:childTnLst>
                        <p:par>
                          <p:cTn id="88" fill="hold">
                            <p:stCondLst>
                              <p:cond delay="0"/>
                            </p:stCondLst>
                            <p:childTnLst>
                              <p:par>
                                <p:cTn id="89" presetID="25" presetClass="entr" presetSubtype="0" fill="hold" grpId="0" nodeType="clickEffect">
                                  <p:stCondLst>
                                    <p:cond delay="0"/>
                                  </p:stCondLst>
                                  <p:childTnLst>
                                    <p:set>
                                      <p:cBhvr>
                                        <p:cTn id="90" dur="1" fill="hold">
                                          <p:stCondLst>
                                            <p:cond delay="0"/>
                                          </p:stCondLst>
                                        </p:cTn>
                                        <p:tgtEl>
                                          <p:spTgt spid="18"/>
                                        </p:tgtEl>
                                        <p:attrNameLst>
                                          <p:attrName>style.visibility</p:attrName>
                                        </p:attrNameLst>
                                      </p:cBhvr>
                                      <p:to>
                                        <p:strVal val="visible"/>
                                      </p:to>
                                    </p:set>
                                    <p:anim calcmode="lin" valueType="num">
                                      <p:cBhvr>
                                        <p:cTn id="91"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92"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93"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94" dur="1000" fill="hold"/>
                                        <p:tgtEl>
                                          <p:spTgt spid="18"/>
                                        </p:tgtEl>
                                        <p:attrNameLst>
                                          <p:attrName>ppt_h</p:attrName>
                                        </p:attrNameLst>
                                      </p:cBhvr>
                                      <p:tavLst>
                                        <p:tav tm="0">
                                          <p:val>
                                            <p:strVal val="#ppt_h"/>
                                          </p:val>
                                        </p:tav>
                                        <p:tav tm="100000">
                                          <p:val>
                                            <p:strVal val="#ppt_h"/>
                                          </p:val>
                                        </p:tav>
                                      </p:tavLst>
                                    </p:anim>
                                    <p:anim calcmode="lin" valueType="num">
                                      <p:cBhvr>
                                        <p:cTn id="95"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96"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97"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98" dur="1000" decel="50000">
                                          <p:stCondLst>
                                            <p:cond delay="0"/>
                                          </p:stCondLst>
                                        </p:cTn>
                                        <p:tgtEl>
                                          <p:spTgt spid="18"/>
                                        </p:tgtEl>
                                      </p:cBhvr>
                                    </p:animEffect>
                                  </p:childTnLst>
                                </p:cTn>
                              </p:par>
                            </p:childTnLst>
                          </p:cTn>
                        </p:par>
                      </p:childTnLst>
                    </p:cTn>
                  </p:par>
                  <p:par>
                    <p:cTn id="99" fill="hold">
                      <p:stCondLst>
                        <p:cond delay="indefinite"/>
                      </p:stCondLst>
                      <p:childTnLst>
                        <p:par>
                          <p:cTn id="100" fill="hold">
                            <p:stCondLst>
                              <p:cond delay="0"/>
                            </p:stCondLst>
                            <p:childTnLst>
                              <p:par>
                                <p:cTn id="101" presetID="8" presetClass="emph" presetSubtype="0" fill="hold" grpId="2" nodeType="clickEffect">
                                  <p:stCondLst>
                                    <p:cond delay="0"/>
                                  </p:stCondLst>
                                  <p:childTnLst>
                                    <p:animRot by="21600000">
                                      <p:cBhvr>
                                        <p:cTn id="102" dur="2000" fill="hold"/>
                                        <p:tgtEl>
                                          <p:spTgt spid="15"/>
                                        </p:tgtEl>
                                        <p:attrNameLst>
                                          <p:attrName>r</p:attrName>
                                        </p:attrNameLst>
                                      </p:cBhvr>
                                    </p:animRot>
                                  </p:childTnLst>
                                </p:cTn>
                              </p:par>
                              <p:par>
                                <p:cTn id="103" presetID="8" presetClass="emph" presetSubtype="0" fill="hold" grpId="2" nodeType="withEffect">
                                  <p:stCondLst>
                                    <p:cond delay="0"/>
                                  </p:stCondLst>
                                  <p:childTnLst>
                                    <p:animRot by="21600000">
                                      <p:cBhvr>
                                        <p:cTn id="104" dur="2000" fill="hold"/>
                                        <p:tgtEl>
                                          <p:spTgt spid="16"/>
                                        </p:tgtEl>
                                        <p:attrNameLst>
                                          <p:attrName>r</p:attrName>
                                        </p:attrNameLst>
                                      </p:cBhvr>
                                    </p:animRot>
                                  </p:childTnLst>
                                </p:cTn>
                              </p:par>
                              <p:par>
                                <p:cTn id="105" presetID="8" presetClass="emph" presetSubtype="0" fill="hold" grpId="2" nodeType="withEffect">
                                  <p:stCondLst>
                                    <p:cond delay="0"/>
                                  </p:stCondLst>
                                  <p:childTnLst>
                                    <p:animRot by="21600000">
                                      <p:cBhvr>
                                        <p:cTn id="106" dur="2000" fill="hold"/>
                                        <p:tgtEl>
                                          <p:spTgt spid="17"/>
                                        </p:tgtEl>
                                        <p:attrNameLst>
                                          <p:attrName>r</p:attrName>
                                        </p:attrNameLst>
                                      </p:cBhvr>
                                    </p:animRot>
                                  </p:childTnLst>
                                </p:cTn>
                              </p:par>
                              <p:par>
                                <p:cTn id="107" presetID="8" presetClass="emph" presetSubtype="0" fill="hold" grpId="2" nodeType="withEffect">
                                  <p:stCondLst>
                                    <p:cond delay="0"/>
                                  </p:stCondLst>
                                  <p:childTnLst>
                                    <p:animRot by="21600000">
                                      <p:cBhvr>
                                        <p:cTn id="108" dur="2000" fill="hold"/>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8" grpId="0" bldLvl="0" animBg="1"/>
      <p:bldP spid="8" grpId="1" animBg="1"/>
      <p:bldP spid="10" grpId="0" bldLvl="0" animBg="1"/>
      <p:bldP spid="10" grpId="1" animBg="1"/>
      <p:bldP spid="12" grpId="0" bldLvl="0" animBg="1"/>
      <p:bldP spid="12" grpId="1" animBg="1"/>
      <p:bldP spid="15" grpId="0" bldLvl="0" animBg="1"/>
      <p:bldP spid="15" grpId="1" animBg="1"/>
      <p:bldP spid="15" grpId="2" bldLvl="0" animBg="1"/>
      <p:bldP spid="16" grpId="0" bldLvl="0" animBg="1"/>
      <p:bldP spid="16" grpId="1" animBg="1"/>
      <p:bldP spid="16" grpId="2" bldLvl="0" animBg="1"/>
      <p:bldP spid="17" grpId="0" bldLvl="0" animBg="1"/>
      <p:bldP spid="17" grpId="1" animBg="1"/>
      <p:bldP spid="17" grpId="2" bldLvl="0" animBg="1"/>
      <p:bldP spid="18" grpId="0" bldLvl="0" animBg="1"/>
      <p:bldP spid="18" grpId="1" animBg="1"/>
      <p:bldP spid="18" grpId="2"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rot="10800000" flipH="1">
            <a:off x="-396491" y="-122252"/>
            <a:ext cx="9667729" cy="5388004"/>
          </a:xfrm>
          <a:prstGeom prst="rect">
            <a:avLst/>
          </a:prstGeom>
        </p:spPr>
      </p:pic>
      <p:pic>
        <p:nvPicPr>
          <p:cNvPr id="4" name="图片 3" descr="2"/>
          <p:cNvPicPr>
            <a:picLocks noChangeAspect="1"/>
          </p:cNvPicPr>
          <p:nvPr/>
        </p:nvPicPr>
        <p:blipFill>
          <a:blip r:embed="rId3"/>
          <a:stretch>
            <a:fillRect/>
          </a:stretch>
        </p:blipFill>
        <p:spPr>
          <a:xfrm>
            <a:off x="-36195" y="635"/>
            <a:ext cx="9140825" cy="5142865"/>
          </a:xfrm>
          <a:prstGeom prst="rect">
            <a:avLst/>
          </a:prstGeom>
        </p:spPr>
      </p:pic>
      <p:sp>
        <p:nvSpPr>
          <p:cNvPr id="6" name="圆角矩形 5"/>
          <p:cNvSpPr/>
          <p:nvPr/>
        </p:nvSpPr>
        <p:spPr>
          <a:xfrm>
            <a:off x="1331595" y="123190"/>
            <a:ext cx="6581140" cy="431800"/>
          </a:xfrm>
          <a:prstGeom prst="roundRect">
            <a:avLst/>
          </a:prstGeom>
          <a:gradFill>
            <a:gsLst>
              <a:gs pos="0">
                <a:srgbClr val="FEE042"/>
              </a:gs>
              <a:gs pos="100000">
                <a:srgbClr val="FB7894"/>
              </a:gs>
            </a:gsLst>
            <a:lin ang="2700000" scaled="1"/>
          </a:gradFill>
          <a:ln w="28575">
            <a:gradFill>
              <a:gsLst>
                <a:gs pos="50000">
                  <a:schemeClr val="accent3"/>
                </a:gs>
                <a:gs pos="0">
                  <a:schemeClr val="accent3">
                    <a:lumMod val="25000"/>
                    <a:lumOff val="75000"/>
                  </a:schemeClr>
                </a:gs>
                <a:gs pos="100000">
                  <a:schemeClr val="accent3">
                    <a:lumMod val="85000"/>
                  </a:schemeClr>
                </a:gs>
              </a:gsLst>
              <a:lin ang="5400000" scaled="0"/>
            </a:gra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2800">
                <a:solidFill>
                  <a:schemeClr val="tx1"/>
                </a:solidFill>
                <a:latin typeface="Times New Roman" panose="02020603050405020304" charset="0"/>
                <a:ea typeface="宋体" panose="02010600030101010101" pitchFamily="2" charset="-122"/>
                <a:cs typeface="Times New Roman" panose="02020603050405020304" charset="0"/>
                <a:sym typeface="+mn-ea"/>
              </a:rPr>
              <a:t>Step 6: </a:t>
            </a:r>
            <a:r>
              <a:rPr lang="zh-CN" altLang="en-US" sz="2800">
                <a:solidFill>
                  <a:schemeClr val="tx1"/>
                </a:solidFill>
                <a:latin typeface="Times New Roman" panose="02020603050405020304" charset="0"/>
                <a:ea typeface="宋体" panose="02010600030101010101" pitchFamily="2" charset="-122"/>
                <a:cs typeface="Times New Roman" panose="02020603050405020304" charset="0"/>
                <a:sym typeface="+mn-ea"/>
              </a:rPr>
              <a:t>利用逆推法，搭建故事支架</a:t>
            </a:r>
            <a:endParaRPr lang="zh-CN" altLang="en-US" sz="2800">
              <a:solidFill>
                <a:schemeClr val="tx1"/>
              </a:solidFill>
              <a:latin typeface="Times New Roman" panose="02020603050405020304" charset="0"/>
              <a:ea typeface="宋体" panose="02010600030101010101" pitchFamily="2" charset="-122"/>
              <a:cs typeface="Times New Roman" panose="02020603050405020304" charset="0"/>
              <a:sym typeface="+mn-ea"/>
            </a:endParaRPr>
          </a:p>
        </p:txBody>
      </p:sp>
      <p:sp>
        <p:nvSpPr>
          <p:cNvPr id="5" name="圆角矩形 4"/>
          <p:cNvSpPr/>
          <p:nvPr/>
        </p:nvSpPr>
        <p:spPr>
          <a:xfrm>
            <a:off x="292100" y="627380"/>
            <a:ext cx="8534400" cy="782955"/>
          </a:xfrm>
          <a:prstGeom prst="roundRect">
            <a:avLst/>
          </a:prstGeom>
          <a:solidFill>
            <a:schemeClr val="accent6">
              <a:lumMod val="20000"/>
              <a:lumOff val="80000"/>
            </a:schemeClr>
          </a:solidFill>
          <a:ln w="28575">
            <a:solidFill>
              <a:srgbClr val="F92557"/>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r>
              <a:rPr lang="en-US" altLang="zh-CN" sz="2400">
                <a:solidFill>
                  <a:schemeClr val="tx1"/>
                </a:solidFill>
                <a:latin typeface="Times New Roman" panose="02020603050405020304" charset="0"/>
                <a:cs typeface="Times New Roman" panose="02020603050405020304" charset="0"/>
                <a:sym typeface="+mn-ea"/>
              </a:rPr>
              <a:t>Paragraph 1:  When Mr. and Mrs. Green got home, Kevin went to talk to them. </a:t>
            </a:r>
            <a:endParaRPr lang="en-US" altLang="zh-CN" sz="2400">
              <a:solidFill>
                <a:schemeClr val="tx1"/>
              </a:solidFill>
              <a:latin typeface="Times New Roman" panose="02020603050405020304" charset="0"/>
              <a:cs typeface="Times New Roman" panose="02020603050405020304" charset="0"/>
              <a:sym typeface="+mn-ea"/>
            </a:endParaRPr>
          </a:p>
        </p:txBody>
      </p:sp>
      <p:sp>
        <p:nvSpPr>
          <p:cNvPr id="7" name="圆角矩形 6"/>
          <p:cNvSpPr/>
          <p:nvPr/>
        </p:nvSpPr>
        <p:spPr>
          <a:xfrm>
            <a:off x="323850" y="2859405"/>
            <a:ext cx="8502650" cy="728345"/>
          </a:xfrm>
          <a:prstGeom prst="roundRect">
            <a:avLst/>
          </a:prstGeom>
          <a:solidFill>
            <a:schemeClr val="accent6">
              <a:lumMod val="20000"/>
              <a:lumOff val="80000"/>
            </a:schemeClr>
          </a:solidFill>
          <a:ln w="28575">
            <a:solidFill>
              <a:srgbClr val="F92557"/>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r>
              <a:rPr lang="en-US" altLang="zh-CN" sz="2400">
                <a:solidFill>
                  <a:schemeClr val="tx1"/>
                </a:solidFill>
                <a:latin typeface="Times New Roman" panose="02020603050405020304"/>
                <a:ea typeface="宋体" panose="02010600030101010101" pitchFamily="2" charset="-122"/>
                <a:sym typeface="+mn-ea"/>
              </a:rPr>
              <a:t>Paragraph 2:  Kevin and Mr. Green took the watch they had found to the police station. </a:t>
            </a:r>
            <a:r>
              <a:rPr lang="en-US" altLang="zh-CN" sz="2400" u="sng">
                <a:solidFill>
                  <a:schemeClr val="tx1"/>
                </a:solidFill>
                <a:latin typeface="Times New Roman" panose="02020603050405020304"/>
                <a:ea typeface="宋体" panose="02010600030101010101" pitchFamily="2" charset="-122"/>
                <a:sym typeface="+mn-ea"/>
              </a:rPr>
              <a:t>   </a:t>
            </a:r>
            <a:endParaRPr lang="en-US" altLang="zh-CN" sz="2400" u="sng">
              <a:solidFill>
                <a:schemeClr val="tx1"/>
              </a:solidFill>
              <a:latin typeface="Times New Roman" panose="02020603050405020304"/>
              <a:ea typeface="宋体" panose="02010600030101010101" pitchFamily="2" charset="-122"/>
              <a:cs typeface="Times New Roman" panose="02020603050405020304" charset="0"/>
              <a:sym typeface="+mn-ea"/>
            </a:endParaRPr>
          </a:p>
        </p:txBody>
      </p:sp>
      <p:cxnSp>
        <p:nvCxnSpPr>
          <p:cNvPr id="9" name="直接连接符 8"/>
          <p:cNvCxnSpPr/>
          <p:nvPr/>
        </p:nvCxnSpPr>
        <p:spPr>
          <a:xfrm>
            <a:off x="3420110" y="3147695"/>
            <a:ext cx="3312160" cy="0"/>
          </a:xfrm>
          <a:prstGeom prst="line">
            <a:avLst/>
          </a:prstGeom>
          <a:ln w="38100">
            <a:solidFill>
              <a:srgbClr val="F92557"/>
            </a:solidFill>
          </a:ln>
        </p:spPr>
        <p:style>
          <a:lnRef idx="2">
            <a:schemeClr val="accent1"/>
          </a:lnRef>
          <a:fillRef idx="0">
            <a:srgbClr val="FFFFFF"/>
          </a:fillRef>
          <a:effectRef idx="0">
            <a:srgbClr val="FFFFFF"/>
          </a:effectRef>
          <a:fontRef idx="minor">
            <a:schemeClr val="tx1"/>
          </a:fontRef>
        </p:style>
      </p:cxnSp>
      <p:sp>
        <p:nvSpPr>
          <p:cNvPr id="10" name="上箭头 9"/>
          <p:cNvSpPr/>
          <p:nvPr/>
        </p:nvSpPr>
        <p:spPr>
          <a:xfrm>
            <a:off x="4362450" y="2715260"/>
            <a:ext cx="175895" cy="216535"/>
          </a:xfrm>
          <a:prstGeom prst="upArrow">
            <a:avLst/>
          </a:prstGeom>
          <a:solidFill>
            <a:srgbClr val="FF0000"/>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2" name="圆角矩形 11"/>
          <p:cNvSpPr/>
          <p:nvPr/>
        </p:nvSpPr>
        <p:spPr>
          <a:xfrm>
            <a:off x="323850" y="2416810"/>
            <a:ext cx="8445500" cy="426085"/>
          </a:xfrm>
          <a:prstGeom prst="roundRect">
            <a:avLst/>
          </a:prstGeom>
          <a:gradFill>
            <a:gsLst>
              <a:gs pos="50000">
                <a:schemeClr val="accent4"/>
              </a:gs>
              <a:gs pos="0">
                <a:schemeClr val="accent4">
                  <a:lumMod val="25000"/>
                  <a:lumOff val="75000"/>
                </a:schemeClr>
              </a:gs>
              <a:gs pos="100000">
                <a:schemeClr val="accent4">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r>
              <a:rPr lang="en-US" altLang="zh-CN" sz="2400">
                <a:solidFill>
                  <a:schemeClr val="tx1"/>
                </a:solidFill>
                <a:latin typeface="Times New Roman" panose="02020603050405020304" charset="0"/>
                <a:cs typeface="Times New Roman" panose="02020603050405020304" charset="0"/>
              </a:rPr>
              <a:t>Mr Green found the watch from</a:t>
            </a:r>
            <a:r>
              <a:rPr lang="en-US" altLang="zh-CN" sz="2400">
                <a:solidFill>
                  <a:schemeClr val="tx1"/>
                </a:solidFill>
                <a:latin typeface="Times New Roman" panose="02020603050405020304" charset="0"/>
                <a:cs typeface="Times New Roman" panose="02020603050405020304" charset="0"/>
                <a:sym typeface="+mn-ea"/>
              </a:rPr>
              <a:t> a floorboard.</a:t>
            </a:r>
            <a:endParaRPr lang="en-US" altLang="zh-CN" sz="2400">
              <a:solidFill>
                <a:schemeClr val="tx1"/>
              </a:solidFill>
              <a:latin typeface="Times New Roman" panose="02020603050405020304" charset="0"/>
              <a:cs typeface="Times New Roman" panose="02020603050405020304" charset="0"/>
              <a:sym typeface="+mn-ea"/>
            </a:endParaRPr>
          </a:p>
        </p:txBody>
      </p:sp>
      <p:sp>
        <p:nvSpPr>
          <p:cNvPr id="13" name="圆角矩形 12"/>
          <p:cNvSpPr/>
          <p:nvPr/>
        </p:nvSpPr>
        <p:spPr>
          <a:xfrm>
            <a:off x="323850" y="1946275"/>
            <a:ext cx="8445500" cy="475615"/>
          </a:xfrm>
          <a:prstGeom prst="roundRect">
            <a:avLst/>
          </a:prstGeom>
          <a:gradFill>
            <a:gsLst>
              <a:gs pos="50000">
                <a:schemeClr val="accent2"/>
              </a:gs>
              <a:gs pos="0">
                <a:schemeClr val="accent2">
                  <a:lumMod val="25000"/>
                  <a:lumOff val="75000"/>
                </a:schemeClr>
              </a:gs>
              <a:gs pos="100000">
                <a:schemeClr val="accent2">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r>
              <a:rPr lang="en-US" altLang="zh-CN" sz="2400">
                <a:solidFill>
                  <a:schemeClr val="tx1"/>
                </a:solidFill>
                <a:latin typeface="Times New Roman" panose="02020603050405020304" charset="0"/>
                <a:cs typeface="Times New Roman" panose="02020603050405020304" charset="0"/>
              </a:rPr>
              <a:t>What did </a:t>
            </a:r>
            <a:r>
              <a:rPr lang="en-US" altLang="zh-CN" sz="2400">
                <a:solidFill>
                  <a:schemeClr val="tx1"/>
                </a:solidFill>
                <a:latin typeface="Times New Roman" panose="02020603050405020304" charset="0"/>
                <a:cs typeface="Times New Roman" panose="02020603050405020304" charset="0"/>
                <a:sym typeface="+mn-ea"/>
              </a:rPr>
              <a:t> Mr. and Mrs. Green say and do</a:t>
            </a:r>
            <a:r>
              <a:rPr lang="en-US" altLang="zh-CN" sz="2400">
                <a:solidFill>
                  <a:schemeClr val="tx1"/>
                </a:solidFill>
                <a:latin typeface="Times New Roman" panose="02020603050405020304" charset="0"/>
                <a:cs typeface="Times New Roman" panose="02020603050405020304" charset="0"/>
              </a:rPr>
              <a:t> after hearing the story?  </a:t>
            </a:r>
            <a:endParaRPr lang="en-US" altLang="zh-CN" sz="2400">
              <a:solidFill>
                <a:schemeClr val="tx1"/>
              </a:solidFill>
              <a:latin typeface="Times New Roman" panose="02020603050405020304" charset="0"/>
              <a:cs typeface="Times New Roman" panose="02020603050405020304" charset="0"/>
              <a:sym typeface="+mn-ea"/>
            </a:endParaRPr>
          </a:p>
        </p:txBody>
      </p:sp>
      <p:sp>
        <p:nvSpPr>
          <p:cNvPr id="14" name="圆角矩形 13"/>
          <p:cNvSpPr/>
          <p:nvPr/>
        </p:nvSpPr>
        <p:spPr>
          <a:xfrm>
            <a:off x="323850" y="1457325"/>
            <a:ext cx="8445500" cy="485775"/>
          </a:xfrm>
          <a:prstGeom prst="roundRect">
            <a:avLst/>
          </a:prstGeom>
          <a:solidFill>
            <a:srgbClr val="FF0000"/>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r>
              <a:rPr lang="en-US" altLang="zh-CN" sz="2400">
                <a:solidFill>
                  <a:schemeClr val="tx1"/>
                </a:solidFill>
                <a:latin typeface="Times New Roman" panose="02020603050405020304" charset="0"/>
                <a:cs typeface="Times New Roman" panose="02020603050405020304" charset="0"/>
                <a:sym typeface="+mn-ea"/>
              </a:rPr>
              <a:t>Kevin told them what had happened.</a:t>
            </a:r>
            <a:endParaRPr lang="en-US" altLang="zh-CN" sz="2400">
              <a:solidFill>
                <a:schemeClr val="tx1"/>
              </a:solidFill>
              <a:latin typeface="Times New Roman" panose="02020603050405020304" charset="0"/>
              <a:cs typeface="Times New Roman" panose="02020603050405020304" charset="0"/>
              <a:sym typeface="+mn-ea"/>
            </a:endParaRPr>
          </a:p>
        </p:txBody>
      </p:sp>
      <p:cxnSp>
        <p:nvCxnSpPr>
          <p:cNvPr id="15" name="直接连接符 14"/>
          <p:cNvCxnSpPr/>
          <p:nvPr/>
        </p:nvCxnSpPr>
        <p:spPr>
          <a:xfrm>
            <a:off x="6732270" y="987425"/>
            <a:ext cx="1800225" cy="19050"/>
          </a:xfrm>
          <a:prstGeom prst="line">
            <a:avLst/>
          </a:prstGeom>
          <a:ln w="38100">
            <a:solidFill>
              <a:srgbClr val="F92557"/>
            </a:solidFill>
          </a:ln>
        </p:spPr>
        <p:style>
          <a:lnRef idx="2">
            <a:schemeClr val="accent1"/>
          </a:lnRef>
          <a:fillRef idx="0">
            <a:srgbClr val="FFFFFF"/>
          </a:fillRef>
          <a:effectRef idx="0">
            <a:srgbClr val="FFFFFF"/>
          </a:effectRef>
          <a:fontRef idx="minor">
            <a:schemeClr val="tx1"/>
          </a:fontRef>
        </p:style>
      </p:cxnSp>
      <p:cxnSp>
        <p:nvCxnSpPr>
          <p:cNvPr id="16" name="直接连接符 15"/>
          <p:cNvCxnSpPr/>
          <p:nvPr/>
        </p:nvCxnSpPr>
        <p:spPr>
          <a:xfrm>
            <a:off x="395605" y="1347470"/>
            <a:ext cx="1511935" cy="0"/>
          </a:xfrm>
          <a:prstGeom prst="line">
            <a:avLst/>
          </a:prstGeom>
          <a:ln w="38100">
            <a:solidFill>
              <a:srgbClr val="F92557"/>
            </a:solidFill>
          </a:ln>
        </p:spPr>
        <p:style>
          <a:lnRef idx="2">
            <a:schemeClr val="accent1"/>
          </a:lnRef>
          <a:fillRef idx="0">
            <a:srgbClr val="FFFFFF"/>
          </a:fillRef>
          <a:effectRef idx="0">
            <a:srgbClr val="FFFFFF"/>
          </a:effectRef>
          <a:fontRef idx="minor">
            <a:schemeClr val="tx1"/>
          </a:fontRef>
        </p:style>
      </p:cxnSp>
      <p:sp>
        <p:nvSpPr>
          <p:cNvPr id="17" name="下箭头 16"/>
          <p:cNvSpPr/>
          <p:nvPr/>
        </p:nvSpPr>
        <p:spPr>
          <a:xfrm>
            <a:off x="7164070" y="987425"/>
            <a:ext cx="144145" cy="431800"/>
          </a:xfrm>
          <a:prstGeom prst="downArrow">
            <a:avLst/>
          </a:prstGeom>
          <a:solidFill>
            <a:srgbClr val="F92557"/>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8" name="圆角矩形 17"/>
          <p:cNvSpPr/>
          <p:nvPr/>
        </p:nvSpPr>
        <p:spPr>
          <a:xfrm>
            <a:off x="251460" y="3651885"/>
            <a:ext cx="8445500" cy="485775"/>
          </a:xfrm>
          <a:prstGeom prst="roundRect">
            <a:avLst/>
          </a:prstGeom>
          <a:solidFill>
            <a:srgbClr val="FF0000"/>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r>
              <a:rPr lang="en-US" altLang="zh-CN" sz="2400">
                <a:solidFill>
                  <a:schemeClr val="tx1"/>
                </a:solidFill>
                <a:latin typeface="Times New Roman" panose="02020603050405020304" charset="0"/>
                <a:cs typeface="Times New Roman" panose="02020603050405020304" charset="0"/>
                <a:sym typeface="+mn-ea"/>
              </a:rPr>
              <a:t>Why did Mr Green take the watch to the police station ?</a:t>
            </a:r>
            <a:endParaRPr lang="en-US" altLang="zh-CN" sz="2400">
              <a:solidFill>
                <a:schemeClr val="tx1"/>
              </a:solidFill>
              <a:latin typeface="Times New Roman" panose="02020603050405020304" charset="0"/>
              <a:cs typeface="Times New Roman" panose="02020603050405020304" charset="0"/>
              <a:sym typeface="+mn-ea"/>
            </a:endParaRPr>
          </a:p>
        </p:txBody>
      </p:sp>
      <p:sp>
        <p:nvSpPr>
          <p:cNvPr id="19" name="圆角矩形 18"/>
          <p:cNvSpPr/>
          <p:nvPr/>
        </p:nvSpPr>
        <p:spPr>
          <a:xfrm>
            <a:off x="251460" y="4137660"/>
            <a:ext cx="8445500" cy="475615"/>
          </a:xfrm>
          <a:prstGeom prst="roundRect">
            <a:avLst/>
          </a:prstGeom>
          <a:gradFill>
            <a:gsLst>
              <a:gs pos="50000">
                <a:schemeClr val="accent2"/>
              </a:gs>
              <a:gs pos="0">
                <a:schemeClr val="accent2">
                  <a:lumMod val="25000"/>
                  <a:lumOff val="75000"/>
                </a:schemeClr>
              </a:gs>
              <a:gs pos="100000">
                <a:schemeClr val="accent2">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r>
              <a:rPr lang="en-US" altLang="zh-CN" sz="2400">
                <a:solidFill>
                  <a:schemeClr val="tx1"/>
                </a:solidFill>
                <a:latin typeface="Times New Roman" panose="02020603050405020304" charset="0"/>
                <a:cs typeface="Times New Roman" panose="02020603050405020304" charset="0"/>
              </a:rPr>
              <a:t>What did Mr Green say to the police?  </a:t>
            </a:r>
            <a:endParaRPr lang="en-US" altLang="zh-CN" sz="2400">
              <a:solidFill>
                <a:schemeClr val="tx1"/>
              </a:solidFill>
              <a:latin typeface="Times New Roman" panose="02020603050405020304" charset="0"/>
              <a:cs typeface="Times New Roman" panose="02020603050405020304" charset="0"/>
              <a:sym typeface="+mn-ea"/>
            </a:endParaRPr>
          </a:p>
        </p:txBody>
      </p:sp>
      <p:sp>
        <p:nvSpPr>
          <p:cNvPr id="20" name="圆角矩形 19"/>
          <p:cNvSpPr/>
          <p:nvPr/>
        </p:nvSpPr>
        <p:spPr>
          <a:xfrm>
            <a:off x="251460" y="4641850"/>
            <a:ext cx="8445500" cy="426085"/>
          </a:xfrm>
          <a:prstGeom prst="roundRect">
            <a:avLst/>
          </a:prstGeom>
          <a:gradFill>
            <a:gsLst>
              <a:gs pos="50000">
                <a:schemeClr val="accent4"/>
              </a:gs>
              <a:gs pos="0">
                <a:schemeClr val="accent4">
                  <a:lumMod val="25000"/>
                  <a:lumOff val="75000"/>
                </a:schemeClr>
              </a:gs>
              <a:gs pos="100000">
                <a:schemeClr val="accent4">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r>
              <a:rPr lang="en-US" altLang="zh-CN" sz="2400">
                <a:solidFill>
                  <a:schemeClr val="tx1"/>
                </a:solidFill>
                <a:latin typeface="Times New Roman" panose="02020603050405020304" charset="0"/>
                <a:cs typeface="Times New Roman" panose="02020603050405020304" charset="0"/>
                <a:sym typeface="+mn-ea"/>
              </a:rPr>
              <a:t>Was the man set free? </a:t>
            </a:r>
            <a:endParaRPr lang="en-US" altLang="zh-CN" sz="2400">
              <a:solidFill>
                <a:schemeClr val="tx1"/>
              </a:solidFill>
              <a:latin typeface="Times New Roman" panose="02020603050405020304" charset="0"/>
              <a:cs typeface="Times New Roman" panose="02020603050405020304" charset="0"/>
              <a:sym typeface="+mn-ea"/>
            </a:endParaRPr>
          </a:p>
        </p:txBody>
      </p:sp>
      <p:sp>
        <p:nvSpPr>
          <p:cNvPr id="21" name="下箭头 20"/>
          <p:cNvSpPr/>
          <p:nvPr/>
        </p:nvSpPr>
        <p:spPr>
          <a:xfrm>
            <a:off x="4427855" y="3147695"/>
            <a:ext cx="110490" cy="424815"/>
          </a:xfrm>
          <a:prstGeom prst="downArrow">
            <a:avLst/>
          </a:prstGeom>
          <a:solidFill>
            <a:srgbClr val="FF0000"/>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2" name="文本框 21"/>
          <p:cNvSpPr txBox="1"/>
          <p:nvPr/>
        </p:nvSpPr>
        <p:spPr>
          <a:xfrm>
            <a:off x="4691380" y="3183890"/>
            <a:ext cx="808355" cy="368300"/>
          </a:xfrm>
          <a:prstGeom prst="rect">
            <a:avLst/>
          </a:prstGeom>
          <a:noFill/>
          <a:ln w="28575">
            <a:solidFill>
              <a:srgbClr val="FF0000"/>
            </a:solidFill>
            <a:prstDash val="sysDash"/>
          </a:ln>
        </p:spPr>
        <p:txBody>
          <a:bodyPr wrap="square" rtlCol="0">
            <a:spAutoFit/>
          </a:bodyPr>
          <a:lstStyle/>
          <a:p>
            <a:pPr lvl="0" algn="ctr">
              <a:buClrTx/>
              <a:buSzTx/>
              <a:buFontTx/>
            </a:pPr>
            <a:r>
              <a:rPr lang="zh-CN" altLang="en-US">
                <a:sym typeface="+mn-ea"/>
              </a:rPr>
              <a:t>启下</a:t>
            </a:r>
            <a:endParaRPr lang="zh-CN" altLang="en-US">
              <a:sym typeface="+mn-ea"/>
            </a:endParaRPr>
          </a:p>
        </p:txBody>
      </p:sp>
      <p:sp>
        <p:nvSpPr>
          <p:cNvPr id="23" name="圆角矩形 22"/>
          <p:cNvSpPr/>
          <p:nvPr/>
        </p:nvSpPr>
        <p:spPr>
          <a:xfrm>
            <a:off x="292735" y="3629025"/>
            <a:ext cx="8404225" cy="1440180"/>
          </a:xfrm>
          <a:prstGeom prst="roundRect">
            <a:avLst/>
          </a:prstGeom>
          <a:solidFill>
            <a:srgbClr val="92D050"/>
          </a:solidFill>
          <a:ln w="38100">
            <a:gradFill>
              <a:gsLst>
                <a:gs pos="50000">
                  <a:schemeClr val="accent6"/>
                </a:gs>
                <a:gs pos="0">
                  <a:schemeClr val="accent6">
                    <a:lumMod val="25000"/>
                    <a:lumOff val="75000"/>
                  </a:schemeClr>
                </a:gs>
                <a:gs pos="100000">
                  <a:schemeClr val="accent6">
                    <a:lumMod val="85000"/>
                  </a:schemeClr>
                </a:gs>
              </a:gsLst>
              <a:lin ang="5400000" scaled="0"/>
            </a:gradFill>
            <a:prstDash val="sysDash"/>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800">
                <a:solidFill>
                  <a:schemeClr val="tx1"/>
                </a:solidFill>
                <a:latin typeface="Times New Roman" panose="02020603050405020304" charset="0"/>
                <a:cs typeface="Times New Roman" panose="02020603050405020304" charset="0"/>
              </a:rPr>
              <a:t>主旨升华：</a:t>
            </a:r>
            <a:r>
              <a:rPr lang="en-US" altLang="zh-CN" sz="2800">
                <a:solidFill>
                  <a:schemeClr val="tx1"/>
                </a:solidFill>
                <a:latin typeface="Times New Roman" panose="02020603050405020304" charset="0"/>
                <a:cs typeface="Times New Roman" panose="02020603050405020304" charset="0"/>
              </a:rPr>
              <a:t>Kevin</a:t>
            </a:r>
            <a:r>
              <a:rPr lang="zh-CN" altLang="en-US" sz="2800">
                <a:solidFill>
                  <a:schemeClr val="tx1"/>
                </a:solidFill>
                <a:latin typeface="Times New Roman" panose="02020603050405020304" charset="0"/>
                <a:cs typeface="Times New Roman" panose="02020603050405020304" charset="0"/>
              </a:rPr>
              <a:t>的善良、勇敢和心思缜密。</a:t>
            </a:r>
            <a:endParaRPr lang="zh-CN" altLang="en-US" sz="2800">
              <a:solidFill>
                <a:schemeClr val="tx1"/>
              </a:solidFill>
              <a:latin typeface="Times New Roman" panose="02020603050405020304" charset="0"/>
              <a:cs typeface="Times New Roman" panose="02020603050405020304" charset="0"/>
            </a:endParaRPr>
          </a:p>
          <a:p>
            <a:pPr algn="ctr"/>
            <a:endParaRPr lang="zh-CN" altLang="en-US" sz="2800">
              <a:solidFill>
                <a:schemeClr val="tx1"/>
              </a:solidFill>
              <a:latin typeface="Times New Roman" panose="02020603050405020304" charset="0"/>
              <a:cs typeface="Times New Roman" panose="02020603050405020304" charset="0"/>
            </a:endParaRPr>
          </a:p>
        </p:txBody>
      </p:sp>
      <p:sp>
        <p:nvSpPr>
          <p:cNvPr id="8" name="圆角矩形 7"/>
          <p:cNvSpPr/>
          <p:nvPr/>
        </p:nvSpPr>
        <p:spPr>
          <a:xfrm>
            <a:off x="214630" y="2458085"/>
            <a:ext cx="8445500" cy="426085"/>
          </a:xfrm>
          <a:prstGeom prst="roundRect">
            <a:avLst/>
          </a:prstGeom>
          <a:gradFill>
            <a:gsLst>
              <a:gs pos="50000">
                <a:schemeClr val="accent4"/>
              </a:gs>
              <a:gs pos="0">
                <a:schemeClr val="accent4">
                  <a:lumMod val="25000"/>
                  <a:lumOff val="75000"/>
                </a:schemeClr>
              </a:gs>
              <a:gs pos="100000">
                <a:schemeClr val="accent4">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400">
                <a:solidFill>
                  <a:schemeClr val="tx1"/>
                </a:solidFill>
                <a:latin typeface="Times New Roman" panose="02020603050405020304" charset="0"/>
                <a:cs typeface="Times New Roman" panose="02020603050405020304" charset="0"/>
                <a:sym typeface="+mn-ea"/>
              </a:rPr>
              <a:t>此句既协同</a:t>
            </a:r>
            <a:r>
              <a:rPr lang="en-US" altLang="zh-CN" sz="2400">
                <a:solidFill>
                  <a:schemeClr val="tx1"/>
                </a:solidFill>
                <a:latin typeface="Times New Roman" panose="02020603050405020304" charset="0"/>
                <a:cs typeface="Times New Roman" panose="02020603050405020304" charset="0"/>
                <a:sym typeface="+mn-ea"/>
              </a:rPr>
              <a:t>Kevin</a:t>
            </a:r>
            <a:r>
              <a:rPr lang="zh-CN" altLang="en-US" sz="2400">
                <a:solidFill>
                  <a:schemeClr val="tx1"/>
                </a:solidFill>
                <a:latin typeface="Times New Roman" panose="02020603050405020304" charset="0"/>
                <a:cs typeface="Times New Roman" panose="02020603050405020304" charset="0"/>
                <a:sym typeface="+mn-ea"/>
              </a:rPr>
              <a:t>所说的又呼应下文。</a:t>
            </a:r>
            <a:endParaRPr lang="zh-CN" altLang="en-US" sz="2400">
              <a:solidFill>
                <a:schemeClr val="tx1"/>
              </a:solidFill>
              <a:latin typeface="Times New Roman" panose="02020603050405020304" charset="0"/>
              <a:cs typeface="Times New Roman" panose="02020603050405020304" charset="0"/>
              <a:sym typeface="+mn-ea"/>
            </a:endParaRPr>
          </a:p>
        </p:txBody>
      </p:sp>
      <p:sp>
        <p:nvSpPr>
          <p:cNvPr id="11" name="文本框 10"/>
          <p:cNvSpPr txBox="1"/>
          <p:nvPr/>
        </p:nvSpPr>
        <p:spPr>
          <a:xfrm>
            <a:off x="4691380" y="2639695"/>
            <a:ext cx="756285" cy="368300"/>
          </a:xfrm>
          <a:prstGeom prst="rect">
            <a:avLst/>
          </a:prstGeom>
          <a:noFill/>
          <a:ln w="28575">
            <a:solidFill>
              <a:srgbClr val="FF0000"/>
            </a:solidFill>
            <a:prstDash val="sysDash"/>
          </a:ln>
        </p:spPr>
        <p:txBody>
          <a:bodyPr wrap="square" rtlCol="0">
            <a:spAutoFit/>
          </a:bodyPr>
          <a:lstStyle/>
          <a:p>
            <a:pPr algn="ctr"/>
            <a:r>
              <a:rPr lang="zh-CN" altLang="en-US"/>
              <a:t>呈上</a:t>
            </a:r>
            <a:endParaRPr lang="zh-CN" altLang="en-US"/>
          </a:p>
        </p:txBody>
      </p:sp>
      <p:pic>
        <p:nvPicPr>
          <p:cNvPr id="5124" name="图片 6" descr="logo横版 png"/>
          <p:cNvPicPr>
            <a:picLocks noChangeAspect="1"/>
          </p:cNvPicPr>
          <p:nvPr/>
        </p:nvPicPr>
        <p:blipFill>
          <a:blip r:embed="rId4"/>
          <a:stretch>
            <a:fillRect/>
          </a:stretch>
        </p:blipFill>
        <p:spPr>
          <a:xfrm>
            <a:off x="8277225" y="198755"/>
            <a:ext cx="608013" cy="642938"/>
          </a:xfrm>
          <a:prstGeom prst="rect">
            <a:avLst/>
          </a:prstGeom>
          <a:noFill/>
          <a:ln w="9525">
            <a:noFill/>
          </a:ln>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0" dur="1000" fill="hold"/>
                                        <p:tgtEl>
                                          <p:spTgt spid="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22" dur="1000" fill="hold"/>
                                        <p:tgtEl>
                                          <p:spTgt spid="10"/>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0"/>
                                        </p:tgtEl>
                                      </p:cBhvr>
                                    </p:animEffect>
                                  </p:childTnLst>
                                </p:cTn>
                              </p:par>
                              <p:par>
                                <p:cTn id="27" presetID="25"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32" dur="1000" fill="hold"/>
                                        <p:tgtEl>
                                          <p:spTgt spid="11"/>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5"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4" dur="1000" fill="hold"/>
                                        <p:tgtEl>
                                          <p:spTgt spid="12"/>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25" presetClass="entr" presetSubtype="0"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p:cTn id="53"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54"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56" dur="1000" fill="hold"/>
                                        <p:tgtEl>
                                          <p:spTgt spid="8"/>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8"/>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xit" presetSubtype="10" fill="hold" grpId="2" nodeType="clickEffect">
                                  <p:stCondLst>
                                    <p:cond delay="0"/>
                                  </p:stCondLst>
                                  <p:childTnLst>
                                    <p:animEffect transition="out" filter="blinds(horizontal)">
                                      <p:cBhvr>
                                        <p:cTn id="64" dur="500"/>
                                        <p:tgtEl>
                                          <p:spTgt spid="8"/>
                                        </p:tgtEl>
                                      </p:cBhvr>
                                    </p:animEffect>
                                    <p:set>
                                      <p:cBhvr>
                                        <p:cTn id="65" dur="1" fill="hold">
                                          <p:stCondLst>
                                            <p:cond delay="499"/>
                                          </p:stCondLst>
                                        </p:cTn>
                                        <p:tgtEl>
                                          <p:spTgt spid="8"/>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25" presetClass="entr" presetSubtype="0" fill="hold" nodeType="clickEffect">
                                  <p:stCondLst>
                                    <p:cond delay="0"/>
                                  </p:stCondLst>
                                  <p:childTnLst>
                                    <p:set>
                                      <p:cBhvr>
                                        <p:cTn id="69" dur="1" fill="hold">
                                          <p:stCondLst>
                                            <p:cond delay="0"/>
                                          </p:stCondLst>
                                        </p:cTn>
                                        <p:tgtEl>
                                          <p:spTgt spid="16"/>
                                        </p:tgtEl>
                                        <p:attrNameLst>
                                          <p:attrName>style.visibility</p:attrName>
                                        </p:attrNameLst>
                                      </p:cBhvr>
                                      <p:to>
                                        <p:strVal val="visible"/>
                                      </p:to>
                                    </p:set>
                                    <p:anim calcmode="lin" valueType="num">
                                      <p:cBhvr>
                                        <p:cTn id="70"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71"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72"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73" dur="1000" fill="hold"/>
                                        <p:tgtEl>
                                          <p:spTgt spid="16"/>
                                        </p:tgtEl>
                                        <p:attrNameLst>
                                          <p:attrName>ppt_h</p:attrName>
                                        </p:attrNameLst>
                                      </p:cBhvr>
                                      <p:tavLst>
                                        <p:tav tm="0">
                                          <p:val>
                                            <p:strVal val="#ppt_h"/>
                                          </p:val>
                                        </p:tav>
                                        <p:tav tm="100000">
                                          <p:val>
                                            <p:strVal val="#ppt_h"/>
                                          </p:val>
                                        </p:tav>
                                      </p:tavLst>
                                    </p:anim>
                                    <p:anim calcmode="lin" valueType="num">
                                      <p:cBhvr>
                                        <p:cTn id="74"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75"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76"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77" dur="1000" decel="50000">
                                          <p:stCondLst>
                                            <p:cond delay="0"/>
                                          </p:stCondLst>
                                        </p:cTn>
                                        <p:tgtEl>
                                          <p:spTgt spid="16"/>
                                        </p:tgtEl>
                                      </p:cBhvr>
                                    </p:animEffect>
                                  </p:childTnLst>
                                </p:cTn>
                              </p:par>
                              <p:par>
                                <p:cTn id="78" presetID="25" presetClass="entr" presetSubtype="0" fill="hold" nodeType="with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p:cTn id="80"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81"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82"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83" dur="1000" fill="hold"/>
                                        <p:tgtEl>
                                          <p:spTgt spid="15"/>
                                        </p:tgtEl>
                                        <p:attrNameLst>
                                          <p:attrName>ppt_h</p:attrName>
                                        </p:attrNameLst>
                                      </p:cBhvr>
                                      <p:tavLst>
                                        <p:tav tm="0">
                                          <p:val>
                                            <p:strVal val="#ppt_h"/>
                                          </p:val>
                                        </p:tav>
                                        <p:tav tm="100000">
                                          <p:val>
                                            <p:strVal val="#ppt_h"/>
                                          </p:val>
                                        </p:tav>
                                      </p:tavLst>
                                    </p:anim>
                                    <p:anim calcmode="lin" valueType="num">
                                      <p:cBhvr>
                                        <p:cTn id="84"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85"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86"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87" dur="1000" decel="50000">
                                          <p:stCondLst>
                                            <p:cond delay="0"/>
                                          </p:stCondLst>
                                        </p:cTn>
                                        <p:tgtEl>
                                          <p:spTgt spid="15"/>
                                        </p:tgtEl>
                                      </p:cBhvr>
                                    </p:animEffect>
                                  </p:childTnLst>
                                </p:cTn>
                              </p:par>
                            </p:childTnLst>
                          </p:cTn>
                        </p:par>
                      </p:childTnLst>
                    </p:cTn>
                  </p:par>
                  <p:par>
                    <p:cTn id="88" fill="hold">
                      <p:stCondLst>
                        <p:cond delay="indefinite"/>
                      </p:stCondLst>
                      <p:childTnLst>
                        <p:par>
                          <p:cTn id="89" fill="hold">
                            <p:stCondLst>
                              <p:cond delay="0"/>
                            </p:stCondLst>
                            <p:childTnLst>
                              <p:par>
                                <p:cTn id="90" presetID="25" presetClass="entr" presetSubtype="0" fill="hold" grpId="0" nodeType="clickEffect">
                                  <p:stCondLst>
                                    <p:cond delay="0"/>
                                  </p:stCondLst>
                                  <p:childTnLst>
                                    <p:set>
                                      <p:cBhvr>
                                        <p:cTn id="91" dur="1" fill="hold">
                                          <p:stCondLst>
                                            <p:cond delay="0"/>
                                          </p:stCondLst>
                                        </p:cTn>
                                        <p:tgtEl>
                                          <p:spTgt spid="17"/>
                                        </p:tgtEl>
                                        <p:attrNameLst>
                                          <p:attrName>style.visibility</p:attrName>
                                        </p:attrNameLst>
                                      </p:cBhvr>
                                      <p:to>
                                        <p:strVal val="visible"/>
                                      </p:to>
                                    </p:set>
                                    <p:anim calcmode="lin" valueType="num">
                                      <p:cBhvr>
                                        <p:cTn id="92"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93"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94"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95" dur="1000" fill="hold"/>
                                        <p:tgtEl>
                                          <p:spTgt spid="17"/>
                                        </p:tgtEl>
                                        <p:attrNameLst>
                                          <p:attrName>ppt_h</p:attrName>
                                        </p:attrNameLst>
                                      </p:cBhvr>
                                      <p:tavLst>
                                        <p:tav tm="0">
                                          <p:val>
                                            <p:strVal val="#ppt_h"/>
                                          </p:val>
                                        </p:tav>
                                        <p:tav tm="100000">
                                          <p:val>
                                            <p:strVal val="#ppt_h"/>
                                          </p:val>
                                        </p:tav>
                                      </p:tavLst>
                                    </p:anim>
                                    <p:anim calcmode="lin" valueType="num">
                                      <p:cBhvr>
                                        <p:cTn id="96"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97"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98"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99" dur="1000" decel="50000">
                                          <p:stCondLst>
                                            <p:cond delay="0"/>
                                          </p:stCondLst>
                                        </p:cTn>
                                        <p:tgtEl>
                                          <p:spTgt spid="17"/>
                                        </p:tgtEl>
                                      </p:cBhvr>
                                    </p:animEffect>
                                  </p:childTnLst>
                                </p:cTn>
                              </p:par>
                            </p:childTnLst>
                          </p:cTn>
                        </p:par>
                      </p:childTnLst>
                    </p:cTn>
                  </p:par>
                  <p:par>
                    <p:cTn id="100" fill="hold">
                      <p:stCondLst>
                        <p:cond delay="indefinite"/>
                      </p:stCondLst>
                      <p:childTnLst>
                        <p:par>
                          <p:cTn id="101" fill="hold">
                            <p:stCondLst>
                              <p:cond delay="0"/>
                            </p:stCondLst>
                            <p:childTnLst>
                              <p:par>
                                <p:cTn id="102" presetID="25" presetClass="entr" presetSubtype="0" fill="hold" grpId="0" nodeType="clickEffect">
                                  <p:stCondLst>
                                    <p:cond delay="0"/>
                                  </p:stCondLst>
                                  <p:childTnLst>
                                    <p:set>
                                      <p:cBhvr>
                                        <p:cTn id="103" dur="1" fill="hold">
                                          <p:stCondLst>
                                            <p:cond delay="0"/>
                                          </p:stCondLst>
                                        </p:cTn>
                                        <p:tgtEl>
                                          <p:spTgt spid="14"/>
                                        </p:tgtEl>
                                        <p:attrNameLst>
                                          <p:attrName>style.visibility</p:attrName>
                                        </p:attrNameLst>
                                      </p:cBhvr>
                                      <p:to>
                                        <p:strVal val="visible"/>
                                      </p:to>
                                    </p:set>
                                    <p:anim calcmode="lin" valueType="num">
                                      <p:cBhvr>
                                        <p:cTn id="104"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5"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6"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7" dur="1000" fill="hold"/>
                                        <p:tgtEl>
                                          <p:spTgt spid="14"/>
                                        </p:tgtEl>
                                        <p:attrNameLst>
                                          <p:attrName>ppt_h</p:attrName>
                                        </p:attrNameLst>
                                      </p:cBhvr>
                                      <p:tavLst>
                                        <p:tav tm="0">
                                          <p:val>
                                            <p:strVal val="#ppt_h"/>
                                          </p:val>
                                        </p:tav>
                                        <p:tav tm="100000">
                                          <p:val>
                                            <p:strVal val="#ppt_h"/>
                                          </p:val>
                                        </p:tav>
                                      </p:tavLst>
                                    </p:anim>
                                    <p:anim calcmode="lin" valueType="num">
                                      <p:cBhvr>
                                        <p:cTn id="108"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09"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0"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1" dur="1000" decel="50000">
                                          <p:stCondLst>
                                            <p:cond delay="0"/>
                                          </p:stCondLst>
                                        </p:cTn>
                                        <p:tgtEl>
                                          <p:spTgt spid="14"/>
                                        </p:tgtEl>
                                      </p:cBhvr>
                                    </p:animEffect>
                                  </p:childTnLst>
                                </p:cTn>
                              </p:par>
                            </p:childTnLst>
                          </p:cTn>
                        </p:par>
                      </p:childTnLst>
                    </p:cTn>
                  </p:par>
                  <p:par>
                    <p:cTn id="112" fill="hold">
                      <p:stCondLst>
                        <p:cond delay="indefinite"/>
                      </p:stCondLst>
                      <p:childTnLst>
                        <p:par>
                          <p:cTn id="113" fill="hold">
                            <p:stCondLst>
                              <p:cond delay="0"/>
                            </p:stCondLst>
                            <p:childTnLst>
                              <p:par>
                                <p:cTn id="114" presetID="25" presetClass="entr" presetSubtype="0" fill="hold" grpId="0" nodeType="clickEffect">
                                  <p:stCondLst>
                                    <p:cond delay="0"/>
                                  </p:stCondLst>
                                  <p:childTnLst>
                                    <p:set>
                                      <p:cBhvr>
                                        <p:cTn id="115" dur="1" fill="hold">
                                          <p:stCondLst>
                                            <p:cond delay="0"/>
                                          </p:stCondLst>
                                        </p:cTn>
                                        <p:tgtEl>
                                          <p:spTgt spid="13"/>
                                        </p:tgtEl>
                                        <p:attrNameLst>
                                          <p:attrName>style.visibility</p:attrName>
                                        </p:attrNameLst>
                                      </p:cBhvr>
                                      <p:to>
                                        <p:strVal val="visible"/>
                                      </p:to>
                                    </p:set>
                                    <p:anim calcmode="lin" valueType="num">
                                      <p:cBhvr>
                                        <p:cTn id="116"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117"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118"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119" dur="1000" fill="hold"/>
                                        <p:tgtEl>
                                          <p:spTgt spid="13"/>
                                        </p:tgtEl>
                                        <p:attrNameLst>
                                          <p:attrName>ppt_h</p:attrName>
                                        </p:attrNameLst>
                                      </p:cBhvr>
                                      <p:tavLst>
                                        <p:tav tm="0">
                                          <p:val>
                                            <p:strVal val="#ppt_h"/>
                                          </p:val>
                                        </p:tav>
                                        <p:tav tm="100000">
                                          <p:val>
                                            <p:strVal val="#ppt_h"/>
                                          </p:val>
                                        </p:tav>
                                      </p:tavLst>
                                    </p:anim>
                                    <p:anim calcmode="lin" valueType="num">
                                      <p:cBhvr>
                                        <p:cTn id="120"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121"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122"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123" dur="1000" decel="50000">
                                          <p:stCondLst>
                                            <p:cond delay="0"/>
                                          </p:stCondLst>
                                        </p:cTn>
                                        <p:tgtEl>
                                          <p:spTgt spid="13"/>
                                        </p:tgtEl>
                                      </p:cBhvr>
                                    </p:animEffect>
                                  </p:childTnLst>
                                </p:cTn>
                              </p:par>
                            </p:childTnLst>
                          </p:cTn>
                        </p:par>
                      </p:childTnLst>
                    </p:cTn>
                  </p:par>
                  <p:par>
                    <p:cTn id="124" fill="hold">
                      <p:stCondLst>
                        <p:cond delay="indefinite"/>
                      </p:stCondLst>
                      <p:childTnLst>
                        <p:par>
                          <p:cTn id="125" fill="hold">
                            <p:stCondLst>
                              <p:cond delay="0"/>
                            </p:stCondLst>
                            <p:childTnLst>
                              <p:par>
                                <p:cTn id="126" presetID="25" presetClass="entr" presetSubtype="0" fill="hold" grpId="0" nodeType="clickEffect">
                                  <p:stCondLst>
                                    <p:cond delay="0"/>
                                  </p:stCondLst>
                                  <p:childTnLst>
                                    <p:set>
                                      <p:cBhvr>
                                        <p:cTn id="127" dur="1" fill="hold">
                                          <p:stCondLst>
                                            <p:cond delay="0"/>
                                          </p:stCondLst>
                                        </p:cTn>
                                        <p:tgtEl>
                                          <p:spTgt spid="22"/>
                                        </p:tgtEl>
                                        <p:attrNameLst>
                                          <p:attrName>style.visibility</p:attrName>
                                        </p:attrNameLst>
                                      </p:cBhvr>
                                      <p:to>
                                        <p:strVal val="visible"/>
                                      </p:to>
                                    </p:set>
                                    <p:anim calcmode="lin" valueType="num">
                                      <p:cBhvr>
                                        <p:cTn id="128" dur="500" decel="50000" fill="hold">
                                          <p:stCondLst>
                                            <p:cond delay="0"/>
                                          </p:stCondLst>
                                        </p:cTn>
                                        <p:tgtEl>
                                          <p:spTgt spid="22"/>
                                        </p:tgtEl>
                                        <p:attrNameLst>
                                          <p:attrName>style.rotation</p:attrName>
                                        </p:attrNameLst>
                                      </p:cBhvr>
                                      <p:tavLst>
                                        <p:tav tm="0">
                                          <p:val>
                                            <p:fltVal val="-90"/>
                                          </p:val>
                                        </p:tav>
                                        <p:tav tm="100000">
                                          <p:val>
                                            <p:fltVal val="0"/>
                                          </p:val>
                                        </p:tav>
                                      </p:tavLst>
                                    </p:anim>
                                    <p:anim calcmode="lin" valueType="num">
                                      <p:cBhvr>
                                        <p:cTn id="129" dur="500" decel="50000" fill="hold">
                                          <p:stCondLst>
                                            <p:cond delay="0"/>
                                          </p:stCondLst>
                                        </p:cTn>
                                        <p:tgtEl>
                                          <p:spTgt spid="22"/>
                                        </p:tgtEl>
                                        <p:attrNameLst>
                                          <p:attrName>ppt_w</p:attrName>
                                        </p:attrNameLst>
                                      </p:cBhvr>
                                      <p:tavLst>
                                        <p:tav tm="0">
                                          <p:val>
                                            <p:strVal val="#ppt_w"/>
                                          </p:val>
                                        </p:tav>
                                        <p:tav tm="100000">
                                          <p:val>
                                            <p:strVal val="#ppt_w*.05"/>
                                          </p:val>
                                        </p:tav>
                                      </p:tavLst>
                                    </p:anim>
                                    <p:anim calcmode="lin" valueType="num">
                                      <p:cBhvr>
                                        <p:cTn id="130" dur="500" accel="50000" fill="hold">
                                          <p:stCondLst>
                                            <p:cond delay="500"/>
                                          </p:stCondLst>
                                        </p:cTn>
                                        <p:tgtEl>
                                          <p:spTgt spid="22"/>
                                        </p:tgtEl>
                                        <p:attrNameLst>
                                          <p:attrName>ppt_w</p:attrName>
                                        </p:attrNameLst>
                                      </p:cBhvr>
                                      <p:tavLst>
                                        <p:tav tm="0">
                                          <p:val>
                                            <p:strVal val="#ppt_w*.05"/>
                                          </p:val>
                                        </p:tav>
                                        <p:tav tm="100000">
                                          <p:val>
                                            <p:strVal val="#ppt_w"/>
                                          </p:val>
                                        </p:tav>
                                      </p:tavLst>
                                    </p:anim>
                                    <p:anim calcmode="lin" valueType="num">
                                      <p:cBhvr>
                                        <p:cTn id="131" dur="1000" fill="hold"/>
                                        <p:tgtEl>
                                          <p:spTgt spid="22"/>
                                        </p:tgtEl>
                                        <p:attrNameLst>
                                          <p:attrName>ppt_h</p:attrName>
                                        </p:attrNameLst>
                                      </p:cBhvr>
                                      <p:tavLst>
                                        <p:tav tm="0">
                                          <p:val>
                                            <p:strVal val="#ppt_h"/>
                                          </p:val>
                                        </p:tav>
                                        <p:tav tm="100000">
                                          <p:val>
                                            <p:strVal val="#ppt_h"/>
                                          </p:val>
                                        </p:tav>
                                      </p:tavLst>
                                    </p:anim>
                                    <p:anim calcmode="lin" valueType="num">
                                      <p:cBhvr>
                                        <p:cTn id="132" dur="500" decel="50000" fill="hold">
                                          <p:stCondLst>
                                            <p:cond delay="0"/>
                                          </p:stCondLst>
                                        </p:cTn>
                                        <p:tgtEl>
                                          <p:spTgt spid="22"/>
                                        </p:tgtEl>
                                        <p:attrNameLst>
                                          <p:attrName>ppt_x</p:attrName>
                                        </p:attrNameLst>
                                      </p:cBhvr>
                                      <p:tavLst>
                                        <p:tav tm="0">
                                          <p:val>
                                            <p:strVal val="#ppt_x+.4"/>
                                          </p:val>
                                        </p:tav>
                                        <p:tav tm="100000">
                                          <p:val>
                                            <p:strVal val="#ppt_x"/>
                                          </p:val>
                                        </p:tav>
                                      </p:tavLst>
                                    </p:anim>
                                    <p:anim calcmode="lin" valueType="num">
                                      <p:cBhvr>
                                        <p:cTn id="133" dur="500" decel="50000" fill="hold">
                                          <p:stCondLst>
                                            <p:cond delay="0"/>
                                          </p:stCondLst>
                                        </p:cTn>
                                        <p:tgtEl>
                                          <p:spTgt spid="22"/>
                                        </p:tgtEl>
                                        <p:attrNameLst>
                                          <p:attrName>ppt_y</p:attrName>
                                        </p:attrNameLst>
                                      </p:cBhvr>
                                      <p:tavLst>
                                        <p:tav tm="0">
                                          <p:val>
                                            <p:strVal val="#ppt_y-.2"/>
                                          </p:val>
                                        </p:tav>
                                        <p:tav tm="100000">
                                          <p:val>
                                            <p:strVal val="#ppt_y+.1"/>
                                          </p:val>
                                        </p:tav>
                                      </p:tavLst>
                                    </p:anim>
                                    <p:anim calcmode="lin" valueType="num">
                                      <p:cBhvr>
                                        <p:cTn id="134" dur="500" accel="50000" fill="hold">
                                          <p:stCondLst>
                                            <p:cond delay="500"/>
                                          </p:stCondLst>
                                        </p:cTn>
                                        <p:tgtEl>
                                          <p:spTgt spid="22"/>
                                        </p:tgtEl>
                                        <p:attrNameLst>
                                          <p:attrName>ppt_y</p:attrName>
                                        </p:attrNameLst>
                                      </p:cBhvr>
                                      <p:tavLst>
                                        <p:tav tm="0">
                                          <p:val>
                                            <p:strVal val="#ppt_y+.1"/>
                                          </p:val>
                                        </p:tav>
                                        <p:tav tm="100000">
                                          <p:val>
                                            <p:strVal val="#ppt_y"/>
                                          </p:val>
                                        </p:tav>
                                      </p:tavLst>
                                    </p:anim>
                                    <p:animEffect transition="in" filter="fade">
                                      <p:cBhvr>
                                        <p:cTn id="135" dur="1000" decel="50000">
                                          <p:stCondLst>
                                            <p:cond delay="0"/>
                                          </p:stCondLst>
                                        </p:cTn>
                                        <p:tgtEl>
                                          <p:spTgt spid="22"/>
                                        </p:tgtEl>
                                      </p:cBhvr>
                                    </p:animEffect>
                                  </p:childTnLst>
                                </p:cTn>
                              </p:par>
                              <p:par>
                                <p:cTn id="136" presetID="25" presetClass="entr" presetSubtype="0" fill="hold" grpId="0" nodeType="withEffect">
                                  <p:stCondLst>
                                    <p:cond delay="0"/>
                                  </p:stCondLst>
                                  <p:childTnLst>
                                    <p:set>
                                      <p:cBhvr>
                                        <p:cTn id="137" dur="1" fill="hold">
                                          <p:stCondLst>
                                            <p:cond delay="0"/>
                                          </p:stCondLst>
                                        </p:cTn>
                                        <p:tgtEl>
                                          <p:spTgt spid="21"/>
                                        </p:tgtEl>
                                        <p:attrNameLst>
                                          <p:attrName>style.visibility</p:attrName>
                                        </p:attrNameLst>
                                      </p:cBhvr>
                                      <p:to>
                                        <p:strVal val="visible"/>
                                      </p:to>
                                    </p:set>
                                    <p:anim calcmode="lin" valueType="num">
                                      <p:cBhvr>
                                        <p:cTn id="138" dur="500" decel="50000" fill="hold">
                                          <p:stCondLst>
                                            <p:cond delay="0"/>
                                          </p:stCondLst>
                                        </p:cTn>
                                        <p:tgtEl>
                                          <p:spTgt spid="21"/>
                                        </p:tgtEl>
                                        <p:attrNameLst>
                                          <p:attrName>style.rotation</p:attrName>
                                        </p:attrNameLst>
                                      </p:cBhvr>
                                      <p:tavLst>
                                        <p:tav tm="0">
                                          <p:val>
                                            <p:fltVal val="-90"/>
                                          </p:val>
                                        </p:tav>
                                        <p:tav tm="100000">
                                          <p:val>
                                            <p:fltVal val="0"/>
                                          </p:val>
                                        </p:tav>
                                      </p:tavLst>
                                    </p:anim>
                                    <p:anim calcmode="lin" valueType="num">
                                      <p:cBhvr>
                                        <p:cTn id="139" dur="500" decel="50000" fill="hold">
                                          <p:stCondLst>
                                            <p:cond delay="0"/>
                                          </p:stCondLst>
                                        </p:cTn>
                                        <p:tgtEl>
                                          <p:spTgt spid="21"/>
                                        </p:tgtEl>
                                        <p:attrNameLst>
                                          <p:attrName>ppt_w</p:attrName>
                                        </p:attrNameLst>
                                      </p:cBhvr>
                                      <p:tavLst>
                                        <p:tav tm="0">
                                          <p:val>
                                            <p:strVal val="#ppt_w"/>
                                          </p:val>
                                        </p:tav>
                                        <p:tav tm="100000">
                                          <p:val>
                                            <p:strVal val="#ppt_w*.05"/>
                                          </p:val>
                                        </p:tav>
                                      </p:tavLst>
                                    </p:anim>
                                    <p:anim calcmode="lin" valueType="num">
                                      <p:cBhvr>
                                        <p:cTn id="140" dur="500" accel="50000" fill="hold">
                                          <p:stCondLst>
                                            <p:cond delay="500"/>
                                          </p:stCondLst>
                                        </p:cTn>
                                        <p:tgtEl>
                                          <p:spTgt spid="21"/>
                                        </p:tgtEl>
                                        <p:attrNameLst>
                                          <p:attrName>ppt_w</p:attrName>
                                        </p:attrNameLst>
                                      </p:cBhvr>
                                      <p:tavLst>
                                        <p:tav tm="0">
                                          <p:val>
                                            <p:strVal val="#ppt_w*.05"/>
                                          </p:val>
                                        </p:tav>
                                        <p:tav tm="100000">
                                          <p:val>
                                            <p:strVal val="#ppt_w"/>
                                          </p:val>
                                        </p:tav>
                                      </p:tavLst>
                                    </p:anim>
                                    <p:anim calcmode="lin" valueType="num">
                                      <p:cBhvr>
                                        <p:cTn id="141" dur="1000" fill="hold"/>
                                        <p:tgtEl>
                                          <p:spTgt spid="21"/>
                                        </p:tgtEl>
                                        <p:attrNameLst>
                                          <p:attrName>ppt_h</p:attrName>
                                        </p:attrNameLst>
                                      </p:cBhvr>
                                      <p:tavLst>
                                        <p:tav tm="0">
                                          <p:val>
                                            <p:strVal val="#ppt_h"/>
                                          </p:val>
                                        </p:tav>
                                        <p:tav tm="100000">
                                          <p:val>
                                            <p:strVal val="#ppt_h"/>
                                          </p:val>
                                        </p:tav>
                                      </p:tavLst>
                                    </p:anim>
                                    <p:anim calcmode="lin" valueType="num">
                                      <p:cBhvr>
                                        <p:cTn id="142" dur="500" decel="50000" fill="hold">
                                          <p:stCondLst>
                                            <p:cond delay="0"/>
                                          </p:stCondLst>
                                        </p:cTn>
                                        <p:tgtEl>
                                          <p:spTgt spid="21"/>
                                        </p:tgtEl>
                                        <p:attrNameLst>
                                          <p:attrName>ppt_x</p:attrName>
                                        </p:attrNameLst>
                                      </p:cBhvr>
                                      <p:tavLst>
                                        <p:tav tm="0">
                                          <p:val>
                                            <p:strVal val="#ppt_x+.4"/>
                                          </p:val>
                                        </p:tav>
                                        <p:tav tm="100000">
                                          <p:val>
                                            <p:strVal val="#ppt_x"/>
                                          </p:val>
                                        </p:tav>
                                      </p:tavLst>
                                    </p:anim>
                                    <p:anim calcmode="lin" valueType="num">
                                      <p:cBhvr>
                                        <p:cTn id="143" dur="500" decel="50000" fill="hold">
                                          <p:stCondLst>
                                            <p:cond delay="0"/>
                                          </p:stCondLst>
                                        </p:cTn>
                                        <p:tgtEl>
                                          <p:spTgt spid="21"/>
                                        </p:tgtEl>
                                        <p:attrNameLst>
                                          <p:attrName>ppt_y</p:attrName>
                                        </p:attrNameLst>
                                      </p:cBhvr>
                                      <p:tavLst>
                                        <p:tav tm="0">
                                          <p:val>
                                            <p:strVal val="#ppt_y-.2"/>
                                          </p:val>
                                        </p:tav>
                                        <p:tav tm="100000">
                                          <p:val>
                                            <p:strVal val="#ppt_y+.1"/>
                                          </p:val>
                                        </p:tav>
                                      </p:tavLst>
                                    </p:anim>
                                    <p:anim calcmode="lin" valueType="num">
                                      <p:cBhvr>
                                        <p:cTn id="144" dur="500" accel="50000" fill="hold">
                                          <p:stCondLst>
                                            <p:cond delay="500"/>
                                          </p:stCondLst>
                                        </p:cTn>
                                        <p:tgtEl>
                                          <p:spTgt spid="21"/>
                                        </p:tgtEl>
                                        <p:attrNameLst>
                                          <p:attrName>ppt_y</p:attrName>
                                        </p:attrNameLst>
                                      </p:cBhvr>
                                      <p:tavLst>
                                        <p:tav tm="0">
                                          <p:val>
                                            <p:strVal val="#ppt_y+.1"/>
                                          </p:val>
                                        </p:tav>
                                        <p:tav tm="100000">
                                          <p:val>
                                            <p:strVal val="#ppt_y"/>
                                          </p:val>
                                        </p:tav>
                                      </p:tavLst>
                                    </p:anim>
                                    <p:animEffect transition="in" filter="fade">
                                      <p:cBhvr>
                                        <p:cTn id="145" dur="1000" decel="50000">
                                          <p:stCondLst>
                                            <p:cond delay="0"/>
                                          </p:stCondLst>
                                        </p:cTn>
                                        <p:tgtEl>
                                          <p:spTgt spid="21"/>
                                        </p:tgtEl>
                                      </p:cBhvr>
                                    </p:animEffect>
                                  </p:childTnLst>
                                </p:cTn>
                              </p:par>
                            </p:childTnLst>
                          </p:cTn>
                        </p:par>
                      </p:childTnLst>
                    </p:cTn>
                  </p:par>
                  <p:par>
                    <p:cTn id="146" fill="hold">
                      <p:stCondLst>
                        <p:cond delay="indefinite"/>
                      </p:stCondLst>
                      <p:childTnLst>
                        <p:par>
                          <p:cTn id="147" fill="hold">
                            <p:stCondLst>
                              <p:cond delay="0"/>
                            </p:stCondLst>
                            <p:childTnLst>
                              <p:par>
                                <p:cTn id="148" presetID="25" presetClass="entr" presetSubtype="0" fill="hold" grpId="0" nodeType="clickEffect">
                                  <p:stCondLst>
                                    <p:cond delay="0"/>
                                  </p:stCondLst>
                                  <p:childTnLst>
                                    <p:set>
                                      <p:cBhvr>
                                        <p:cTn id="149" dur="1" fill="hold">
                                          <p:stCondLst>
                                            <p:cond delay="0"/>
                                          </p:stCondLst>
                                        </p:cTn>
                                        <p:tgtEl>
                                          <p:spTgt spid="18"/>
                                        </p:tgtEl>
                                        <p:attrNameLst>
                                          <p:attrName>style.visibility</p:attrName>
                                        </p:attrNameLst>
                                      </p:cBhvr>
                                      <p:to>
                                        <p:strVal val="visible"/>
                                      </p:to>
                                    </p:set>
                                    <p:anim calcmode="lin" valueType="num">
                                      <p:cBhvr>
                                        <p:cTn id="150"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151"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152"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153" dur="1000" fill="hold"/>
                                        <p:tgtEl>
                                          <p:spTgt spid="18"/>
                                        </p:tgtEl>
                                        <p:attrNameLst>
                                          <p:attrName>ppt_h</p:attrName>
                                        </p:attrNameLst>
                                      </p:cBhvr>
                                      <p:tavLst>
                                        <p:tav tm="0">
                                          <p:val>
                                            <p:strVal val="#ppt_h"/>
                                          </p:val>
                                        </p:tav>
                                        <p:tav tm="100000">
                                          <p:val>
                                            <p:strVal val="#ppt_h"/>
                                          </p:val>
                                        </p:tav>
                                      </p:tavLst>
                                    </p:anim>
                                    <p:anim calcmode="lin" valueType="num">
                                      <p:cBhvr>
                                        <p:cTn id="154"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155"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156"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157" dur="1000" decel="50000">
                                          <p:stCondLst>
                                            <p:cond delay="0"/>
                                          </p:stCondLst>
                                        </p:cTn>
                                        <p:tgtEl>
                                          <p:spTgt spid="18"/>
                                        </p:tgtEl>
                                      </p:cBhvr>
                                    </p:animEffect>
                                  </p:childTnLst>
                                </p:cTn>
                              </p:par>
                            </p:childTnLst>
                          </p:cTn>
                        </p:par>
                      </p:childTnLst>
                    </p:cTn>
                  </p:par>
                  <p:par>
                    <p:cTn id="158" fill="hold">
                      <p:stCondLst>
                        <p:cond delay="indefinite"/>
                      </p:stCondLst>
                      <p:childTnLst>
                        <p:par>
                          <p:cTn id="159" fill="hold">
                            <p:stCondLst>
                              <p:cond delay="0"/>
                            </p:stCondLst>
                            <p:childTnLst>
                              <p:par>
                                <p:cTn id="160" presetID="25" presetClass="entr" presetSubtype="0" fill="hold" grpId="0" nodeType="clickEffect">
                                  <p:stCondLst>
                                    <p:cond delay="0"/>
                                  </p:stCondLst>
                                  <p:childTnLst>
                                    <p:set>
                                      <p:cBhvr>
                                        <p:cTn id="161" dur="1" fill="hold">
                                          <p:stCondLst>
                                            <p:cond delay="0"/>
                                          </p:stCondLst>
                                        </p:cTn>
                                        <p:tgtEl>
                                          <p:spTgt spid="19"/>
                                        </p:tgtEl>
                                        <p:attrNameLst>
                                          <p:attrName>style.visibility</p:attrName>
                                        </p:attrNameLst>
                                      </p:cBhvr>
                                      <p:to>
                                        <p:strVal val="visible"/>
                                      </p:to>
                                    </p:set>
                                    <p:anim calcmode="lin" valueType="num">
                                      <p:cBhvr>
                                        <p:cTn id="162" dur="50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163" dur="50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164" dur="500" accel="50000" fill="hold">
                                          <p:stCondLst>
                                            <p:cond delay="500"/>
                                          </p:stCondLst>
                                        </p:cTn>
                                        <p:tgtEl>
                                          <p:spTgt spid="19"/>
                                        </p:tgtEl>
                                        <p:attrNameLst>
                                          <p:attrName>ppt_w</p:attrName>
                                        </p:attrNameLst>
                                      </p:cBhvr>
                                      <p:tavLst>
                                        <p:tav tm="0">
                                          <p:val>
                                            <p:strVal val="#ppt_w*.05"/>
                                          </p:val>
                                        </p:tav>
                                        <p:tav tm="100000">
                                          <p:val>
                                            <p:strVal val="#ppt_w"/>
                                          </p:val>
                                        </p:tav>
                                      </p:tavLst>
                                    </p:anim>
                                    <p:anim calcmode="lin" valueType="num">
                                      <p:cBhvr>
                                        <p:cTn id="165" dur="1000" fill="hold"/>
                                        <p:tgtEl>
                                          <p:spTgt spid="19"/>
                                        </p:tgtEl>
                                        <p:attrNameLst>
                                          <p:attrName>ppt_h</p:attrName>
                                        </p:attrNameLst>
                                      </p:cBhvr>
                                      <p:tavLst>
                                        <p:tav tm="0">
                                          <p:val>
                                            <p:strVal val="#ppt_h"/>
                                          </p:val>
                                        </p:tav>
                                        <p:tav tm="100000">
                                          <p:val>
                                            <p:strVal val="#ppt_h"/>
                                          </p:val>
                                        </p:tav>
                                      </p:tavLst>
                                    </p:anim>
                                    <p:anim calcmode="lin" valueType="num">
                                      <p:cBhvr>
                                        <p:cTn id="166" dur="50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167" dur="50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168" dur="500" accel="50000" fill="hold">
                                          <p:stCondLst>
                                            <p:cond delay="500"/>
                                          </p:stCondLst>
                                        </p:cTn>
                                        <p:tgtEl>
                                          <p:spTgt spid="19"/>
                                        </p:tgtEl>
                                        <p:attrNameLst>
                                          <p:attrName>ppt_y</p:attrName>
                                        </p:attrNameLst>
                                      </p:cBhvr>
                                      <p:tavLst>
                                        <p:tav tm="0">
                                          <p:val>
                                            <p:strVal val="#ppt_y+.1"/>
                                          </p:val>
                                        </p:tav>
                                        <p:tav tm="100000">
                                          <p:val>
                                            <p:strVal val="#ppt_y"/>
                                          </p:val>
                                        </p:tav>
                                      </p:tavLst>
                                    </p:anim>
                                    <p:animEffect transition="in" filter="fade">
                                      <p:cBhvr>
                                        <p:cTn id="169" dur="1000" decel="50000">
                                          <p:stCondLst>
                                            <p:cond delay="0"/>
                                          </p:stCondLst>
                                        </p:cTn>
                                        <p:tgtEl>
                                          <p:spTgt spid="19"/>
                                        </p:tgtEl>
                                      </p:cBhvr>
                                    </p:animEffect>
                                  </p:childTnLst>
                                </p:cTn>
                              </p:par>
                            </p:childTnLst>
                          </p:cTn>
                        </p:par>
                      </p:childTnLst>
                    </p:cTn>
                  </p:par>
                  <p:par>
                    <p:cTn id="170" fill="hold">
                      <p:stCondLst>
                        <p:cond delay="indefinite"/>
                      </p:stCondLst>
                      <p:childTnLst>
                        <p:par>
                          <p:cTn id="171" fill="hold">
                            <p:stCondLst>
                              <p:cond delay="0"/>
                            </p:stCondLst>
                            <p:childTnLst>
                              <p:par>
                                <p:cTn id="172" presetID="25" presetClass="entr" presetSubtype="0" fill="hold" grpId="0" nodeType="clickEffect">
                                  <p:stCondLst>
                                    <p:cond delay="0"/>
                                  </p:stCondLst>
                                  <p:childTnLst>
                                    <p:set>
                                      <p:cBhvr>
                                        <p:cTn id="173" dur="1" fill="hold">
                                          <p:stCondLst>
                                            <p:cond delay="0"/>
                                          </p:stCondLst>
                                        </p:cTn>
                                        <p:tgtEl>
                                          <p:spTgt spid="20"/>
                                        </p:tgtEl>
                                        <p:attrNameLst>
                                          <p:attrName>style.visibility</p:attrName>
                                        </p:attrNameLst>
                                      </p:cBhvr>
                                      <p:to>
                                        <p:strVal val="visible"/>
                                      </p:to>
                                    </p:set>
                                    <p:anim calcmode="lin" valueType="num">
                                      <p:cBhvr>
                                        <p:cTn id="174"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175"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176"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177" dur="1000" fill="hold"/>
                                        <p:tgtEl>
                                          <p:spTgt spid="20"/>
                                        </p:tgtEl>
                                        <p:attrNameLst>
                                          <p:attrName>ppt_h</p:attrName>
                                        </p:attrNameLst>
                                      </p:cBhvr>
                                      <p:tavLst>
                                        <p:tav tm="0">
                                          <p:val>
                                            <p:strVal val="#ppt_h"/>
                                          </p:val>
                                        </p:tav>
                                        <p:tav tm="100000">
                                          <p:val>
                                            <p:strVal val="#ppt_h"/>
                                          </p:val>
                                        </p:tav>
                                      </p:tavLst>
                                    </p:anim>
                                    <p:anim calcmode="lin" valueType="num">
                                      <p:cBhvr>
                                        <p:cTn id="178"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179"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180"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181" dur="1000" decel="50000">
                                          <p:stCondLst>
                                            <p:cond delay="0"/>
                                          </p:stCondLst>
                                        </p:cTn>
                                        <p:tgtEl>
                                          <p:spTgt spid="20"/>
                                        </p:tgtEl>
                                      </p:cBhvr>
                                    </p:animEffect>
                                  </p:childTnLst>
                                </p:cTn>
                              </p:par>
                            </p:childTnLst>
                          </p:cTn>
                        </p:par>
                      </p:childTnLst>
                    </p:cTn>
                  </p:par>
                  <p:par>
                    <p:cTn id="182" fill="hold">
                      <p:stCondLst>
                        <p:cond delay="indefinite"/>
                      </p:stCondLst>
                      <p:childTnLst>
                        <p:par>
                          <p:cTn id="183" fill="hold">
                            <p:stCondLst>
                              <p:cond delay="0"/>
                            </p:stCondLst>
                            <p:childTnLst>
                              <p:par>
                                <p:cTn id="184" presetID="25" presetClass="entr" presetSubtype="0" fill="hold" grpId="0" nodeType="clickEffect">
                                  <p:stCondLst>
                                    <p:cond delay="0"/>
                                  </p:stCondLst>
                                  <p:childTnLst>
                                    <p:set>
                                      <p:cBhvr>
                                        <p:cTn id="185" dur="1" fill="hold">
                                          <p:stCondLst>
                                            <p:cond delay="0"/>
                                          </p:stCondLst>
                                        </p:cTn>
                                        <p:tgtEl>
                                          <p:spTgt spid="23"/>
                                        </p:tgtEl>
                                        <p:attrNameLst>
                                          <p:attrName>style.visibility</p:attrName>
                                        </p:attrNameLst>
                                      </p:cBhvr>
                                      <p:to>
                                        <p:strVal val="visible"/>
                                      </p:to>
                                    </p:set>
                                    <p:anim calcmode="lin" valueType="num">
                                      <p:cBhvr>
                                        <p:cTn id="186" dur="500" decel="50000" fill="hold">
                                          <p:stCondLst>
                                            <p:cond delay="0"/>
                                          </p:stCondLst>
                                        </p:cTn>
                                        <p:tgtEl>
                                          <p:spTgt spid="23"/>
                                        </p:tgtEl>
                                        <p:attrNameLst>
                                          <p:attrName>style.rotation</p:attrName>
                                        </p:attrNameLst>
                                      </p:cBhvr>
                                      <p:tavLst>
                                        <p:tav tm="0">
                                          <p:val>
                                            <p:fltVal val="-90"/>
                                          </p:val>
                                        </p:tav>
                                        <p:tav tm="100000">
                                          <p:val>
                                            <p:fltVal val="0"/>
                                          </p:val>
                                        </p:tav>
                                      </p:tavLst>
                                    </p:anim>
                                    <p:anim calcmode="lin" valueType="num">
                                      <p:cBhvr>
                                        <p:cTn id="187" dur="500" decel="50000" fill="hold">
                                          <p:stCondLst>
                                            <p:cond delay="0"/>
                                          </p:stCondLst>
                                        </p:cTn>
                                        <p:tgtEl>
                                          <p:spTgt spid="23"/>
                                        </p:tgtEl>
                                        <p:attrNameLst>
                                          <p:attrName>ppt_w</p:attrName>
                                        </p:attrNameLst>
                                      </p:cBhvr>
                                      <p:tavLst>
                                        <p:tav tm="0">
                                          <p:val>
                                            <p:strVal val="#ppt_w"/>
                                          </p:val>
                                        </p:tav>
                                        <p:tav tm="100000">
                                          <p:val>
                                            <p:strVal val="#ppt_w*.05"/>
                                          </p:val>
                                        </p:tav>
                                      </p:tavLst>
                                    </p:anim>
                                    <p:anim calcmode="lin" valueType="num">
                                      <p:cBhvr>
                                        <p:cTn id="188" dur="500" accel="50000" fill="hold">
                                          <p:stCondLst>
                                            <p:cond delay="500"/>
                                          </p:stCondLst>
                                        </p:cTn>
                                        <p:tgtEl>
                                          <p:spTgt spid="23"/>
                                        </p:tgtEl>
                                        <p:attrNameLst>
                                          <p:attrName>ppt_w</p:attrName>
                                        </p:attrNameLst>
                                      </p:cBhvr>
                                      <p:tavLst>
                                        <p:tav tm="0">
                                          <p:val>
                                            <p:strVal val="#ppt_w*.05"/>
                                          </p:val>
                                        </p:tav>
                                        <p:tav tm="100000">
                                          <p:val>
                                            <p:strVal val="#ppt_w"/>
                                          </p:val>
                                        </p:tav>
                                      </p:tavLst>
                                    </p:anim>
                                    <p:anim calcmode="lin" valueType="num">
                                      <p:cBhvr>
                                        <p:cTn id="189" dur="1000" fill="hold"/>
                                        <p:tgtEl>
                                          <p:spTgt spid="23"/>
                                        </p:tgtEl>
                                        <p:attrNameLst>
                                          <p:attrName>ppt_h</p:attrName>
                                        </p:attrNameLst>
                                      </p:cBhvr>
                                      <p:tavLst>
                                        <p:tav tm="0">
                                          <p:val>
                                            <p:strVal val="#ppt_h"/>
                                          </p:val>
                                        </p:tav>
                                        <p:tav tm="100000">
                                          <p:val>
                                            <p:strVal val="#ppt_h"/>
                                          </p:val>
                                        </p:tav>
                                      </p:tavLst>
                                    </p:anim>
                                    <p:anim calcmode="lin" valueType="num">
                                      <p:cBhvr>
                                        <p:cTn id="190" dur="500" decel="50000" fill="hold">
                                          <p:stCondLst>
                                            <p:cond delay="0"/>
                                          </p:stCondLst>
                                        </p:cTn>
                                        <p:tgtEl>
                                          <p:spTgt spid="23"/>
                                        </p:tgtEl>
                                        <p:attrNameLst>
                                          <p:attrName>ppt_x</p:attrName>
                                        </p:attrNameLst>
                                      </p:cBhvr>
                                      <p:tavLst>
                                        <p:tav tm="0">
                                          <p:val>
                                            <p:strVal val="#ppt_x+.4"/>
                                          </p:val>
                                        </p:tav>
                                        <p:tav tm="100000">
                                          <p:val>
                                            <p:strVal val="#ppt_x"/>
                                          </p:val>
                                        </p:tav>
                                      </p:tavLst>
                                    </p:anim>
                                    <p:anim calcmode="lin" valueType="num">
                                      <p:cBhvr>
                                        <p:cTn id="191" dur="500" decel="50000" fill="hold">
                                          <p:stCondLst>
                                            <p:cond delay="0"/>
                                          </p:stCondLst>
                                        </p:cTn>
                                        <p:tgtEl>
                                          <p:spTgt spid="23"/>
                                        </p:tgtEl>
                                        <p:attrNameLst>
                                          <p:attrName>ppt_y</p:attrName>
                                        </p:attrNameLst>
                                      </p:cBhvr>
                                      <p:tavLst>
                                        <p:tav tm="0">
                                          <p:val>
                                            <p:strVal val="#ppt_y-.2"/>
                                          </p:val>
                                        </p:tav>
                                        <p:tav tm="100000">
                                          <p:val>
                                            <p:strVal val="#ppt_y+.1"/>
                                          </p:val>
                                        </p:tav>
                                      </p:tavLst>
                                    </p:anim>
                                    <p:anim calcmode="lin" valueType="num">
                                      <p:cBhvr>
                                        <p:cTn id="192" dur="500" accel="50000" fill="hold">
                                          <p:stCondLst>
                                            <p:cond delay="500"/>
                                          </p:stCondLst>
                                        </p:cTn>
                                        <p:tgtEl>
                                          <p:spTgt spid="23"/>
                                        </p:tgtEl>
                                        <p:attrNameLst>
                                          <p:attrName>ppt_y</p:attrName>
                                        </p:attrNameLst>
                                      </p:cBhvr>
                                      <p:tavLst>
                                        <p:tav tm="0">
                                          <p:val>
                                            <p:strVal val="#ppt_y+.1"/>
                                          </p:val>
                                        </p:tav>
                                        <p:tav tm="100000">
                                          <p:val>
                                            <p:strVal val="#ppt_y"/>
                                          </p:val>
                                        </p:tav>
                                      </p:tavLst>
                                    </p:anim>
                                    <p:animEffect transition="in" filter="fade">
                                      <p:cBhvr>
                                        <p:cTn id="193" dur="1000" decel="50000">
                                          <p:stCondLst>
                                            <p:cond delay="0"/>
                                          </p:stCondLst>
                                        </p:cTn>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2" grpId="0" bldLvl="0" animBg="1"/>
      <p:bldP spid="12" grpId="1" animBg="1"/>
      <p:bldP spid="13" grpId="0" animBg="1"/>
      <p:bldP spid="13" grpId="1" animBg="1"/>
      <p:bldP spid="14" grpId="0" animBg="1"/>
      <p:bldP spid="14"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bldLvl="0" animBg="1"/>
      <p:bldP spid="22" grpId="1"/>
      <p:bldP spid="23" grpId="0" animBg="1"/>
      <p:bldP spid="23" grpId="1" animBg="1"/>
      <p:bldP spid="8" grpId="0" bldLvl="0" animBg="1"/>
      <p:bldP spid="8" grpId="1" animBg="1"/>
      <p:bldP spid="8" grpId="2" bldLvl="0" animBg="1"/>
      <p:bldP spid="11" grpId="0" animBg="1"/>
      <p:bldP spid="11"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rot="10800000" flipH="1">
            <a:off x="-396491" y="-122252"/>
            <a:ext cx="9667729" cy="5388004"/>
          </a:xfrm>
          <a:prstGeom prst="rect">
            <a:avLst/>
          </a:prstGeom>
        </p:spPr>
      </p:pic>
      <p:pic>
        <p:nvPicPr>
          <p:cNvPr id="4" name="图片 3" descr="2"/>
          <p:cNvPicPr>
            <a:picLocks noChangeAspect="1"/>
          </p:cNvPicPr>
          <p:nvPr/>
        </p:nvPicPr>
        <p:blipFill>
          <a:blip r:embed="rId3"/>
          <a:stretch>
            <a:fillRect/>
          </a:stretch>
        </p:blipFill>
        <p:spPr>
          <a:xfrm>
            <a:off x="1270" y="0"/>
            <a:ext cx="9140825" cy="5142865"/>
          </a:xfrm>
          <a:prstGeom prst="rect">
            <a:avLst/>
          </a:prstGeom>
        </p:spPr>
      </p:pic>
      <p:sp>
        <p:nvSpPr>
          <p:cNvPr id="5" name="圆角矩形 4"/>
          <p:cNvSpPr/>
          <p:nvPr/>
        </p:nvSpPr>
        <p:spPr>
          <a:xfrm>
            <a:off x="292100" y="684530"/>
            <a:ext cx="6394450" cy="725805"/>
          </a:xfrm>
          <a:prstGeom prst="roundRect">
            <a:avLst/>
          </a:prstGeom>
          <a:solidFill>
            <a:schemeClr val="accent6">
              <a:lumMod val="20000"/>
              <a:lumOff val="80000"/>
            </a:schemeClr>
          </a:solidFill>
          <a:ln w="28575">
            <a:solidFill>
              <a:srgbClr val="F92557"/>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sz="2400">
                <a:solidFill>
                  <a:schemeClr val="tx1"/>
                </a:solidFill>
                <a:latin typeface="Times New Roman" panose="02020603050405020304" charset="0"/>
                <a:cs typeface="Times New Roman" panose="02020603050405020304" charset="0"/>
                <a:sym typeface="+mn-ea"/>
              </a:rPr>
              <a:t>The Greens found the watch from the floorboard.  </a:t>
            </a:r>
            <a:endParaRPr lang="en-US" altLang="zh-CN" sz="2400">
              <a:solidFill>
                <a:schemeClr val="tx1"/>
              </a:solidFill>
              <a:latin typeface="Times New Roman" panose="02020603050405020304" charset="0"/>
              <a:cs typeface="Times New Roman" panose="02020603050405020304" charset="0"/>
              <a:sym typeface="+mn-ea"/>
            </a:endParaRPr>
          </a:p>
        </p:txBody>
      </p:sp>
      <p:sp>
        <p:nvSpPr>
          <p:cNvPr id="6" name="圆角矩形 5"/>
          <p:cNvSpPr/>
          <p:nvPr/>
        </p:nvSpPr>
        <p:spPr>
          <a:xfrm>
            <a:off x="930910" y="123190"/>
            <a:ext cx="7489825" cy="431800"/>
          </a:xfrm>
          <a:prstGeom prst="roundRect">
            <a:avLst/>
          </a:prstGeom>
          <a:gradFill>
            <a:gsLst>
              <a:gs pos="0">
                <a:srgbClr val="FEE042"/>
              </a:gs>
              <a:gs pos="100000">
                <a:srgbClr val="FB7894"/>
              </a:gs>
            </a:gsLst>
            <a:lin ang="2700000" scaled="1"/>
          </a:gradFill>
          <a:ln w="28575">
            <a:gradFill>
              <a:gsLst>
                <a:gs pos="50000">
                  <a:schemeClr val="accent3"/>
                </a:gs>
                <a:gs pos="0">
                  <a:schemeClr val="accent3">
                    <a:lumMod val="25000"/>
                    <a:lumOff val="75000"/>
                  </a:schemeClr>
                </a:gs>
                <a:gs pos="100000">
                  <a:schemeClr val="accent3">
                    <a:lumMod val="85000"/>
                  </a:schemeClr>
                </a:gs>
              </a:gsLst>
              <a:lin ang="5400000" scaled="0"/>
            </a:gra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2800">
                <a:solidFill>
                  <a:schemeClr val="tx1"/>
                </a:solidFill>
                <a:latin typeface="Times New Roman" panose="02020603050405020304" charset="0"/>
                <a:ea typeface="宋体" panose="02010600030101010101" pitchFamily="2" charset="-122"/>
                <a:cs typeface="Times New Roman" panose="02020603050405020304" charset="0"/>
                <a:sym typeface="+mn-ea"/>
              </a:rPr>
              <a:t>Step 7 : </a:t>
            </a:r>
            <a:r>
              <a:rPr lang="zh-CN" altLang="en-US" sz="2800">
                <a:solidFill>
                  <a:schemeClr val="tx1"/>
                </a:solidFill>
                <a:latin typeface="Times New Roman" panose="02020603050405020304" charset="0"/>
                <a:ea typeface="宋体" panose="02010600030101010101" pitchFamily="2" charset="-122"/>
                <a:cs typeface="Times New Roman" panose="02020603050405020304" charset="0"/>
                <a:sym typeface="+mn-ea"/>
              </a:rPr>
              <a:t>利用故事走向，推测</a:t>
            </a:r>
            <a:r>
              <a:rPr lang="en-US" altLang="zh-CN" sz="2800">
                <a:solidFill>
                  <a:schemeClr val="tx1"/>
                </a:solidFill>
                <a:latin typeface="Times New Roman" panose="02020603050405020304" charset="0"/>
                <a:ea typeface="宋体" panose="02010600030101010101" pitchFamily="2" charset="-122"/>
                <a:cs typeface="Times New Roman" panose="02020603050405020304" charset="0"/>
                <a:sym typeface="+mn-ea"/>
              </a:rPr>
              <a:t>Kevin</a:t>
            </a:r>
            <a:r>
              <a:rPr lang="zh-CN" altLang="en-US" sz="2800">
                <a:solidFill>
                  <a:schemeClr val="tx1"/>
                </a:solidFill>
                <a:latin typeface="Times New Roman" panose="02020603050405020304" charset="0"/>
                <a:ea typeface="宋体" panose="02010600030101010101" pitchFamily="2" charset="-122"/>
                <a:cs typeface="Times New Roman" panose="02020603050405020304" charset="0"/>
                <a:sym typeface="+mn-ea"/>
              </a:rPr>
              <a:t>的心理活动</a:t>
            </a:r>
            <a:r>
              <a:rPr lang="en-US" altLang="zh-CN" sz="3200">
                <a:solidFill>
                  <a:schemeClr val="tx1"/>
                </a:solidFill>
                <a:latin typeface="Times New Roman" panose="02020603050405020304" charset="0"/>
                <a:ea typeface="宋体" panose="02010600030101010101" pitchFamily="2" charset="-122"/>
                <a:cs typeface="Times New Roman" panose="02020603050405020304" charset="0"/>
                <a:sym typeface="+mn-ea"/>
              </a:rPr>
              <a:t> </a:t>
            </a:r>
            <a:endParaRPr lang="en-US" altLang="zh-CN" sz="3200">
              <a:solidFill>
                <a:schemeClr val="tx1"/>
              </a:solidFill>
              <a:latin typeface="Times New Roman" panose="02020603050405020304" charset="0"/>
              <a:ea typeface="宋体" panose="02010600030101010101" pitchFamily="2" charset="-122"/>
              <a:cs typeface="Times New Roman" panose="02020603050405020304" charset="0"/>
              <a:sym typeface="+mn-ea"/>
            </a:endParaRPr>
          </a:p>
        </p:txBody>
      </p:sp>
      <p:sp>
        <p:nvSpPr>
          <p:cNvPr id="8" name="圆角矩形 7"/>
          <p:cNvSpPr/>
          <p:nvPr/>
        </p:nvSpPr>
        <p:spPr>
          <a:xfrm>
            <a:off x="292100" y="1532890"/>
            <a:ext cx="6398260" cy="814705"/>
          </a:xfrm>
          <a:prstGeom prst="roundRect">
            <a:avLst/>
          </a:prstGeom>
          <a:solidFill>
            <a:schemeClr val="accent6">
              <a:lumMod val="20000"/>
              <a:lumOff val="80000"/>
            </a:schemeClr>
          </a:solidFill>
          <a:ln w="28575">
            <a:solidFill>
              <a:srgbClr val="F92557"/>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r>
              <a:rPr lang="en-US" altLang="zh-CN" sz="2000">
                <a:solidFill>
                  <a:schemeClr val="tx1"/>
                </a:solidFill>
                <a:latin typeface="Times New Roman" panose="02020603050405020304"/>
                <a:ea typeface="宋体" panose="02010600030101010101" pitchFamily="2" charset="-122"/>
                <a:sym typeface="+mn-ea"/>
              </a:rPr>
              <a:t>Kevin and Mr. Green took the watch they had found to the police station.</a:t>
            </a:r>
            <a:endParaRPr lang="en-US" altLang="zh-CN" sz="2000">
              <a:solidFill>
                <a:schemeClr val="tx1"/>
              </a:solidFill>
              <a:latin typeface="Times New Roman" panose="02020603050405020304" charset="0"/>
              <a:cs typeface="Times New Roman" panose="02020603050405020304" charset="0"/>
              <a:sym typeface="+mn-ea"/>
            </a:endParaRPr>
          </a:p>
        </p:txBody>
      </p:sp>
      <p:sp>
        <p:nvSpPr>
          <p:cNvPr id="10" name="圆角矩形 9"/>
          <p:cNvSpPr/>
          <p:nvPr/>
        </p:nvSpPr>
        <p:spPr>
          <a:xfrm>
            <a:off x="251460" y="2571750"/>
            <a:ext cx="6438900" cy="598170"/>
          </a:xfrm>
          <a:prstGeom prst="roundRect">
            <a:avLst/>
          </a:prstGeom>
          <a:solidFill>
            <a:schemeClr val="accent6">
              <a:lumMod val="20000"/>
              <a:lumOff val="80000"/>
            </a:schemeClr>
          </a:solidFill>
          <a:ln w="28575">
            <a:solidFill>
              <a:srgbClr val="F92557"/>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r>
              <a:rPr lang="en-US" altLang="zh-CN" sz="2400">
                <a:solidFill>
                  <a:schemeClr val="tx1"/>
                </a:solidFill>
                <a:latin typeface="Times New Roman" panose="02020603050405020304" charset="0"/>
                <a:cs typeface="Times New Roman" panose="02020603050405020304" charset="0"/>
                <a:sym typeface="+mn-ea"/>
              </a:rPr>
              <a:t>After the truth was clarified, the man was released.</a:t>
            </a:r>
            <a:endParaRPr lang="en-US" altLang="zh-CN" sz="2400">
              <a:solidFill>
                <a:schemeClr val="tx1"/>
              </a:solidFill>
              <a:latin typeface="Times New Roman" panose="02020603050405020304" charset="0"/>
              <a:cs typeface="Times New Roman" panose="02020603050405020304" charset="0"/>
              <a:sym typeface="+mn-ea"/>
            </a:endParaRPr>
          </a:p>
        </p:txBody>
      </p:sp>
      <p:sp>
        <p:nvSpPr>
          <p:cNvPr id="12" name="圆角矩形 11"/>
          <p:cNvSpPr/>
          <p:nvPr/>
        </p:nvSpPr>
        <p:spPr>
          <a:xfrm>
            <a:off x="251460" y="3435985"/>
            <a:ext cx="6417945" cy="1362710"/>
          </a:xfrm>
          <a:prstGeom prst="roundRect">
            <a:avLst/>
          </a:prstGeom>
          <a:solidFill>
            <a:schemeClr val="accent6">
              <a:lumMod val="20000"/>
              <a:lumOff val="80000"/>
            </a:schemeClr>
          </a:solidFill>
          <a:ln w="28575">
            <a:solidFill>
              <a:srgbClr val="F92557"/>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just"/>
            <a:r>
              <a:rPr lang="en-US" altLang="zh-CN" sz="2400">
                <a:solidFill>
                  <a:schemeClr val="tx1"/>
                </a:solidFill>
                <a:latin typeface="Times New Roman" panose="02020603050405020304" charset="0"/>
                <a:cs typeface="Times New Roman" panose="02020603050405020304" charset="0"/>
                <a:sym typeface="+mn-ea"/>
              </a:rPr>
              <a:t>Although there was a misunderstanding, he received praise and thanks from the police, the man, and the Green couple.</a:t>
            </a:r>
            <a:endParaRPr lang="en-US" altLang="zh-CN" sz="2400">
              <a:solidFill>
                <a:schemeClr val="tx1"/>
              </a:solidFill>
              <a:latin typeface="Times New Roman" panose="02020603050405020304" charset="0"/>
              <a:cs typeface="Times New Roman" panose="02020603050405020304" charset="0"/>
              <a:sym typeface="+mn-ea"/>
            </a:endParaRPr>
          </a:p>
        </p:txBody>
      </p:sp>
      <p:sp>
        <p:nvSpPr>
          <p:cNvPr id="15" name="圆角矩形 14"/>
          <p:cNvSpPr/>
          <p:nvPr/>
        </p:nvSpPr>
        <p:spPr>
          <a:xfrm>
            <a:off x="6805930" y="699135"/>
            <a:ext cx="2122170" cy="568960"/>
          </a:xfrm>
          <a:prstGeom prst="roundRect">
            <a:avLst/>
          </a:prstGeom>
          <a:solidFill>
            <a:schemeClr val="accent3">
              <a:lumMod val="20000"/>
              <a:lumOff val="80000"/>
            </a:schemeClr>
          </a:solidFill>
          <a:ln w="28575">
            <a:gradFill>
              <a:gsLst>
                <a:gs pos="50000">
                  <a:schemeClr val="accent2"/>
                </a:gs>
                <a:gs pos="0">
                  <a:schemeClr val="accent2">
                    <a:lumMod val="25000"/>
                    <a:lumOff val="75000"/>
                  </a:schemeClr>
                </a:gs>
                <a:gs pos="100000">
                  <a:schemeClr val="accent2">
                    <a:lumMod val="85000"/>
                  </a:schemeClr>
                </a:gs>
              </a:gsLst>
              <a:lin ang="5400000" scaled="0"/>
            </a:gra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2800">
                <a:gradFill>
                  <a:gsLst>
                    <a:gs pos="50000">
                      <a:schemeClr val="tx1"/>
                    </a:gs>
                    <a:gs pos="0">
                      <a:schemeClr val="tx1">
                        <a:lumMod val="25000"/>
                        <a:lumOff val="75000"/>
                      </a:schemeClr>
                    </a:gs>
                    <a:gs pos="100000">
                      <a:schemeClr val="tx1">
                        <a:lumMod val="85000"/>
                      </a:schemeClr>
                    </a:gs>
                  </a:gsLst>
                  <a:lin ang="5400000" scaled="1"/>
                </a:gradFill>
                <a:latin typeface="Times New Roman" panose="02020603050405020304" charset="0"/>
                <a:cs typeface="Times New Roman" panose="02020603050405020304" charset="0"/>
                <a:sym typeface="+mn-ea"/>
              </a:rPr>
              <a:t>惊讶与自责</a:t>
            </a:r>
            <a:endParaRPr lang="zh-CN" altLang="en-US" sz="2800">
              <a:gradFill>
                <a:gsLst>
                  <a:gs pos="50000">
                    <a:schemeClr val="tx1"/>
                  </a:gs>
                  <a:gs pos="0">
                    <a:schemeClr val="tx1">
                      <a:lumMod val="25000"/>
                      <a:lumOff val="75000"/>
                    </a:schemeClr>
                  </a:gs>
                  <a:gs pos="100000">
                    <a:schemeClr val="tx1">
                      <a:lumMod val="85000"/>
                    </a:schemeClr>
                  </a:gs>
                </a:gsLst>
                <a:lin ang="5400000" scaled="1"/>
              </a:gradFill>
              <a:latin typeface="Times New Roman" panose="02020603050405020304" charset="0"/>
              <a:cs typeface="Times New Roman" panose="02020603050405020304" charset="0"/>
              <a:sym typeface="+mn-ea"/>
            </a:endParaRPr>
          </a:p>
        </p:txBody>
      </p:sp>
      <p:sp>
        <p:nvSpPr>
          <p:cNvPr id="16" name="圆角矩形 15"/>
          <p:cNvSpPr/>
          <p:nvPr/>
        </p:nvSpPr>
        <p:spPr>
          <a:xfrm>
            <a:off x="6805930" y="1532890"/>
            <a:ext cx="2107565" cy="665480"/>
          </a:xfrm>
          <a:prstGeom prst="roundRect">
            <a:avLst/>
          </a:prstGeom>
          <a:solidFill>
            <a:schemeClr val="accent3">
              <a:lumMod val="20000"/>
              <a:lumOff val="80000"/>
            </a:schemeClr>
          </a:solidFill>
          <a:ln w="28575">
            <a:gradFill>
              <a:gsLst>
                <a:gs pos="50000">
                  <a:schemeClr val="accent2"/>
                </a:gs>
                <a:gs pos="0">
                  <a:schemeClr val="accent2">
                    <a:lumMod val="25000"/>
                    <a:lumOff val="75000"/>
                  </a:schemeClr>
                </a:gs>
                <a:gs pos="100000">
                  <a:schemeClr val="accent2">
                    <a:lumMod val="85000"/>
                  </a:schemeClr>
                </a:gs>
              </a:gsLst>
              <a:lin ang="5400000" scaled="0"/>
            </a:gra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2800">
                <a:gradFill>
                  <a:gsLst>
                    <a:gs pos="50000">
                      <a:schemeClr val="tx1"/>
                    </a:gs>
                    <a:gs pos="0">
                      <a:schemeClr val="tx1">
                        <a:lumMod val="25000"/>
                        <a:lumOff val="75000"/>
                      </a:schemeClr>
                    </a:gs>
                    <a:gs pos="100000">
                      <a:schemeClr val="tx1">
                        <a:lumMod val="85000"/>
                      </a:schemeClr>
                    </a:gs>
                  </a:gsLst>
                  <a:lin ang="5400000" scaled="1"/>
                </a:gradFill>
                <a:latin typeface="Times New Roman" panose="02020603050405020304" charset="0"/>
                <a:cs typeface="Times New Roman" panose="02020603050405020304" charset="0"/>
                <a:sym typeface="+mn-ea"/>
              </a:rPr>
              <a:t>着急与担心</a:t>
            </a:r>
            <a:endParaRPr lang="zh-CN" altLang="en-US" sz="2800">
              <a:gradFill>
                <a:gsLst>
                  <a:gs pos="50000">
                    <a:schemeClr val="tx1"/>
                  </a:gs>
                  <a:gs pos="0">
                    <a:schemeClr val="tx1">
                      <a:lumMod val="25000"/>
                      <a:lumOff val="75000"/>
                    </a:schemeClr>
                  </a:gs>
                  <a:gs pos="100000">
                    <a:schemeClr val="tx1">
                      <a:lumMod val="85000"/>
                    </a:schemeClr>
                  </a:gs>
                </a:gsLst>
                <a:lin ang="5400000" scaled="1"/>
              </a:gradFill>
              <a:latin typeface="Times New Roman" panose="02020603050405020304" charset="0"/>
              <a:cs typeface="Times New Roman" panose="02020603050405020304" charset="0"/>
              <a:sym typeface="+mn-ea"/>
            </a:endParaRPr>
          </a:p>
        </p:txBody>
      </p:sp>
      <p:sp>
        <p:nvSpPr>
          <p:cNvPr id="17" name="圆角矩形 16"/>
          <p:cNvSpPr/>
          <p:nvPr/>
        </p:nvSpPr>
        <p:spPr>
          <a:xfrm>
            <a:off x="6851650" y="2611755"/>
            <a:ext cx="2061845" cy="568960"/>
          </a:xfrm>
          <a:prstGeom prst="roundRect">
            <a:avLst/>
          </a:prstGeom>
          <a:solidFill>
            <a:schemeClr val="accent3">
              <a:lumMod val="20000"/>
              <a:lumOff val="80000"/>
            </a:schemeClr>
          </a:solidFill>
          <a:ln w="28575">
            <a:gradFill>
              <a:gsLst>
                <a:gs pos="50000">
                  <a:schemeClr val="accent2"/>
                </a:gs>
                <a:gs pos="0">
                  <a:schemeClr val="accent2">
                    <a:lumMod val="25000"/>
                    <a:lumOff val="75000"/>
                  </a:schemeClr>
                </a:gs>
                <a:gs pos="100000">
                  <a:schemeClr val="accent2">
                    <a:lumMod val="85000"/>
                  </a:schemeClr>
                </a:gs>
              </a:gsLst>
              <a:lin ang="5400000" scaled="0"/>
            </a:gra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2800">
                <a:gradFill>
                  <a:gsLst>
                    <a:gs pos="50000">
                      <a:schemeClr val="tx1"/>
                    </a:gs>
                    <a:gs pos="0">
                      <a:schemeClr val="tx1">
                        <a:lumMod val="25000"/>
                        <a:lumOff val="75000"/>
                      </a:schemeClr>
                    </a:gs>
                    <a:gs pos="100000">
                      <a:schemeClr val="tx1">
                        <a:lumMod val="85000"/>
                      </a:schemeClr>
                    </a:gs>
                  </a:gsLst>
                  <a:lin ang="5400000" scaled="1"/>
                </a:gradFill>
                <a:latin typeface="Times New Roman" panose="02020603050405020304" charset="0"/>
                <a:cs typeface="Times New Roman" panose="02020603050405020304" charset="0"/>
                <a:sym typeface="+mn-ea"/>
              </a:rPr>
              <a:t>欣慰与释怀</a:t>
            </a:r>
            <a:endParaRPr lang="zh-CN" altLang="en-US" sz="2800">
              <a:gradFill>
                <a:gsLst>
                  <a:gs pos="50000">
                    <a:schemeClr val="tx1"/>
                  </a:gs>
                  <a:gs pos="0">
                    <a:schemeClr val="tx1">
                      <a:lumMod val="25000"/>
                      <a:lumOff val="75000"/>
                    </a:schemeClr>
                  </a:gs>
                  <a:gs pos="100000">
                    <a:schemeClr val="tx1">
                      <a:lumMod val="85000"/>
                    </a:schemeClr>
                  </a:gs>
                </a:gsLst>
                <a:lin ang="5400000" scaled="1"/>
              </a:gradFill>
              <a:latin typeface="Times New Roman" panose="02020603050405020304" charset="0"/>
              <a:cs typeface="Times New Roman" panose="02020603050405020304" charset="0"/>
              <a:sym typeface="+mn-ea"/>
            </a:endParaRPr>
          </a:p>
        </p:txBody>
      </p:sp>
      <p:sp>
        <p:nvSpPr>
          <p:cNvPr id="18" name="圆角矩形 17"/>
          <p:cNvSpPr/>
          <p:nvPr/>
        </p:nvSpPr>
        <p:spPr>
          <a:xfrm>
            <a:off x="6806565" y="3723640"/>
            <a:ext cx="2121535" cy="568960"/>
          </a:xfrm>
          <a:prstGeom prst="roundRect">
            <a:avLst/>
          </a:prstGeom>
          <a:solidFill>
            <a:schemeClr val="accent3">
              <a:lumMod val="20000"/>
              <a:lumOff val="80000"/>
            </a:schemeClr>
          </a:solidFill>
          <a:ln w="28575">
            <a:gradFill>
              <a:gsLst>
                <a:gs pos="50000">
                  <a:schemeClr val="accent2"/>
                </a:gs>
                <a:gs pos="0">
                  <a:schemeClr val="accent2">
                    <a:lumMod val="25000"/>
                    <a:lumOff val="75000"/>
                  </a:schemeClr>
                </a:gs>
                <a:gs pos="100000">
                  <a:schemeClr val="accent2">
                    <a:lumMod val="85000"/>
                  </a:schemeClr>
                </a:gs>
              </a:gsLst>
              <a:lin ang="5400000" scaled="0"/>
            </a:gra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2800">
                <a:gradFill>
                  <a:gsLst>
                    <a:gs pos="50000">
                      <a:schemeClr val="tx1"/>
                    </a:gs>
                    <a:gs pos="0">
                      <a:schemeClr val="tx1">
                        <a:lumMod val="25000"/>
                        <a:lumOff val="75000"/>
                      </a:schemeClr>
                    </a:gs>
                    <a:gs pos="100000">
                      <a:schemeClr val="tx1">
                        <a:lumMod val="85000"/>
                      </a:schemeClr>
                    </a:gs>
                  </a:gsLst>
                  <a:lin ang="5400000" scaled="1"/>
                </a:gradFill>
                <a:latin typeface="Times New Roman" panose="02020603050405020304" charset="0"/>
                <a:cs typeface="Times New Roman" panose="02020603050405020304" charset="0"/>
                <a:sym typeface="+mn-ea"/>
              </a:rPr>
              <a:t>自豪与开心</a:t>
            </a:r>
            <a:endParaRPr lang="zh-CN" altLang="en-US" sz="2800">
              <a:gradFill>
                <a:gsLst>
                  <a:gs pos="50000">
                    <a:schemeClr val="tx1"/>
                  </a:gs>
                  <a:gs pos="0">
                    <a:schemeClr val="tx1">
                      <a:lumMod val="25000"/>
                      <a:lumOff val="75000"/>
                    </a:schemeClr>
                  </a:gs>
                  <a:gs pos="100000">
                    <a:schemeClr val="tx1">
                      <a:lumMod val="85000"/>
                    </a:schemeClr>
                  </a:gs>
                </a:gsLst>
                <a:lin ang="5400000" scaled="1"/>
              </a:gradFill>
              <a:latin typeface="Times New Roman" panose="02020603050405020304" charset="0"/>
              <a:cs typeface="Times New Roman" panose="02020603050405020304" charset="0"/>
              <a:sym typeface="+mn-ea"/>
            </a:endParaRPr>
          </a:p>
        </p:txBody>
      </p:sp>
      <p:pic>
        <p:nvPicPr>
          <p:cNvPr id="5124" name="图片 6" descr="logo横版 png"/>
          <p:cNvPicPr>
            <a:picLocks noChangeAspect="1"/>
          </p:cNvPicPr>
          <p:nvPr/>
        </p:nvPicPr>
        <p:blipFill>
          <a:blip r:embed="rId4"/>
          <a:stretch>
            <a:fillRect/>
          </a:stretch>
        </p:blipFill>
        <p:spPr>
          <a:xfrm>
            <a:off x="8277225" y="198755"/>
            <a:ext cx="608013" cy="642938"/>
          </a:xfrm>
          <a:prstGeom prst="rect">
            <a:avLst/>
          </a:prstGeom>
          <a:noFill/>
          <a:ln w="9525">
            <a:noFill/>
          </a:ln>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22" dur="1000" fill="hold"/>
                                        <p:tgtEl>
                                          <p:spTgt spid="15"/>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34" dur="1000" fill="hold"/>
                                        <p:tgtEl>
                                          <p:spTgt spid="8"/>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46" dur="1000" fill="hold"/>
                                        <p:tgtEl>
                                          <p:spTgt spid="16"/>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58" dur="1000" fill="hold"/>
                                        <p:tgtEl>
                                          <p:spTgt spid="10"/>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10"/>
                                        </p:tgtEl>
                                      </p:cBhvr>
                                    </p:animEffect>
                                  </p:childTnLst>
                                </p:cTn>
                              </p:par>
                            </p:childTnLst>
                          </p:cTn>
                        </p:par>
                      </p:childTnLst>
                    </p:cTn>
                  </p:par>
                  <p:par>
                    <p:cTn id="63" fill="hold">
                      <p:stCondLst>
                        <p:cond delay="indefinite"/>
                      </p:stCondLst>
                      <p:childTnLst>
                        <p:par>
                          <p:cTn id="64" fill="hold">
                            <p:stCondLst>
                              <p:cond delay="0"/>
                            </p:stCondLst>
                            <p:childTnLst>
                              <p:par>
                                <p:cTn id="65" presetID="25" presetClass="entr" presetSubtype="0"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70" dur="1000" fill="hold"/>
                                        <p:tgtEl>
                                          <p:spTgt spid="17"/>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17"/>
                                        </p:tgtEl>
                                      </p:cBhvr>
                                    </p:animEffect>
                                  </p:childTnLst>
                                </p:cTn>
                              </p:par>
                            </p:childTnLst>
                          </p:cTn>
                        </p:par>
                      </p:childTnLst>
                    </p:cTn>
                  </p:par>
                  <p:par>
                    <p:cTn id="75" fill="hold">
                      <p:stCondLst>
                        <p:cond delay="indefinite"/>
                      </p:stCondLst>
                      <p:childTnLst>
                        <p:par>
                          <p:cTn id="76" fill="hold">
                            <p:stCondLst>
                              <p:cond delay="0"/>
                            </p:stCondLst>
                            <p:childTnLst>
                              <p:par>
                                <p:cTn id="77" presetID="25" presetClass="entr" presetSubtype="0" fill="hold" grpId="0" nodeType="clickEffect">
                                  <p:stCondLst>
                                    <p:cond delay="0"/>
                                  </p:stCondLst>
                                  <p:childTnLst>
                                    <p:set>
                                      <p:cBhvr>
                                        <p:cTn id="78" dur="1" fill="hold">
                                          <p:stCondLst>
                                            <p:cond delay="0"/>
                                          </p:stCondLst>
                                        </p:cTn>
                                        <p:tgtEl>
                                          <p:spTgt spid="12"/>
                                        </p:tgtEl>
                                        <p:attrNameLst>
                                          <p:attrName>style.visibility</p:attrName>
                                        </p:attrNameLst>
                                      </p:cBhvr>
                                      <p:to>
                                        <p:strVal val="visible"/>
                                      </p:to>
                                    </p:set>
                                    <p:anim calcmode="lin" valueType="num">
                                      <p:cBhvr>
                                        <p:cTn id="79"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80"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81"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82" dur="1000" fill="hold"/>
                                        <p:tgtEl>
                                          <p:spTgt spid="12"/>
                                        </p:tgtEl>
                                        <p:attrNameLst>
                                          <p:attrName>ppt_h</p:attrName>
                                        </p:attrNameLst>
                                      </p:cBhvr>
                                      <p:tavLst>
                                        <p:tav tm="0">
                                          <p:val>
                                            <p:strVal val="#ppt_h"/>
                                          </p:val>
                                        </p:tav>
                                        <p:tav tm="100000">
                                          <p:val>
                                            <p:strVal val="#ppt_h"/>
                                          </p:val>
                                        </p:tav>
                                      </p:tavLst>
                                    </p:anim>
                                    <p:anim calcmode="lin" valueType="num">
                                      <p:cBhvr>
                                        <p:cTn id="83"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84"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85"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86" dur="1000" decel="50000">
                                          <p:stCondLst>
                                            <p:cond delay="0"/>
                                          </p:stCondLst>
                                        </p:cTn>
                                        <p:tgtEl>
                                          <p:spTgt spid="12"/>
                                        </p:tgtEl>
                                      </p:cBhvr>
                                    </p:animEffect>
                                  </p:childTnLst>
                                </p:cTn>
                              </p:par>
                            </p:childTnLst>
                          </p:cTn>
                        </p:par>
                      </p:childTnLst>
                    </p:cTn>
                  </p:par>
                  <p:par>
                    <p:cTn id="87" fill="hold">
                      <p:stCondLst>
                        <p:cond delay="indefinite"/>
                      </p:stCondLst>
                      <p:childTnLst>
                        <p:par>
                          <p:cTn id="88" fill="hold">
                            <p:stCondLst>
                              <p:cond delay="0"/>
                            </p:stCondLst>
                            <p:childTnLst>
                              <p:par>
                                <p:cTn id="89" presetID="25" presetClass="entr" presetSubtype="0" fill="hold" grpId="0" nodeType="clickEffect">
                                  <p:stCondLst>
                                    <p:cond delay="0"/>
                                  </p:stCondLst>
                                  <p:childTnLst>
                                    <p:set>
                                      <p:cBhvr>
                                        <p:cTn id="90" dur="1" fill="hold">
                                          <p:stCondLst>
                                            <p:cond delay="0"/>
                                          </p:stCondLst>
                                        </p:cTn>
                                        <p:tgtEl>
                                          <p:spTgt spid="18"/>
                                        </p:tgtEl>
                                        <p:attrNameLst>
                                          <p:attrName>style.visibility</p:attrName>
                                        </p:attrNameLst>
                                      </p:cBhvr>
                                      <p:to>
                                        <p:strVal val="visible"/>
                                      </p:to>
                                    </p:set>
                                    <p:anim calcmode="lin" valueType="num">
                                      <p:cBhvr>
                                        <p:cTn id="91"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92"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93"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94" dur="1000" fill="hold"/>
                                        <p:tgtEl>
                                          <p:spTgt spid="18"/>
                                        </p:tgtEl>
                                        <p:attrNameLst>
                                          <p:attrName>ppt_h</p:attrName>
                                        </p:attrNameLst>
                                      </p:cBhvr>
                                      <p:tavLst>
                                        <p:tav tm="0">
                                          <p:val>
                                            <p:strVal val="#ppt_h"/>
                                          </p:val>
                                        </p:tav>
                                        <p:tav tm="100000">
                                          <p:val>
                                            <p:strVal val="#ppt_h"/>
                                          </p:val>
                                        </p:tav>
                                      </p:tavLst>
                                    </p:anim>
                                    <p:anim calcmode="lin" valueType="num">
                                      <p:cBhvr>
                                        <p:cTn id="95"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96"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97"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98" dur="1000" decel="50000">
                                          <p:stCondLst>
                                            <p:cond delay="0"/>
                                          </p:stCondLst>
                                        </p:cTn>
                                        <p:tgtEl>
                                          <p:spTgt spid="18"/>
                                        </p:tgtEl>
                                      </p:cBhvr>
                                    </p:animEffect>
                                  </p:childTnLst>
                                </p:cTn>
                              </p:par>
                            </p:childTnLst>
                          </p:cTn>
                        </p:par>
                      </p:childTnLst>
                    </p:cTn>
                  </p:par>
                  <p:par>
                    <p:cTn id="99" fill="hold">
                      <p:stCondLst>
                        <p:cond delay="indefinite"/>
                      </p:stCondLst>
                      <p:childTnLst>
                        <p:par>
                          <p:cTn id="100" fill="hold">
                            <p:stCondLst>
                              <p:cond delay="0"/>
                            </p:stCondLst>
                            <p:childTnLst>
                              <p:par>
                                <p:cTn id="101" presetID="8" presetClass="emph" presetSubtype="0" fill="hold" grpId="2" nodeType="clickEffect">
                                  <p:stCondLst>
                                    <p:cond delay="0"/>
                                  </p:stCondLst>
                                  <p:childTnLst>
                                    <p:animRot by="21600000">
                                      <p:cBhvr>
                                        <p:cTn id="102" dur="2000" fill="hold"/>
                                        <p:tgtEl>
                                          <p:spTgt spid="15"/>
                                        </p:tgtEl>
                                        <p:attrNameLst>
                                          <p:attrName>r</p:attrName>
                                        </p:attrNameLst>
                                      </p:cBhvr>
                                    </p:animRot>
                                  </p:childTnLst>
                                </p:cTn>
                              </p:par>
                              <p:par>
                                <p:cTn id="103" presetID="8" presetClass="emph" presetSubtype="0" fill="hold" grpId="2" nodeType="withEffect">
                                  <p:stCondLst>
                                    <p:cond delay="0"/>
                                  </p:stCondLst>
                                  <p:childTnLst>
                                    <p:animRot by="21600000">
                                      <p:cBhvr>
                                        <p:cTn id="104" dur="2000" fill="hold"/>
                                        <p:tgtEl>
                                          <p:spTgt spid="16"/>
                                        </p:tgtEl>
                                        <p:attrNameLst>
                                          <p:attrName>r</p:attrName>
                                        </p:attrNameLst>
                                      </p:cBhvr>
                                    </p:animRot>
                                  </p:childTnLst>
                                </p:cTn>
                              </p:par>
                              <p:par>
                                <p:cTn id="105" presetID="8" presetClass="emph" presetSubtype="0" fill="hold" grpId="2" nodeType="withEffect">
                                  <p:stCondLst>
                                    <p:cond delay="0"/>
                                  </p:stCondLst>
                                  <p:childTnLst>
                                    <p:animRot by="21600000">
                                      <p:cBhvr>
                                        <p:cTn id="106" dur="2000" fill="hold"/>
                                        <p:tgtEl>
                                          <p:spTgt spid="17"/>
                                        </p:tgtEl>
                                        <p:attrNameLst>
                                          <p:attrName>r</p:attrName>
                                        </p:attrNameLst>
                                      </p:cBhvr>
                                    </p:animRot>
                                  </p:childTnLst>
                                </p:cTn>
                              </p:par>
                              <p:par>
                                <p:cTn id="107" presetID="8" presetClass="emph" presetSubtype="0" fill="hold" grpId="2" nodeType="withEffect">
                                  <p:stCondLst>
                                    <p:cond delay="0"/>
                                  </p:stCondLst>
                                  <p:childTnLst>
                                    <p:animRot by="21600000">
                                      <p:cBhvr>
                                        <p:cTn id="108" dur="2000" fill="hold"/>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8" grpId="0" bldLvl="0" animBg="1"/>
      <p:bldP spid="8" grpId="1" animBg="1"/>
      <p:bldP spid="10" grpId="0" bldLvl="0" animBg="1"/>
      <p:bldP spid="10" grpId="1" animBg="1"/>
      <p:bldP spid="12" grpId="0" bldLvl="0" animBg="1"/>
      <p:bldP spid="12" grpId="1" animBg="1"/>
      <p:bldP spid="15" grpId="0" bldLvl="0" animBg="1"/>
      <p:bldP spid="15" grpId="1" animBg="1"/>
      <p:bldP spid="15" grpId="2" bldLvl="0" animBg="1"/>
      <p:bldP spid="16" grpId="0" bldLvl="0" animBg="1"/>
      <p:bldP spid="16" grpId="1" animBg="1"/>
      <p:bldP spid="16" grpId="2" bldLvl="0" animBg="1"/>
      <p:bldP spid="17" grpId="0" bldLvl="0" animBg="1"/>
      <p:bldP spid="17" grpId="1" animBg="1"/>
      <p:bldP spid="17" grpId="2" bldLvl="0" animBg="1"/>
      <p:bldP spid="18" grpId="0" bldLvl="0" animBg="1"/>
      <p:bldP spid="18" grpId="1" animBg="1"/>
      <p:bldP spid="18" grpId="2"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rot="10800000" flipH="1">
            <a:off x="-396491" y="-122252"/>
            <a:ext cx="9667729" cy="5388004"/>
          </a:xfrm>
          <a:prstGeom prst="rect">
            <a:avLst/>
          </a:prstGeom>
        </p:spPr>
      </p:pic>
      <p:pic>
        <p:nvPicPr>
          <p:cNvPr id="4" name="图片 3" descr="1"/>
          <p:cNvPicPr>
            <a:picLocks noChangeAspect="1"/>
          </p:cNvPicPr>
          <p:nvPr/>
        </p:nvPicPr>
        <p:blipFill>
          <a:blip r:embed="rId3"/>
          <a:stretch>
            <a:fillRect/>
          </a:stretch>
        </p:blipFill>
        <p:spPr>
          <a:xfrm>
            <a:off x="0" y="-104140"/>
            <a:ext cx="9271635" cy="5247640"/>
          </a:xfrm>
          <a:prstGeom prst="rect">
            <a:avLst/>
          </a:prstGeom>
        </p:spPr>
      </p:pic>
      <p:sp>
        <p:nvSpPr>
          <p:cNvPr id="5" name="文本框 4"/>
          <p:cNvSpPr txBox="1"/>
          <p:nvPr/>
        </p:nvSpPr>
        <p:spPr>
          <a:xfrm>
            <a:off x="539115" y="360680"/>
            <a:ext cx="8099425" cy="1198880"/>
          </a:xfrm>
          <a:prstGeom prst="rect">
            <a:avLst/>
          </a:prstGeom>
          <a:noFill/>
        </p:spPr>
        <p:txBody>
          <a:bodyPr wrap="square" rtlCol="0">
            <a:prstTxWarp prst="textChevron">
              <a:avLst/>
            </a:prstTxWarp>
            <a:spAutoFit/>
          </a:bodyPr>
          <a:lstStyle/>
          <a:p>
            <a:r>
              <a:rPr lang="zh-CN" altLang="en-US" sz="3200">
                <a:ln w="10160">
                  <a:solidFill>
                    <a:schemeClr val="accent5"/>
                  </a:solidFill>
                  <a:prstDash val="solid"/>
                </a:ln>
                <a:solidFill>
                  <a:srgbClr val="FF0000"/>
                </a:solidFill>
                <a:effectLst>
                  <a:outerShdw blurRad="38100" dist="22860" dir="5400000" algn="tl" rotWithShape="0">
                    <a:srgbClr val="000000">
                      <a:alpha val="30000"/>
                    </a:srgbClr>
                  </a:outerShdw>
                </a:effectLst>
                <a:latin typeface="楷体" panose="02010609060101010101" charset="-122"/>
                <a:ea typeface="楷体" panose="02010609060101010101" charset="-122"/>
                <a:cs typeface="楷体" panose="02010609060101010101" charset="-122"/>
              </a:rPr>
              <a:t>山重水复</a:t>
            </a:r>
            <a:r>
              <a:rPr lang="en-US" altLang="zh-CN" sz="3200">
                <a:ln w="10160">
                  <a:solidFill>
                    <a:schemeClr val="accent5"/>
                  </a:solidFill>
                  <a:prstDash val="solid"/>
                </a:ln>
                <a:solidFill>
                  <a:srgbClr val="FF0000"/>
                </a:solidFill>
                <a:effectLst>
                  <a:outerShdw blurRad="38100" dist="22860" dir="5400000" algn="tl" rotWithShape="0">
                    <a:srgbClr val="000000">
                      <a:alpha val="30000"/>
                    </a:srgbClr>
                  </a:outerShdw>
                </a:effectLst>
                <a:latin typeface="楷体" panose="02010609060101010101" charset="-122"/>
                <a:ea typeface="楷体" panose="02010609060101010101" charset="-122"/>
                <a:cs typeface="楷体" panose="02010609060101010101" charset="-122"/>
              </a:rPr>
              <a:t>“</a:t>
            </a:r>
            <a:r>
              <a:rPr lang="zh-CN" altLang="en-US" sz="3200">
                <a:ln w="10160">
                  <a:solidFill>
                    <a:schemeClr val="accent5"/>
                  </a:solidFill>
                  <a:prstDash val="solid"/>
                </a:ln>
                <a:solidFill>
                  <a:srgbClr val="FF0000"/>
                </a:solidFill>
                <a:effectLst>
                  <a:outerShdw blurRad="38100" dist="22860" dir="5400000" algn="tl" rotWithShape="0">
                    <a:srgbClr val="000000">
                      <a:alpha val="30000"/>
                    </a:srgbClr>
                  </a:outerShdw>
                </a:effectLst>
                <a:latin typeface="楷体" panose="02010609060101010101" charset="-122"/>
                <a:ea typeface="楷体" panose="02010609060101010101" charset="-122"/>
                <a:cs typeface="楷体" panose="02010609060101010101" charset="-122"/>
              </a:rPr>
              <a:t>续</a:t>
            </a:r>
            <a:r>
              <a:rPr lang="en-US" altLang="zh-CN" sz="3200">
                <a:ln w="10160">
                  <a:solidFill>
                    <a:schemeClr val="accent5"/>
                  </a:solidFill>
                  <a:prstDash val="solid"/>
                </a:ln>
                <a:solidFill>
                  <a:srgbClr val="FF0000"/>
                </a:solidFill>
                <a:effectLst>
                  <a:outerShdw blurRad="38100" dist="22860" dir="5400000" algn="tl" rotWithShape="0">
                    <a:srgbClr val="000000">
                      <a:alpha val="30000"/>
                    </a:srgbClr>
                  </a:outerShdw>
                </a:effectLst>
                <a:latin typeface="楷体" panose="02010609060101010101" charset="-122"/>
                <a:ea typeface="楷体" panose="02010609060101010101" charset="-122"/>
                <a:cs typeface="楷体" panose="02010609060101010101" charset="-122"/>
              </a:rPr>
              <a:t>”</a:t>
            </a:r>
            <a:r>
              <a:rPr lang="zh-CN" altLang="en-US" sz="3200">
                <a:ln w="10160">
                  <a:solidFill>
                    <a:schemeClr val="accent5"/>
                  </a:solidFill>
                  <a:prstDash val="solid"/>
                </a:ln>
                <a:solidFill>
                  <a:srgbClr val="FF0000"/>
                </a:solidFill>
                <a:effectLst>
                  <a:outerShdw blurRad="38100" dist="22860" dir="5400000" algn="tl" rotWithShape="0">
                    <a:srgbClr val="000000">
                      <a:alpha val="30000"/>
                    </a:srgbClr>
                  </a:outerShdw>
                </a:effectLst>
                <a:latin typeface="楷体" panose="02010609060101010101" charset="-122"/>
                <a:ea typeface="楷体" panose="02010609060101010101" charset="-122"/>
                <a:cs typeface="楷体" panose="02010609060101010101" charset="-122"/>
              </a:rPr>
              <a:t>有路，读析</a:t>
            </a:r>
            <a:r>
              <a:rPr lang="en-US" altLang="zh-CN" sz="3200">
                <a:ln w="10160">
                  <a:solidFill>
                    <a:schemeClr val="accent5"/>
                  </a:solidFill>
                  <a:prstDash val="solid"/>
                </a:ln>
                <a:solidFill>
                  <a:srgbClr val="FF0000"/>
                </a:solidFill>
                <a:effectLst>
                  <a:outerShdw blurRad="38100" dist="22860" dir="5400000" algn="tl" rotWithShape="0">
                    <a:srgbClr val="000000">
                      <a:alpha val="30000"/>
                    </a:srgbClr>
                  </a:outerShdw>
                </a:effectLst>
                <a:latin typeface="楷体" panose="02010609060101010101" charset="-122"/>
                <a:ea typeface="楷体" panose="02010609060101010101" charset="-122"/>
                <a:cs typeface="楷体" panose="02010609060101010101" charset="-122"/>
                <a:sym typeface="+mn-ea"/>
              </a:rPr>
              <a:t>“</a:t>
            </a:r>
            <a:r>
              <a:rPr lang="zh-CN" altLang="en-US" sz="3200">
                <a:ln w="10160">
                  <a:solidFill>
                    <a:schemeClr val="accent5"/>
                  </a:solidFill>
                  <a:prstDash val="solid"/>
                </a:ln>
                <a:solidFill>
                  <a:srgbClr val="FF0000"/>
                </a:solidFill>
                <a:effectLst>
                  <a:outerShdw blurRad="38100" dist="22860" dir="5400000" algn="tl" rotWithShape="0">
                    <a:srgbClr val="000000">
                      <a:alpha val="30000"/>
                    </a:srgbClr>
                  </a:outerShdw>
                </a:effectLst>
                <a:latin typeface="楷体" panose="02010609060101010101" charset="-122"/>
                <a:ea typeface="楷体" panose="02010609060101010101" charset="-122"/>
                <a:cs typeface="楷体" panose="02010609060101010101" charset="-122"/>
              </a:rPr>
              <a:t>写</a:t>
            </a:r>
            <a:r>
              <a:rPr lang="en-US" altLang="zh-CN" sz="3200">
                <a:ln w="10160">
                  <a:solidFill>
                    <a:schemeClr val="accent5"/>
                  </a:solidFill>
                  <a:prstDash val="solid"/>
                </a:ln>
                <a:solidFill>
                  <a:srgbClr val="FF0000"/>
                </a:solidFill>
                <a:effectLst>
                  <a:outerShdw blurRad="38100" dist="22860" dir="5400000" algn="tl" rotWithShape="0">
                    <a:srgbClr val="000000">
                      <a:alpha val="30000"/>
                    </a:srgbClr>
                  </a:outerShdw>
                </a:effectLst>
                <a:latin typeface="楷体" panose="02010609060101010101" charset="-122"/>
                <a:ea typeface="楷体" panose="02010609060101010101" charset="-122"/>
                <a:cs typeface="楷体" panose="02010609060101010101" charset="-122"/>
                <a:sym typeface="+mn-ea"/>
              </a:rPr>
              <a:t>”</a:t>
            </a:r>
            <a:r>
              <a:rPr lang="zh-CN" altLang="en-US" sz="3200">
                <a:ln w="10160">
                  <a:solidFill>
                    <a:schemeClr val="accent5"/>
                  </a:solidFill>
                  <a:prstDash val="solid"/>
                </a:ln>
                <a:solidFill>
                  <a:srgbClr val="FF0000"/>
                </a:solidFill>
                <a:effectLst>
                  <a:outerShdw blurRad="38100" dist="22860" dir="5400000" algn="tl" rotWithShape="0">
                    <a:srgbClr val="000000">
                      <a:alpha val="30000"/>
                    </a:srgbClr>
                  </a:outerShdw>
                </a:effectLst>
                <a:latin typeface="楷体" panose="02010609060101010101" charset="-122"/>
                <a:ea typeface="楷体" panose="02010609060101010101" charset="-122"/>
                <a:cs typeface="楷体" panose="02010609060101010101" charset="-122"/>
              </a:rPr>
              <a:t>评又一村</a:t>
            </a:r>
            <a:endParaRPr lang="zh-CN" altLang="en-US" sz="3200">
              <a:ln w="10160">
                <a:solidFill>
                  <a:schemeClr val="accent5"/>
                </a:solidFill>
                <a:prstDash val="solid"/>
              </a:ln>
              <a:solidFill>
                <a:srgbClr val="FF0000"/>
              </a:solidFill>
              <a:effectLst>
                <a:outerShdw blurRad="38100" dist="22860" dir="5400000" algn="tl" rotWithShape="0">
                  <a:srgbClr val="000000">
                    <a:alpha val="30000"/>
                  </a:srgbClr>
                </a:outerShdw>
              </a:effectLst>
              <a:latin typeface="楷体" panose="02010609060101010101" charset="-122"/>
              <a:ea typeface="楷体" panose="02010609060101010101" charset="-122"/>
              <a:cs typeface="楷体" panose="02010609060101010101" charset="-122"/>
            </a:endParaRPr>
          </a:p>
        </p:txBody>
      </p:sp>
      <p:sp>
        <p:nvSpPr>
          <p:cNvPr id="6" name="文本框 5"/>
          <p:cNvSpPr txBox="1"/>
          <p:nvPr/>
        </p:nvSpPr>
        <p:spPr>
          <a:xfrm>
            <a:off x="3347720" y="4155440"/>
            <a:ext cx="4800600" cy="497205"/>
          </a:xfrm>
          <a:prstGeom prst="rect">
            <a:avLst/>
          </a:prstGeom>
          <a:noFill/>
        </p:spPr>
        <p:txBody>
          <a:bodyPr wrap="square" rtlCol="0">
            <a:noAutofit/>
          </a:bodyPr>
          <a:lstStyle/>
          <a:p>
            <a:pPr algn="ctr"/>
            <a:r>
              <a:rPr lang="zh-CN" altLang="en-US" sz="2400"/>
              <a:t>杭州二中树兰高级中学</a:t>
            </a:r>
            <a:r>
              <a:rPr lang="en-US" altLang="zh-CN" sz="2400"/>
              <a:t>  </a:t>
            </a:r>
            <a:r>
              <a:rPr lang="zh-CN" altLang="en-US" sz="2400"/>
              <a:t>郭合英</a:t>
            </a:r>
            <a:endParaRPr lang="zh-CN" altLang="en-US" sz="2400"/>
          </a:p>
          <a:p>
            <a:pPr algn="ctr"/>
            <a:endParaRPr lang="zh-CN" altLang="en-US" sz="2400"/>
          </a:p>
        </p:txBody>
      </p:sp>
      <p:pic>
        <p:nvPicPr>
          <p:cNvPr id="8" name="图片 7" descr="46b5afd2296b4696b747076ee56830be"/>
          <p:cNvPicPr>
            <a:picLocks noChangeAspect="1"/>
          </p:cNvPicPr>
          <p:nvPr/>
        </p:nvPicPr>
        <p:blipFill>
          <a:blip r:embed="rId4"/>
          <a:stretch>
            <a:fillRect/>
          </a:stretch>
        </p:blipFill>
        <p:spPr>
          <a:xfrm>
            <a:off x="4716145" y="1635125"/>
            <a:ext cx="3194050" cy="2222500"/>
          </a:xfrm>
          <a:prstGeom prst="rect">
            <a:avLst/>
          </a:prstGeom>
        </p:spPr>
      </p:pic>
      <p:pic>
        <p:nvPicPr>
          <p:cNvPr id="7" name="图片 6" descr="t0410fc629fd7446429"/>
          <p:cNvPicPr>
            <a:picLocks noChangeAspect="1"/>
          </p:cNvPicPr>
          <p:nvPr/>
        </p:nvPicPr>
        <p:blipFill>
          <a:blip r:embed="rId5"/>
          <a:stretch>
            <a:fillRect/>
          </a:stretch>
        </p:blipFill>
        <p:spPr>
          <a:xfrm>
            <a:off x="899795" y="1923415"/>
            <a:ext cx="2402840" cy="2680335"/>
          </a:xfrm>
          <a:prstGeom prst="rect">
            <a:avLst/>
          </a:prstGeom>
        </p:spPr>
      </p:pic>
      <p:sp>
        <p:nvSpPr>
          <p:cNvPr id="9" name="云形标注 8"/>
          <p:cNvSpPr/>
          <p:nvPr/>
        </p:nvSpPr>
        <p:spPr>
          <a:xfrm>
            <a:off x="2422525" y="1419225"/>
            <a:ext cx="2665095" cy="791845"/>
          </a:xfrm>
          <a:prstGeom prst="cloudCallout">
            <a:avLst>
              <a:gd name="adj1" fmla="val -66649"/>
              <a:gd name="adj2" fmla="val 33801"/>
            </a:avLst>
          </a:prstGeom>
          <a:noFill/>
          <a:ln>
            <a:solidFill>
              <a:srgbClr val="F92557"/>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sz="2800">
                <a:solidFill>
                  <a:schemeClr val="tx1"/>
                </a:solidFill>
                <a:latin typeface="Times New Roman" panose="02020603050405020304" charset="0"/>
                <a:cs typeface="Times New Roman" panose="02020603050405020304" charset="0"/>
              </a:rPr>
              <a:t>a thief </a:t>
            </a:r>
            <a:r>
              <a:rPr lang="en-US" altLang="zh-CN" sz="2800">
                <a:solidFill>
                  <a:schemeClr val="tx1"/>
                </a:solidFill>
                <a:latin typeface="Arial" panose="020B0604020202020204" pitchFamily="34" charset="0"/>
                <a:cs typeface="Arial" panose="020B0604020202020204" pitchFamily="34" charset="0"/>
              </a:rPr>
              <a:t>…</a:t>
            </a:r>
            <a:endParaRPr lang="en-US" altLang="zh-CN" sz="2800">
              <a:solidFill>
                <a:schemeClr val="tx1"/>
              </a:solidFill>
              <a:latin typeface="Arial" panose="020B0604020202020204" pitchFamily="34" charset="0"/>
              <a:cs typeface="Arial" panose="020B0604020202020204" pitchFamily="34" charset="0"/>
            </a:endParaRPr>
          </a:p>
        </p:txBody>
      </p:sp>
      <p:pic>
        <p:nvPicPr>
          <p:cNvPr id="5124" name="图片 6" descr="logo横版 png"/>
          <p:cNvPicPr>
            <a:picLocks noChangeAspect="1"/>
          </p:cNvPicPr>
          <p:nvPr/>
        </p:nvPicPr>
        <p:blipFill>
          <a:blip r:embed="rId6"/>
          <a:stretch>
            <a:fillRect/>
          </a:stretch>
        </p:blipFill>
        <p:spPr>
          <a:xfrm>
            <a:off x="8277225" y="198755"/>
            <a:ext cx="608013" cy="642938"/>
          </a:xfrm>
          <a:prstGeom prst="rect">
            <a:avLst/>
          </a:prstGeom>
          <a:noFill/>
          <a:ln w="9525">
            <a:noFill/>
          </a:ln>
        </p:spPr>
      </p:pic>
    </p:spTree>
  </p:cSld>
  <p:clrMapOvr>
    <a:masterClrMapping/>
  </p:clrMapOvr>
  <p:transition spd="med">
    <p:newsfla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rot="10800000" flipH="1">
            <a:off x="-396491" y="-122252"/>
            <a:ext cx="9667729" cy="5388004"/>
          </a:xfrm>
          <a:prstGeom prst="rect">
            <a:avLst/>
          </a:prstGeom>
        </p:spPr>
      </p:pic>
      <p:pic>
        <p:nvPicPr>
          <p:cNvPr id="4" name="图片 3" descr="2"/>
          <p:cNvPicPr>
            <a:picLocks noChangeAspect="1"/>
          </p:cNvPicPr>
          <p:nvPr/>
        </p:nvPicPr>
        <p:blipFill>
          <a:blip r:embed="rId3"/>
          <a:stretch>
            <a:fillRect/>
          </a:stretch>
        </p:blipFill>
        <p:spPr>
          <a:xfrm>
            <a:off x="1270" y="0"/>
            <a:ext cx="9140825" cy="5142865"/>
          </a:xfrm>
          <a:prstGeom prst="rect">
            <a:avLst/>
          </a:prstGeom>
          <a:pattFill prst="pct5">
            <a:fgClr>
              <a:schemeClr val="accent1"/>
            </a:fgClr>
            <a:bgClr>
              <a:schemeClr val="bg1"/>
            </a:bgClr>
          </a:pattFill>
        </p:spPr>
      </p:pic>
      <p:grpSp>
        <p:nvGrpSpPr>
          <p:cNvPr id="13" name="组合 12"/>
          <p:cNvGrpSpPr/>
          <p:nvPr/>
        </p:nvGrpSpPr>
        <p:grpSpPr>
          <a:xfrm>
            <a:off x="3851910" y="825500"/>
            <a:ext cx="393065" cy="1301750"/>
            <a:chOff x="2777744" y="2506338"/>
            <a:chExt cx="523882" cy="3302847"/>
          </a:xfrm>
        </p:grpSpPr>
        <p:sp>
          <p:nvSpPr>
            <p:cNvPr id="16" name="矩形 15"/>
            <p:cNvSpPr/>
            <p:nvPr>
              <p:custDataLst>
                <p:tags r:id="rId4"/>
              </p:custDataLst>
            </p:nvPr>
          </p:nvSpPr>
          <p:spPr>
            <a:xfrm>
              <a:off x="2797622" y="2672554"/>
              <a:ext cx="496957" cy="2972872"/>
            </a:xfrm>
            <a:prstGeom prst="rect">
              <a:avLst/>
            </a:prstGeom>
            <a:gradFill flip="none" rotWithShape="1">
              <a:gsLst>
                <a:gs pos="0">
                  <a:srgbClr val="C00000">
                    <a:alpha val="80000"/>
                    <a:lumMod val="50000"/>
                  </a:srgbClr>
                </a:gs>
                <a:gs pos="50000">
                  <a:srgbClr val="C00000"/>
                </a:gs>
                <a:gs pos="100000">
                  <a:srgbClr val="C00000">
                    <a:lumMod val="50000"/>
                    <a:alpha val="8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5" name="椭圆 24"/>
            <p:cNvSpPr/>
            <p:nvPr>
              <p:custDataLst>
                <p:tags r:id="rId5"/>
              </p:custDataLst>
            </p:nvPr>
          </p:nvSpPr>
          <p:spPr>
            <a:xfrm>
              <a:off x="2777744" y="5571419"/>
              <a:ext cx="523882" cy="237766"/>
            </a:xfrm>
            <a:prstGeom prst="ellipse">
              <a:avLst/>
            </a:prstGeom>
            <a:solidFill>
              <a:srgbClr val="0808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6" name="椭圆 25"/>
            <p:cNvSpPr/>
            <p:nvPr>
              <p:custDataLst>
                <p:tags r:id="rId6"/>
              </p:custDataLst>
            </p:nvPr>
          </p:nvSpPr>
          <p:spPr>
            <a:xfrm>
              <a:off x="2777744" y="2506338"/>
              <a:ext cx="523882" cy="237766"/>
            </a:xfrm>
            <a:prstGeom prst="ellipse">
              <a:avLst/>
            </a:prstGeom>
            <a:solidFill>
              <a:srgbClr val="0808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27" name="组合 26"/>
          <p:cNvGrpSpPr/>
          <p:nvPr/>
        </p:nvGrpSpPr>
        <p:grpSpPr>
          <a:xfrm>
            <a:off x="4269105" y="820420"/>
            <a:ext cx="393065" cy="1306830"/>
            <a:chOff x="2777744" y="2506338"/>
            <a:chExt cx="523882" cy="3302847"/>
          </a:xfrm>
        </p:grpSpPr>
        <p:sp>
          <p:nvSpPr>
            <p:cNvPr id="28" name="矩形 27"/>
            <p:cNvSpPr/>
            <p:nvPr>
              <p:custDataLst>
                <p:tags r:id="rId7"/>
              </p:custDataLst>
            </p:nvPr>
          </p:nvSpPr>
          <p:spPr>
            <a:xfrm>
              <a:off x="2797622" y="2672554"/>
              <a:ext cx="496957" cy="2972872"/>
            </a:xfrm>
            <a:prstGeom prst="rect">
              <a:avLst/>
            </a:prstGeom>
            <a:gradFill flip="none" rotWithShape="1">
              <a:gsLst>
                <a:gs pos="0">
                  <a:srgbClr val="C00000">
                    <a:alpha val="75000"/>
                    <a:lumMod val="50000"/>
                  </a:srgbClr>
                </a:gs>
                <a:gs pos="50000">
                  <a:srgbClr val="C00000"/>
                </a:gs>
                <a:gs pos="100000">
                  <a:srgbClr val="C00000">
                    <a:alpha val="80000"/>
                    <a:lumMod val="5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9" name="椭圆 28"/>
            <p:cNvSpPr/>
            <p:nvPr>
              <p:custDataLst>
                <p:tags r:id="rId8"/>
              </p:custDataLst>
            </p:nvPr>
          </p:nvSpPr>
          <p:spPr>
            <a:xfrm>
              <a:off x="2777744" y="5571419"/>
              <a:ext cx="523882" cy="237766"/>
            </a:xfrm>
            <a:prstGeom prst="ellipse">
              <a:avLst/>
            </a:prstGeom>
            <a:solidFill>
              <a:srgbClr val="0808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0" name="椭圆 29"/>
            <p:cNvSpPr/>
            <p:nvPr>
              <p:custDataLst>
                <p:tags r:id="rId9"/>
              </p:custDataLst>
            </p:nvPr>
          </p:nvSpPr>
          <p:spPr>
            <a:xfrm>
              <a:off x="2777744" y="2506338"/>
              <a:ext cx="523882" cy="237766"/>
            </a:xfrm>
            <a:prstGeom prst="ellipse">
              <a:avLst/>
            </a:prstGeom>
            <a:solidFill>
              <a:srgbClr val="0808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55" name="缺角矩形 54"/>
          <p:cNvSpPr/>
          <p:nvPr/>
        </p:nvSpPr>
        <p:spPr>
          <a:xfrm>
            <a:off x="2411730" y="1203960"/>
            <a:ext cx="4236720" cy="639445"/>
          </a:xfrm>
          <a:prstGeom prst="plaque">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1350"/>
          </a:p>
        </p:txBody>
      </p:sp>
      <p:grpSp>
        <p:nvGrpSpPr>
          <p:cNvPr id="8" name="组合 7"/>
          <p:cNvGrpSpPr/>
          <p:nvPr/>
        </p:nvGrpSpPr>
        <p:grpSpPr>
          <a:xfrm>
            <a:off x="6732270" y="-308610"/>
            <a:ext cx="1977390" cy="1977390"/>
            <a:chOff x="10943" y="-33"/>
            <a:chExt cx="3114" cy="3114"/>
          </a:xfrm>
        </p:grpSpPr>
        <p:pic>
          <p:nvPicPr>
            <p:cNvPr id="6" name="图片 5" descr="56"/>
            <p:cNvPicPr>
              <a:picLocks noChangeAspect="1"/>
            </p:cNvPicPr>
            <p:nvPr/>
          </p:nvPicPr>
          <p:blipFill>
            <a:blip r:embed="rId10"/>
            <a:stretch>
              <a:fillRect/>
            </a:stretch>
          </p:blipFill>
          <p:spPr>
            <a:xfrm>
              <a:off x="10943" y="-33"/>
              <a:ext cx="3114" cy="3114"/>
            </a:xfrm>
            <a:prstGeom prst="rect">
              <a:avLst/>
            </a:prstGeom>
          </p:spPr>
        </p:pic>
        <p:sp>
          <p:nvSpPr>
            <p:cNvPr id="7" name="矩形 6"/>
            <p:cNvSpPr/>
            <p:nvPr/>
          </p:nvSpPr>
          <p:spPr>
            <a:xfrm>
              <a:off x="11963" y="580"/>
              <a:ext cx="1018" cy="1888"/>
            </a:xfrm>
            <a:prstGeom prst="rect">
              <a:avLst/>
            </a:prstGeom>
            <a:noFill/>
            <a:ln>
              <a:noFill/>
            </a:ln>
          </p:spPr>
          <p:txBody>
            <a:bodyPr wrap="none" rtlCol="0" anchor="t">
              <a:spAutoFit/>
            </a:bodyPr>
            <a:lstStyle/>
            <a:p>
              <a:pPr algn="ctr"/>
              <a:r>
                <a:rPr lang="en-US" altLang="zh-CN" sz="7200" b="1">
                  <a:ln w="15875"/>
                  <a:gradFill>
                    <a:gsLst>
                      <a:gs pos="0">
                        <a:schemeClr val="accent1">
                          <a:hueMod val="80000"/>
                        </a:schemeClr>
                      </a:gs>
                      <a:gs pos="100000">
                        <a:schemeClr val="accent1">
                          <a:alpha val="100000"/>
                        </a:schemeClr>
                      </a:gs>
                    </a:gsLst>
                    <a:lin ang="2700000" scaled="0"/>
                  </a:gradFill>
                  <a:effectLst/>
                </a:rPr>
                <a:t>3</a:t>
              </a:r>
              <a:endParaRPr lang="en-US" altLang="zh-CN" sz="7200" b="1">
                <a:ln w="15875"/>
                <a:gradFill>
                  <a:gsLst>
                    <a:gs pos="0">
                      <a:schemeClr val="accent1">
                        <a:hueMod val="80000"/>
                      </a:schemeClr>
                    </a:gs>
                    <a:gs pos="100000">
                      <a:schemeClr val="accent1">
                        <a:alpha val="100000"/>
                      </a:schemeClr>
                    </a:gs>
                  </a:gsLst>
                  <a:lin ang="2700000" scaled="0"/>
                </a:gradFill>
                <a:effectLst/>
              </a:endParaRPr>
            </a:p>
          </p:txBody>
        </p:sp>
      </p:grpSp>
      <p:sp>
        <p:nvSpPr>
          <p:cNvPr id="12" name="文本框 11"/>
          <p:cNvSpPr txBox="1"/>
          <p:nvPr>
            <p:custDataLst>
              <p:tags r:id="rId11"/>
            </p:custDataLst>
          </p:nvPr>
        </p:nvSpPr>
        <p:spPr>
          <a:xfrm>
            <a:off x="2771775" y="1203960"/>
            <a:ext cx="3570605" cy="583565"/>
          </a:xfrm>
          <a:prstGeom prst="rect">
            <a:avLst/>
          </a:prstGeom>
          <a:noFill/>
        </p:spPr>
        <p:txBody>
          <a:bodyPr wrap="square" rtlCol="0">
            <a:spAutoFit/>
          </a:bodyPr>
          <a:lstStyle/>
          <a:p>
            <a:pPr algn="ctr"/>
            <a:r>
              <a:rPr lang="zh-CN" altLang="en-US" sz="3200">
                <a:latin typeface="宋体" panose="02010600030101010101" pitchFamily="2" charset="-122"/>
                <a:ea typeface="宋体" panose="02010600030101010101" pitchFamily="2" charset="-122"/>
                <a:sym typeface="+mn-ea"/>
              </a:rPr>
              <a:t>建构语言</a:t>
            </a:r>
            <a:r>
              <a:rPr lang="en-US" altLang="zh-CN" sz="3200">
                <a:latin typeface="宋体" panose="02010600030101010101" pitchFamily="2" charset="-122"/>
                <a:ea typeface="宋体" panose="02010600030101010101" pitchFamily="2" charset="-122"/>
                <a:sym typeface="+mn-ea"/>
              </a:rPr>
              <a:t>(</a:t>
            </a:r>
            <a:r>
              <a:rPr lang="zh-CN" altLang="en-US" sz="3200">
                <a:latin typeface="宋体" panose="02010600030101010101" pitchFamily="2" charset="-122"/>
                <a:ea typeface="宋体" panose="02010600030101010101" pitchFamily="2" charset="-122"/>
                <a:sym typeface="+mn-ea"/>
              </a:rPr>
              <a:t>写</a:t>
            </a:r>
            <a:r>
              <a:rPr lang="en-US" altLang="zh-CN" sz="3200">
                <a:latin typeface="宋体" panose="02010600030101010101" pitchFamily="2" charset="-122"/>
                <a:ea typeface="宋体" panose="02010600030101010101" pitchFamily="2" charset="-122"/>
                <a:sym typeface="+mn-ea"/>
              </a:rPr>
              <a:t>)</a:t>
            </a:r>
            <a:endParaRPr lang="en-US" altLang="zh-CN" sz="3200">
              <a:latin typeface="宋体" panose="02010600030101010101" pitchFamily="2" charset="-122"/>
              <a:ea typeface="宋体" panose="02010600030101010101" pitchFamily="2" charset="-122"/>
            </a:endParaRPr>
          </a:p>
        </p:txBody>
      </p:sp>
      <p:sp>
        <p:nvSpPr>
          <p:cNvPr id="5" name="云形标注 4"/>
          <p:cNvSpPr/>
          <p:nvPr/>
        </p:nvSpPr>
        <p:spPr>
          <a:xfrm>
            <a:off x="611505" y="2409825"/>
            <a:ext cx="7726045" cy="2248535"/>
          </a:xfrm>
          <a:prstGeom prst="cloudCallout">
            <a:avLst/>
          </a:prstGeom>
          <a:pattFill prst="pct5">
            <a:fgClr>
              <a:schemeClr val="accent1"/>
            </a:fgClr>
            <a:bgClr>
              <a:schemeClr val="bg1"/>
            </a:bgClr>
          </a:pattFill>
          <a:ln>
            <a:solidFill>
              <a:srgbClr val="F92557"/>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4800">
                <a:solidFill>
                  <a:schemeClr val="tx1"/>
                </a:solidFill>
                <a:latin typeface="楷体" panose="02010609060101010101" charset="-122"/>
                <a:ea typeface="楷体" panose="02010609060101010101" charset="-122"/>
                <a:sym typeface="+mn-ea"/>
              </a:rPr>
              <a:t>写作：</a:t>
            </a:r>
            <a:r>
              <a:rPr lang="zh-CN" altLang="en-US" sz="3200">
                <a:solidFill>
                  <a:schemeClr val="tx1"/>
                </a:solidFill>
                <a:sym typeface="+mn-ea"/>
              </a:rPr>
              <a:t>学生基于讨论后的续写思路，列出续写的细节要点。</a:t>
            </a:r>
            <a:endParaRPr lang="zh-CN" altLang="en-US" sz="3200">
              <a:solidFill>
                <a:schemeClr val="tx1"/>
              </a:solidFill>
              <a:sym typeface="+mn-ea"/>
            </a:endParaRPr>
          </a:p>
        </p:txBody>
      </p:sp>
      <p:pic>
        <p:nvPicPr>
          <p:cNvPr id="5124" name="图片 6" descr="logo横版 png"/>
          <p:cNvPicPr>
            <a:picLocks noChangeAspect="1"/>
          </p:cNvPicPr>
          <p:nvPr/>
        </p:nvPicPr>
        <p:blipFill>
          <a:blip r:embed="rId12"/>
          <a:stretch>
            <a:fillRect/>
          </a:stretch>
        </p:blipFill>
        <p:spPr>
          <a:xfrm>
            <a:off x="8277225" y="198755"/>
            <a:ext cx="608013" cy="642938"/>
          </a:xfrm>
          <a:prstGeom prst="rect">
            <a:avLst/>
          </a:prstGeom>
          <a:noFill/>
          <a:ln w="9525">
            <a:noFill/>
          </a:ln>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42" presetClass="path" presetSubtype="0" accel="50000" decel="50000" fill="hold" nodeType="withEffect">
                                  <p:stCondLst>
                                    <p:cond delay="0"/>
                                  </p:stCondLst>
                                  <p:childTnLst>
                                    <p:animMotion origin="layout" path="M 5E-6 -3.7037E-6 L -0.21836 0.00371 " pathEditMode="relative" rAng="0" ptsTypes="AA">
                                      <p:cBhvr>
                                        <p:cTn id="12" dur="2000" fill="hold"/>
                                        <p:tgtEl>
                                          <p:spTgt spid="13"/>
                                        </p:tgtEl>
                                        <p:attrNameLst>
                                          <p:attrName>ppt_x</p:attrName>
                                          <p:attrName>ppt_y</p:attrName>
                                        </p:attrNameLst>
                                      </p:cBhvr>
                                      <p:rCtr x="-10924" y="185"/>
                                    </p:animMotion>
                                  </p:childTnLst>
                                </p:cTn>
                              </p:par>
                              <p:par>
                                <p:cTn id="13" presetID="42" presetClass="path" presetSubtype="0" accel="50000" decel="50000" fill="hold" nodeType="withEffect">
                                  <p:stCondLst>
                                    <p:cond delay="0"/>
                                  </p:stCondLst>
                                  <p:childTnLst>
                                    <p:animMotion origin="layout" path="M -3.75E-6 -3.7037E-6 L 0.23881 0.00371 " pathEditMode="relative" rAng="0" ptsTypes="AA">
                                      <p:cBhvr>
                                        <p:cTn id="14" dur="2000" fill="hold"/>
                                        <p:tgtEl>
                                          <p:spTgt spid="27"/>
                                        </p:tgtEl>
                                        <p:attrNameLst>
                                          <p:attrName>ppt_x</p:attrName>
                                          <p:attrName>ppt_y</p:attrName>
                                        </p:attrNameLst>
                                      </p:cBhvr>
                                      <p:rCtr x="11940" y="185"/>
                                    </p:animMotion>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22" dur="1000" fill="hold"/>
                                        <p:tgtEl>
                                          <p:spTgt spid="12"/>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2"/>
                                        </p:tgtEl>
                                      </p:cBhvr>
                                    </p:animEffect>
                                  </p:childTnLst>
                                </p:cTn>
                              </p:par>
                              <p:par>
                                <p:cTn id="27" presetID="25" presetClass="entr" presetSubtype="0" fill="hold" grpId="0" nodeType="with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decel="50000" fill="hold">
                                          <p:stCondLst>
                                            <p:cond delay="0"/>
                                          </p:stCondLst>
                                        </p:cTn>
                                        <p:tgtEl>
                                          <p:spTgt spid="55"/>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55"/>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55"/>
                                        </p:tgtEl>
                                        <p:attrNameLst>
                                          <p:attrName>ppt_w</p:attrName>
                                        </p:attrNameLst>
                                      </p:cBhvr>
                                      <p:tavLst>
                                        <p:tav tm="0">
                                          <p:val>
                                            <p:strVal val="#ppt_w*.05"/>
                                          </p:val>
                                        </p:tav>
                                        <p:tav tm="100000">
                                          <p:val>
                                            <p:strVal val="#ppt_w"/>
                                          </p:val>
                                        </p:tav>
                                      </p:tavLst>
                                    </p:anim>
                                    <p:anim calcmode="lin" valueType="num">
                                      <p:cBhvr>
                                        <p:cTn id="32" dur="1000" fill="hold"/>
                                        <p:tgtEl>
                                          <p:spTgt spid="55"/>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55"/>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55"/>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55"/>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55"/>
                                        </p:tgtEl>
                                      </p:cBhvr>
                                    </p:animEffect>
                                  </p:childTnLst>
                                </p:cTn>
                              </p:par>
                            </p:childTnLst>
                          </p:cTn>
                        </p:par>
                      </p:childTnLst>
                    </p:cTn>
                  </p:par>
                  <p:par>
                    <p:cTn id="37" fill="hold">
                      <p:stCondLst>
                        <p:cond delay="indefinite"/>
                      </p:stCondLst>
                      <p:childTnLst>
                        <p:par>
                          <p:cTn id="38" fill="hold">
                            <p:stCondLst>
                              <p:cond delay="0"/>
                            </p:stCondLst>
                            <p:childTnLst>
                              <p:par>
                                <p:cTn id="39" presetID="25"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44" dur="1000" fill="hold"/>
                                        <p:tgtEl>
                                          <p:spTgt spid="5"/>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5"/>
                                        </p:tgtEl>
                                      </p:cBhvr>
                                    </p:animEffect>
                                  </p:childTnLst>
                                </p:cTn>
                              </p:par>
                              <p:par>
                                <p:cTn id="49" presetID="8" presetClass="emph" presetSubtype="0" fill="hold" grpId="2" nodeType="withEffect">
                                  <p:stCondLst>
                                    <p:cond delay="0"/>
                                  </p:stCondLst>
                                  <p:childTnLst>
                                    <p:animRot by="21600000">
                                      <p:cBhvr>
                                        <p:cTn id="50"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bldLvl="0" animBg="1"/>
      <p:bldP spid="55" grpId="1" animBg="1"/>
      <p:bldP spid="12" grpId="0"/>
      <p:bldP spid="12" grpId="1"/>
      <p:bldP spid="5" grpId="0" bldLvl="0" animBg="1"/>
      <p:bldP spid="5" grpId="1" animBg="1"/>
      <p:bldP spid="5" grpId="2"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rot="10800000" flipH="1">
            <a:off x="-396491" y="-122252"/>
            <a:ext cx="9667729" cy="5388004"/>
          </a:xfrm>
          <a:prstGeom prst="rect">
            <a:avLst/>
          </a:prstGeom>
        </p:spPr>
      </p:pic>
      <p:pic>
        <p:nvPicPr>
          <p:cNvPr id="4" name="图片 3" descr="2"/>
          <p:cNvPicPr>
            <a:picLocks noChangeAspect="1"/>
          </p:cNvPicPr>
          <p:nvPr/>
        </p:nvPicPr>
        <p:blipFill>
          <a:blip r:embed="rId3"/>
          <a:stretch>
            <a:fillRect/>
          </a:stretch>
        </p:blipFill>
        <p:spPr>
          <a:xfrm>
            <a:off x="1270" y="0"/>
            <a:ext cx="9140825" cy="5142865"/>
          </a:xfrm>
          <a:prstGeom prst="rect">
            <a:avLst/>
          </a:prstGeom>
        </p:spPr>
      </p:pic>
      <p:sp>
        <p:nvSpPr>
          <p:cNvPr id="6" name="圆角矩形 5"/>
          <p:cNvSpPr/>
          <p:nvPr/>
        </p:nvSpPr>
        <p:spPr>
          <a:xfrm>
            <a:off x="1331595" y="123190"/>
            <a:ext cx="6976110" cy="431800"/>
          </a:xfrm>
          <a:prstGeom prst="roundRect">
            <a:avLst/>
          </a:prstGeom>
          <a:gradFill>
            <a:gsLst>
              <a:gs pos="0">
                <a:srgbClr val="FEE042"/>
              </a:gs>
              <a:gs pos="100000">
                <a:srgbClr val="FB7894"/>
              </a:gs>
            </a:gsLst>
            <a:lin ang="2700000" scaled="1"/>
          </a:gradFill>
          <a:ln w="28575">
            <a:gradFill>
              <a:gsLst>
                <a:gs pos="50000">
                  <a:schemeClr val="accent3"/>
                </a:gs>
                <a:gs pos="0">
                  <a:schemeClr val="accent3">
                    <a:lumMod val="25000"/>
                    <a:lumOff val="75000"/>
                  </a:schemeClr>
                </a:gs>
                <a:gs pos="100000">
                  <a:schemeClr val="accent3">
                    <a:lumMod val="85000"/>
                  </a:schemeClr>
                </a:gs>
              </a:gsLst>
              <a:lin ang="5400000" scaled="0"/>
            </a:gra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2800">
                <a:solidFill>
                  <a:schemeClr val="tx1"/>
                </a:solidFill>
                <a:latin typeface="Times New Roman" panose="02020603050405020304" charset="0"/>
                <a:ea typeface="宋体" panose="02010600030101010101" pitchFamily="2" charset="-122"/>
                <a:cs typeface="Times New Roman" panose="02020603050405020304" charset="0"/>
                <a:sym typeface="+mn-ea"/>
              </a:rPr>
              <a:t>Step 8: </a:t>
            </a:r>
            <a:r>
              <a:rPr lang="zh-CN" altLang="en-US" sz="2800">
                <a:solidFill>
                  <a:schemeClr val="tx1"/>
                </a:solidFill>
                <a:latin typeface="Times New Roman" panose="02020603050405020304" charset="0"/>
                <a:ea typeface="宋体" panose="02010600030101010101" pitchFamily="2" charset="-122"/>
                <a:cs typeface="Times New Roman" panose="02020603050405020304" charset="0"/>
                <a:sym typeface="+mn-ea"/>
              </a:rPr>
              <a:t>根据原文语言特色，建构语言</a:t>
            </a:r>
            <a:endParaRPr lang="zh-CN" altLang="en-US" sz="2800">
              <a:solidFill>
                <a:schemeClr val="tx1"/>
              </a:solidFill>
              <a:latin typeface="Times New Roman" panose="02020603050405020304" charset="0"/>
              <a:ea typeface="宋体" panose="02010600030101010101" pitchFamily="2" charset="-122"/>
              <a:cs typeface="Times New Roman" panose="02020603050405020304" charset="0"/>
              <a:sym typeface="+mn-ea"/>
            </a:endParaRPr>
          </a:p>
        </p:txBody>
      </p:sp>
      <p:grpSp>
        <p:nvGrpSpPr>
          <p:cNvPr id="12" name="组合 11"/>
          <p:cNvGrpSpPr/>
          <p:nvPr/>
        </p:nvGrpSpPr>
        <p:grpSpPr>
          <a:xfrm>
            <a:off x="323850" y="755015"/>
            <a:ext cx="3923665" cy="2935605"/>
            <a:chOff x="510" y="1189"/>
            <a:chExt cx="6179" cy="4623"/>
          </a:xfrm>
        </p:grpSpPr>
        <p:pic>
          <p:nvPicPr>
            <p:cNvPr id="5" name="图片 4"/>
            <p:cNvPicPr>
              <a:picLocks noChangeAspect="1"/>
            </p:cNvPicPr>
            <p:nvPr/>
          </p:nvPicPr>
          <p:blipFill>
            <a:blip r:embed="rId4"/>
            <a:stretch>
              <a:fillRect/>
            </a:stretch>
          </p:blipFill>
          <p:spPr>
            <a:xfrm>
              <a:off x="510" y="1204"/>
              <a:ext cx="6179" cy="4608"/>
            </a:xfrm>
            <a:prstGeom prst="rect">
              <a:avLst/>
            </a:prstGeom>
          </p:spPr>
        </p:pic>
        <p:sp>
          <p:nvSpPr>
            <p:cNvPr id="8" name="文本框 7"/>
            <p:cNvSpPr txBox="1"/>
            <p:nvPr/>
          </p:nvSpPr>
          <p:spPr>
            <a:xfrm>
              <a:off x="518" y="1189"/>
              <a:ext cx="6171" cy="4623"/>
            </a:xfrm>
            <a:prstGeom prst="rect">
              <a:avLst/>
            </a:prstGeom>
            <a:noFill/>
            <a:ln w="28575">
              <a:solidFill>
                <a:srgbClr val="F92557"/>
              </a:solidFill>
              <a:prstDash val="sysDot"/>
            </a:ln>
          </p:spPr>
          <p:txBody>
            <a:bodyPr wrap="square" rtlCol="0">
              <a:noAutofit/>
            </a:bodyPr>
            <a:lstStyle/>
            <a:p>
              <a:endParaRPr lang="zh-CN" altLang="en-US"/>
            </a:p>
          </p:txBody>
        </p:sp>
      </p:grpSp>
      <p:grpSp>
        <p:nvGrpSpPr>
          <p:cNvPr id="14" name="组合 13"/>
          <p:cNvGrpSpPr/>
          <p:nvPr/>
        </p:nvGrpSpPr>
        <p:grpSpPr>
          <a:xfrm>
            <a:off x="4332605" y="755650"/>
            <a:ext cx="4563745" cy="2934970"/>
            <a:chOff x="6823" y="1190"/>
            <a:chExt cx="7187" cy="4622"/>
          </a:xfrm>
        </p:grpSpPr>
        <p:pic>
          <p:nvPicPr>
            <p:cNvPr id="7" name="图片 6"/>
            <p:cNvPicPr>
              <a:picLocks noChangeAspect="1"/>
            </p:cNvPicPr>
            <p:nvPr/>
          </p:nvPicPr>
          <p:blipFill>
            <a:blip r:embed="rId5"/>
            <a:srcRect b="1324"/>
            <a:stretch>
              <a:fillRect/>
            </a:stretch>
          </p:blipFill>
          <p:spPr>
            <a:xfrm>
              <a:off x="6859" y="1204"/>
              <a:ext cx="7120" cy="4547"/>
            </a:xfrm>
            <a:prstGeom prst="rect">
              <a:avLst/>
            </a:prstGeom>
          </p:spPr>
        </p:pic>
        <p:sp>
          <p:nvSpPr>
            <p:cNvPr id="9" name="文本框 8"/>
            <p:cNvSpPr txBox="1"/>
            <p:nvPr/>
          </p:nvSpPr>
          <p:spPr>
            <a:xfrm>
              <a:off x="6823" y="1190"/>
              <a:ext cx="7187" cy="4622"/>
            </a:xfrm>
            <a:prstGeom prst="rect">
              <a:avLst/>
            </a:prstGeom>
            <a:noFill/>
            <a:ln w="28575">
              <a:solidFill>
                <a:srgbClr val="F92557"/>
              </a:solidFill>
              <a:prstDash val="sysDot"/>
            </a:ln>
          </p:spPr>
          <p:txBody>
            <a:bodyPr wrap="square" rtlCol="0">
              <a:noAutofit/>
            </a:bodyPr>
            <a:lstStyle/>
            <a:p>
              <a:endParaRPr lang="zh-CN" altLang="en-US"/>
            </a:p>
          </p:txBody>
        </p:sp>
      </p:grpSp>
      <p:cxnSp>
        <p:nvCxnSpPr>
          <p:cNvPr id="10" name="直接连接符 9"/>
          <p:cNvCxnSpPr/>
          <p:nvPr/>
        </p:nvCxnSpPr>
        <p:spPr>
          <a:xfrm>
            <a:off x="1547495" y="2715895"/>
            <a:ext cx="2520315" cy="0"/>
          </a:xfrm>
          <a:prstGeom prst="line">
            <a:avLst/>
          </a:prstGeom>
        </p:spPr>
        <p:style>
          <a:lnRef idx="2">
            <a:schemeClr val="accent1"/>
          </a:lnRef>
          <a:fillRef idx="0">
            <a:srgbClr val="FFFFFF"/>
          </a:fillRef>
          <a:effectRef idx="0">
            <a:srgbClr val="FFFFFF"/>
          </a:effectRef>
          <a:fontRef idx="minor">
            <a:schemeClr val="tx1"/>
          </a:fontRef>
        </p:style>
      </p:cxnSp>
      <p:pic>
        <p:nvPicPr>
          <p:cNvPr id="11" name="图片 10"/>
          <p:cNvPicPr>
            <a:picLocks noChangeAspect="1"/>
          </p:cNvPicPr>
          <p:nvPr/>
        </p:nvPicPr>
        <p:blipFill>
          <a:blip r:embed="rId6"/>
          <a:stretch>
            <a:fillRect/>
          </a:stretch>
        </p:blipFill>
        <p:spPr>
          <a:xfrm>
            <a:off x="251460" y="3796030"/>
            <a:ext cx="4044315" cy="1203325"/>
          </a:xfrm>
          <a:prstGeom prst="rect">
            <a:avLst/>
          </a:prstGeom>
        </p:spPr>
      </p:pic>
      <p:cxnSp>
        <p:nvCxnSpPr>
          <p:cNvPr id="15" name="直接连接符 14"/>
          <p:cNvCxnSpPr/>
          <p:nvPr/>
        </p:nvCxnSpPr>
        <p:spPr>
          <a:xfrm>
            <a:off x="6012180" y="1419225"/>
            <a:ext cx="2520315" cy="0"/>
          </a:xfrm>
          <a:prstGeom prst="line">
            <a:avLst/>
          </a:prstGeom>
          <a:ln w="28575">
            <a:solidFill>
              <a:srgbClr val="F92557"/>
            </a:solidFill>
          </a:ln>
        </p:spPr>
        <p:style>
          <a:lnRef idx="2">
            <a:schemeClr val="accent1"/>
          </a:lnRef>
          <a:fillRef idx="0">
            <a:srgbClr val="FFFFFF"/>
          </a:fillRef>
          <a:effectRef idx="0">
            <a:srgbClr val="FFFFFF"/>
          </a:effectRef>
          <a:fontRef idx="minor">
            <a:schemeClr val="tx1"/>
          </a:fontRef>
        </p:style>
      </p:cxnSp>
      <p:cxnSp>
        <p:nvCxnSpPr>
          <p:cNvPr id="16" name="直接连接符 15"/>
          <p:cNvCxnSpPr/>
          <p:nvPr/>
        </p:nvCxnSpPr>
        <p:spPr>
          <a:xfrm>
            <a:off x="1403350" y="2715895"/>
            <a:ext cx="2664460" cy="0"/>
          </a:xfrm>
          <a:prstGeom prst="line">
            <a:avLst/>
          </a:prstGeom>
          <a:ln w="28575">
            <a:solidFill>
              <a:srgbClr val="F92557"/>
            </a:solidFill>
          </a:ln>
        </p:spPr>
        <p:style>
          <a:lnRef idx="2">
            <a:schemeClr val="accent1"/>
          </a:lnRef>
          <a:fillRef idx="0">
            <a:srgbClr val="FFFFFF"/>
          </a:fillRef>
          <a:effectRef idx="0">
            <a:srgbClr val="FFFFFF"/>
          </a:effectRef>
          <a:fontRef idx="minor">
            <a:schemeClr val="tx1"/>
          </a:fontRef>
        </p:style>
      </p:cxnSp>
      <p:cxnSp>
        <p:nvCxnSpPr>
          <p:cNvPr id="17" name="直接连接符 16"/>
          <p:cNvCxnSpPr/>
          <p:nvPr/>
        </p:nvCxnSpPr>
        <p:spPr>
          <a:xfrm>
            <a:off x="4643755" y="1707515"/>
            <a:ext cx="3888740" cy="0"/>
          </a:xfrm>
          <a:prstGeom prst="line">
            <a:avLst/>
          </a:prstGeom>
          <a:ln w="28575">
            <a:solidFill>
              <a:srgbClr val="F92557"/>
            </a:solidFill>
          </a:ln>
        </p:spPr>
        <p:style>
          <a:lnRef idx="2">
            <a:schemeClr val="accent1"/>
          </a:lnRef>
          <a:fillRef idx="0">
            <a:srgbClr val="FFFFFF"/>
          </a:fillRef>
          <a:effectRef idx="0">
            <a:srgbClr val="FFFFFF"/>
          </a:effectRef>
          <a:fontRef idx="minor">
            <a:schemeClr val="tx1"/>
          </a:fontRef>
        </p:style>
      </p:cxnSp>
      <p:cxnSp>
        <p:nvCxnSpPr>
          <p:cNvPr id="18" name="直接连接符 17"/>
          <p:cNvCxnSpPr/>
          <p:nvPr/>
        </p:nvCxnSpPr>
        <p:spPr>
          <a:xfrm>
            <a:off x="467360" y="3075940"/>
            <a:ext cx="3600450" cy="0"/>
          </a:xfrm>
          <a:prstGeom prst="line">
            <a:avLst/>
          </a:prstGeom>
          <a:ln w="28575">
            <a:solidFill>
              <a:srgbClr val="F92557"/>
            </a:solidFill>
          </a:ln>
        </p:spPr>
        <p:style>
          <a:lnRef idx="2">
            <a:schemeClr val="accent1"/>
          </a:lnRef>
          <a:fillRef idx="0">
            <a:srgbClr val="FFFFFF"/>
          </a:fillRef>
          <a:effectRef idx="0">
            <a:srgbClr val="FFFFFF"/>
          </a:effectRef>
          <a:fontRef idx="minor">
            <a:schemeClr val="tx1"/>
          </a:fontRef>
        </p:style>
      </p:cxnSp>
      <p:cxnSp>
        <p:nvCxnSpPr>
          <p:cNvPr id="19" name="直接连接符 18"/>
          <p:cNvCxnSpPr/>
          <p:nvPr/>
        </p:nvCxnSpPr>
        <p:spPr>
          <a:xfrm>
            <a:off x="395605" y="3507740"/>
            <a:ext cx="1296035" cy="0"/>
          </a:xfrm>
          <a:prstGeom prst="line">
            <a:avLst/>
          </a:prstGeom>
          <a:ln w="28575">
            <a:solidFill>
              <a:srgbClr val="F92557"/>
            </a:solidFill>
          </a:ln>
        </p:spPr>
        <p:style>
          <a:lnRef idx="2">
            <a:schemeClr val="accent1"/>
          </a:lnRef>
          <a:fillRef idx="0">
            <a:srgbClr val="FFFFFF"/>
          </a:fillRef>
          <a:effectRef idx="0">
            <a:srgbClr val="FFFFFF"/>
          </a:effectRef>
          <a:fontRef idx="minor">
            <a:schemeClr val="tx1"/>
          </a:fontRef>
        </p:style>
      </p:cxnSp>
      <p:cxnSp>
        <p:nvCxnSpPr>
          <p:cNvPr id="20" name="直接连接符 19"/>
          <p:cNvCxnSpPr/>
          <p:nvPr/>
        </p:nvCxnSpPr>
        <p:spPr>
          <a:xfrm>
            <a:off x="4643755" y="1995805"/>
            <a:ext cx="3888740" cy="0"/>
          </a:xfrm>
          <a:prstGeom prst="line">
            <a:avLst/>
          </a:prstGeom>
          <a:ln w="28575">
            <a:solidFill>
              <a:srgbClr val="F92557"/>
            </a:solidFill>
          </a:ln>
        </p:spPr>
        <p:style>
          <a:lnRef idx="2">
            <a:schemeClr val="accent1"/>
          </a:lnRef>
          <a:fillRef idx="0">
            <a:srgbClr val="FFFFFF"/>
          </a:fillRef>
          <a:effectRef idx="0">
            <a:srgbClr val="FFFFFF"/>
          </a:effectRef>
          <a:fontRef idx="minor">
            <a:schemeClr val="tx1"/>
          </a:fontRef>
        </p:style>
      </p:cxnSp>
      <p:cxnSp>
        <p:nvCxnSpPr>
          <p:cNvPr id="21" name="直接连接符 20"/>
          <p:cNvCxnSpPr/>
          <p:nvPr/>
        </p:nvCxnSpPr>
        <p:spPr>
          <a:xfrm>
            <a:off x="4643755" y="2499360"/>
            <a:ext cx="3168650" cy="0"/>
          </a:xfrm>
          <a:prstGeom prst="line">
            <a:avLst/>
          </a:prstGeom>
          <a:ln w="28575">
            <a:solidFill>
              <a:srgbClr val="F92557"/>
            </a:solidFill>
          </a:ln>
        </p:spPr>
        <p:style>
          <a:lnRef idx="2">
            <a:schemeClr val="accent1"/>
          </a:lnRef>
          <a:fillRef idx="0">
            <a:srgbClr val="FFFFFF"/>
          </a:fillRef>
          <a:effectRef idx="0">
            <a:srgbClr val="FFFFFF"/>
          </a:effectRef>
          <a:fontRef idx="minor">
            <a:schemeClr val="tx1"/>
          </a:fontRef>
        </p:style>
      </p:cxnSp>
      <p:cxnSp>
        <p:nvCxnSpPr>
          <p:cNvPr id="22" name="直接连接符 21"/>
          <p:cNvCxnSpPr/>
          <p:nvPr/>
        </p:nvCxnSpPr>
        <p:spPr>
          <a:xfrm flipV="1">
            <a:off x="4643755" y="2211705"/>
            <a:ext cx="3888740" cy="15875"/>
          </a:xfrm>
          <a:prstGeom prst="line">
            <a:avLst/>
          </a:prstGeom>
          <a:ln w="28575">
            <a:solidFill>
              <a:srgbClr val="F92557"/>
            </a:solidFill>
          </a:ln>
        </p:spPr>
        <p:style>
          <a:lnRef idx="2">
            <a:schemeClr val="accent1"/>
          </a:lnRef>
          <a:fillRef idx="0">
            <a:srgbClr val="FFFFFF"/>
          </a:fillRef>
          <a:effectRef idx="0">
            <a:srgbClr val="FFFFFF"/>
          </a:effectRef>
          <a:fontRef idx="minor">
            <a:schemeClr val="tx1"/>
          </a:fontRef>
        </p:style>
      </p:cxnSp>
      <p:sp>
        <p:nvSpPr>
          <p:cNvPr id="23" name="波形 22"/>
          <p:cNvSpPr/>
          <p:nvPr/>
        </p:nvSpPr>
        <p:spPr>
          <a:xfrm>
            <a:off x="1691640" y="1851660"/>
            <a:ext cx="2087880" cy="647700"/>
          </a:xfrm>
          <a:prstGeom prst="wave">
            <a:avLst/>
          </a:prstGeom>
          <a:solidFill>
            <a:srgbClr val="C00000"/>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800">
                <a:latin typeface="楷体" panose="02010609060101010101" charset="-122"/>
                <a:ea typeface="楷体" panose="02010609060101010101" charset="-122"/>
              </a:rPr>
              <a:t>模仿语言</a:t>
            </a:r>
            <a:endParaRPr lang="zh-CN" altLang="en-US" sz="2800">
              <a:latin typeface="楷体" panose="02010609060101010101" charset="-122"/>
              <a:ea typeface="楷体" panose="02010609060101010101" charset="-122"/>
            </a:endParaRPr>
          </a:p>
        </p:txBody>
      </p:sp>
      <p:sp>
        <p:nvSpPr>
          <p:cNvPr id="24" name="波形 23"/>
          <p:cNvSpPr/>
          <p:nvPr/>
        </p:nvSpPr>
        <p:spPr>
          <a:xfrm>
            <a:off x="5435600" y="2643505"/>
            <a:ext cx="2087880" cy="647700"/>
          </a:xfrm>
          <a:prstGeom prst="wave">
            <a:avLst/>
          </a:prstGeom>
          <a:solidFill>
            <a:srgbClr val="00B050"/>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800">
                <a:latin typeface="楷体" panose="02010609060101010101" charset="-122"/>
                <a:ea typeface="楷体" panose="02010609060101010101" charset="-122"/>
              </a:rPr>
              <a:t>创造语言</a:t>
            </a:r>
            <a:endParaRPr lang="zh-CN" altLang="en-US" sz="2800">
              <a:latin typeface="楷体" panose="02010609060101010101" charset="-122"/>
              <a:ea typeface="楷体" panose="02010609060101010101" charset="-122"/>
            </a:endParaRPr>
          </a:p>
        </p:txBody>
      </p:sp>
      <p:sp>
        <p:nvSpPr>
          <p:cNvPr id="25" name="波形 24"/>
          <p:cNvSpPr/>
          <p:nvPr/>
        </p:nvSpPr>
        <p:spPr>
          <a:xfrm>
            <a:off x="4643755" y="3939540"/>
            <a:ext cx="2087880" cy="647700"/>
          </a:xfrm>
          <a:prstGeom prst="wave">
            <a:avLst/>
          </a:prstGeom>
          <a:solidFill>
            <a:srgbClr val="C00000"/>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800">
                <a:latin typeface="楷体" panose="02010609060101010101" charset="-122"/>
                <a:ea typeface="楷体" panose="02010609060101010101" charset="-122"/>
              </a:rPr>
              <a:t>模仿语言</a:t>
            </a:r>
            <a:endParaRPr lang="zh-CN" altLang="en-US" sz="2800">
              <a:latin typeface="楷体" panose="02010609060101010101" charset="-122"/>
              <a:ea typeface="楷体" panose="02010609060101010101" charset="-122"/>
            </a:endParaRPr>
          </a:p>
        </p:txBody>
      </p:sp>
      <p:sp>
        <p:nvSpPr>
          <p:cNvPr id="26" name="波形 25"/>
          <p:cNvSpPr/>
          <p:nvPr/>
        </p:nvSpPr>
        <p:spPr>
          <a:xfrm>
            <a:off x="6732270" y="3938905"/>
            <a:ext cx="2087880" cy="647700"/>
          </a:xfrm>
          <a:prstGeom prst="wave">
            <a:avLst/>
          </a:prstGeom>
          <a:solidFill>
            <a:srgbClr val="00B050"/>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800">
                <a:latin typeface="楷体" panose="02010609060101010101" charset="-122"/>
                <a:ea typeface="楷体" panose="02010609060101010101" charset="-122"/>
              </a:rPr>
              <a:t>创造语言</a:t>
            </a:r>
            <a:endParaRPr lang="zh-CN" altLang="en-US" sz="2800">
              <a:latin typeface="楷体" panose="02010609060101010101" charset="-122"/>
              <a:ea typeface="楷体" panose="02010609060101010101" charset="-122"/>
            </a:endParaRPr>
          </a:p>
        </p:txBody>
      </p:sp>
      <p:pic>
        <p:nvPicPr>
          <p:cNvPr id="5124" name="图片 6" descr="logo横版 png"/>
          <p:cNvPicPr>
            <a:picLocks noChangeAspect="1"/>
          </p:cNvPicPr>
          <p:nvPr/>
        </p:nvPicPr>
        <p:blipFill>
          <a:blip r:embed="rId7"/>
          <a:stretch>
            <a:fillRect/>
          </a:stretch>
        </p:blipFill>
        <p:spPr>
          <a:xfrm>
            <a:off x="8277225" y="198755"/>
            <a:ext cx="608013" cy="642938"/>
          </a:xfrm>
          <a:prstGeom prst="rect">
            <a:avLst/>
          </a:prstGeom>
          <a:noFill/>
          <a:ln w="9525">
            <a:noFill/>
          </a:ln>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10" dur="1000" fill="hold"/>
                                        <p:tgtEl>
                                          <p:spTgt spid="1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22" dur="1000" fill="hold"/>
                                        <p:tgtEl>
                                          <p:spTgt spid="12"/>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2"/>
                                        </p:tgtEl>
                                      </p:cBhvr>
                                    </p:animEffect>
                                  </p:childTnLst>
                                </p:cTn>
                              </p:par>
                              <p:par>
                                <p:cTn id="27" presetID="25"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32" dur="1000" fill="hold"/>
                                        <p:tgtEl>
                                          <p:spTgt spid="14"/>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25" presetClass="entr" presetSubtype="0"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p:cTn id="41"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44" dur="1000" fill="hold"/>
                                        <p:tgtEl>
                                          <p:spTgt spid="16"/>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16"/>
                                        </p:tgtEl>
                                      </p:cBhvr>
                                    </p:animEffect>
                                  </p:childTnLst>
                                </p:cTn>
                              </p:par>
                              <p:par>
                                <p:cTn id="49" presetID="25" presetClass="entr" presetSubtype="0" fill="hold" nodeType="with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p:cTn id="51"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54" dur="1000" fill="hold"/>
                                        <p:tgtEl>
                                          <p:spTgt spid="18"/>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18"/>
                                        </p:tgtEl>
                                      </p:cBhvr>
                                    </p:animEffect>
                                  </p:childTnLst>
                                </p:cTn>
                              </p:par>
                              <p:par>
                                <p:cTn id="59" presetID="25" presetClass="entr" presetSubtype="0" fill="hold" nodeType="with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p:cTn id="61" dur="50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62" dur="50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63" dur="500" accel="50000" fill="hold">
                                          <p:stCondLst>
                                            <p:cond delay="500"/>
                                          </p:stCondLst>
                                        </p:cTn>
                                        <p:tgtEl>
                                          <p:spTgt spid="19"/>
                                        </p:tgtEl>
                                        <p:attrNameLst>
                                          <p:attrName>ppt_w</p:attrName>
                                        </p:attrNameLst>
                                      </p:cBhvr>
                                      <p:tavLst>
                                        <p:tav tm="0">
                                          <p:val>
                                            <p:strVal val="#ppt_w*.05"/>
                                          </p:val>
                                        </p:tav>
                                        <p:tav tm="100000">
                                          <p:val>
                                            <p:strVal val="#ppt_w"/>
                                          </p:val>
                                        </p:tav>
                                      </p:tavLst>
                                    </p:anim>
                                    <p:anim calcmode="lin" valueType="num">
                                      <p:cBhvr>
                                        <p:cTn id="64" dur="1000" fill="hold"/>
                                        <p:tgtEl>
                                          <p:spTgt spid="19"/>
                                        </p:tgtEl>
                                        <p:attrNameLst>
                                          <p:attrName>ppt_h</p:attrName>
                                        </p:attrNameLst>
                                      </p:cBhvr>
                                      <p:tavLst>
                                        <p:tav tm="0">
                                          <p:val>
                                            <p:strVal val="#ppt_h"/>
                                          </p:val>
                                        </p:tav>
                                        <p:tav tm="100000">
                                          <p:val>
                                            <p:strVal val="#ppt_h"/>
                                          </p:val>
                                        </p:tav>
                                      </p:tavLst>
                                    </p:anim>
                                    <p:anim calcmode="lin" valueType="num">
                                      <p:cBhvr>
                                        <p:cTn id="65" dur="50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66" dur="50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67" dur="500" accel="50000" fill="hold">
                                          <p:stCondLst>
                                            <p:cond delay="500"/>
                                          </p:stCondLst>
                                        </p:cTn>
                                        <p:tgtEl>
                                          <p:spTgt spid="19"/>
                                        </p:tgtEl>
                                        <p:attrNameLst>
                                          <p:attrName>ppt_y</p:attrName>
                                        </p:attrNameLst>
                                      </p:cBhvr>
                                      <p:tavLst>
                                        <p:tav tm="0">
                                          <p:val>
                                            <p:strVal val="#ppt_y+.1"/>
                                          </p:val>
                                        </p:tav>
                                        <p:tav tm="100000">
                                          <p:val>
                                            <p:strVal val="#ppt_y"/>
                                          </p:val>
                                        </p:tav>
                                      </p:tavLst>
                                    </p:anim>
                                    <p:animEffect transition="in" filter="fade">
                                      <p:cBhvr>
                                        <p:cTn id="68" dur="1000" decel="50000">
                                          <p:stCondLst>
                                            <p:cond delay="0"/>
                                          </p:stCondLst>
                                        </p:cTn>
                                        <p:tgtEl>
                                          <p:spTgt spid="19"/>
                                        </p:tgtEl>
                                      </p:cBhvr>
                                    </p:animEffect>
                                  </p:childTnLst>
                                </p:cTn>
                              </p:par>
                            </p:childTnLst>
                          </p:cTn>
                        </p:par>
                      </p:childTnLst>
                    </p:cTn>
                  </p:par>
                  <p:par>
                    <p:cTn id="69" fill="hold">
                      <p:stCondLst>
                        <p:cond delay="indefinite"/>
                      </p:stCondLst>
                      <p:childTnLst>
                        <p:par>
                          <p:cTn id="70" fill="hold">
                            <p:stCondLst>
                              <p:cond delay="0"/>
                            </p:stCondLst>
                            <p:childTnLst>
                              <p:par>
                                <p:cTn id="71" presetID="25" presetClass="entr" presetSubtype="0" fill="hold" grpId="0" nodeType="click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500" decel="50000" fill="hold">
                                          <p:stCondLst>
                                            <p:cond delay="0"/>
                                          </p:stCondLst>
                                        </p:cTn>
                                        <p:tgtEl>
                                          <p:spTgt spid="23"/>
                                        </p:tgtEl>
                                        <p:attrNameLst>
                                          <p:attrName>style.rotation</p:attrName>
                                        </p:attrNameLst>
                                      </p:cBhvr>
                                      <p:tavLst>
                                        <p:tav tm="0">
                                          <p:val>
                                            <p:fltVal val="-90"/>
                                          </p:val>
                                        </p:tav>
                                        <p:tav tm="100000">
                                          <p:val>
                                            <p:fltVal val="0"/>
                                          </p:val>
                                        </p:tav>
                                      </p:tavLst>
                                    </p:anim>
                                    <p:anim calcmode="lin" valueType="num">
                                      <p:cBhvr>
                                        <p:cTn id="74" dur="500" decel="50000" fill="hold">
                                          <p:stCondLst>
                                            <p:cond delay="0"/>
                                          </p:stCondLst>
                                        </p:cTn>
                                        <p:tgtEl>
                                          <p:spTgt spid="23"/>
                                        </p:tgtEl>
                                        <p:attrNameLst>
                                          <p:attrName>ppt_w</p:attrName>
                                        </p:attrNameLst>
                                      </p:cBhvr>
                                      <p:tavLst>
                                        <p:tav tm="0">
                                          <p:val>
                                            <p:strVal val="#ppt_w"/>
                                          </p:val>
                                        </p:tav>
                                        <p:tav tm="100000">
                                          <p:val>
                                            <p:strVal val="#ppt_w*.05"/>
                                          </p:val>
                                        </p:tav>
                                      </p:tavLst>
                                    </p:anim>
                                    <p:anim calcmode="lin" valueType="num">
                                      <p:cBhvr>
                                        <p:cTn id="75" dur="500" accel="50000" fill="hold">
                                          <p:stCondLst>
                                            <p:cond delay="500"/>
                                          </p:stCondLst>
                                        </p:cTn>
                                        <p:tgtEl>
                                          <p:spTgt spid="23"/>
                                        </p:tgtEl>
                                        <p:attrNameLst>
                                          <p:attrName>ppt_w</p:attrName>
                                        </p:attrNameLst>
                                      </p:cBhvr>
                                      <p:tavLst>
                                        <p:tav tm="0">
                                          <p:val>
                                            <p:strVal val="#ppt_w*.05"/>
                                          </p:val>
                                        </p:tav>
                                        <p:tav tm="100000">
                                          <p:val>
                                            <p:strVal val="#ppt_w"/>
                                          </p:val>
                                        </p:tav>
                                      </p:tavLst>
                                    </p:anim>
                                    <p:anim calcmode="lin" valueType="num">
                                      <p:cBhvr>
                                        <p:cTn id="76" dur="1000" fill="hold"/>
                                        <p:tgtEl>
                                          <p:spTgt spid="23"/>
                                        </p:tgtEl>
                                        <p:attrNameLst>
                                          <p:attrName>ppt_h</p:attrName>
                                        </p:attrNameLst>
                                      </p:cBhvr>
                                      <p:tavLst>
                                        <p:tav tm="0">
                                          <p:val>
                                            <p:strVal val="#ppt_h"/>
                                          </p:val>
                                        </p:tav>
                                        <p:tav tm="100000">
                                          <p:val>
                                            <p:strVal val="#ppt_h"/>
                                          </p:val>
                                        </p:tav>
                                      </p:tavLst>
                                    </p:anim>
                                    <p:anim calcmode="lin" valueType="num">
                                      <p:cBhvr>
                                        <p:cTn id="77" dur="500" decel="50000" fill="hold">
                                          <p:stCondLst>
                                            <p:cond delay="0"/>
                                          </p:stCondLst>
                                        </p:cTn>
                                        <p:tgtEl>
                                          <p:spTgt spid="23"/>
                                        </p:tgtEl>
                                        <p:attrNameLst>
                                          <p:attrName>ppt_x</p:attrName>
                                        </p:attrNameLst>
                                      </p:cBhvr>
                                      <p:tavLst>
                                        <p:tav tm="0">
                                          <p:val>
                                            <p:strVal val="#ppt_x+.4"/>
                                          </p:val>
                                        </p:tav>
                                        <p:tav tm="100000">
                                          <p:val>
                                            <p:strVal val="#ppt_x"/>
                                          </p:val>
                                        </p:tav>
                                      </p:tavLst>
                                    </p:anim>
                                    <p:anim calcmode="lin" valueType="num">
                                      <p:cBhvr>
                                        <p:cTn id="78" dur="500" decel="50000" fill="hold">
                                          <p:stCondLst>
                                            <p:cond delay="0"/>
                                          </p:stCondLst>
                                        </p:cTn>
                                        <p:tgtEl>
                                          <p:spTgt spid="23"/>
                                        </p:tgtEl>
                                        <p:attrNameLst>
                                          <p:attrName>ppt_y</p:attrName>
                                        </p:attrNameLst>
                                      </p:cBhvr>
                                      <p:tavLst>
                                        <p:tav tm="0">
                                          <p:val>
                                            <p:strVal val="#ppt_y-.2"/>
                                          </p:val>
                                        </p:tav>
                                        <p:tav tm="100000">
                                          <p:val>
                                            <p:strVal val="#ppt_y+.1"/>
                                          </p:val>
                                        </p:tav>
                                      </p:tavLst>
                                    </p:anim>
                                    <p:anim calcmode="lin" valueType="num">
                                      <p:cBhvr>
                                        <p:cTn id="79" dur="500" accel="50000" fill="hold">
                                          <p:stCondLst>
                                            <p:cond delay="500"/>
                                          </p:stCondLst>
                                        </p:cTn>
                                        <p:tgtEl>
                                          <p:spTgt spid="23"/>
                                        </p:tgtEl>
                                        <p:attrNameLst>
                                          <p:attrName>ppt_y</p:attrName>
                                        </p:attrNameLst>
                                      </p:cBhvr>
                                      <p:tavLst>
                                        <p:tav tm="0">
                                          <p:val>
                                            <p:strVal val="#ppt_y+.1"/>
                                          </p:val>
                                        </p:tav>
                                        <p:tav tm="100000">
                                          <p:val>
                                            <p:strVal val="#ppt_y"/>
                                          </p:val>
                                        </p:tav>
                                      </p:tavLst>
                                    </p:anim>
                                    <p:animEffect transition="in" filter="fade">
                                      <p:cBhvr>
                                        <p:cTn id="80" dur="1000" decel="50000">
                                          <p:stCondLst>
                                            <p:cond delay="0"/>
                                          </p:stCondLst>
                                        </p:cTn>
                                        <p:tgtEl>
                                          <p:spTgt spid="23"/>
                                        </p:tgtEl>
                                      </p:cBhvr>
                                    </p:animEffect>
                                  </p:childTnLst>
                                </p:cTn>
                              </p:par>
                            </p:childTnLst>
                          </p:cTn>
                        </p:par>
                      </p:childTnLst>
                    </p:cTn>
                  </p:par>
                  <p:par>
                    <p:cTn id="81" fill="hold">
                      <p:stCondLst>
                        <p:cond delay="indefinite"/>
                      </p:stCondLst>
                      <p:childTnLst>
                        <p:par>
                          <p:cTn id="82" fill="hold">
                            <p:stCondLst>
                              <p:cond delay="0"/>
                            </p:stCondLst>
                            <p:childTnLst>
                              <p:par>
                                <p:cTn id="83" presetID="25" presetClass="entr" presetSubtype="0" fill="hold" nodeType="click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p:cTn id="85"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86"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87"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88" dur="1000" fill="hold"/>
                                        <p:tgtEl>
                                          <p:spTgt spid="15"/>
                                        </p:tgtEl>
                                        <p:attrNameLst>
                                          <p:attrName>ppt_h</p:attrName>
                                        </p:attrNameLst>
                                      </p:cBhvr>
                                      <p:tavLst>
                                        <p:tav tm="0">
                                          <p:val>
                                            <p:strVal val="#ppt_h"/>
                                          </p:val>
                                        </p:tav>
                                        <p:tav tm="100000">
                                          <p:val>
                                            <p:strVal val="#ppt_h"/>
                                          </p:val>
                                        </p:tav>
                                      </p:tavLst>
                                    </p:anim>
                                    <p:anim calcmode="lin" valueType="num">
                                      <p:cBhvr>
                                        <p:cTn id="89"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90"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91"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92" dur="1000" decel="50000">
                                          <p:stCondLst>
                                            <p:cond delay="0"/>
                                          </p:stCondLst>
                                        </p:cTn>
                                        <p:tgtEl>
                                          <p:spTgt spid="15"/>
                                        </p:tgtEl>
                                      </p:cBhvr>
                                    </p:animEffect>
                                  </p:childTnLst>
                                </p:cTn>
                              </p:par>
                              <p:par>
                                <p:cTn id="93" presetID="25" presetClass="entr" presetSubtype="0" fill="hold" nodeType="withEffect">
                                  <p:stCondLst>
                                    <p:cond delay="0"/>
                                  </p:stCondLst>
                                  <p:childTnLst>
                                    <p:set>
                                      <p:cBhvr>
                                        <p:cTn id="94" dur="1" fill="hold">
                                          <p:stCondLst>
                                            <p:cond delay="0"/>
                                          </p:stCondLst>
                                        </p:cTn>
                                        <p:tgtEl>
                                          <p:spTgt spid="17"/>
                                        </p:tgtEl>
                                        <p:attrNameLst>
                                          <p:attrName>style.visibility</p:attrName>
                                        </p:attrNameLst>
                                      </p:cBhvr>
                                      <p:to>
                                        <p:strVal val="visible"/>
                                      </p:to>
                                    </p:set>
                                    <p:anim calcmode="lin" valueType="num">
                                      <p:cBhvr>
                                        <p:cTn id="95"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96"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97"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98" dur="1000" fill="hold"/>
                                        <p:tgtEl>
                                          <p:spTgt spid="17"/>
                                        </p:tgtEl>
                                        <p:attrNameLst>
                                          <p:attrName>ppt_h</p:attrName>
                                        </p:attrNameLst>
                                      </p:cBhvr>
                                      <p:tavLst>
                                        <p:tav tm="0">
                                          <p:val>
                                            <p:strVal val="#ppt_h"/>
                                          </p:val>
                                        </p:tav>
                                        <p:tav tm="100000">
                                          <p:val>
                                            <p:strVal val="#ppt_h"/>
                                          </p:val>
                                        </p:tav>
                                      </p:tavLst>
                                    </p:anim>
                                    <p:anim calcmode="lin" valueType="num">
                                      <p:cBhvr>
                                        <p:cTn id="99"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100"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101"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102" dur="1000" decel="50000">
                                          <p:stCondLst>
                                            <p:cond delay="0"/>
                                          </p:stCondLst>
                                        </p:cTn>
                                        <p:tgtEl>
                                          <p:spTgt spid="17"/>
                                        </p:tgtEl>
                                      </p:cBhvr>
                                    </p:animEffect>
                                  </p:childTnLst>
                                </p:cTn>
                              </p:par>
                              <p:par>
                                <p:cTn id="103" presetID="25" presetClass="entr" presetSubtype="0" fill="hold" nodeType="withEffect">
                                  <p:stCondLst>
                                    <p:cond delay="0"/>
                                  </p:stCondLst>
                                  <p:childTnLst>
                                    <p:set>
                                      <p:cBhvr>
                                        <p:cTn id="104" dur="1" fill="hold">
                                          <p:stCondLst>
                                            <p:cond delay="0"/>
                                          </p:stCondLst>
                                        </p:cTn>
                                        <p:tgtEl>
                                          <p:spTgt spid="20"/>
                                        </p:tgtEl>
                                        <p:attrNameLst>
                                          <p:attrName>style.visibility</p:attrName>
                                        </p:attrNameLst>
                                      </p:cBhvr>
                                      <p:to>
                                        <p:strVal val="visible"/>
                                      </p:to>
                                    </p:set>
                                    <p:anim calcmode="lin" valueType="num">
                                      <p:cBhvr>
                                        <p:cTn id="105"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106"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107"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108" dur="1000" fill="hold"/>
                                        <p:tgtEl>
                                          <p:spTgt spid="20"/>
                                        </p:tgtEl>
                                        <p:attrNameLst>
                                          <p:attrName>ppt_h</p:attrName>
                                        </p:attrNameLst>
                                      </p:cBhvr>
                                      <p:tavLst>
                                        <p:tav tm="0">
                                          <p:val>
                                            <p:strVal val="#ppt_h"/>
                                          </p:val>
                                        </p:tav>
                                        <p:tav tm="100000">
                                          <p:val>
                                            <p:strVal val="#ppt_h"/>
                                          </p:val>
                                        </p:tav>
                                      </p:tavLst>
                                    </p:anim>
                                    <p:anim calcmode="lin" valueType="num">
                                      <p:cBhvr>
                                        <p:cTn id="109"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110"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111"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112" dur="1000" decel="50000">
                                          <p:stCondLst>
                                            <p:cond delay="0"/>
                                          </p:stCondLst>
                                        </p:cTn>
                                        <p:tgtEl>
                                          <p:spTgt spid="20"/>
                                        </p:tgtEl>
                                      </p:cBhvr>
                                    </p:animEffect>
                                  </p:childTnLst>
                                </p:cTn>
                              </p:par>
                              <p:par>
                                <p:cTn id="113" presetID="25" presetClass="entr" presetSubtype="0" fill="hold"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500" decel="50000" fill="hold">
                                          <p:stCondLst>
                                            <p:cond delay="0"/>
                                          </p:stCondLst>
                                        </p:cTn>
                                        <p:tgtEl>
                                          <p:spTgt spid="22"/>
                                        </p:tgtEl>
                                        <p:attrNameLst>
                                          <p:attrName>style.rotation</p:attrName>
                                        </p:attrNameLst>
                                      </p:cBhvr>
                                      <p:tavLst>
                                        <p:tav tm="0">
                                          <p:val>
                                            <p:fltVal val="-90"/>
                                          </p:val>
                                        </p:tav>
                                        <p:tav tm="100000">
                                          <p:val>
                                            <p:fltVal val="0"/>
                                          </p:val>
                                        </p:tav>
                                      </p:tavLst>
                                    </p:anim>
                                    <p:anim calcmode="lin" valueType="num">
                                      <p:cBhvr>
                                        <p:cTn id="116" dur="500" decel="50000" fill="hold">
                                          <p:stCondLst>
                                            <p:cond delay="0"/>
                                          </p:stCondLst>
                                        </p:cTn>
                                        <p:tgtEl>
                                          <p:spTgt spid="22"/>
                                        </p:tgtEl>
                                        <p:attrNameLst>
                                          <p:attrName>ppt_w</p:attrName>
                                        </p:attrNameLst>
                                      </p:cBhvr>
                                      <p:tavLst>
                                        <p:tav tm="0">
                                          <p:val>
                                            <p:strVal val="#ppt_w"/>
                                          </p:val>
                                        </p:tav>
                                        <p:tav tm="100000">
                                          <p:val>
                                            <p:strVal val="#ppt_w*.05"/>
                                          </p:val>
                                        </p:tav>
                                      </p:tavLst>
                                    </p:anim>
                                    <p:anim calcmode="lin" valueType="num">
                                      <p:cBhvr>
                                        <p:cTn id="117" dur="500" accel="50000" fill="hold">
                                          <p:stCondLst>
                                            <p:cond delay="500"/>
                                          </p:stCondLst>
                                        </p:cTn>
                                        <p:tgtEl>
                                          <p:spTgt spid="22"/>
                                        </p:tgtEl>
                                        <p:attrNameLst>
                                          <p:attrName>ppt_w</p:attrName>
                                        </p:attrNameLst>
                                      </p:cBhvr>
                                      <p:tavLst>
                                        <p:tav tm="0">
                                          <p:val>
                                            <p:strVal val="#ppt_w*.05"/>
                                          </p:val>
                                        </p:tav>
                                        <p:tav tm="100000">
                                          <p:val>
                                            <p:strVal val="#ppt_w"/>
                                          </p:val>
                                        </p:tav>
                                      </p:tavLst>
                                    </p:anim>
                                    <p:anim calcmode="lin" valueType="num">
                                      <p:cBhvr>
                                        <p:cTn id="118" dur="1000" fill="hold"/>
                                        <p:tgtEl>
                                          <p:spTgt spid="22"/>
                                        </p:tgtEl>
                                        <p:attrNameLst>
                                          <p:attrName>ppt_h</p:attrName>
                                        </p:attrNameLst>
                                      </p:cBhvr>
                                      <p:tavLst>
                                        <p:tav tm="0">
                                          <p:val>
                                            <p:strVal val="#ppt_h"/>
                                          </p:val>
                                        </p:tav>
                                        <p:tav tm="100000">
                                          <p:val>
                                            <p:strVal val="#ppt_h"/>
                                          </p:val>
                                        </p:tav>
                                      </p:tavLst>
                                    </p:anim>
                                    <p:anim calcmode="lin" valueType="num">
                                      <p:cBhvr>
                                        <p:cTn id="119" dur="500" decel="50000" fill="hold">
                                          <p:stCondLst>
                                            <p:cond delay="0"/>
                                          </p:stCondLst>
                                        </p:cTn>
                                        <p:tgtEl>
                                          <p:spTgt spid="22"/>
                                        </p:tgtEl>
                                        <p:attrNameLst>
                                          <p:attrName>ppt_x</p:attrName>
                                        </p:attrNameLst>
                                      </p:cBhvr>
                                      <p:tavLst>
                                        <p:tav tm="0">
                                          <p:val>
                                            <p:strVal val="#ppt_x+.4"/>
                                          </p:val>
                                        </p:tav>
                                        <p:tav tm="100000">
                                          <p:val>
                                            <p:strVal val="#ppt_x"/>
                                          </p:val>
                                        </p:tav>
                                      </p:tavLst>
                                    </p:anim>
                                    <p:anim calcmode="lin" valueType="num">
                                      <p:cBhvr>
                                        <p:cTn id="120" dur="500" decel="50000" fill="hold">
                                          <p:stCondLst>
                                            <p:cond delay="0"/>
                                          </p:stCondLst>
                                        </p:cTn>
                                        <p:tgtEl>
                                          <p:spTgt spid="22"/>
                                        </p:tgtEl>
                                        <p:attrNameLst>
                                          <p:attrName>ppt_y</p:attrName>
                                        </p:attrNameLst>
                                      </p:cBhvr>
                                      <p:tavLst>
                                        <p:tav tm="0">
                                          <p:val>
                                            <p:strVal val="#ppt_y-.2"/>
                                          </p:val>
                                        </p:tav>
                                        <p:tav tm="100000">
                                          <p:val>
                                            <p:strVal val="#ppt_y+.1"/>
                                          </p:val>
                                        </p:tav>
                                      </p:tavLst>
                                    </p:anim>
                                    <p:anim calcmode="lin" valueType="num">
                                      <p:cBhvr>
                                        <p:cTn id="121" dur="500" accel="50000" fill="hold">
                                          <p:stCondLst>
                                            <p:cond delay="500"/>
                                          </p:stCondLst>
                                        </p:cTn>
                                        <p:tgtEl>
                                          <p:spTgt spid="22"/>
                                        </p:tgtEl>
                                        <p:attrNameLst>
                                          <p:attrName>ppt_y</p:attrName>
                                        </p:attrNameLst>
                                      </p:cBhvr>
                                      <p:tavLst>
                                        <p:tav tm="0">
                                          <p:val>
                                            <p:strVal val="#ppt_y+.1"/>
                                          </p:val>
                                        </p:tav>
                                        <p:tav tm="100000">
                                          <p:val>
                                            <p:strVal val="#ppt_y"/>
                                          </p:val>
                                        </p:tav>
                                      </p:tavLst>
                                    </p:anim>
                                    <p:animEffect transition="in" filter="fade">
                                      <p:cBhvr>
                                        <p:cTn id="122" dur="1000" decel="50000">
                                          <p:stCondLst>
                                            <p:cond delay="0"/>
                                          </p:stCondLst>
                                        </p:cTn>
                                        <p:tgtEl>
                                          <p:spTgt spid="22"/>
                                        </p:tgtEl>
                                      </p:cBhvr>
                                    </p:animEffect>
                                  </p:childTnLst>
                                </p:cTn>
                              </p:par>
                              <p:par>
                                <p:cTn id="123" presetID="25" presetClass="entr" presetSubtype="0" fill="hold" nodeType="withEffect">
                                  <p:stCondLst>
                                    <p:cond delay="0"/>
                                  </p:stCondLst>
                                  <p:childTnLst>
                                    <p:set>
                                      <p:cBhvr>
                                        <p:cTn id="124" dur="1" fill="hold">
                                          <p:stCondLst>
                                            <p:cond delay="0"/>
                                          </p:stCondLst>
                                        </p:cTn>
                                        <p:tgtEl>
                                          <p:spTgt spid="21"/>
                                        </p:tgtEl>
                                        <p:attrNameLst>
                                          <p:attrName>style.visibility</p:attrName>
                                        </p:attrNameLst>
                                      </p:cBhvr>
                                      <p:to>
                                        <p:strVal val="visible"/>
                                      </p:to>
                                    </p:set>
                                    <p:anim calcmode="lin" valueType="num">
                                      <p:cBhvr>
                                        <p:cTn id="125" dur="500" decel="50000" fill="hold">
                                          <p:stCondLst>
                                            <p:cond delay="0"/>
                                          </p:stCondLst>
                                        </p:cTn>
                                        <p:tgtEl>
                                          <p:spTgt spid="21"/>
                                        </p:tgtEl>
                                        <p:attrNameLst>
                                          <p:attrName>style.rotation</p:attrName>
                                        </p:attrNameLst>
                                      </p:cBhvr>
                                      <p:tavLst>
                                        <p:tav tm="0">
                                          <p:val>
                                            <p:fltVal val="-90"/>
                                          </p:val>
                                        </p:tav>
                                        <p:tav tm="100000">
                                          <p:val>
                                            <p:fltVal val="0"/>
                                          </p:val>
                                        </p:tav>
                                      </p:tavLst>
                                    </p:anim>
                                    <p:anim calcmode="lin" valueType="num">
                                      <p:cBhvr>
                                        <p:cTn id="126" dur="500" decel="50000" fill="hold">
                                          <p:stCondLst>
                                            <p:cond delay="0"/>
                                          </p:stCondLst>
                                        </p:cTn>
                                        <p:tgtEl>
                                          <p:spTgt spid="21"/>
                                        </p:tgtEl>
                                        <p:attrNameLst>
                                          <p:attrName>ppt_w</p:attrName>
                                        </p:attrNameLst>
                                      </p:cBhvr>
                                      <p:tavLst>
                                        <p:tav tm="0">
                                          <p:val>
                                            <p:strVal val="#ppt_w"/>
                                          </p:val>
                                        </p:tav>
                                        <p:tav tm="100000">
                                          <p:val>
                                            <p:strVal val="#ppt_w*.05"/>
                                          </p:val>
                                        </p:tav>
                                      </p:tavLst>
                                    </p:anim>
                                    <p:anim calcmode="lin" valueType="num">
                                      <p:cBhvr>
                                        <p:cTn id="127" dur="500" accel="50000" fill="hold">
                                          <p:stCondLst>
                                            <p:cond delay="500"/>
                                          </p:stCondLst>
                                        </p:cTn>
                                        <p:tgtEl>
                                          <p:spTgt spid="21"/>
                                        </p:tgtEl>
                                        <p:attrNameLst>
                                          <p:attrName>ppt_w</p:attrName>
                                        </p:attrNameLst>
                                      </p:cBhvr>
                                      <p:tavLst>
                                        <p:tav tm="0">
                                          <p:val>
                                            <p:strVal val="#ppt_w*.05"/>
                                          </p:val>
                                        </p:tav>
                                        <p:tav tm="100000">
                                          <p:val>
                                            <p:strVal val="#ppt_w"/>
                                          </p:val>
                                        </p:tav>
                                      </p:tavLst>
                                    </p:anim>
                                    <p:anim calcmode="lin" valueType="num">
                                      <p:cBhvr>
                                        <p:cTn id="128" dur="1000" fill="hold"/>
                                        <p:tgtEl>
                                          <p:spTgt spid="21"/>
                                        </p:tgtEl>
                                        <p:attrNameLst>
                                          <p:attrName>ppt_h</p:attrName>
                                        </p:attrNameLst>
                                      </p:cBhvr>
                                      <p:tavLst>
                                        <p:tav tm="0">
                                          <p:val>
                                            <p:strVal val="#ppt_h"/>
                                          </p:val>
                                        </p:tav>
                                        <p:tav tm="100000">
                                          <p:val>
                                            <p:strVal val="#ppt_h"/>
                                          </p:val>
                                        </p:tav>
                                      </p:tavLst>
                                    </p:anim>
                                    <p:anim calcmode="lin" valueType="num">
                                      <p:cBhvr>
                                        <p:cTn id="129" dur="500" decel="50000" fill="hold">
                                          <p:stCondLst>
                                            <p:cond delay="0"/>
                                          </p:stCondLst>
                                        </p:cTn>
                                        <p:tgtEl>
                                          <p:spTgt spid="21"/>
                                        </p:tgtEl>
                                        <p:attrNameLst>
                                          <p:attrName>ppt_x</p:attrName>
                                        </p:attrNameLst>
                                      </p:cBhvr>
                                      <p:tavLst>
                                        <p:tav tm="0">
                                          <p:val>
                                            <p:strVal val="#ppt_x+.4"/>
                                          </p:val>
                                        </p:tav>
                                        <p:tav tm="100000">
                                          <p:val>
                                            <p:strVal val="#ppt_x"/>
                                          </p:val>
                                        </p:tav>
                                      </p:tavLst>
                                    </p:anim>
                                    <p:anim calcmode="lin" valueType="num">
                                      <p:cBhvr>
                                        <p:cTn id="130" dur="500" decel="50000" fill="hold">
                                          <p:stCondLst>
                                            <p:cond delay="0"/>
                                          </p:stCondLst>
                                        </p:cTn>
                                        <p:tgtEl>
                                          <p:spTgt spid="21"/>
                                        </p:tgtEl>
                                        <p:attrNameLst>
                                          <p:attrName>ppt_y</p:attrName>
                                        </p:attrNameLst>
                                      </p:cBhvr>
                                      <p:tavLst>
                                        <p:tav tm="0">
                                          <p:val>
                                            <p:strVal val="#ppt_y-.2"/>
                                          </p:val>
                                        </p:tav>
                                        <p:tav tm="100000">
                                          <p:val>
                                            <p:strVal val="#ppt_y+.1"/>
                                          </p:val>
                                        </p:tav>
                                      </p:tavLst>
                                    </p:anim>
                                    <p:anim calcmode="lin" valueType="num">
                                      <p:cBhvr>
                                        <p:cTn id="131" dur="500" accel="50000" fill="hold">
                                          <p:stCondLst>
                                            <p:cond delay="500"/>
                                          </p:stCondLst>
                                        </p:cTn>
                                        <p:tgtEl>
                                          <p:spTgt spid="21"/>
                                        </p:tgtEl>
                                        <p:attrNameLst>
                                          <p:attrName>ppt_y</p:attrName>
                                        </p:attrNameLst>
                                      </p:cBhvr>
                                      <p:tavLst>
                                        <p:tav tm="0">
                                          <p:val>
                                            <p:strVal val="#ppt_y+.1"/>
                                          </p:val>
                                        </p:tav>
                                        <p:tav tm="100000">
                                          <p:val>
                                            <p:strVal val="#ppt_y"/>
                                          </p:val>
                                        </p:tav>
                                      </p:tavLst>
                                    </p:anim>
                                    <p:animEffect transition="in" filter="fade">
                                      <p:cBhvr>
                                        <p:cTn id="132" dur="1000" decel="50000">
                                          <p:stCondLst>
                                            <p:cond delay="0"/>
                                          </p:stCondLst>
                                        </p:cTn>
                                        <p:tgtEl>
                                          <p:spTgt spid="21"/>
                                        </p:tgtEl>
                                      </p:cBhvr>
                                    </p:animEffect>
                                  </p:childTnLst>
                                </p:cTn>
                              </p:par>
                            </p:childTnLst>
                          </p:cTn>
                        </p:par>
                      </p:childTnLst>
                    </p:cTn>
                  </p:par>
                  <p:par>
                    <p:cTn id="133" fill="hold">
                      <p:stCondLst>
                        <p:cond delay="indefinite"/>
                      </p:stCondLst>
                      <p:childTnLst>
                        <p:par>
                          <p:cTn id="134" fill="hold">
                            <p:stCondLst>
                              <p:cond delay="0"/>
                            </p:stCondLst>
                            <p:childTnLst>
                              <p:par>
                                <p:cTn id="135" presetID="25" presetClass="entr" presetSubtype="0" fill="hold" grpId="0" nodeType="clickEffect">
                                  <p:stCondLst>
                                    <p:cond delay="0"/>
                                  </p:stCondLst>
                                  <p:childTnLst>
                                    <p:set>
                                      <p:cBhvr>
                                        <p:cTn id="136" dur="1" fill="hold">
                                          <p:stCondLst>
                                            <p:cond delay="0"/>
                                          </p:stCondLst>
                                        </p:cTn>
                                        <p:tgtEl>
                                          <p:spTgt spid="24"/>
                                        </p:tgtEl>
                                        <p:attrNameLst>
                                          <p:attrName>style.visibility</p:attrName>
                                        </p:attrNameLst>
                                      </p:cBhvr>
                                      <p:to>
                                        <p:strVal val="visible"/>
                                      </p:to>
                                    </p:set>
                                    <p:anim calcmode="lin" valueType="num">
                                      <p:cBhvr>
                                        <p:cTn id="137" dur="500" decel="50000" fill="hold">
                                          <p:stCondLst>
                                            <p:cond delay="0"/>
                                          </p:stCondLst>
                                        </p:cTn>
                                        <p:tgtEl>
                                          <p:spTgt spid="24"/>
                                        </p:tgtEl>
                                        <p:attrNameLst>
                                          <p:attrName>style.rotation</p:attrName>
                                        </p:attrNameLst>
                                      </p:cBhvr>
                                      <p:tavLst>
                                        <p:tav tm="0">
                                          <p:val>
                                            <p:fltVal val="-90"/>
                                          </p:val>
                                        </p:tav>
                                        <p:tav tm="100000">
                                          <p:val>
                                            <p:fltVal val="0"/>
                                          </p:val>
                                        </p:tav>
                                      </p:tavLst>
                                    </p:anim>
                                    <p:anim calcmode="lin" valueType="num">
                                      <p:cBhvr>
                                        <p:cTn id="138" dur="500" decel="50000" fill="hold">
                                          <p:stCondLst>
                                            <p:cond delay="0"/>
                                          </p:stCondLst>
                                        </p:cTn>
                                        <p:tgtEl>
                                          <p:spTgt spid="24"/>
                                        </p:tgtEl>
                                        <p:attrNameLst>
                                          <p:attrName>ppt_w</p:attrName>
                                        </p:attrNameLst>
                                      </p:cBhvr>
                                      <p:tavLst>
                                        <p:tav tm="0">
                                          <p:val>
                                            <p:strVal val="#ppt_w"/>
                                          </p:val>
                                        </p:tav>
                                        <p:tav tm="100000">
                                          <p:val>
                                            <p:strVal val="#ppt_w*.05"/>
                                          </p:val>
                                        </p:tav>
                                      </p:tavLst>
                                    </p:anim>
                                    <p:anim calcmode="lin" valueType="num">
                                      <p:cBhvr>
                                        <p:cTn id="139" dur="500" accel="50000" fill="hold">
                                          <p:stCondLst>
                                            <p:cond delay="500"/>
                                          </p:stCondLst>
                                        </p:cTn>
                                        <p:tgtEl>
                                          <p:spTgt spid="24"/>
                                        </p:tgtEl>
                                        <p:attrNameLst>
                                          <p:attrName>ppt_w</p:attrName>
                                        </p:attrNameLst>
                                      </p:cBhvr>
                                      <p:tavLst>
                                        <p:tav tm="0">
                                          <p:val>
                                            <p:strVal val="#ppt_w*.05"/>
                                          </p:val>
                                        </p:tav>
                                        <p:tav tm="100000">
                                          <p:val>
                                            <p:strVal val="#ppt_w"/>
                                          </p:val>
                                        </p:tav>
                                      </p:tavLst>
                                    </p:anim>
                                    <p:anim calcmode="lin" valueType="num">
                                      <p:cBhvr>
                                        <p:cTn id="140" dur="1000" fill="hold"/>
                                        <p:tgtEl>
                                          <p:spTgt spid="24"/>
                                        </p:tgtEl>
                                        <p:attrNameLst>
                                          <p:attrName>ppt_h</p:attrName>
                                        </p:attrNameLst>
                                      </p:cBhvr>
                                      <p:tavLst>
                                        <p:tav tm="0">
                                          <p:val>
                                            <p:strVal val="#ppt_h"/>
                                          </p:val>
                                        </p:tav>
                                        <p:tav tm="100000">
                                          <p:val>
                                            <p:strVal val="#ppt_h"/>
                                          </p:val>
                                        </p:tav>
                                      </p:tavLst>
                                    </p:anim>
                                    <p:anim calcmode="lin" valueType="num">
                                      <p:cBhvr>
                                        <p:cTn id="141" dur="500" decel="50000" fill="hold">
                                          <p:stCondLst>
                                            <p:cond delay="0"/>
                                          </p:stCondLst>
                                        </p:cTn>
                                        <p:tgtEl>
                                          <p:spTgt spid="24"/>
                                        </p:tgtEl>
                                        <p:attrNameLst>
                                          <p:attrName>ppt_x</p:attrName>
                                        </p:attrNameLst>
                                      </p:cBhvr>
                                      <p:tavLst>
                                        <p:tav tm="0">
                                          <p:val>
                                            <p:strVal val="#ppt_x+.4"/>
                                          </p:val>
                                        </p:tav>
                                        <p:tav tm="100000">
                                          <p:val>
                                            <p:strVal val="#ppt_x"/>
                                          </p:val>
                                        </p:tav>
                                      </p:tavLst>
                                    </p:anim>
                                    <p:anim calcmode="lin" valueType="num">
                                      <p:cBhvr>
                                        <p:cTn id="142" dur="500" decel="50000" fill="hold">
                                          <p:stCondLst>
                                            <p:cond delay="0"/>
                                          </p:stCondLst>
                                        </p:cTn>
                                        <p:tgtEl>
                                          <p:spTgt spid="24"/>
                                        </p:tgtEl>
                                        <p:attrNameLst>
                                          <p:attrName>ppt_y</p:attrName>
                                        </p:attrNameLst>
                                      </p:cBhvr>
                                      <p:tavLst>
                                        <p:tav tm="0">
                                          <p:val>
                                            <p:strVal val="#ppt_y-.2"/>
                                          </p:val>
                                        </p:tav>
                                        <p:tav tm="100000">
                                          <p:val>
                                            <p:strVal val="#ppt_y+.1"/>
                                          </p:val>
                                        </p:tav>
                                      </p:tavLst>
                                    </p:anim>
                                    <p:anim calcmode="lin" valueType="num">
                                      <p:cBhvr>
                                        <p:cTn id="143" dur="500" accel="50000" fill="hold">
                                          <p:stCondLst>
                                            <p:cond delay="500"/>
                                          </p:stCondLst>
                                        </p:cTn>
                                        <p:tgtEl>
                                          <p:spTgt spid="24"/>
                                        </p:tgtEl>
                                        <p:attrNameLst>
                                          <p:attrName>ppt_y</p:attrName>
                                        </p:attrNameLst>
                                      </p:cBhvr>
                                      <p:tavLst>
                                        <p:tav tm="0">
                                          <p:val>
                                            <p:strVal val="#ppt_y+.1"/>
                                          </p:val>
                                        </p:tav>
                                        <p:tav tm="100000">
                                          <p:val>
                                            <p:strVal val="#ppt_y"/>
                                          </p:val>
                                        </p:tav>
                                      </p:tavLst>
                                    </p:anim>
                                    <p:animEffect transition="in" filter="fade">
                                      <p:cBhvr>
                                        <p:cTn id="144" dur="1000" decel="50000">
                                          <p:stCondLst>
                                            <p:cond delay="0"/>
                                          </p:stCondLst>
                                        </p:cTn>
                                        <p:tgtEl>
                                          <p:spTgt spid="24"/>
                                        </p:tgtEl>
                                      </p:cBhvr>
                                    </p:animEffect>
                                  </p:childTnLst>
                                </p:cTn>
                              </p:par>
                            </p:childTnLst>
                          </p:cTn>
                        </p:par>
                      </p:childTnLst>
                    </p:cTn>
                  </p:par>
                  <p:par>
                    <p:cTn id="145" fill="hold">
                      <p:stCondLst>
                        <p:cond delay="indefinite"/>
                      </p:stCondLst>
                      <p:childTnLst>
                        <p:par>
                          <p:cTn id="146" fill="hold">
                            <p:stCondLst>
                              <p:cond delay="0"/>
                            </p:stCondLst>
                            <p:childTnLst>
                              <p:par>
                                <p:cTn id="147" presetID="25" presetClass="entr" presetSubtype="0" fill="hold" grpId="0" nodeType="clickEffect">
                                  <p:stCondLst>
                                    <p:cond delay="0"/>
                                  </p:stCondLst>
                                  <p:childTnLst>
                                    <p:set>
                                      <p:cBhvr>
                                        <p:cTn id="148" dur="1" fill="hold">
                                          <p:stCondLst>
                                            <p:cond delay="0"/>
                                          </p:stCondLst>
                                        </p:cTn>
                                        <p:tgtEl>
                                          <p:spTgt spid="25"/>
                                        </p:tgtEl>
                                        <p:attrNameLst>
                                          <p:attrName>style.visibility</p:attrName>
                                        </p:attrNameLst>
                                      </p:cBhvr>
                                      <p:to>
                                        <p:strVal val="visible"/>
                                      </p:to>
                                    </p:set>
                                    <p:anim calcmode="lin" valueType="num">
                                      <p:cBhvr>
                                        <p:cTn id="149" dur="500" decel="50000" fill="hold">
                                          <p:stCondLst>
                                            <p:cond delay="0"/>
                                          </p:stCondLst>
                                        </p:cTn>
                                        <p:tgtEl>
                                          <p:spTgt spid="25"/>
                                        </p:tgtEl>
                                        <p:attrNameLst>
                                          <p:attrName>style.rotation</p:attrName>
                                        </p:attrNameLst>
                                      </p:cBhvr>
                                      <p:tavLst>
                                        <p:tav tm="0">
                                          <p:val>
                                            <p:fltVal val="-90"/>
                                          </p:val>
                                        </p:tav>
                                        <p:tav tm="100000">
                                          <p:val>
                                            <p:fltVal val="0"/>
                                          </p:val>
                                        </p:tav>
                                      </p:tavLst>
                                    </p:anim>
                                    <p:anim calcmode="lin" valueType="num">
                                      <p:cBhvr>
                                        <p:cTn id="150" dur="500" decel="50000" fill="hold">
                                          <p:stCondLst>
                                            <p:cond delay="0"/>
                                          </p:stCondLst>
                                        </p:cTn>
                                        <p:tgtEl>
                                          <p:spTgt spid="25"/>
                                        </p:tgtEl>
                                        <p:attrNameLst>
                                          <p:attrName>ppt_w</p:attrName>
                                        </p:attrNameLst>
                                      </p:cBhvr>
                                      <p:tavLst>
                                        <p:tav tm="0">
                                          <p:val>
                                            <p:strVal val="#ppt_w"/>
                                          </p:val>
                                        </p:tav>
                                        <p:tav tm="100000">
                                          <p:val>
                                            <p:strVal val="#ppt_w*.05"/>
                                          </p:val>
                                        </p:tav>
                                      </p:tavLst>
                                    </p:anim>
                                    <p:anim calcmode="lin" valueType="num">
                                      <p:cBhvr>
                                        <p:cTn id="151" dur="500" accel="50000" fill="hold">
                                          <p:stCondLst>
                                            <p:cond delay="500"/>
                                          </p:stCondLst>
                                        </p:cTn>
                                        <p:tgtEl>
                                          <p:spTgt spid="25"/>
                                        </p:tgtEl>
                                        <p:attrNameLst>
                                          <p:attrName>ppt_w</p:attrName>
                                        </p:attrNameLst>
                                      </p:cBhvr>
                                      <p:tavLst>
                                        <p:tav tm="0">
                                          <p:val>
                                            <p:strVal val="#ppt_w*.05"/>
                                          </p:val>
                                        </p:tav>
                                        <p:tav tm="100000">
                                          <p:val>
                                            <p:strVal val="#ppt_w"/>
                                          </p:val>
                                        </p:tav>
                                      </p:tavLst>
                                    </p:anim>
                                    <p:anim calcmode="lin" valueType="num">
                                      <p:cBhvr>
                                        <p:cTn id="152" dur="1000" fill="hold"/>
                                        <p:tgtEl>
                                          <p:spTgt spid="25"/>
                                        </p:tgtEl>
                                        <p:attrNameLst>
                                          <p:attrName>ppt_h</p:attrName>
                                        </p:attrNameLst>
                                      </p:cBhvr>
                                      <p:tavLst>
                                        <p:tav tm="0">
                                          <p:val>
                                            <p:strVal val="#ppt_h"/>
                                          </p:val>
                                        </p:tav>
                                        <p:tav tm="100000">
                                          <p:val>
                                            <p:strVal val="#ppt_h"/>
                                          </p:val>
                                        </p:tav>
                                      </p:tavLst>
                                    </p:anim>
                                    <p:anim calcmode="lin" valueType="num">
                                      <p:cBhvr>
                                        <p:cTn id="153" dur="500" decel="50000" fill="hold">
                                          <p:stCondLst>
                                            <p:cond delay="0"/>
                                          </p:stCondLst>
                                        </p:cTn>
                                        <p:tgtEl>
                                          <p:spTgt spid="25"/>
                                        </p:tgtEl>
                                        <p:attrNameLst>
                                          <p:attrName>ppt_x</p:attrName>
                                        </p:attrNameLst>
                                      </p:cBhvr>
                                      <p:tavLst>
                                        <p:tav tm="0">
                                          <p:val>
                                            <p:strVal val="#ppt_x+.4"/>
                                          </p:val>
                                        </p:tav>
                                        <p:tav tm="100000">
                                          <p:val>
                                            <p:strVal val="#ppt_x"/>
                                          </p:val>
                                        </p:tav>
                                      </p:tavLst>
                                    </p:anim>
                                    <p:anim calcmode="lin" valueType="num">
                                      <p:cBhvr>
                                        <p:cTn id="154" dur="500" decel="50000" fill="hold">
                                          <p:stCondLst>
                                            <p:cond delay="0"/>
                                          </p:stCondLst>
                                        </p:cTn>
                                        <p:tgtEl>
                                          <p:spTgt spid="25"/>
                                        </p:tgtEl>
                                        <p:attrNameLst>
                                          <p:attrName>ppt_y</p:attrName>
                                        </p:attrNameLst>
                                      </p:cBhvr>
                                      <p:tavLst>
                                        <p:tav tm="0">
                                          <p:val>
                                            <p:strVal val="#ppt_y-.2"/>
                                          </p:val>
                                        </p:tav>
                                        <p:tav tm="100000">
                                          <p:val>
                                            <p:strVal val="#ppt_y+.1"/>
                                          </p:val>
                                        </p:tav>
                                      </p:tavLst>
                                    </p:anim>
                                    <p:anim calcmode="lin" valueType="num">
                                      <p:cBhvr>
                                        <p:cTn id="155" dur="500" accel="50000" fill="hold">
                                          <p:stCondLst>
                                            <p:cond delay="500"/>
                                          </p:stCondLst>
                                        </p:cTn>
                                        <p:tgtEl>
                                          <p:spTgt spid="25"/>
                                        </p:tgtEl>
                                        <p:attrNameLst>
                                          <p:attrName>ppt_y</p:attrName>
                                        </p:attrNameLst>
                                      </p:cBhvr>
                                      <p:tavLst>
                                        <p:tav tm="0">
                                          <p:val>
                                            <p:strVal val="#ppt_y+.1"/>
                                          </p:val>
                                        </p:tav>
                                        <p:tav tm="100000">
                                          <p:val>
                                            <p:strVal val="#ppt_y"/>
                                          </p:val>
                                        </p:tav>
                                      </p:tavLst>
                                    </p:anim>
                                    <p:animEffect transition="in" filter="fade">
                                      <p:cBhvr>
                                        <p:cTn id="156" dur="1000" decel="50000">
                                          <p:stCondLst>
                                            <p:cond delay="0"/>
                                          </p:stCondLst>
                                        </p:cTn>
                                        <p:tgtEl>
                                          <p:spTgt spid="25"/>
                                        </p:tgtEl>
                                      </p:cBhvr>
                                    </p:animEffect>
                                  </p:childTnLst>
                                </p:cTn>
                              </p:par>
                              <p:par>
                                <p:cTn id="157" presetID="25" presetClass="entr" presetSubtype="0" fill="hold" grpId="0" nodeType="withEffect">
                                  <p:stCondLst>
                                    <p:cond delay="0"/>
                                  </p:stCondLst>
                                  <p:childTnLst>
                                    <p:set>
                                      <p:cBhvr>
                                        <p:cTn id="158" dur="1" fill="hold">
                                          <p:stCondLst>
                                            <p:cond delay="0"/>
                                          </p:stCondLst>
                                        </p:cTn>
                                        <p:tgtEl>
                                          <p:spTgt spid="26"/>
                                        </p:tgtEl>
                                        <p:attrNameLst>
                                          <p:attrName>style.visibility</p:attrName>
                                        </p:attrNameLst>
                                      </p:cBhvr>
                                      <p:to>
                                        <p:strVal val="visible"/>
                                      </p:to>
                                    </p:set>
                                    <p:anim calcmode="lin" valueType="num">
                                      <p:cBhvr>
                                        <p:cTn id="159" dur="500" decel="50000" fill="hold">
                                          <p:stCondLst>
                                            <p:cond delay="0"/>
                                          </p:stCondLst>
                                        </p:cTn>
                                        <p:tgtEl>
                                          <p:spTgt spid="26"/>
                                        </p:tgtEl>
                                        <p:attrNameLst>
                                          <p:attrName>style.rotation</p:attrName>
                                        </p:attrNameLst>
                                      </p:cBhvr>
                                      <p:tavLst>
                                        <p:tav tm="0">
                                          <p:val>
                                            <p:fltVal val="-90"/>
                                          </p:val>
                                        </p:tav>
                                        <p:tav tm="100000">
                                          <p:val>
                                            <p:fltVal val="0"/>
                                          </p:val>
                                        </p:tav>
                                      </p:tavLst>
                                    </p:anim>
                                    <p:anim calcmode="lin" valueType="num">
                                      <p:cBhvr>
                                        <p:cTn id="160" dur="500" decel="50000" fill="hold">
                                          <p:stCondLst>
                                            <p:cond delay="0"/>
                                          </p:stCondLst>
                                        </p:cTn>
                                        <p:tgtEl>
                                          <p:spTgt spid="26"/>
                                        </p:tgtEl>
                                        <p:attrNameLst>
                                          <p:attrName>ppt_w</p:attrName>
                                        </p:attrNameLst>
                                      </p:cBhvr>
                                      <p:tavLst>
                                        <p:tav tm="0">
                                          <p:val>
                                            <p:strVal val="#ppt_w"/>
                                          </p:val>
                                        </p:tav>
                                        <p:tav tm="100000">
                                          <p:val>
                                            <p:strVal val="#ppt_w*.05"/>
                                          </p:val>
                                        </p:tav>
                                      </p:tavLst>
                                    </p:anim>
                                    <p:anim calcmode="lin" valueType="num">
                                      <p:cBhvr>
                                        <p:cTn id="161" dur="500" accel="50000" fill="hold">
                                          <p:stCondLst>
                                            <p:cond delay="500"/>
                                          </p:stCondLst>
                                        </p:cTn>
                                        <p:tgtEl>
                                          <p:spTgt spid="26"/>
                                        </p:tgtEl>
                                        <p:attrNameLst>
                                          <p:attrName>ppt_w</p:attrName>
                                        </p:attrNameLst>
                                      </p:cBhvr>
                                      <p:tavLst>
                                        <p:tav tm="0">
                                          <p:val>
                                            <p:strVal val="#ppt_w*.05"/>
                                          </p:val>
                                        </p:tav>
                                        <p:tav tm="100000">
                                          <p:val>
                                            <p:strVal val="#ppt_w"/>
                                          </p:val>
                                        </p:tav>
                                      </p:tavLst>
                                    </p:anim>
                                    <p:anim calcmode="lin" valueType="num">
                                      <p:cBhvr>
                                        <p:cTn id="162" dur="1000" fill="hold"/>
                                        <p:tgtEl>
                                          <p:spTgt spid="26"/>
                                        </p:tgtEl>
                                        <p:attrNameLst>
                                          <p:attrName>ppt_h</p:attrName>
                                        </p:attrNameLst>
                                      </p:cBhvr>
                                      <p:tavLst>
                                        <p:tav tm="0">
                                          <p:val>
                                            <p:strVal val="#ppt_h"/>
                                          </p:val>
                                        </p:tav>
                                        <p:tav tm="100000">
                                          <p:val>
                                            <p:strVal val="#ppt_h"/>
                                          </p:val>
                                        </p:tav>
                                      </p:tavLst>
                                    </p:anim>
                                    <p:anim calcmode="lin" valueType="num">
                                      <p:cBhvr>
                                        <p:cTn id="163" dur="500" decel="50000" fill="hold">
                                          <p:stCondLst>
                                            <p:cond delay="0"/>
                                          </p:stCondLst>
                                        </p:cTn>
                                        <p:tgtEl>
                                          <p:spTgt spid="26"/>
                                        </p:tgtEl>
                                        <p:attrNameLst>
                                          <p:attrName>ppt_x</p:attrName>
                                        </p:attrNameLst>
                                      </p:cBhvr>
                                      <p:tavLst>
                                        <p:tav tm="0">
                                          <p:val>
                                            <p:strVal val="#ppt_x+.4"/>
                                          </p:val>
                                        </p:tav>
                                        <p:tav tm="100000">
                                          <p:val>
                                            <p:strVal val="#ppt_x"/>
                                          </p:val>
                                        </p:tav>
                                      </p:tavLst>
                                    </p:anim>
                                    <p:anim calcmode="lin" valueType="num">
                                      <p:cBhvr>
                                        <p:cTn id="164" dur="500" decel="50000" fill="hold">
                                          <p:stCondLst>
                                            <p:cond delay="0"/>
                                          </p:stCondLst>
                                        </p:cTn>
                                        <p:tgtEl>
                                          <p:spTgt spid="26"/>
                                        </p:tgtEl>
                                        <p:attrNameLst>
                                          <p:attrName>ppt_y</p:attrName>
                                        </p:attrNameLst>
                                      </p:cBhvr>
                                      <p:tavLst>
                                        <p:tav tm="0">
                                          <p:val>
                                            <p:strVal val="#ppt_y-.2"/>
                                          </p:val>
                                        </p:tav>
                                        <p:tav tm="100000">
                                          <p:val>
                                            <p:strVal val="#ppt_y+.1"/>
                                          </p:val>
                                        </p:tav>
                                      </p:tavLst>
                                    </p:anim>
                                    <p:anim calcmode="lin" valueType="num">
                                      <p:cBhvr>
                                        <p:cTn id="165" dur="500" accel="50000" fill="hold">
                                          <p:stCondLst>
                                            <p:cond delay="500"/>
                                          </p:stCondLst>
                                        </p:cTn>
                                        <p:tgtEl>
                                          <p:spTgt spid="26"/>
                                        </p:tgtEl>
                                        <p:attrNameLst>
                                          <p:attrName>ppt_y</p:attrName>
                                        </p:attrNameLst>
                                      </p:cBhvr>
                                      <p:tavLst>
                                        <p:tav tm="0">
                                          <p:val>
                                            <p:strVal val="#ppt_y+.1"/>
                                          </p:val>
                                        </p:tav>
                                        <p:tav tm="100000">
                                          <p:val>
                                            <p:strVal val="#ppt_y"/>
                                          </p:val>
                                        </p:tav>
                                      </p:tavLst>
                                    </p:anim>
                                    <p:animEffect transition="in" filter="fade">
                                      <p:cBhvr>
                                        <p:cTn id="166" dur="1000" decel="50000">
                                          <p:stCondLst>
                                            <p:cond delay="0"/>
                                          </p:stCondLst>
                                        </p:cTn>
                                        <p:tgtEl>
                                          <p:spTgt spid="26"/>
                                        </p:tgtEl>
                                      </p:cBhvr>
                                    </p:animEffect>
                                  </p:childTnLst>
                                </p:cTn>
                              </p:par>
                              <p:par>
                                <p:cTn id="167" presetID="8" presetClass="emph" presetSubtype="0" fill="hold" grpId="2" nodeType="withEffect">
                                  <p:stCondLst>
                                    <p:cond delay="0"/>
                                  </p:stCondLst>
                                  <p:childTnLst>
                                    <p:animRot by="21600000">
                                      <p:cBhvr>
                                        <p:cTn id="168" dur="2000" fill="hold"/>
                                        <p:tgtEl>
                                          <p:spTgt spid="25"/>
                                        </p:tgtEl>
                                        <p:attrNameLst>
                                          <p:attrName>r</p:attrName>
                                        </p:attrNameLst>
                                      </p:cBhvr>
                                    </p:animRot>
                                  </p:childTnLst>
                                </p:cTn>
                              </p:par>
                              <p:par>
                                <p:cTn id="169" presetID="8" presetClass="emph" presetSubtype="0" fill="hold" grpId="2" nodeType="withEffect">
                                  <p:stCondLst>
                                    <p:cond delay="0"/>
                                  </p:stCondLst>
                                  <p:childTnLst>
                                    <p:animRot by="21600000">
                                      <p:cBhvr>
                                        <p:cTn id="170" dur="2000" fill="hold"/>
                                        <p:tgtEl>
                                          <p:spTgt spid="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4" grpId="0" animBg="1"/>
      <p:bldP spid="24" grpId="1" animBg="1"/>
      <p:bldP spid="25" grpId="0" animBg="1"/>
      <p:bldP spid="25" grpId="1" animBg="1"/>
      <p:bldP spid="25" grpId="2" animBg="1"/>
      <p:bldP spid="26" grpId="0" animBg="1"/>
      <p:bldP spid="26" grpId="1" animBg="1"/>
      <p:bldP spid="26" grpId="2"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rot="10800000" flipH="1">
            <a:off x="-396491" y="-122252"/>
            <a:ext cx="9667729" cy="5388004"/>
          </a:xfrm>
          <a:prstGeom prst="rect">
            <a:avLst/>
          </a:prstGeom>
        </p:spPr>
      </p:pic>
      <p:pic>
        <p:nvPicPr>
          <p:cNvPr id="4" name="图片 3" descr="2"/>
          <p:cNvPicPr>
            <a:picLocks noChangeAspect="1"/>
          </p:cNvPicPr>
          <p:nvPr/>
        </p:nvPicPr>
        <p:blipFill>
          <a:blip r:embed="rId3"/>
          <a:stretch>
            <a:fillRect/>
          </a:stretch>
        </p:blipFill>
        <p:spPr>
          <a:xfrm>
            <a:off x="1270" y="0"/>
            <a:ext cx="9140825" cy="5142865"/>
          </a:xfrm>
          <a:prstGeom prst="rect">
            <a:avLst/>
          </a:prstGeom>
        </p:spPr>
      </p:pic>
      <p:sp>
        <p:nvSpPr>
          <p:cNvPr id="6" name="文本框 5"/>
          <p:cNvSpPr txBox="1"/>
          <p:nvPr/>
        </p:nvSpPr>
        <p:spPr>
          <a:xfrm>
            <a:off x="280670" y="554990"/>
            <a:ext cx="8670290" cy="4293235"/>
          </a:xfrm>
          <a:prstGeom prst="rect">
            <a:avLst/>
          </a:prstGeom>
          <a:noFill/>
          <a:ln>
            <a:solidFill>
              <a:srgbClr val="00B0F0"/>
            </a:solidFill>
          </a:ln>
        </p:spPr>
        <p:txBody>
          <a:bodyPr wrap="square" rtlCol="0">
            <a:noAutofit/>
          </a:bodyPr>
          <a:lstStyle/>
          <a:p>
            <a:r>
              <a:rPr lang="zh-CN" altLang="en-US" dirty="0"/>
              <a:t>第二节（满分</a:t>
            </a:r>
            <a:r>
              <a:rPr lang="en-US" altLang="zh-CN" dirty="0"/>
              <a:t>25</a:t>
            </a:r>
            <a:r>
              <a:rPr lang="zh-CN" altLang="en-US" dirty="0"/>
              <a:t>分）</a:t>
            </a:r>
            <a:endParaRPr lang="zh-CN" altLang="en-US" dirty="0"/>
          </a:p>
          <a:p>
            <a:r>
              <a:rPr lang="zh-CN" altLang="en-US" dirty="0"/>
              <a:t>阅读下面材料，根据其内容和所给段落开头语续写两段，使之构成一篇完整的短文。</a:t>
            </a:r>
            <a:endParaRPr lang="zh-CN" altLang="en-US" dirty="0"/>
          </a:p>
          <a:p>
            <a:pPr algn="dist"/>
            <a:r>
              <a:rPr lang="en-US" altLang="zh-CN" dirty="0">
                <a:latin typeface="Times New Roman" panose="02020603050405020304" charset="0"/>
                <a:cs typeface="Times New Roman" panose="02020603050405020304" charset="0"/>
              </a:rPr>
              <a:t>      Kevin was pretty bored. His mother was at work, and his father had been away on business. Therefore, he was left in the care of Mrs. Hill, an old lady who lived next door. His parents had raised the 12-year-old to be a good boy. He never got into trouble, though sometimes he wanted to do risky things. Mrs. Hill was asleep. Kevin sighed (</a:t>
            </a:r>
            <a:r>
              <a:rPr lang="zh-CN" altLang="en-US" dirty="0">
                <a:latin typeface="Times New Roman" panose="02020603050405020304" charset="0"/>
                <a:cs typeface="Times New Roman" panose="02020603050405020304" charset="0"/>
              </a:rPr>
              <a:t>叹息</a:t>
            </a:r>
            <a:r>
              <a:rPr lang="en-US" altLang="zh-CN" dirty="0">
                <a:latin typeface="Times New Roman" panose="02020603050405020304" charset="0"/>
                <a:cs typeface="Times New Roman" panose="02020603050405020304" charset="0"/>
              </a:rPr>
              <a:t>) and hoped something exciting would happen. Suddenly, a movement outside caught his eye.</a:t>
            </a:r>
            <a:endParaRPr lang="en-US" altLang="zh-CN" dirty="0">
              <a:latin typeface="Times New Roman" panose="02020603050405020304" charset="0"/>
              <a:cs typeface="Times New Roman" panose="02020603050405020304" charset="0"/>
            </a:endParaRPr>
          </a:p>
          <a:p>
            <a:pPr algn="dist"/>
            <a:r>
              <a:rPr lang="en-US" altLang="zh-CN" dirty="0">
                <a:latin typeface="Times New Roman" panose="02020603050405020304" charset="0"/>
                <a:cs typeface="Times New Roman" panose="02020603050405020304" charset="0"/>
              </a:rPr>
              <a:t>      Mrs. Hill’s front window faced Mr. and Mrs. Green’s house across the street. The couple had both gone to work, so it was strange that someone was over there. Kevin stared at the man at their front door. Suddenly, the man jumped through an open window into the house. With his heart in his mouth, Kevin grabbed Mrs. Hill’s home phone and called the police.</a:t>
            </a:r>
            <a:endParaRPr lang="en-US" altLang="zh-CN" dirty="0">
              <a:latin typeface="Times New Roman" panose="02020603050405020304" charset="0"/>
              <a:cs typeface="Times New Roman" panose="02020603050405020304" charset="0"/>
            </a:endParaRPr>
          </a:p>
          <a:p>
            <a:pPr algn="just">
              <a:buClrTx/>
              <a:buSzTx/>
              <a:buNone/>
            </a:pPr>
            <a:r>
              <a:rPr lang="en-US" altLang="zh-CN" dirty="0">
                <a:latin typeface="Times New Roman" panose="02020603050405020304" charset="0"/>
                <a:cs typeface="Times New Roman" panose="02020603050405020304" charset="0"/>
              </a:rPr>
              <a:t>      </a:t>
            </a:r>
            <a:r>
              <a:rPr lang="en-US" altLang="zh-CN" dirty="0">
                <a:latin typeface="Times New Roman" panose="02020603050405020304" charset="0"/>
                <a:cs typeface="Times New Roman" panose="02020603050405020304" charset="0"/>
                <a:sym typeface="+mn-ea"/>
              </a:rPr>
              <a:t>Thinking that the man might get away with whatever he wanted before the police arrived, Kevin decided to do something. He rushed out of Mrs. Hill’s house and crossed the street quickly. Grabbing a branch from a cut-down tree, he jumped in through the window. “Stop right there! You must leave right now!” he called out, holding the branch with both hands.</a:t>
            </a:r>
            <a:endParaRPr lang="en-US" altLang="zh-CN" dirty="0">
              <a:latin typeface="Times New Roman" panose="02020603050405020304" charset="0"/>
              <a:cs typeface="Times New Roman" panose="02020603050405020304" charset="0"/>
            </a:endParaRPr>
          </a:p>
          <a:p>
            <a:endParaRPr lang="en-US" altLang="zh-CN" dirty="0">
              <a:latin typeface="Times New Roman" panose="02020603050405020304" charset="0"/>
              <a:cs typeface="Times New Roman" panose="02020603050405020304" charset="0"/>
            </a:endParaRPr>
          </a:p>
        </p:txBody>
      </p:sp>
      <p:sp>
        <p:nvSpPr>
          <p:cNvPr id="7" name="圆角矩形 6"/>
          <p:cNvSpPr/>
          <p:nvPr/>
        </p:nvSpPr>
        <p:spPr>
          <a:xfrm>
            <a:off x="1331595" y="123190"/>
            <a:ext cx="6976110" cy="431800"/>
          </a:xfrm>
          <a:prstGeom prst="roundRect">
            <a:avLst/>
          </a:prstGeom>
          <a:gradFill>
            <a:gsLst>
              <a:gs pos="0">
                <a:srgbClr val="FEE042"/>
              </a:gs>
              <a:gs pos="100000">
                <a:srgbClr val="FB7894"/>
              </a:gs>
            </a:gsLst>
            <a:lin ang="2700000" scaled="1"/>
          </a:gradFill>
          <a:ln w="28575">
            <a:gradFill>
              <a:gsLst>
                <a:gs pos="50000">
                  <a:schemeClr val="accent3"/>
                </a:gs>
                <a:gs pos="0">
                  <a:schemeClr val="accent3">
                    <a:lumMod val="25000"/>
                    <a:lumOff val="75000"/>
                  </a:schemeClr>
                </a:gs>
                <a:gs pos="100000">
                  <a:schemeClr val="accent3">
                    <a:lumMod val="85000"/>
                  </a:schemeClr>
                </a:gs>
              </a:gsLst>
              <a:lin ang="5400000" scaled="0"/>
            </a:gra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2800">
                <a:solidFill>
                  <a:schemeClr val="tx1"/>
                </a:solidFill>
                <a:latin typeface="Times New Roman" panose="02020603050405020304" charset="0"/>
                <a:ea typeface="宋体" panose="02010600030101010101" pitchFamily="2" charset="-122"/>
                <a:cs typeface="Times New Roman" panose="02020603050405020304" charset="0"/>
                <a:sym typeface="+mn-ea"/>
              </a:rPr>
              <a:t>Step 7: </a:t>
            </a:r>
            <a:r>
              <a:rPr lang="zh-CN" altLang="en-US" sz="2800">
                <a:solidFill>
                  <a:schemeClr val="tx1"/>
                </a:solidFill>
                <a:latin typeface="Times New Roman" panose="02020603050405020304" charset="0"/>
                <a:ea typeface="宋体" panose="02010600030101010101" pitchFamily="2" charset="-122"/>
                <a:cs typeface="Times New Roman" panose="02020603050405020304" charset="0"/>
                <a:sym typeface="+mn-ea"/>
              </a:rPr>
              <a:t>根据原文语言特色，建构语言</a:t>
            </a:r>
            <a:endParaRPr lang="zh-CN" altLang="en-US" sz="2800">
              <a:solidFill>
                <a:schemeClr val="tx1"/>
              </a:solidFill>
              <a:latin typeface="Times New Roman" panose="02020603050405020304" charset="0"/>
              <a:ea typeface="宋体" panose="02010600030101010101" pitchFamily="2" charset="-122"/>
              <a:cs typeface="Times New Roman" panose="02020603050405020304" charset="0"/>
              <a:sym typeface="+mn-ea"/>
            </a:endParaRPr>
          </a:p>
        </p:txBody>
      </p:sp>
      <p:cxnSp>
        <p:nvCxnSpPr>
          <p:cNvPr id="18" name="直接连接符 17"/>
          <p:cNvCxnSpPr/>
          <p:nvPr/>
        </p:nvCxnSpPr>
        <p:spPr>
          <a:xfrm>
            <a:off x="4572000" y="1708150"/>
            <a:ext cx="3960495" cy="0"/>
          </a:xfrm>
          <a:prstGeom prst="line">
            <a:avLst/>
          </a:prstGeom>
          <a:ln w="28575">
            <a:solidFill>
              <a:srgbClr val="F92557"/>
            </a:solidFill>
          </a:ln>
        </p:spPr>
        <p:style>
          <a:lnRef idx="2">
            <a:schemeClr val="accent1"/>
          </a:lnRef>
          <a:fillRef idx="0">
            <a:srgbClr val="FFFFFF"/>
          </a:fillRef>
          <a:effectRef idx="0">
            <a:srgbClr val="FFFFFF"/>
          </a:effectRef>
          <a:fontRef idx="minor">
            <a:schemeClr val="tx1"/>
          </a:fontRef>
        </p:style>
      </p:cxnSp>
      <p:sp>
        <p:nvSpPr>
          <p:cNvPr id="23" name="波形 22"/>
          <p:cNvSpPr/>
          <p:nvPr/>
        </p:nvSpPr>
        <p:spPr>
          <a:xfrm>
            <a:off x="5001260" y="843915"/>
            <a:ext cx="2753360" cy="647700"/>
          </a:xfrm>
          <a:prstGeom prst="wave">
            <a:avLst/>
          </a:prstGeom>
          <a:solidFill>
            <a:srgbClr val="C00000"/>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800">
                <a:latin typeface="楷体" panose="02010609060101010101" charset="-122"/>
                <a:ea typeface="楷体" panose="02010609060101010101" charset="-122"/>
              </a:rPr>
              <a:t>同位语</a:t>
            </a:r>
            <a:r>
              <a:rPr lang="en-US" altLang="zh-CN" sz="2800">
                <a:latin typeface="楷体" panose="02010609060101010101" charset="-122"/>
                <a:ea typeface="楷体" panose="02010609060101010101" charset="-122"/>
              </a:rPr>
              <a:t>+</a:t>
            </a:r>
            <a:r>
              <a:rPr lang="zh-CN" altLang="en-US" sz="2800">
                <a:latin typeface="楷体" panose="02010609060101010101" charset="-122"/>
                <a:ea typeface="楷体" panose="02010609060101010101" charset="-122"/>
              </a:rPr>
              <a:t>定语</a:t>
            </a:r>
            <a:endParaRPr lang="zh-CN" altLang="en-US" sz="2800">
              <a:latin typeface="楷体" panose="02010609060101010101" charset="-122"/>
              <a:ea typeface="楷体" panose="02010609060101010101" charset="-122"/>
            </a:endParaRPr>
          </a:p>
        </p:txBody>
      </p:sp>
      <p:cxnSp>
        <p:nvCxnSpPr>
          <p:cNvPr id="8" name="直接连接符 7"/>
          <p:cNvCxnSpPr/>
          <p:nvPr/>
        </p:nvCxnSpPr>
        <p:spPr>
          <a:xfrm>
            <a:off x="5364480" y="2499995"/>
            <a:ext cx="3528060" cy="0"/>
          </a:xfrm>
          <a:prstGeom prst="line">
            <a:avLst/>
          </a:prstGeom>
          <a:ln w="28575">
            <a:solidFill>
              <a:srgbClr val="F92557"/>
            </a:solidFill>
          </a:ln>
        </p:spPr>
        <p:style>
          <a:lnRef idx="2">
            <a:schemeClr val="accent1"/>
          </a:lnRef>
          <a:fillRef idx="0">
            <a:srgbClr val="FFFFFF"/>
          </a:fillRef>
          <a:effectRef idx="0">
            <a:srgbClr val="FFFFFF"/>
          </a:effectRef>
          <a:fontRef idx="minor">
            <a:schemeClr val="tx1"/>
          </a:fontRef>
        </p:style>
      </p:cxnSp>
      <p:sp>
        <p:nvSpPr>
          <p:cNvPr id="9" name="波形 8"/>
          <p:cNvSpPr/>
          <p:nvPr/>
        </p:nvSpPr>
        <p:spPr>
          <a:xfrm>
            <a:off x="5580380" y="1708150"/>
            <a:ext cx="2753360" cy="647700"/>
          </a:xfrm>
          <a:prstGeom prst="wave">
            <a:avLst/>
          </a:prstGeom>
          <a:solidFill>
            <a:srgbClr val="C00000"/>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800">
                <a:latin typeface="楷体" panose="02010609060101010101" charset="-122"/>
                <a:ea typeface="楷体" panose="02010609060101010101" charset="-122"/>
              </a:rPr>
              <a:t>无灵表达</a:t>
            </a:r>
            <a:endParaRPr lang="zh-CN" altLang="en-US" sz="2800">
              <a:latin typeface="楷体" panose="02010609060101010101" charset="-122"/>
              <a:ea typeface="楷体" panose="02010609060101010101" charset="-122"/>
            </a:endParaRPr>
          </a:p>
        </p:txBody>
      </p:sp>
      <p:cxnSp>
        <p:nvCxnSpPr>
          <p:cNvPr id="10" name="直接连接符 9"/>
          <p:cNvCxnSpPr/>
          <p:nvPr/>
        </p:nvCxnSpPr>
        <p:spPr>
          <a:xfrm>
            <a:off x="2851785" y="3075940"/>
            <a:ext cx="4097020" cy="0"/>
          </a:xfrm>
          <a:prstGeom prst="line">
            <a:avLst/>
          </a:prstGeom>
          <a:ln w="28575">
            <a:solidFill>
              <a:srgbClr val="F92557"/>
            </a:solidFill>
          </a:ln>
        </p:spPr>
        <p:style>
          <a:lnRef idx="2">
            <a:schemeClr val="accent1"/>
          </a:lnRef>
          <a:fillRef idx="0">
            <a:srgbClr val="FFFFFF"/>
          </a:fillRef>
          <a:effectRef idx="0">
            <a:srgbClr val="FFFFFF"/>
          </a:effectRef>
          <a:fontRef idx="minor">
            <a:schemeClr val="tx1"/>
          </a:fontRef>
        </p:style>
      </p:cxnSp>
      <p:sp>
        <p:nvSpPr>
          <p:cNvPr id="11" name="波形 10"/>
          <p:cNvSpPr/>
          <p:nvPr/>
        </p:nvSpPr>
        <p:spPr>
          <a:xfrm>
            <a:off x="3275965" y="2247265"/>
            <a:ext cx="2753360" cy="647700"/>
          </a:xfrm>
          <a:prstGeom prst="wave">
            <a:avLst/>
          </a:prstGeom>
          <a:solidFill>
            <a:srgbClr val="C00000"/>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sz="2800">
                <a:latin typeface="Times New Roman" panose="02020603050405020304" charset="0"/>
                <a:ea typeface="楷体" panose="02010609060101010101" charset="-122"/>
                <a:cs typeface="Times New Roman" panose="02020603050405020304" charset="0"/>
              </a:rPr>
              <a:t>it</a:t>
            </a:r>
            <a:r>
              <a:rPr lang="zh-CN" altLang="en-US" sz="2800">
                <a:latin typeface="Times New Roman" panose="02020603050405020304" charset="0"/>
                <a:ea typeface="楷体" panose="02010609060101010101" charset="-122"/>
                <a:cs typeface="Times New Roman" panose="02020603050405020304" charset="0"/>
              </a:rPr>
              <a:t>作</a:t>
            </a:r>
            <a:r>
              <a:rPr lang="zh-CN" altLang="en-US" sz="2800">
                <a:latin typeface="楷体" panose="02010609060101010101" charset="-122"/>
                <a:ea typeface="楷体" panose="02010609060101010101" charset="-122"/>
              </a:rPr>
              <a:t>形式主语</a:t>
            </a:r>
            <a:endParaRPr lang="zh-CN" altLang="en-US" sz="2800">
              <a:latin typeface="楷体" panose="02010609060101010101" charset="-122"/>
              <a:ea typeface="楷体" panose="02010609060101010101" charset="-122"/>
            </a:endParaRPr>
          </a:p>
        </p:txBody>
      </p:sp>
      <p:cxnSp>
        <p:nvCxnSpPr>
          <p:cNvPr id="12" name="直接连接符 11"/>
          <p:cNvCxnSpPr/>
          <p:nvPr/>
        </p:nvCxnSpPr>
        <p:spPr>
          <a:xfrm>
            <a:off x="395605" y="3651885"/>
            <a:ext cx="2520315" cy="1270"/>
          </a:xfrm>
          <a:prstGeom prst="line">
            <a:avLst/>
          </a:prstGeom>
          <a:ln w="28575">
            <a:solidFill>
              <a:srgbClr val="F92557"/>
            </a:solidFill>
          </a:ln>
        </p:spPr>
        <p:style>
          <a:lnRef idx="2">
            <a:schemeClr val="accent1"/>
          </a:lnRef>
          <a:fillRef idx="0">
            <a:srgbClr val="FFFFFF"/>
          </a:fillRef>
          <a:effectRef idx="0">
            <a:srgbClr val="FFFFFF"/>
          </a:effectRef>
          <a:fontRef idx="minor">
            <a:schemeClr val="tx1"/>
          </a:fontRef>
        </p:style>
      </p:cxnSp>
      <p:sp>
        <p:nvSpPr>
          <p:cNvPr id="13" name="波形 12"/>
          <p:cNvSpPr/>
          <p:nvPr/>
        </p:nvSpPr>
        <p:spPr>
          <a:xfrm>
            <a:off x="395605" y="2705735"/>
            <a:ext cx="2753360" cy="657860"/>
          </a:xfrm>
          <a:prstGeom prst="wave">
            <a:avLst/>
          </a:prstGeom>
          <a:solidFill>
            <a:srgbClr val="C00000"/>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sz="2800" dirty="0">
                <a:latin typeface="Times New Roman" panose="02020603050405020304" charset="0"/>
                <a:ea typeface="楷体" panose="02010609060101010101" charset="-122"/>
                <a:cs typeface="Times New Roman" panose="02020603050405020304" charset="0"/>
              </a:rPr>
              <a:t>with</a:t>
            </a:r>
            <a:r>
              <a:rPr lang="zh-CN" altLang="en-US" sz="2800" dirty="0">
                <a:latin typeface="楷体" panose="02010609060101010101" charset="-122"/>
                <a:ea typeface="楷体" panose="02010609060101010101" charset="-122"/>
              </a:rPr>
              <a:t>的复合结构</a:t>
            </a:r>
            <a:endParaRPr lang="zh-CN" altLang="en-US" sz="2800" dirty="0">
              <a:latin typeface="楷体" panose="02010609060101010101" charset="-122"/>
              <a:ea typeface="楷体" panose="02010609060101010101" charset="-122"/>
            </a:endParaRPr>
          </a:p>
        </p:txBody>
      </p:sp>
      <p:cxnSp>
        <p:nvCxnSpPr>
          <p:cNvPr id="14" name="直接连接符 13"/>
          <p:cNvCxnSpPr/>
          <p:nvPr/>
        </p:nvCxnSpPr>
        <p:spPr>
          <a:xfrm>
            <a:off x="683895" y="3868420"/>
            <a:ext cx="4032250" cy="0"/>
          </a:xfrm>
          <a:prstGeom prst="line">
            <a:avLst/>
          </a:prstGeom>
          <a:ln w="28575">
            <a:solidFill>
              <a:srgbClr val="00B0F0"/>
            </a:solidFill>
          </a:ln>
        </p:spPr>
        <p:style>
          <a:lnRef idx="2">
            <a:schemeClr val="accent1"/>
          </a:lnRef>
          <a:fillRef idx="0">
            <a:srgbClr val="FFFFFF"/>
          </a:fillRef>
          <a:effectRef idx="0">
            <a:srgbClr val="FFFFFF"/>
          </a:effectRef>
          <a:fontRef idx="minor">
            <a:schemeClr val="tx1"/>
          </a:fontRef>
        </p:style>
      </p:cxnSp>
      <p:sp>
        <p:nvSpPr>
          <p:cNvPr id="15" name="波形 14"/>
          <p:cNvSpPr/>
          <p:nvPr/>
        </p:nvSpPr>
        <p:spPr>
          <a:xfrm>
            <a:off x="4932045" y="3724275"/>
            <a:ext cx="2446655" cy="657860"/>
          </a:xfrm>
          <a:prstGeom prst="wave">
            <a:avLst/>
          </a:prstGeom>
          <a:solidFill>
            <a:srgbClr val="00B0F0"/>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800">
                <a:latin typeface="楷体" panose="02010609060101010101" charset="-122"/>
                <a:ea typeface="楷体" panose="02010609060101010101" charset="-122"/>
              </a:rPr>
              <a:t>非谓语</a:t>
            </a:r>
            <a:endParaRPr lang="zh-CN" altLang="en-US" sz="2800">
              <a:latin typeface="楷体" panose="02010609060101010101" charset="-122"/>
              <a:ea typeface="楷体" panose="02010609060101010101" charset="-122"/>
            </a:endParaRPr>
          </a:p>
        </p:txBody>
      </p:sp>
      <p:cxnSp>
        <p:nvCxnSpPr>
          <p:cNvPr id="16" name="直接连接符 15"/>
          <p:cNvCxnSpPr/>
          <p:nvPr/>
        </p:nvCxnSpPr>
        <p:spPr>
          <a:xfrm>
            <a:off x="1043940" y="4443730"/>
            <a:ext cx="3888105" cy="635"/>
          </a:xfrm>
          <a:prstGeom prst="line">
            <a:avLst/>
          </a:prstGeom>
          <a:ln w="28575">
            <a:solidFill>
              <a:srgbClr val="00B0F0"/>
            </a:solidFill>
          </a:ln>
        </p:spPr>
        <p:style>
          <a:lnRef idx="2">
            <a:schemeClr val="accent1"/>
          </a:lnRef>
          <a:fillRef idx="0">
            <a:srgbClr val="FFFFFF"/>
          </a:fillRef>
          <a:effectRef idx="0">
            <a:srgbClr val="FFFFFF"/>
          </a:effectRef>
          <a:fontRef idx="minor">
            <a:schemeClr val="tx1"/>
          </a:fontRef>
        </p:style>
      </p:cxnSp>
      <p:cxnSp>
        <p:nvCxnSpPr>
          <p:cNvPr id="17" name="直接连接符 16"/>
          <p:cNvCxnSpPr/>
          <p:nvPr/>
        </p:nvCxnSpPr>
        <p:spPr>
          <a:xfrm>
            <a:off x="5292090" y="4732020"/>
            <a:ext cx="3240405" cy="0"/>
          </a:xfrm>
          <a:prstGeom prst="line">
            <a:avLst/>
          </a:prstGeom>
          <a:ln w="28575">
            <a:solidFill>
              <a:srgbClr val="00B0F0"/>
            </a:solidFill>
          </a:ln>
        </p:spPr>
        <p:style>
          <a:lnRef idx="2">
            <a:schemeClr val="accent1"/>
          </a:lnRef>
          <a:fillRef idx="0">
            <a:srgbClr val="FFFFFF"/>
          </a:fillRef>
          <a:effectRef idx="0">
            <a:srgbClr val="FFFFFF"/>
          </a:effectRef>
          <a:fontRef idx="minor">
            <a:schemeClr val="tx1"/>
          </a:fontRef>
        </p:style>
      </p:cxnSp>
      <p:pic>
        <p:nvPicPr>
          <p:cNvPr id="5124" name="图片 6" descr="logo横版 png"/>
          <p:cNvPicPr>
            <a:picLocks noChangeAspect="1"/>
          </p:cNvPicPr>
          <p:nvPr/>
        </p:nvPicPr>
        <p:blipFill>
          <a:blip r:embed="rId4"/>
          <a:stretch>
            <a:fillRect/>
          </a:stretch>
        </p:blipFill>
        <p:spPr>
          <a:xfrm>
            <a:off x="8277225" y="198755"/>
            <a:ext cx="608013" cy="642938"/>
          </a:xfrm>
          <a:prstGeom prst="rect">
            <a:avLst/>
          </a:prstGeom>
          <a:noFill/>
          <a:ln w="9525">
            <a:noFill/>
          </a:ln>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10" dur="1000" fill="hold"/>
                                        <p:tgtEl>
                                          <p:spTgt spid="1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500" decel="50000" fill="hold">
                                          <p:stCondLst>
                                            <p:cond delay="0"/>
                                          </p:stCondLst>
                                        </p:cTn>
                                        <p:tgtEl>
                                          <p:spTgt spid="23"/>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23"/>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23"/>
                                        </p:tgtEl>
                                        <p:attrNameLst>
                                          <p:attrName>ppt_w</p:attrName>
                                        </p:attrNameLst>
                                      </p:cBhvr>
                                      <p:tavLst>
                                        <p:tav tm="0">
                                          <p:val>
                                            <p:strVal val="#ppt_w*.05"/>
                                          </p:val>
                                        </p:tav>
                                        <p:tav tm="100000">
                                          <p:val>
                                            <p:strVal val="#ppt_w"/>
                                          </p:val>
                                        </p:tav>
                                      </p:tavLst>
                                    </p:anim>
                                    <p:anim calcmode="lin" valueType="num">
                                      <p:cBhvr>
                                        <p:cTn id="22" dur="1000" fill="hold"/>
                                        <p:tgtEl>
                                          <p:spTgt spid="23"/>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23"/>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23"/>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23"/>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34" dur="1000" fill="hold"/>
                                        <p:tgtEl>
                                          <p:spTgt spid="8"/>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46" dur="1000" fill="hold"/>
                                        <p:tgtEl>
                                          <p:spTgt spid="9"/>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9"/>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58" dur="1000" fill="hold"/>
                                        <p:tgtEl>
                                          <p:spTgt spid="10"/>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10"/>
                                        </p:tgtEl>
                                      </p:cBhvr>
                                    </p:animEffect>
                                  </p:childTnLst>
                                </p:cTn>
                              </p:par>
                            </p:childTnLst>
                          </p:cTn>
                        </p:par>
                      </p:childTnLst>
                    </p:cTn>
                  </p:par>
                  <p:par>
                    <p:cTn id="63" fill="hold">
                      <p:stCondLst>
                        <p:cond delay="indefinite"/>
                      </p:stCondLst>
                      <p:childTnLst>
                        <p:par>
                          <p:cTn id="64" fill="hold">
                            <p:stCondLst>
                              <p:cond delay="0"/>
                            </p:stCondLst>
                            <p:childTnLst>
                              <p:par>
                                <p:cTn id="65" presetID="25" presetClass="entr" presetSubtype="0"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70" dur="1000" fill="hold"/>
                                        <p:tgtEl>
                                          <p:spTgt spid="11"/>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11"/>
                                        </p:tgtEl>
                                      </p:cBhvr>
                                    </p:animEffect>
                                  </p:childTnLst>
                                </p:cTn>
                              </p:par>
                            </p:childTnLst>
                          </p:cTn>
                        </p:par>
                      </p:childTnLst>
                    </p:cTn>
                  </p:par>
                  <p:par>
                    <p:cTn id="75" fill="hold">
                      <p:stCondLst>
                        <p:cond delay="indefinite"/>
                      </p:stCondLst>
                      <p:childTnLst>
                        <p:par>
                          <p:cTn id="76" fill="hold">
                            <p:stCondLst>
                              <p:cond delay="0"/>
                            </p:stCondLst>
                            <p:childTnLst>
                              <p:par>
                                <p:cTn id="77" presetID="25" presetClass="entr" presetSubtype="0" fill="hold" nodeType="clickEffect">
                                  <p:stCondLst>
                                    <p:cond delay="0"/>
                                  </p:stCondLst>
                                  <p:childTnLst>
                                    <p:set>
                                      <p:cBhvr>
                                        <p:cTn id="78" dur="1" fill="hold">
                                          <p:stCondLst>
                                            <p:cond delay="0"/>
                                          </p:stCondLst>
                                        </p:cTn>
                                        <p:tgtEl>
                                          <p:spTgt spid="12"/>
                                        </p:tgtEl>
                                        <p:attrNameLst>
                                          <p:attrName>style.visibility</p:attrName>
                                        </p:attrNameLst>
                                      </p:cBhvr>
                                      <p:to>
                                        <p:strVal val="visible"/>
                                      </p:to>
                                    </p:set>
                                    <p:anim calcmode="lin" valueType="num">
                                      <p:cBhvr>
                                        <p:cTn id="79"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80"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81"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82" dur="1000" fill="hold"/>
                                        <p:tgtEl>
                                          <p:spTgt spid="12"/>
                                        </p:tgtEl>
                                        <p:attrNameLst>
                                          <p:attrName>ppt_h</p:attrName>
                                        </p:attrNameLst>
                                      </p:cBhvr>
                                      <p:tavLst>
                                        <p:tav tm="0">
                                          <p:val>
                                            <p:strVal val="#ppt_h"/>
                                          </p:val>
                                        </p:tav>
                                        <p:tav tm="100000">
                                          <p:val>
                                            <p:strVal val="#ppt_h"/>
                                          </p:val>
                                        </p:tav>
                                      </p:tavLst>
                                    </p:anim>
                                    <p:anim calcmode="lin" valueType="num">
                                      <p:cBhvr>
                                        <p:cTn id="83"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84"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85"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86" dur="1000" decel="50000">
                                          <p:stCondLst>
                                            <p:cond delay="0"/>
                                          </p:stCondLst>
                                        </p:cTn>
                                        <p:tgtEl>
                                          <p:spTgt spid="12"/>
                                        </p:tgtEl>
                                      </p:cBhvr>
                                    </p:animEffect>
                                  </p:childTnLst>
                                </p:cTn>
                              </p:par>
                            </p:childTnLst>
                          </p:cTn>
                        </p:par>
                      </p:childTnLst>
                    </p:cTn>
                  </p:par>
                  <p:par>
                    <p:cTn id="87" fill="hold">
                      <p:stCondLst>
                        <p:cond delay="indefinite"/>
                      </p:stCondLst>
                      <p:childTnLst>
                        <p:par>
                          <p:cTn id="88" fill="hold">
                            <p:stCondLst>
                              <p:cond delay="0"/>
                            </p:stCondLst>
                            <p:childTnLst>
                              <p:par>
                                <p:cTn id="89" presetID="25" presetClass="entr" presetSubtype="0" fill="hold" grpId="0" nodeType="click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p:cTn id="91"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92"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93"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94" dur="1000" fill="hold"/>
                                        <p:tgtEl>
                                          <p:spTgt spid="13"/>
                                        </p:tgtEl>
                                        <p:attrNameLst>
                                          <p:attrName>ppt_h</p:attrName>
                                        </p:attrNameLst>
                                      </p:cBhvr>
                                      <p:tavLst>
                                        <p:tav tm="0">
                                          <p:val>
                                            <p:strVal val="#ppt_h"/>
                                          </p:val>
                                        </p:tav>
                                        <p:tav tm="100000">
                                          <p:val>
                                            <p:strVal val="#ppt_h"/>
                                          </p:val>
                                        </p:tav>
                                      </p:tavLst>
                                    </p:anim>
                                    <p:anim calcmode="lin" valueType="num">
                                      <p:cBhvr>
                                        <p:cTn id="95"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96"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97"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98" dur="1000" decel="50000">
                                          <p:stCondLst>
                                            <p:cond delay="0"/>
                                          </p:stCondLst>
                                        </p:cTn>
                                        <p:tgtEl>
                                          <p:spTgt spid="13"/>
                                        </p:tgtEl>
                                      </p:cBhvr>
                                    </p:animEffect>
                                  </p:childTnLst>
                                </p:cTn>
                              </p:par>
                            </p:childTnLst>
                          </p:cTn>
                        </p:par>
                      </p:childTnLst>
                    </p:cTn>
                  </p:par>
                  <p:par>
                    <p:cTn id="99" fill="hold">
                      <p:stCondLst>
                        <p:cond delay="indefinite"/>
                      </p:stCondLst>
                      <p:childTnLst>
                        <p:par>
                          <p:cTn id="100" fill="hold">
                            <p:stCondLst>
                              <p:cond delay="0"/>
                            </p:stCondLst>
                            <p:childTnLst>
                              <p:par>
                                <p:cTn id="101" presetID="25" presetClass="entr" presetSubtype="0" fill="hold" nodeType="clickEffect">
                                  <p:stCondLst>
                                    <p:cond delay="0"/>
                                  </p:stCondLst>
                                  <p:childTnLst>
                                    <p:set>
                                      <p:cBhvr>
                                        <p:cTn id="102" dur="1" fill="hold">
                                          <p:stCondLst>
                                            <p:cond delay="0"/>
                                          </p:stCondLst>
                                        </p:cTn>
                                        <p:tgtEl>
                                          <p:spTgt spid="14"/>
                                        </p:tgtEl>
                                        <p:attrNameLst>
                                          <p:attrName>style.visibility</p:attrName>
                                        </p:attrNameLst>
                                      </p:cBhvr>
                                      <p:to>
                                        <p:strVal val="visible"/>
                                      </p:to>
                                    </p:set>
                                    <p:anim calcmode="lin" valueType="num">
                                      <p:cBhvr>
                                        <p:cTn id="103"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4"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5"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6" dur="1000" fill="hold"/>
                                        <p:tgtEl>
                                          <p:spTgt spid="14"/>
                                        </p:tgtEl>
                                        <p:attrNameLst>
                                          <p:attrName>ppt_h</p:attrName>
                                        </p:attrNameLst>
                                      </p:cBhvr>
                                      <p:tavLst>
                                        <p:tav tm="0">
                                          <p:val>
                                            <p:strVal val="#ppt_h"/>
                                          </p:val>
                                        </p:tav>
                                        <p:tav tm="100000">
                                          <p:val>
                                            <p:strVal val="#ppt_h"/>
                                          </p:val>
                                        </p:tav>
                                      </p:tavLst>
                                    </p:anim>
                                    <p:anim calcmode="lin" valueType="num">
                                      <p:cBhvr>
                                        <p:cTn id="107"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08"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09"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0" dur="1000" decel="50000">
                                          <p:stCondLst>
                                            <p:cond delay="0"/>
                                          </p:stCondLst>
                                        </p:cTn>
                                        <p:tgtEl>
                                          <p:spTgt spid="14"/>
                                        </p:tgtEl>
                                      </p:cBhvr>
                                    </p:animEffect>
                                  </p:childTnLst>
                                </p:cTn>
                              </p:par>
                              <p:par>
                                <p:cTn id="111" presetID="25" presetClass="entr" presetSubtype="0" fill="hold" nodeType="withEffect">
                                  <p:stCondLst>
                                    <p:cond delay="0"/>
                                  </p:stCondLst>
                                  <p:childTnLst>
                                    <p:set>
                                      <p:cBhvr>
                                        <p:cTn id="112" dur="1" fill="hold">
                                          <p:stCondLst>
                                            <p:cond delay="0"/>
                                          </p:stCondLst>
                                        </p:cTn>
                                        <p:tgtEl>
                                          <p:spTgt spid="16"/>
                                        </p:tgtEl>
                                        <p:attrNameLst>
                                          <p:attrName>style.visibility</p:attrName>
                                        </p:attrNameLst>
                                      </p:cBhvr>
                                      <p:to>
                                        <p:strVal val="visible"/>
                                      </p:to>
                                    </p:set>
                                    <p:anim calcmode="lin" valueType="num">
                                      <p:cBhvr>
                                        <p:cTn id="113"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14"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15"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16" dur="1000" fill="hold"/>
                                        <p:tgtEl>
                                          <p:spTgt spid="16"/>
                                        </p:tgtEl>
                                        <p:attrNameLst>
                                          <p:attrName>ppt_h</p:attrName>
                                        </p:attrNameLst>
                                      </p:cBhvr>
                                      <p:tavLst>
                                        <p:tav tm="0">
                                          <p:val>
                                            <p:strVal val="#ppt_h"/>
                                          </p:val>
                                        </p:tav>
                                        <p:tav tm="100000">
                                          <p:val>
                                            <p:strVal val="#ppt_h"/>
                                          </p:val>
                                        </p:tav>
                                      </p:tavLst>
                                    </p:anim>
                                    <p:anim calcmode="lin" valueType="num">
                                      <p:cBhvr>
                                        <p:cTn id="117"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18"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19"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20" dur="1000" decel="50000">
                                          <p:stCondLst>
                                            <p:cond delay="0"/>
                                          </p:stCondLst>
                                        </p:cTn>
                                        <p:tgtEl>
                                          <p:spTgt spid="16"/>
                                        </p:tgtEl>
                                      </p:cBhvr>
                                    </p:animEffect>
                                  </p:childTnLst>
                                </p:cTn>
                              </p:par>
                              <p:par>
                                <p:cTn id="121" presetID="25" presetClass="entr" presetSubtype="0" fill="hold" nodeType="withEffect">
                                  <p:stCondLst>
                                    <p:cond delay="0"/>
                                  </p:stCondLst>
                                  <p:childTnLst>
                                    <p:set>
                                      <p:cBhvr>
                                        <p:cTn id="122" dur="1" fill="hold">
                                          <p:stCondLst>
                                            <p:cond delay="0"/>
                                          </p:stCondLst>
                                        </p:cTn>
                                        <p:tgtEl>
                                          <p:spTgt spid="17"/>
                                        </p:tgtEl>
                                        <p:attrNameLst>
                                          <p:attrName>style.visibility</p:attrName>
                                        </p:attrNameLst>
                                      </p:cBhvr>
                                      <p:to>
                                        <p:strVal val="visible"/>
                                      </p:to>
                                    </p:set>
                                    <p:anim calcmode="lin" valueType="num">
                                      <p:cBhvr>
                                        <p:cTn id="123"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124"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125"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126" dur="1000" fill="hold"/>
                                        <p:tgtEl>
                                          <p:spTgt spid="17"/>
                                        </p:tgtEl>
                                        <p:attrNameLst>
                                          <p:attrName>ppt_h</p:attrName>
                                        </p:attrNameLst>
                                      </p:cBhvr>
                                      <p:tavLst>
                                        <p:tav tm="0">
                                          <p:val>
                                            <p:strVal val="#ppt_h"/>
                                          </p:val>
                                        </p:tav>
                                        <p:tav tm="100000">
                                          <p:val>
                                            <p:strVal val="#ppt_h"/>
                                          </p:val>
                                        </p:tav>
                                      </p:tavLst>
                                    </p:anim>
                                    <p:anim calcmode="lin" valueType="num">
                                      <p:cBhvr>
                                        <p:cTn id="127"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128"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129"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130" dur="1000" decel="50000">
                                          <p:stCondLst>
                                            <p:cond delay="0"/>
                                          </p:stCondLst>
                                        </p:cTn>
                                        <p:tgtEl>
                                          <p:spTgt spid="17"/>
                                        </p:tgtEl>
                                      </p:cBhvr>
                                    </p:animEffect>
                                  </p:childTnLst>
                                </p:cTn>
                              </p:par>
                            </p:childTnLst>
                          </p:cTn>
                        </p:par>
                      </p:childTnLst>
                    </p:cTn>
                  </p:par>
                  <p:par>
                    <p:cTn id="131" fill="hold">
                      <p:stCondLst>
                        <p:cond delay="indefinite"/>
                      </p:stCondLst>
                      <p:childTnLst>
                        <p:par>
                          <p:cTn id="132" fill="hold">
                            <p:stCondLst>
                              <p:cond delay="0"/>
                            </p:stCondLst>
                            <p:childTnLst>
                              <p:par>
                                <p:cTn id="133" presetID="25" presetClass="entr" presetSubtype="0" fill="hold" grpId="0" nodeType="clickEffect">
                                  <p:stCondLst>
                                    <p:cond delay="0"/>
                                  </p:stCondLst>
                                  <p:childTnLst>
                                    <p:set>
                                      <p:cBhvr>
                                        <p:cTn id="134" dur="1" fill="hold">
                                          <p:stCondLst>
                                            <p:cond delay="0"/>
                                          </p:stCondLst>
                                        </p:cTn>
                                        <p:tgtEl>
                                          <p:spTgt spid="15"/>
                                        </p:tgtEl>
                                        <p:attrNameLst>
                                          <p:attrName>style.visibility</p:attrName>
                                        </p:attrNameLst>
                                      </p:cBhvr>
                                      <p:to>
                                        <p:strVal val="visible"/>
                                      </p:to>
                                    </p:set>
                                    <p:anim calcmode="lin" valueType="num">
                                      <p:cBhvr>
                                        <p:cTn id="135"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136"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137"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138" dur="1000" fill="hold"/>
                                        <p:tgtEl>
                                          <p:spTgt spid="15"/>
                                        </p:tgtEl>
                                        <p:attrNameLst>
                                          <p:attrName>ppt_h</p:attrName>
                                        </p:attrNameLst>
                                      </p:cBhvr>
                                      <p:tavLst>
                                        <p:tav tm="0">
                                          <p:val>
                                            <p:strVal val="#ppt_h"/>
                                          </p:val>
                                        </p:tav>
                                        <p:tav tm="100000">
                                          <p:val>
                                            <p:strVal val="#ppt_h"/>
                                          </p:val>
                                        </p:tav>
                                      </p:tavLst>
                                    </p:anim>
                                    <p:anim calcmode="lin" valueType="num">
                                      <p:cBhvr>
                                        <p:cTn id="139"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140"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141"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142" dur="1000" decel="50000">
                                          <p:stCondLst>
                                            <p:cond delay="0"/>
                                          </p:stCondLst>
                                        </p:cTn>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9" grpId="0" bldLvl="0" animBg="1"/>
      <p:bldP spid="9" grpId="1" animBg="1"/>
      <p:bldP spid="11" grpId="0" bldLvl="0" animBg="1"/>
      <p:bldP spid="11" grpId="1" animBg="1"/>
      <p:bldP spid="13" grpId="0" bldLvl="0" animBg="1"/>
      <p:bldP spid="13" grpId="1" animBg="1"/>
      <p:bldP spid="15" grpId="0" animBg="1"/>
      <p:bldP spid="15"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rot="10800000" flipH="1">
            <a:off x="-396491" y="-122252"/>
            <a:ext cx="9667729" cy="5388004"/>
          </a:xfrm>
          <a:prstGeom prst="rect">
            <a:avLst/>
          </a:prstGeom>
        </p:spPr>
      </p:pic>
      <p:pic>
        <p:nvPicPr>
          <p:cNvPr id="4" name="图片 3" descr="2"/>
          <p:cNvPicPr>
            <a:picLocks noChangeAspect="1"/>
          </p:cNvPicPr>
          <p:nvPr/>
        </p:nvPicPr>
        <p:blipFill>
          <a:blip r:embed="rId3"/>
          <a:stretch>
            <a:fillRect/>
          </a:stretch>
        </p:blipFill>
        <p:spPr>
          <a:xfrm>
            <a:off x="1270" y="0"/>
            <a:ext cx="9140825" cy="5142865"/>
          </a:xfrm>
          <a:prstGeom prst="rect">
            <a:avLst/>
          </a:prstGeom>
        </p:spPr>
      </p:pic>
      <p:sp>
        <p:nvSpPr>
          <p:cNvPr id="5" name="文本框 4"/>
          <p:cNvSpPr txBox="1"/>
          <p:nvPr/>
        </p:nvSpPr>
        <p:spPr>
          <a:xfrm>
            <a:off x="339090" y="267335"/>
            <a:ext cx="8464550" cy="4480560"/>
          </a:xfrm>
          <a:prstGeom prst="rect">
            <a:avLst/>
          </a:prstGeom>
          <a:noFill/>
        </p:spPr>
        <p:txBody>
          <a:bodyPr wrap="square" rtlCol="0">
            <a:noAutofit/>
          </a:bodyPr>
          <a:lstStyle/>
          <a:p>
            <a:pPr algn="just">
              <a:buClrTx/>
              <a:buSzTx/>
              <a:buNone/>
            </a:pPr>
            <a:r>
              <a:rPr lang="en-US" altLang="zh-CN">
                <a:latin typeface="Times New Roman" panose="02020603050405020304" charset="0"/>
                <a:cs typeface="Times New Roman" panose="02020603050405020304" charset="0"/>
                <a:sym typeface="+mn-ea"/>
              </a:rPr>
              <a:t>      The man froze for a second, but when he saw the skinny boy he breathed a sigh of relief. “Hey, kid, put that down. It was my home. My parents used to live here and my father’s watch was here,” he explained, trying to lift a floorboard.</a:t>
            </a:r>
            <a:endParaRPr lang="en-US" altLang="zh-CN">
              <a:latin typeface="Times New Roman" panose="02020603050405020304" charset="0"/>
              <a:cs typeface="Times New Roman" panose="02020603050405020304" charset="0"/>
            </a:endParaRPr>
          </a:p>
          <a:p>
            <a:pPr algn="just">
              <a:buClrTx/>
              <a:buSzTx/>
              <a:buNone/>
            </a:pPr>
            <a:r>
              <a:rPr lang="en-US" altLang="zh-CN">
                <a:latin typeface="Times New Roman" panose="02020603050405020304" charset="0"/>
                <a:cs typeface="Times New Roman" panose="02020603050405020304" charset="0"/>
                <a:sym typeface="+mn-ea"/>
              </a:rPr>
              <a:t>      At that moment, the sounds of a police car echoed (回响) in the air. The man stood up in a panic, then ran through the house toward the window and jumped out. Kevin followed out and told the arriving police officers what had happened. They pursued and arrested the man. </a:t>
            </a:r>
            <a:endParaRPr lang="en-US" altLang="zh-CN">
              <a:latin typeface="Times New Roman" panose="02020603050405020304" charset="0"/>
              <a:cs typeface="Times New Roman" panose="02020603050405020304" charset="0"/>
            </a:endParaRPr>
          </a:p>
          <a:p>
            <a:pPr algn="just">
              <a:buClrTx/>
              <a:buSzTx/>
              <a:buNone/>
            </a:pPr>
            <a:r>
              <a:rPr lang="en-US" altLang="zh-CN">
                <a:latin typeface="Times New Roman" panose="02020603050405020304" charset="0"/>
                <a:cs typeface="Times New Roman" panose="02020603050405020304" charset="0"/>
                <a:sym typeface="+mn-ea"/>
              </a:rPr>
              <a:t>      Kevin went back to Mrs. Hill’s house. Somehow he wasn’t sure he had done the right thing. “What if he has told the truth?” he thought to himself. The man’s words sounded pretty convincing.</a:t>
            </a:r>
            <a:endParaRPr lang="en-US" altLang="zh-CN">
              <a:latin typeface="Times New Roman" panose="02020603050405020304" charset="0"/>
              <a:cs typeface="Times New Roman" panose="02020603050405020304" charset="0"/>
              <a:sym typeface="+mn-ea"/>
            </a:endParaRPr>
          </a:p>
          <a:p>
            <a:pPr algn="just">
              <a:buClrTx/>
              <a:buSzTx/>
              <a:buNone/>
            </a:pPr>
            <a:r>
              <a:rPr lang="zh-CN" altLang="en-US">
                <a:latin typeface="Times New Roman" panose="02020603050405020304" charset="0"/>
                <a:cs typeface="Times New Roman" panose="02020603050405020304" charset="0"/>
                <a:sym typeface="+mn-ea"/>
              </a:rPr>
              <a:t>注意：</a:t>
            </a:r>
            <a:endParaRPr lang="zh-CN" altLang="en-US">
              <a:latin typeface="Times New Roman" panose="02020603050405020304" charset="0"/>
              <a:cs typeface="Times New Roman" panose="02020603050405020304" charset="0"/>
              <a:sym typeface="+mn-ea"/>
            </a:endParaRPr>
          </a:p>
          <a:p>
            <a:pPr algn="just">
              <a:buClrTx/>
              <a:buSzTx/>
              <a:buNone/>
            </a:pPr>
            <a:r>
              <a:rPr lang="en-US" altLang="zh-CN">
                <a:latin typeface="Times New Roman" panose="02020603050405020304" charset="0"/>
                <a:cs typeface="Times New Roman" panose="02020603050405020304" charset="0"/>
                <a:sym typeface="+mn-ea"/>
              </a:rPr>
              <a:t>1</a:t>
            </a:r>
            <a:r>
              <a:rPr lang="zh-CN" altLang="en-US">
                <a:latin typeface="Times New Roman" panose="02020603050405020304" charset="0"/>
                <a:cs typeface="Times New Roman" panose="02020603050405020304" charset="0"/>
                <a:sym typeface="+mn-ea"/>
              </a:rPr>
              <a:t>．续写词数应为</a:t>
            </a:r>
            <a:r>
              <a:rPr lang="en-US" altLang="zh-CN">
                <a:latin typeface="Times New Roman" panose="02020603050405020304" charset="0"/>
                <a:cs typeface="Times New Roman" panose="02020603050405020304" charset="0"/>
                <a:sym typeface="+mn-ea"/>
              </a:rPr>
              <a:t>150</a:t>
            </a:r>
            <a:r>
              <a:rPr lang="zh-CN" altLang="en-US">
                <a:latin typeface="Times New Roman" panose="02020603050405020304" charset="0"/>
                <a:cs typeface="Times New Roman" panose="02020603050405020304" charset="0"/>
                <a:sym typeface="+mn-ea"/>
              </a:rPr>
              <a:t>左右；</a:t>
            </a:r>
            <a:endParaRPr lang="zh-CN" altLang="en-US">
              <a:latin typeface="Times New Roman" panose="02020603050405020304" charset="0"/>
              <a:cs typeface="Times New Roman" panose="02020603050405020304" charset="0"/>
              <a:sym typeface="+mn-ea"/>
            </a:endParaRPr>
          </a:p>
          <a:p>
            <a:pPr algn="just">
              <a:buClrTx/>
              <a:buSzTx/>
              <a:buNone/>
            </a:pPr>
            <a:r>
              <a:rPr lang="en-US" altLang="zh-CN">
                <a:latin typeface="Times New Roman" panose="02020603050405020304" charset="0"/>
                <a:cs typeface="Times New Roman" panose="02020603050405020304" charset="0"/>
                <a:sym typeface="+mn-ea"/>
              </a:rPr>
              <a:t>2</a:t>
            </a:r>
            <a:r>
              <a:rPr lang="zh-CN" altLang="en-US">
                <a:latin typeface="Times New Roman" panose="02020603050405020304" charset="0"/>
                <a:cs typeface="Times New Roman" panose="02020603050405020304" charset="0"/>
                <a:sym typeface="+mn-ea"/>
              </a:rPr>
              <a:t>．请按如下格式在答题卡的相应位置作答。</a:t>
            </a:r>
            <a:endParaRPr lang="zh-CN" altLang="en-US">
              <a:latin typeface="Times New Roman" panose="02020603050405020304" charset="0"/>
              <a:cs typeface="Times New Roman" panose="02020603050405020304" charset="0"/>
              <a:sym typeface="+mn-ea"/>
            </a:endParaRPr>
          </a:p>
          <a:p>
            <a:pPr algn="just">
              <a:buClrTx/>
              <a:buSzTx/>
              <a:buNone/>
            </a:pPr>
            <a:r>
              <a:rPr lang="en-US" altLang="zh-CN">
                <a:latin typeface="Times New Roman" panose="02020603050405020304" charset="0"/>
                <a:cs typeface="Times New Roman" panose="02020603050405020304" charset="0"/>
              </a:rPr>
              <a:t>Paragraph 1:  When Mr. and Mrs. Green got home, Kevin went to talk to them. </a:t>
            </a:r>
            <a:endParaRPr lang="en-US" altLang="zh-CN">
              <a:latin typeface="Times New Roman" panose="02020603050405020304" charset="0"/>
              <a:cs typeface="Times New Roman" panose="02020603050405020304" charset="0"/>
            </a:endParaRPr>
          </a:p>
          <a:p>
            <a:pPr algn="just">
              <a:buClrTx/>
              <a:buSzTx/>
              <a:buNone/>
            </a:pPr>
            <a:endParaRPr lang="en-US" altLang="zh-CN">
              <a:latin typeface="Times New Roman" panose="02020603050405020304" charset="0"/>
              <a:cs typeface="Times New Roman" panose="02020603050405020304" charset="0"/>
            </a:endParaRPr>
          </a:p>
          <a:p>
            <a:pPr algn="just">
              <a:buClrTx/>
              <a:buSzTx/>
              <a:buNone/>
            </a:pPr>
            <a:r>
              <a:rPr lang="en-US" altLang="zh-CN">
                <a:latin typeface="Times New Roman" panose="02020603050405020304"/>
                <a:ea typeface="宋体" panose="02010600030101010101" pitchFamily="2" charset="-122"/>
                <a:sym typeface="+mn-ea"/>
              </a:rPr>
              <a:t>Paragraph 2:  Kevin and Mr. Green took the watch they had found to the police station. </a:t>
            </a:r>
            <a:r>
              <a:rPr lang="en-US" altLang="zh-CN" u="sng">
                <a:latin typeface="Times New Roman" panose="02020603050405020304"/>
                <a:ea typeface="宋体" panose="02010600030101010101" pitchFamily="2" charset="-122"/>
                <a:sym typeface="+mn-ea"/>
              </a:rPr>
              <a:t>                                               </a:t>
            </a:r>
            <a:endParaRPr lang="en-US" altLang="zh-CN" u="sng">
              <a:latin typeface="Times New Roman" panose="02020603050405020304"/>
              <a:ea typeface="宋体" panose="02010600030101010101" pitchFamily="2" charset="-122"/>
              <a:sym typeface="+mn-ea"/>
            </a:endParaRPr>
          </a:p>
          <a:p>
            <a:pPr algn="just">
              <a:buClrTx/>
              <a:buSzTx/>
              <a:buNone/>
            </a:pPr>
            <a:r>
              <a:rPr lang="en-US" altLang="zh-CN" u="sng">
                <a:latin typeface="Times New Roman" panose="02020603050405020304"/>
                <a:ea typeface="宋体" panose="02010600030101010101" pitchFamily="2" charset="-122"/>
                <a:sym typeface="+mn-ea"/>
              </a:rPr>
              <a:t>                                                                                                 </a:t>
            </a:r>
            <a:endParaRPr lang="en-US" altLang="zh-CN" u="sng">
              <a:latin typeface="Times New Roman" panose="02020603050405020304" charset="0"/>
              <a:cs typeface="Times New Roman" panose="02020603050405020304" charset="0"/>
            </a:endParaRPr>
          </a:p>
        </p:txBody>
      </p:sp>
      <p:cxnSp>
        <p:nvCxnSpPr>
          <p:cNvPr id="17" name="直接连接符 16"/>
          <p:cNvCxnSpPr/>
          <p:nvPr/>
        </p:nvCxnSpPr>
        <p:spPr>
          <a:xfrm>
            <a:off x="4068445" y="1131570"/>
            <a:ext cx="2376170" cy="0"/>
          </a:xfrm>
          <a:prstGeom prst="line">
            <a:avLst/>
          </a:prstGeom>
          <a:ln w="28575">
            <a:solidFill>
              <a:srgbClr val="00B0F0"/>
            </a:solidFill>
          </a:ln>
        </p:spPr>
        <p:style>
          <a:lnRef idx="2">
            <a:schemeClr val="accent1"/>
          </a:lnRef>
          <a:fillRef idx="0">
            <a:srgbClr val="FFFFFF"/>
          </a:fillRef>
          <a:effectRef idx="0">
            <a:srgbClr val="FFFFFF"/>
          </a:effectRef>
          <a:fontRef idx="minor">
            <a:schemeClr val="tx1"/>
          </a:fontRef>
        </p:style>
      </p:cxnSp>
      <p:sp>
        <p:nvSpPr>
          <p:cNvPr id="15" name="波形 14"/>
          <p:cNvSpPr/>
          <p:nvPr/>
        </p:nvSpPr>
        <p:spPr>
          <a:xfrm>
            <a:off x="4140200" y="195580"/>
            <a:ext cx="2446655" cy="657860"/>
          </a:xfrm>
          <a:prstGeom prst="wave">
            <a:avLst/>
          </a:prstGeom>
          <a:solidFill>
            <a:srgbClr val="00B0F0"/>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800">
                <a:latin typeface="楷体" panose="02010609060101010101" charset="-122"/>
                <a:ea typeface="楷体" panose="02010609060101010101" charset="-122"/>
              </a:rPr>
              <a:t>非谓语</a:t>
            </a:r>
            <a:endParaRPr lang="zh-CN" altLang="en-US" sz="2800">
              <a:latin typeface="楷体" panose="02010609060101010101" charset="-122"/>
              <a:ea typeface="楷体" panose="02010609060101010101" charset="-122"/>
            </a:endParaRPr>
          </a:p>
        </p:txBody>
      </p:sp>
      <p:cxnSp>
        <p:nvCxnSpPr>
          <p:cNvPr id="8" name="直接连接符 7"/>
          <p:cNvCxnSpPr/>
          <p:nvPr/>
        </p:nvCxnSpPr>
        <p:spPr>
          <a:xfrm>
            <a:off x="5076190" y="1995805"/>
            <a:ext cx="1944370" cy="0"/>
          </a:xfrm>
          <a:prstGeom prst="line">
            <a:avLst/>
          </a:prstGeom>
          <a:ln w="28575">
            <a:solidFill>
              <a:srgbClr val="F92557"/>
            </a:solidFill>
          </a:ln>
        </p:spPr>
        <p:style>
          <a:lnRef idx="2">
            <a:schemeClr val="accent1"/>
          </a:lnRef>
          <a:fillRef idx="0">
            <a:srgbClr val="FFFFFF"/>
          </a:fillRef>
          <a:effectRef idx="0">
            <a:srgbClr val="FFFFFF"/>
          </a:effectRef>
          <a:fontRef idx="minor">
            <a:schemeClr val="tx1"/>
          </a:fontRef>
        </p:style>
      </p:cxnSp>
      <p:sp>
        <p:nvSpPr>
          <p:cNvPr id="9" name="波形 8"/>
          <p:cNvSpPr/>
          <p:nvPr/>
        </p:nvSpPr>
        <p:spPr>
          <a:xfrm>
            <a:off x="4860290" y="1203960"/>
            <a:ext cx="2753360" cy="647700"/>
          </a:xfrm>
          <a:prstGeom prst="wave">
            <a:avLst/>
          </a:prstGeom>
          <a:solidFill>
            <a:srgbClr val="C00000"/>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800">
                <a:latin typeface="楷体" panose="02010609060101010101" charset="-122"/>
                <a:ea typeface="楷体" panose="02010609060101010101" charset="-122"/>
              </a:rPr>
              <a:t>宾语从句</a:t>
            </a:r>
            <a:endParaRPr lang="zh-CN" altLang="en-US" sz="2800">
              <a:latin typeface="楷体" panose="02010609060101010101" charset="-122"/>
              <a:ea typeface="楷体" panose="02010609060101010101" charset="-122"/>
            </a:endParaRPr>
          </a:p>
        </p:txBody>
      </p:sp>
      <p:cxnSp>
        <p:nvCxnSpPr>
          <p:cNvPr id="6" name="直接连接符 5"/>
          <p:cNvCxnSpPr/>
          <p:nvPr/>
        </p:nvCxnSpPr>
        <p:spPr>
          <a:xfrm>
            <a:off x="5148580" y="4732020"/>
            <a:ext cx="1296035" cy="0"/>
          </a:xfrm>
          <a:prstGeom prst="line">
            <a:avLst/>
          </a:prstGeom>
          <a:ln w="28575">
            <a:solidFill>
              <a:srgbClr val="F92557"/>
            </a:solidFill>
          </a:ln>
        </p:spPr>
        <p:style>
          <a:lnRef idx="2">
            <a:schemeClr val="accent1"/>
          </a:lnRef>
          <a:fillRef idx="0">
            <a:srgbClr val="FFFFFF"/>
          </a:fillRef>
          <a:effectRef idx="0">
            <a:srgbClr val="FFFFFF"/>
          </a:effectRef>
          <a:fontRef idx="minor">
            <a:schemeClr val="tx1"/>
          </a:fontRef>
        </p:style>
      </p:cxnSp>
      <p:sp>
        <p:nvSpPr>
          <p:cNvPr id="7" name="波形 6"/>
          <p:cNvSpPr/>
          <p:nvPr/>
        </p:nvSpPr>
        <p:spPr>
          <a:xfrm>
            <a:off x="4500245" y="3796030"/>
            <a:ext cx="2753360" cy="647700"/>
          </a:xfrm>
          <a:prstGeom prst="wave">
            <a:avLst/>
          </a:prstGeom>
          <a:solidFill>
            <a:srgbClr val="C00000"/>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800">
                <a:latin typeface="楷体" panose="02010609060101010101" charset="-122"/>
                <a:ea typeface="楷体" panose="02010609060101010101" charset="-122"/>
              </a:rPr>
              <a:t>定语从句</a:t>
            </a:r>
            <a:endParaRPr lang="zh-CN" altLang="en-US" sz="2800">
              <a:latin typeface="楷体" panose="02010609060101010101" charset="-122"/>
              <a:ea typeface="楷体" panose="02010609060101010101" charset="-122"/>
            </a:endParaRPr>
          </a:p>
        </p:txBody>
      </p:sp>
      <p:pic>
        <p:nvPicPr>
          <p:cNvPr id="5124" name="图片 6" descr="logo横版 png"/>
          <p:cNvPicPr>
            <a:picLocks noChangeAspect="1"/>
          </p:cNvPicPr>
          <p:nvPr/>
        </p:nvPicPr>
        <p:blipFill>
          <a:blip r:embed="rId4"/>
          <a:stretch>
            <a:fillRect/>
          </a:stretch>
        </p:blipFill>
        <p:spPr>
          <a:xfrm>
            <a:off x="8277225" y="198755"/>
            <a:ext cx="608013" cy="642938"/>
          </a:xfrm>
          <a:prstGeom prst="rect">
            <a:avLst/>
          </a:prstGeom>
          <a:noFill/>
          <a:ln w="9525">
            <a:noFill/>
          </a:ln>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10" dur="1000" fill="hold"/>
                                        <p:tgtEl>
                                          <p:spTgt spid="1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22" dur="1000" fill="hold"/>
                                        <p:tgtEl>
                                          <p:spTgt spid="15"/>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34" dur="1000" fill="hold"/>
                                        <p:tgtEl>
                                          <p:spTgt spid="8"/>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46" dur="1000" fill="hold"/>
                                        <p:tgtEl>
                                          <p:spTgt spid="9"/>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9"/>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nodeType="click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p:cTn id="55"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58" dur="1000" fill="hold"/>
                                        <p:tgtEl>
                                          <p:spTgt spid="6"/>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6"/>
                                        </p:tgtEl>
                                      </p:cBhvr>
                                    </p:animEffect>
                                  </p:childTnLst>
                                </p:cTn>
                              </p:par>
                            </p:childTnLst>
                          </p:cTn>
                        </p:par>
                      </p:childTnLst>
                    </p:cTn>
                  </p:par>
                  <p:par>
                    <p:cTn id="63" fill="hold">
                      <p:stCondLst>
                        <p:cond delay="indefinite"/>
                      </p:stCondLst>
                      <p:childTnLst>
                        <p:par>
                          <p:cTn id="64" fill="hold">
                            <p:stCondLst>
                              <p:cond delay="0"/>
                            </p:stCondLst>
                            <p:childTnLst>
                              <p:par>
                                <p:cTn id="65" presetID="25" presetClass="entr" presetSubtype="0" fill="hold" grpId="0" nodeType="clickEffect">
                                  <p:stCondLst>
                                    <p:cond delay="0"/>
                                  </p:stCondLst>
                                  <p:childTnLst>
                                    <p:set>
                                      <p:cBhvr>
                                        <p:cTn id="66" dur="1" fill="hold">
                                          <p:stCondLst>
                                            <p:cond delay="0"/>
                                          </p:stCondLst>
                                        </p:cTn>
                                        <p:tgtEl>
                                          <p:spTgt spid="7"/>
                                        </p:tgtEl>
                                        <p:attrNameLst>
                                          <p:attrName>style.visibility</p:attrName>
                                        </p:attrNameLst>
                                      </p:cBhvr>
                                      <p:to>
                                        <p:strVal val="visible"/>
                                      </p:to>
                                    </p:set>
                                    <p:anim calcmode="lin" valueType="num">
                                      <p:cBhvr>
                                        <p:cTn id="6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70" dur="1000" fill="hold"/>
                                        <p:tgtEl>
                                          <p:spTgt spid="7"/>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5" grpId="1" animBg="1"/>
      <p:bldP spid="9" grpId="0" bldLvl="0" animBg="1"/>
      <p:bldP spid="9" grpId="1" animBg="1"/>
      <p:bldP spid="7" grpId="0" bldLvl="0" animBg="1"/>
      <p:bldP spid="7"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rot="10800000" flipH="1">
            <a:off x="-396491" y="-122252"/>
            <a:ext cx="9667729" cy="5388004"/>
          </a:xfrm>
          <a:prstGeom prst="rect">
            <a:avLst/>
          </a:prstGeom>
        </p:spPr>
      </p:pic>
      <p:pic>
        <p:nvPicPr>
          <p:cNvPr id="4" name="图片 3" descr="2"/>
          <p:cNvPicPr>
            <a:picLocks noChangeAspect="1"/>
          </p:cNvPicPr>
          <p:nvPr/>
        </p:nvPicPr>
        <p:blipFill>
          <a:blip r:embed="rId3"/>
          <a:stretch>
            <a:fillRect/>
          </a:stretch>
        </p:blipFill>
        <p:spPr>
          <a:xfrm>
            <a:off x="1270" y="0"/>
            <a:ext cx="9140825" cy="5142865"/>
          </a:xfrm>
          <a:prstGeom prst="rect">
            <a:avLst/>
          </a:prstGeom>
        </p:spPr>
      </p:pic>
      <p:sp>
        <p:nvSpPr>
          <p:cNvPr id="6" name="圆角矩形 5"/>
          <p:cNvSpPr/>
          <p:nvPr/>
        </p:nvSpPr>
        <p:spPr>
          <a:xfrm>
            <a:off x="1331595" y="123190"/>
            <a:ext cx="6976110" cy="431800"/>
          </a:xfrm>
          <a:prstGeom prst="roundRect">
            <a:avLst/>
          </a:prstGeom>
          <a:gradFill>
            <a:gsLst>
              <a:gs pos="0">
                <a:srgbClr val="FEE042"/>
              </a:gs>
              <a:gs pos="100000">
                <a:srgbClr val="FB7894"/>
              </a:gs>
            </a:gsLst>
            <a:lin ang="2700000" scaled="1"/>
          </a:gradFill>
          <a:ln w="28575">
            <a:gradFill>
              <a:gsLst>
                <a:gs pos="50000">
                  <a:schemeClr val="accent3"/>
                </a:gs>
                <a:gs pos="0">
                  <a:schemeClr val="accent3">
                    <a:lumMod val="25000"/>
                    <a:lumOff val="75000"/>
                  </a:schemeClr>
                </a:gs>
                <a:gs pos="100000">
                  <a:schemeClr val="accent3">
                    <a:lumMod val="85000"/>
                  </a:schemeClr>
                </a:gs>
              </a:gsLst>
              <a:lin ang="5400000" scaled="0"/>
            </a:gra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2800">
                <a:solidFill>
                  <a:schemeClr val="tx1"/>
                </a:solidFill>
                <a:latin typeface="Times New Roman" panose="02020603050405020304" charset="0"/>
                <a:ea typeface="宋体" panose="02010600030101010101" pitchFamily="2" charset="-122"/>
                <a:cs typeface="Times New Roman" panose="02020603050405020304" charset="0"/>
                <a:sym typeface="+mn-ea"/>
              </a:rPr>
              <a:t>Step 7: </a:t>
            </a:r>
            <a:r>
              <a:rPr lang="zh-CN" altLang="en-US" sz="2800">
                <a:solidFill>
                  <a:schemeClr val="tx1"/>
                </a:solidFill>
                <a:latin typeface="Times New Roman" panose="02020603050405020304" charset="0"/>
                <a:ea typeface="宋体" panose="02010600030101010101" pitchFamily="2" charset="-122"/>
                <a:cs typeface="Times New Roman" panose="02020603050405020304" charset="0"/>
                <a:sym typeface="+mn-ea"/>
              </a:rPr>
              <a:t>根据原文语言特色，建构语言</a:t>
            </a:r>
            <a:endParaRPr lang="zh-CN" altLang="en-US" sz="2800">
              <a:solidFill>
                <a:schemeClr val="tx1"/>
              </a:solidFill>
              <a:latin typeface="Times New Roman" panose="02020603050405020304" charset="0"/>
              <a:ea typeface="宋体" panose="02010600030101010101" pitchFamily="2" charset="-122"/>
              <a:cs typeface="Times New Roman" panose="02020603050405020304" charset="0"/>
              <a:sym typeface="+mn-ea"/>
            </a:endParaRPr>
          </a:p>
        </p:txBody>
      </p:sp>
      <p:sp>
        <p:nvSpPr>
          <p:cNvPr id="7" name="圆角矩形 6"/>
          <p:cNvSpPr/>
          <p:nvPr/>
        </p:nvSpPr>
        <p:spPr>
          <a:xfrm>
            <a:off x="292100" y="627380"/>
            <a:ext cx="8534400" cy="782955"/>
          </a:xfrm>
          <a:prstGeom prst="roundRect">
            <a:avLst/>
          </a:prstGeom>
          <a:solidFill>
            <a:schemeClr val="accent6">
              <a:lumMod val="20000"/>
              <a:lumOff val="80000"/>
            </a:schemeClr>
          </a:solidFill>
          <a:ln w="28575">
            <a:solidFill>
              <a:srgbClr val="F92557"/>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r>
              <a:rPr lang="en-US" altLang="zh-CN" sz="2400">
                <a:solidFill>
                  <a:schemeClr val="tx1"/>
                </a:solidFill>
                <a:latin typeface="Times New Roman" panose="02020603050405020304" charset="0"/>
                <a:cs typeface="Times New Roman" panose="02020603050405020304" charset="0"/>
                <a:sym typeface="+mn-ea"/>
              </a:rPr>
              <a:t>Paragraph 1:  When Mr. and Mrs. Green got home, Kevin went to talk to them. </a:t>
            </a:r>
            <a:endParaRPr lang="en-US" altLang="zh-CN" sz="2400">
              <a:solidFill>
                <a:schemeClr val="tx1"/>
              </a:solidFill>
              <a:latin typeface="Times New Roman" panose="02020603050405020304" charset="0"/>
              <a:cs typeface="Times New Roman" panose="02020603050405020304" charset="0"/>
              <a:sym typeface="+mn-ea"/>
            </a:endParaRPr>
          </a:p>
        </p:txBody>
      </p:sp>
      <p:sp>
        <p:nvSpPr>
          <p:cNvPr id="9" name="圆角矩形 8"/>
          <p:cNvSpPr/>
          <p:nvPr/>
        </p:nvSpPr>
        <p:spPr>
          <a:xfrm>
            <a:off x="331470" y="1563370"/>
            <a:ext cx="8502650" cy="1010285"/>
          </a:xfrm>
          <a:prstGeom prst="roundRect">
            <a:avLst/>
          </a:prstGeom>
          <a:noFill/>
          <a:ln w="28575">
            <a:solidFill>
              <a:srgbClr val="F92557"/>
            </a:solidFill>
            <a:prstDash val="sysDot"/>
          </a:ln>
          <a:extLst>
            <a:ext uri="{909E8E84-426E-40DD-AFC4-6F175D3DCCD1}">
              <a14:hiddenFill xmlns:a14="http://schemas.microsoft.com/office/drawing/2010/main">
                <a:gradFill>
                  <a:gsLst>
                    <a:gs pos="50000">
                      <a:schemeClr val="accent5"/>
                    </a:gs>
                    <a:gs pos="0">
                      <a:schemeClr val="accent5">
                        <a:lumMod val="25000"/>
                        <a:lumOff val="75000"/>
                      </a:schemeClr>
                    </a:gs>
                    <a:gs pos="100000">
                      <a:schemeClr val="accent5">
                        <a:lumMod val="85000"/>
                      </a:schemeClr>
                    </a:gs>
                  </a:gsLst>
                  <a:lin ang="5400000" scaled="1"/>
                </a:gra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r>
              <a:rPr lang="en-US" altLang="zh-CN" sz="2800">
                <a:ln w="22225">
                  <a:solidFill>
                    <a:schemeClr val="accent2"/>
                  </a:solidFill>
                  <a:prstDash val="solid"/>
                </a:ln>
                <a:solidFill>
                  <a:schemeClr val="accent2">
                    <a:lumMod val="40000"/>
                    <a:lumOff val="60000"/>
                  </a:schemeClr>
                </a:solidFill>
                <a:effectLst/>
                <a:latin typeface="楷体" panose="02010609060101010101" charset="-122"/>
                <a:ea typeface="楷体" panose="02010609060101010101" charset="-122"/>
              </a:rPr>
              <a:t>(</a:t>
            </a:r>
            <a:r>
              <a:rPr lang="zh-CN" altLang="en-US" sz="2800">
                <a:ln w="22225">
                  <a:solidFill>
                    <a:schemeClr val="accent2"/>
                  </a:solidFill>
                  <a:prstDash val="solid"/>
                </a:ln>
                <a:solidFill>
                  <a:schemeClr val="accent2">
                    <a:lumMod val="40000"/>
                    <a:lumOff val="60000"/>
                  </a:schemeClr>
                </a:solidFill>
                <a:effectLst/>
                <a:latin typeface="楷体" panose="02010609060101010101" charset="-122"/>
                <a:ea typeface="楷体" panose="02010609060101010101" charset="-122"/>
              </a:rPr>
              <a:t>与给出句的衔接</a:t>
            </a:r>
            <a:r>
              <a:rPr lang="en-US" altLang="zh-CN" sz="2800">
                <a:ln w="22225">
                  <a:solidFill>
                    <a:schemeClr val="accent2"/>
                  </a:solidFill>
                  <a:prstDash val="solid"/>
                </a:ln>
                <a:solidFill>
                  <a:schemeClr val="accent2">
                    <a:lumMod val="40000"/>
                    <a:lumOff val="60000"/>
                  </a:schemeClr>
                </a:solidFill>
                <a:effectLst/>
                <a:latin typeface="楷体" panose="02010609060101010101" charset="-122"/>
                <a:ea typeface="楷体" panose="02010609060101010101" charset="-122"/>
              </a:rPr>
              <a:t>)</a:t>
            </a:r>
            <a:r>
              <a:rPr lang="zh-CN" altLang="en-US" sz="2800">
                <a:solidFill>
                  <a:schemeClr val="tx1"/>
                </a:solidFill>
                <a:latin typeface="楷体" panose="02010609060101010101" charset="-122"/>
                <a:ea typeface="楷体" panose="02010609060101010101" charset="-122"/>
              </a:rPr>
              <a:t>他把事情的经过绘声绘色地向</a:t>
            </a:r>
            <a:r>
              <a:rPr lang="en-US" altLang="zh-CN" sz="2800">
                <a:solidFill>
                  <a:schemeClr val="tx1"/>
                </a:solidFill>
                <a:latin typeface="Times New Roman" panose="02020603050405020304" charset="0"/>
                <a:cs typeface="Times New Roman" panose="02020603050405020304" charset="0"/>
                <a:sym typeface="+mn-ea"/>
              </a:rPr>
              <a:t>Mr. and Mrs. Green</a:t>
            </a:r>
            <a:r>
              <a:rPr lang="zh-CN" altLang="en-US" sz="2800">
                <a:solidFill>
                  <a:schemeClr val="tx1"/>
                </a:solidFill>
                <a:latin typeface="Times New Roman" panose="02020603050405020304" charset="0"/>
                <a:cs typeface="Times New Roman" panose="02020603050405020304" charset="0"/>
                <a:sym typeface="+mn-ea"/>
              </a:rPr>
              <a:t>描述了一番。</a:t>
            </a:r>
            <a:r>
              <a:rPr lang="en-US" altLang="zh-CN" sz="2800">
                <a:solidFill>
                  <a:schemeClr val="tx1"/>
                </a:solidFill>
                <a:latin typeface="Times New Roman" panose="02020603050405020304" charset="0"/>
                <a:cs typeface="Times New Roman" panose="02020603050405020304" charset="0"/>
                <a:sym typeface="+mn-ea"/>
              </a:rPr>
              <a:t> </a:t>
            </a:r>
            <a:endParaRPr lang="zh-CN" altLang="en-US" sz="2800">
              <a:solidFill>
                <a:schemeClr val="tx1"/>
              </a:solidFill>
              <a:latin typeface="楷体" panose="02010609060101010101" charset="-122"/>
              <a:ea typeface="楷体" panose="02010609060101010101" charset="-122"/>
            </a:endParaRPr>
          </a:p>
        </p:txBody>
      </p:sp>
      <p:sp>
        <p:nvSpPr>
          <p:cNvPr id="5" name="圆角矩形 4"/>
          <p:cNvSpPr/>
          <p:nvPr/>
        </p:nvSpPr>
        <p:spPr>
          <a:xfrm>
            <a:off x="331470" y="2695575"/>
            <a:ext cx="5517515" cy="1393825"/>
          </a:xfrm>
          <a:prstGeom prst="roundRect">
            <a:avLst/>
          </a:prstGeom>
          <a:noFill/>
          <a:ln w="28575">
            <a:solidFill>
              <a:schemeClr val="accent6">
                <a:lumMod val="60000"/>
                <a:lumOff val="40000"/>
              </a:schemeClr>
            </a:solidFill>
            <a:prstDash val="sysDot"/>
          </a:ln>
          <a:extLst>
            <a:ext uri="{909E8E84-426E-40DD-AFC4-6F175D3DCCD1}">
              <a14:hiddenFill xmlns:a14="http://schemas.microsoft.com/office/drawing/2010/main">
                <a:gradFill>
                  <a:gsLst>
                    <a:gs pos="50000">
                      <a:schemeClr val="accent5"/>
                    </a:gs>
                    <a:gs pos="0">
                      <a:schemeClr val="accent5">
                        <a:lumMod val="25000"/>
                        <a:lumOff val="75000"/>
                      </a:schemeClr>
                    </a:gs>
                    <a:gs pos="100000">
                      <a:schemeClr val="accent5">
                        <a:lumMod val="85000"/>
                      </a:schemeClr>
                    </a:gs>
                  </a:gsLst>
                  <a:lin ang="5400000" scaled="1"/>
                </a:gra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just"/>
            <a:r>
              <a:rPr lang="en-US" altLang="zh-CN" sz="2800">
                <a:solidFill>
                  <a:schemeClr val="tx1"/>
                </a:solidFill>
                <a:latin typeface="Times New Roman" panose="02020603050405020304" charset="0"/>
                <a:cs typeface="Times New Roman" panose="02020603050405020304" charset="0"/>
              </a:rPr>
              <a:t>He described the whole process to Mr. and Mrs. Green </a:t>
            </a:r>
            <a:r>
              <a:rPr lang="en-US" altLang="zh-CN" sz="2800">
                <a:solidFill>
                  <a:schemeClr val="accent2"/>
                </a:solidFill>
                <a:latin typeface="Times New Roman" panose="02020603050405020304" charset="0"/>
                <a:cs typeface="Times New Roman" panose="02020603050405020304" charset="0"/>
              </a:rPr>
              <a:t>in a vivid and lifelike manner</a:t>
            </a:r>
            <a:r>
              <a:rPr lang="en-US" altLang="zh-CN" sz="2800">
                <a:solidFill>
                  <a:schemeClr val="tx1"/>
                </a:solidFill>
                <a:latin typeface="Times New Roman" panose="02020603050405020304" charset="0"/>
                <a:cs typeface="Times New Roman" panose="02020603050405020304" charset="0"/>
              </a:rPr>
              <a:t>.</a:t>
            </a:r>
            <a:endParaRPr lang="en-US" altLang="zh-CN" sz="2800">
              <a:solidFill>
                <a:schemeClr val="tx1"/>
              </a:solidFill>
              <a:latin typeface="Times New Roman" panose="02020603050405020304" charset="0"/>
              <a:cs typeface="Times New Roman" panose="02020603050405020304" charset="0"/>
            </a:endParaRPr>
          </a:p>
        </p:txBody>
      </p:sp>
      <p:sp>
        <p:nvSpPr>
          <p:cNvPr id="8" name="圆角矩形 7"/>
          <p:cNvSpPr/>
          <p:nvPr/>
        </p:nvSpPr>
        <p:spPr>
          <a:xfrm>
            <a:off x="395605" y="4211320"/>
            <a:ext cx="5453380" cy="605155"/>
          </a:xfrm>
          <a:prstGeom prst="roundRect">
            <a:avLst/>
          </a:prstGeom>
          <a:noFill/>
          <a:ln w="28575">
            <a:gradFill>
              <a:gsLst>
                <a:gs pos="50000">
                  <a:schemeClr val="accent5"/>
                </a:gs>
                <a:gs pos="0">
                  <a:schemeClr val="accent5">
                    <a:lumMod val="25000"/>
                    <a:lumOff val="75000"/>
                  </a:schemeClr>
                </a:gs>
                <a:gs pos="100000">
                  <a:schemeClr val="accent5">
                    <a:lumMod val="85000"/>
                  </a:schemeClr>
                </a:gs>
              </a:gsLst>
              <a:lin ang="5400000" scaled="0"/>
            </a:gradFill>
            <a:prstDash val="sysDot"/>
          </a:ln>
          <a:extLst>
            <a:ext uri="{909E8E84-426E-40DD-AFC4-6F175D3DCCD1}">
              <a14:hiddenFill xmlns:a14="http://schemas.microsoft.com/office/drawing/2010/main">
                <a:gradFill>
                  <a:gsLst>
                    <a:gs pos="50000">
                      <a:schemeClr val="accent5"/>
                    </a:gs>
                    <a:gs pos="0">
                      <a:schemeClr val="accent5">
                        <a:lumMod val="25000"/>
                        <a:lumOff val="75000"/>
                      </a:schemeClr>
                    </a:gs>
                    <a:gs pos="100000">
                      <a:schemeClr val="accent5">
                        <a:lumMod val="85000"/>
                      </a:schemeClr>
                    </a:gs>
                  </a:gsLst>
                  <a:lin ang="5400000" scaled="1"/>
                </a:gra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r>
              <a:rPr lang="zh-CN" altLang="en-US" sz="2800">
                <a:gradFill>
                  <a:gsLst>
                    <a:gs pos="50000">
                      <a:schemeClr val="tx1"/>
                    </a:gs>
                    <a:gs pos="0">
                      <a:schemeClr val="tx1">
                        <a:lumMod val="25000"/>
                        <a:lumOff val="75000"/>
                      </a:schemeClr>
                    </a:gs>
                    <a:gs pos="100000">
                      <a:schemeClr val="tx1">
                        <a:lumMod val="85000"/>
                      </a:schemeClr>
                    </a:gs>
                  </a:gsLst>
                  <a:lin ang="5400000" scaled="1"/>
                </a:gradFill>
                <a:latin typeface="楷体" panose="02010609060101010101" charset="-122"/>
                <a:ea typeface="楷体" panose="02010609060101010101" charset="-122"/>
              </a:rPr>
              <a:t>语言特色：</a:t>
            </a:r>
            <a:r>
              <a:rPr lang="zh-CN" altLang="en-US" sz="2800">
                <a:solidFill>
                  <a:schemeClr val="accent2"/>
                </a:solidFill>
                <a:latin typeface="楷体" panose="02010609060101010101" charset="-122"/>
                <a:ea typeface="楷体" panose="02010609060101010101" charset="-122"/>
              </a:rPr>
              <a:t>绘声绘色地</a:t>
            </a:r>
            <a:endParaRPr lang="zh-CN" altLang="en-US" sz="2800">
              <a:solidFill>
                <a:schemeClr val="accent2"/>
              </a:solidFill>
              <a:latin typeface="楷体" panose="02010609060101010101" charset="-122"/>
              <a:ea typeface="楷体" panose="02010609060101010101" charset="-122"/>
            </a:endParaRPr>
          </a:p>
        </p:txBody>
      </p:sp>
      <p:pic>
        <p:nvPicPr>
          <p:cNvPr id="11" name="图片 10" descr="t01fc528f5a77eb57cd"/>
          <p:cNvPicPr>
            <a:picLocks noChangeAspect="1"/>
          </p:cNvPicPr>
          <p:nvPr/>
        </p:nvPicPr>
        <p:blipFill>
          <a:blip r:embed="rId4"/>
          <a:stretch>
            <a:fillRect/>
          </a:stretch>
        </p:blipFill>
        <p:spPr>
          <a:xfrm>
            <a:off x="7452360" y="3134360"/>
            <a:ext cx="1475740" cy="1924685"/>
          </a:xfrm>
          <a:prstGeom prst="rect">
            <a:avLst/>
          </a:prstGeom>
        </p:spPr>
      </p:pic>
      <p:pic>
        <p:nvPicPr>
          <p:cNvPr id="12" name="图片 11" descr="t01e72ff34d1876d617"/>
          <p:cNvPicPr>
            <a:picLocks noChangeAspect="1"/>
          </p:cNvPicPr>
          <p:nvPr/>
        </p:nvPicPr>
        <p:blipFill>
          <a:blip r:embed="rId5"/>
          <a:stretch>
            <a:fillRect/>
          </a:stretch>
        </p:blipFill>
        <p:spPr>
          <a:xfrm>
            <a:off x="5796280" y="2672080"/>
            <a:ext cx="1972945" cy="2357120"/>
          </a:xfrm>
          <a:prstGeom prst="rect">
            <a:avLst/>
          </a:prstGeom>
        </p:spPr>
      </p:pic>
      <p:pic>
        <p:nvPicPr>
          <p:cNvPr id="5124" name="图片 6" descr="logo横版 png"/>
          <p:cNvPicPr>
            <a:picLocks noChangeAspect="1"/>
          </p:cNvPicPr>
          <p:nvPr/>
        </p:nvPicPr>
        <p:blipFill>
          <a:blip r:embed="rId6"/>
          <a:stretch>
            <a:fillRect/>
          </a:stretch>
        </p:blipFill>
        <p:spPr>
          <a:xfrm>
            <a:off x="8277225" y="198755"/>
            <a:ext cx="608013" cy="642938"/>
          </a:xfrm>
          <a:prstGeom prst="rect">
            <a:avLst/>
          </a:prstGeom>
          <a:noFill/>
          <a:ln w="9525">
            <a:noFill/>
          </a:ln>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0" dur="1000" fill="hold"/>
                                        <p:tgtEl>
                                          <p:spTgt spid="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2" dur="1000" fill="hold"/>
                                        <p:tgtEl>
                                          <p:spTgt spid="5"/>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34" dur="1000" fill="hold"/>
                                        <p:tgtEl>
                                          <p:spTgt spid="8"/>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9" grpId="1" animBg="1"/>
      <p:bldP spid="5" grpId="0" bldLvl="0" animBg="1"/>
      <p:bldP spid="5" grpId="1" animBg="1"/>
      <p:bldP spid="8" grpId="0" bldLvl="0" animBg="1"/>
      <p:bldP spid="8"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rot="10800000" flipH="1">
            <a:off x="-396491" y="-122252"/>
            <a:ext cx="9667729" cy="5388004"/>
          </a:xfrm>
          <a:prstGeom prst="rect">
            <a:avLst/>
          </a:prstGeom>
        </p:spPr>
      </p:pic>
      <p:pic>
        <p:nvPicPr>
          <p:cNvPr id="4" name="图片 3" descr="2"/>
          <p:cNvPicPr>
            <a:picLocks noChangeAspect="1"/>
          </p:cNvPicPr>
          <p:nvPr/>
        </p:nvPicPr>
        <p:blipFill>
          <a:blip r:embed="rId3"/>
          <a:stretch>
            <a:fillRect/>
          </a:stretch>
        </p:blipFill>
        <p:spPr>
          <a:xfrm>
            <a:off x="1270" y="0"/>
            <a:ext cx="9140825" cy="5142865"/>
          </a:xfrm>
          <a:prstGeom prst="rect">
            <a:avLst/>
          </a:prstGeom>
        </p:spPr>
      </p:pic>
      <p:sp>
        <p:nvSpPr>
          <p:cNvPr id="6" name="圆角矩形 5"/>
          <p:cNvSpPr/>
          <p:nvPr/>
        </p:nvSpPr>
        <p:spPr>
          <a:xfrm>
            <a:off x="1331595" y="123190"/>
            <a:ext cx="6976110" cy="431800"/>
          </a:xfrm>
          <a:prstGeom prst="roundRect">
            <a:avLst/>
          </a:prstGeom>
          <a:gradFill>
            <a:gsLst>
              <a:gs pos="0">
                <a:srgbClr val="FEE042"/>
              </a:gs>
              <a:gs pos="100000">
                <a:srgbClr val="FB7894"/>
              </a:gs>
            </a:gsLst>
            <a:lin ang="2700000" scaled="1"/>
          </a:gradFill>
          <a:ln w="28575">
            <a:gradFill>
              <a:gsLst>
                <a:gs pos="50000">
                  <a:schemeClr val="accent3"/>
                </a:gs>
                <a:gs pos="0">
                  <a:schemeClr val="accent3">
                    <a:lumMod val="25000"/>
                    <a:lumOff val="75000"/>
                  </a:schemeClr>
                </a:gs>
                <a:gs pos="100000">
                  <a:schemeClr val="accent3">
                    <a:lumMod val="85000"/>
                  </a:schemeClr>
                </a:gs>
              </a:gsLst>
              <a:lin ang="5400000" scaled="0"/>
            </a:gra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2800">
                <a:solidFill>
                  <a:schemeClr val="tx1"/>
                </a:solidFill>
                <a:latin typeface="Times New Roman" panose="02020603050405020304" charset="0"/>
                <a:ea typeface="宋体" panose="02010600030101010101" pitchFamily="2" charset="-122"/>
                <a:cs typeface="Times New Roman" panose="02020603050405020304" charset="0"/>
                <a:sym typeface="+mn-ea"/>
              </a:rPr>
              <a:t>Step 7: </a:t>
            </a:r>
            <a:r>
              <a:rPr lang="zh-CN" altLang="en-US" sz="2800">
                <a:solidFill>
                  <a:schemeClr val="tx1"/>
                </a:solidFill>
                <a:latin typeface="Times New Roman" panose="02020603050405020304" charset="0"/>
                <a:ea typeface="宋体" panose="02010600030101010101" pitchFamily="2" charset="-122"/>
                <a:cs typeface="Times New Roman" panose="02020603050405020304" charset="0"/>
                <a:sym typeface="+mn-ea"/>
              </a:rPr>
              <a:t>根据原文语言特色，建构语言</a:t>
            </a:r>
            <a:endParaRPr lang="zh-CN" altLang="en-US" sz="2800">
              <a:solidFill>
                <a:schemeClr val="tx1"/>
              </a:solidFill>
              <a:latin typeface="Times New Roman" panose="02020603050405020304" charset="0"/>
              <a:ea typeface="宋体" panose="02010600030101010101" pitchFamily="2" charset="-122"/>
              <a:cs typeface="Times New Roman" panose="02020603050405020304" charset="0"/>
              <a:sym typeface="+mn-ea"/>
            </a:endParaRPr>
          </a:p>
        </p:txBody>
      </p:sp>
      <p:sp>
        <p:nvSpPr>
          <p:cNvPr id="7" name="圆角矩形 6"/>
          <p:cNvSpPr/>
          <p:nvPr/>
        </p:nvSpPr>
        <p:spPr>
          <a:xfrm>
            <a:off x="292100" y="627380"/>
            <a:ext cx="8534400" cy="782955"/>
          </a:xfrm>
          <a:prstGeom prst="roundRect">
            <a:avLst/>
          </a:prstGeom>
          <a:solidFill>
            <a:schemeClr val="accent6">
              <a:lumMod val="20000"/>
              <a:lumOff val="80000"/>
            </a:schemeClr>
          </a:solidFill>
          <a:ln w="28575">
            <a:solidFill>
              <a:srgbClr val="F92557"/>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r>
              <a:rPr lang="en-US" altLang="zh-CN" sz="2400">
                <a:solidFill>
                  <a:schemeClr val="tx1"/>
                </a:solidFill>
                <a:latin typeface="Times New Roman" panose="02020603050405020304" charset="0"/>
                <a:cs typeface="Times New Roman" panose="02020603050405020304" charset="0"/>
                <a:sym typeface="+mn-ea"/>
              </a:rPr>
              <a:t>Paragraph 1:  When Mr. and Mrs. Green got home, Kevin went to talk to them. </a:t>
            </a:r>
            <a:endParaRPr lang="en-US" altLang="zh-CN" sz="2400">
              <a:solidFill>
                <a:schemeClr val="tx1"/>
              </a:solidFill>
              <a:latin typeface="Times New Roman" panose="02020603050405020304" charset="0"/>
              <a:cs typeface="Times New Roman" panose="02020603050405020304" charset="0"/>
              <a:sym typeface="+mn-ea"/>
            </a:endParaRPr>
          </a:p>
        </p:txBody>
      </p:sp>
      <p:sp>
        <p:nvSpPr>
          <p:cNvPr id="9" name="圆角矩形 8"/>
          <p:cNvSpPr/>
          <p:nvPr/>
        </p:nvSpPr>
        <p:spPr>
          <a:xfrm>
            <a:off x="323215" y="1491615"/>
            <a:ext cx="8502650" cy="1010285"/>
          </a:xfrm>
          <a:prstGeom prst="roundRect">
            <a:avLst/>
          </a:prstGeom>
          <a:noFill/>
          <a:ln w="28575">
            <a:solidFill>
              <a:srgbClr val="F92557"/>
            </a:solidFill>
            <a:prstDash val="sysDot"/>
          </a:ln>
          <a:extLst>
            <a:ext uri="{909E8E84-426E-40DD-AFC4-6F175D3DCCD1}">
              <a14:hiddenFill xmlns:a14="http://schemas.microsoft.com/office/drawing/2010/main">
                <a:gradFill>
                  <a:gsLst>
                    <a:gs pos="50000">
                      <a:schemeClr val="accent5"/>
                    </a:gs>
                    <a:gs pos="0">
                      <a:schemeClr val="accent5">
                        <a:lumMod val="25000"/>
                        <a:lumOff val="75000"/>
                      </a:schemeClr>
                    </a:gs>
                    <a:gs pos="100000">
                      <a:schemeClr val="accent5">
                        <a:lumMod val="85000"/>
                      </a:schemeClr>
                    </a:gs>
                  </a:gsLst>
                  <a:lin ang="5400000" scaled="1"/>
                </a:gra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r>
              <a:rPr lang="zh-CN" altLang="en-US" sz="2800" dirty="0">
                <a:solidFill>
                  <a:schemeClr val="tx1"/>
                </a:solidFill>
                <a:latin typeface="Times New Roman" panose="02020603050405020304" charset="0"/>
                <a:cs typeface="Times New Roman" panose="02020603050405020304" charset="0"/>
                <a:sym typeface="+mn-ea"/>
              </a:rPr>
              <a:t>在听了</a:t>
            </a:r>
            <a:r>
              <a:rPr lang="en-US" altLang="zh-CN" sz="2800" dirty="0">
                <a:solidFill>
                  <a:schemeClr val="tx1"/>
                </a:solidFill>
                <a:latin typeface="Times New Roman" panose="02020603050405020304" charset="0"/>
                <a:cs typeface="Times New Roman" panose="02020603050405020304" charset="0"/>
                <a:sym typeface="+mn-ea"/>
              </a:rPr>
              <a:t>Kevin</a:t>
            </a:r>
            <a:r>
              <a:rPr lang="zh-CN" altLang="en-US" sz="2800" dirty="0">
                <a:solidFill>
                  <a:schemeClr val="tx1"/>
                </a:solidFill>
                <a:latin typeface="Times New Roman" panose="02020603050405020304" charset="0"/>
                <a:cs typeface="Times New Roman" panose="02020603050405020304" charset="0"/>
                <a:sym typeface="+mn-ea"/>
              </a:rPr>
              <a:t>的描述之后，格林夫妇很是惊讶并向</a:t>
            </a:r>
            <a:r>
              <a:rPr lang="en-US" altLang="zh-CN" sz="2800" dirty="0">
                <a:solidFill>
                  <a:schemeClr val="tx1"/>
                </a:solidFill>
                <a:latin typeface="Times New Roman" panose="02020603050405020304" charset="0"/>
                <a:cs typeface="Times New Roman" panose="02020603050405020304" charset="0"/>
                <a:sym typeface="+mn-ea"/>
              </a:rPr>
              <a:t>Kevin</a:t>
            </a:r>
            <a:r>
              <a:rPr lang="zh-CN" altLang="en-US" sz="2800" dirty="0">
                <a:solidFill>
                  <a:schemeClr val="tx1"/>
                </a:solidFill>
                <a:latin typeface="Times New Roman" panose="02020603050405020304" charset="0"/>
                <a:cs typeface="Times New Roman" panose="02020603050405020304" charset="0"/>
                <a:sym typeface="+mn-ea"/>
              </a:rPr>
              <a:t>表示感谢。</a:t>
            </a:r>
            <a:r>
              <a:rPr lang="en-US" altLang="zh-CN" sz="2800" dirty="0">
                <a:solidFill>
                  <a:schemeClr val="tx1"/>
                </a:solidFill>
                <a:latin typeface="Times New Roman" panose="02020603050405020304" charset="0"/>
                <a:cs typeface="Times New Roman" panose="02020603050405020304" charset="0"/>
                <a:sym typeface="+mn-ea"/>
              </a:rPr>
              <a:t> </a:t>
            </a:r>
            <a:endParaRPr lang="zh-CN" altLang="en-US" sz="2800" dirty="0">
              <a:solidFill>
                <a:schemeClr val="tx1"/>
              </a:solidFill>
              <a:latin typeface="楷体" panose="02010609060101010101" charset="-122"/>
              <a:ea typeface="楷体" panose="02010609060101010101" charset="-122"/>
            </a:endParaRPr>
          </a:p>
        </p:txBody>
      </p:sp>
      <p:sp>
        <p:nvSpPr>
          <p:cNvPr id="5" name="圆角矩形 4"/>
          <p:cNvSpPr/>
          <p:nvPr/>
        </p:nvSpPr>
        <p:spPr>
          <a:xfrm>
            <a:off x="291465" y="2644140"/>
            <a:ext cx="8535035" cy="1122045"/>
          </a:xfrm>
          <a:prstGeom prst="roundRect">
            <a:avLst/>
          </a:prstGeom>
          <a:noFill/>
          <a:ln w="28575">
            <a:solidFill>
              <a:schemeClr val="accent6">
                <a:lumMod val="60000"/>
                <a:lumOff val="40000"/>
              </a:schemeClr>
            </a:solidFill>
            <a:prstDash val="sysDot"/>
          </a:ln>
          <a:extLst>
            <a:ext uri="{909E8E84-426E-40DD-AFC4-6F175D3DCCD1}">
              <a14:hiddenFill xmlns:a14="http://schemas.microsoft.com/office/drawing/2010/main">
                <a:gradFill>
                  <a:gsLst>
                    <a:gs pos="50000">
                      <a:schemeClr val="accent5"/>
                    </a:gs>
                    <a:gs pos="0">
                      <a:schemeClr val="accent5">
                        <a:lumMod val="25000"/>
                        <a:lumOff val="75000"/>
                      </a:schemeClr>
                    </a:gs>
                    <a:gs pos="100000">
                      <a:schemeClr val="accent5">
                        <a:lumMod val="85000"/>
                      </a:schemeClr>
                    </a:gs>
                  </a:gsLst>
                  <a:lin ang="5400000" scaled="1"/>
                </a:gra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r>
              <a:rPr lang="en-US" altLang="zh-CN" sz="2800" dirty="0">
                <a:solidFill>
                  <a:srgbClr val="FF0000"/>
                </a:solidFill>
                <a:latin typeface="Times New Roman" panose="02020603050405020304" charset="0"/>
                <a:cs typeface="Times New Roman" panose="02020603050405020304" charset="0"/>
              </a:rPr>
              <a:t>With Kevin’s description over</a:t>
            </a:r>
            <a:r>
              <a:rPr lang="en-US" altLang="zh-CN" sz="2800" dirty="0">
                <a:solidFill>
                  <a:schemeClr val="tx1"/>
                </a:solidFill>
                <a:latin typeface="Times New Roman" panose="02020603050405020304" charset="0"/>
                <a:cs typeface="Times New Roman" panose="02020603050405020304" charset="0"/>
              </a:rPr>
              <a:t>, </a:t>
            </a:r>
            <a:r>
              <a:rPr lang="en-US" altLang="zh-CN" sz="2800" dirty="0">
                <a:solidFill>
                  <a:srgbClr val="00B050"/>
                </a:solidFill>
                <a:latin typeface="Times New Roman" panose="02020603050405020304" charset="0"/>
                <a:cs typeface="Times New Roman" panose="02020603050405020304" charset="0"/>
              </a:rPr>
              <a:t>the Greens’ jaws dropped</a:t>
            </a:r>
            <a:r>
              <a:rPr lang="en-US" altLang="zh-CN" sz="2800" dirty="0">
                <a:solidFill>
                  <a:schemeClr val="tx1"/>
                </a:solidFill>
                <a:latin typeface="Times New Roman" panose="02020603050405020304" charset="0"/>
                <a:cs typeface="Times New Roman" panose="02020603050405020304" charset="0"/>
              </a:rPr>
              <a:t> and thanked him </a:t>
            </a:r>
            <a:r>
              <a:rPr lang="en-US" altLang="zh-CN" sz="2800" dirty="0">
                <a:gradFill>
                  <a:gsLst>
                    <a:gs pos="50000">
                      <a:schemeClr val="accent2"/>
                    </a:gs>
                    <a:gs pos="0">
                      <a:schemeClr val="accent2">
                        <a:lumMod val="25000"/>
                        <a:lumOff val="75000"/>
                      </a:schemeClr>
                    </a:gs>
                    <a:gs pos="100000">
                      <a:schemeClr val="accent2">
                        <a:lumMod val="85000"/>
                      </a:schemeClr>
                    </a:gs>
                  </a:gsLst>
                  <a:lin ang="5400000" scaled="1"/>
                </a:gradFill>
                <a:latin typeface="Times New Roman" panose="02020603050405020304" charset="0"/>
                <a:cs typeface="Times New Roman" panose="02020603050405020304" charset="0"/>
                <a:sym typeface="+mn-ea"/>
              </a:rPr>
              <a:t>a thousand and one times</a:t>
            </a:r>
            <a:r>
              <a:rPr lang="en-US" altLang="zh-CN" sz="2800" dirty="0">
                <a:solidFill>
                  <a:schemeClr val="tx1"/>
                </a:solidFill>
                <a:latin typeface="Times New Roman" panose="02020603050405020304" charset="0"/>
                <a:cs typeface="Times New Roman" panose="02020603050405020304" charset="0"/>
              </a:rPr>
              <a:t>.</a:t>
            </a:r>
            <a:endParaRPr lang="en-US" altLang="zh-CN" sz="2800" dirty="0">
              <a:solidFill>
                <a:schemeClr val="tx1"/>
              </a:solidFill>
              <a:latin typeface="Times New Roman" panose="02020603050405020304" charset="0"/>
              <a:cs typeface="Times New Roman" panose="02020603050405020304" charset="0"/>
              <a:sym typeface="+mn-ea"/>
            </a:endParaRPr>
          </a:p>
        </p:txBody>
      </p:sp>
      <p:sp>
        <p:nvSpPr>
          <p:cNvPr id="8" name="圆角矩形 7"/>
          <p:cNvSpPr/>
          <p:nvPr/>
        </p:nvSpPr>
        <p:spPr>
          <a:xfrm>
            <a:off x="331470" y="3939540"/>
            <a:ext cx="8502650" cy="605155"/>
          </a:xfrm>
          <a:prstGeom prst="roundRect">
            <a:avLst/>
          </a:prstGeom>
          <a:noFill/>
          <a:ln w="28575">
            <a:gradFill>
              <a:gsLst>
                <a:gs pos="50000">
                  <a:schemeClr val="accent5"/>
                </a:gs>
                <a:gs pos="0">
                  <a:schemeClr val="accent5">
                    <a:lumMod val="25000"/>
                    <a:lumOff val="75000"/>
                  </a:schemeClr>
                </a:gs>
                <a:gs pos="100000">
                  <a:schemeClr val="accent5">
                    <a:lumMod val="85000"/>
                  </a:schemeClr>
                </a:gs>
              </a:gsLst>
              <a:lin ang="5400000" scaled="0"/>
            </a:gradFill>
            <a:prstDash val="sysDot"/>
          </a:ln>
          <a:extLst>
            <a:ext uri="{909E8E84-426E-40DD-AFC4-6F175D3DCCD1}">
              <a14:hiddenFill xmlns:a14="http://schemas.microsoft.com/office/drawing/2010/main">
                <a:gradFill>
                  <a:gsLst>
                    <a:gs pos="50000">
                      <a:schemeClr val="accent5"/>
                    </a:gs>
                    <a:gs pos="0">
                      <a:schemeClr val="accent5">
                        <a:lumMod val="25000"/>
                        <a:lumOff val="75000"/>
                      </a:schemeClr>
                    </a:gs>
                    <a:gs pos="100000">
                      <a:schemeClr val="accent5">
                        <a:lumMod val="85000"/>
                      </a:schemeClr>
                    </a:gs>
                  </a:gsLst>
                  <a:lin ang="5400000" scaled="1"/>
                </a:gra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r>
              <a:rPr lang="zh-CN" altLang="en-US" sz="2800" dirty="0">
                <a:gradFill>
                  <a:gsLst>
                    <a:gs pos="50000">
                      <a:schemeClr val="tx1"/>
                    </a:gs>
                    <a:gs pos="0">
                      <a:schemeClr val="tx1">
                        <a:lumMod val="25000"/>
                        <a:lumOff val="75000"/>
                      </a:schemeClr>
                    </a:gs>
                    <a:gs pos="100000">
                      <a:schemeClr val="tx1">
                        <a:lumMod val="85000"/>
                      </a:schemeClr>
                    </a:gs>
                  </a:gsLst>
                  <a:lin ang="5400000" scaled="1"/>
                </a:gradFill>
                <a:latin typeface="楷体" panose="02010609060101010101" charset="-122"/>
                <a:ea typeface="楷体" panose="02010609060101010101" charset="-122"/>
              </a:rPr>
              <a:t>语言特色：</a:t>
            </a:r>
            <a:r>
              <a:rPr lang="en-US" altLang="zh-CN" sz="2800" dirty="0" err="1">
                <a:solidFill>
                  <a:srgbClr val="FF0000"/>
                </a:solidFill>
                <a:latin typeface="Times New Roman" panose="02020603050405020304" charset="0"/>
                <a:cs typeface="Times New Roman" panose="02020603050405020304" charset="0"/>
              </a:rPr>
              <a:t>with</a:t>
            </a:r>
            <a:r>
              <a:rPr lang="en-US" altLang="zh-CN" sz="2800" dirty="0" err="1">
                <a:solidFill>
                  <a:srgbClr val="FF0000"/>
                </a:solidFill>
                <a:latin typeface="楷体" panose="02010609060101010101" charset="-122"/>
                <a:ea typeface="楷体" panose="02010609060101010101" charset="-122"/>
                <a:cs typeface="Times New Roman" panose="02020603050405020304" charset="0"/>
              </a:rPr>
              <a:t>的</a:t>
            </a:r>
            <a:r>
              <a:rPr lang="zh-CN" altLang="en-US" sz="2800" dirty="0">
                <a:solidFill>
                  <a:srgbClr val="FF0000"/>
                </a:solidFill>
                <a:latin typeface="楷体" panose="02010609060101010101" charset="-122"/>
                <a:ea typeface="楷体" panose="02010609060101010101" charset="-122"/>
                <a:cs typeface="Times New Roman" panose="02020603050405020304" charset="0"/>
              </a:rPr>
              <a:t>复合</a:t>
            </a:r>
            <a:r>
              <a:rPr lang="en-US" altLang="zh-CN" sz="2800" dirty="0" err="1">
                <a:solidFill>
                  <a:srgbClr val="FF0000"/>
                </a:solidFill>
                <a:latin typeface="楷体" panose="02010609060101010101" charset="-122"/>
                <a:ea typeface="楷体" panose="02010609060101010101" charset="-122"/>
                <a:cs typeface="Times New Roman" panose="02020603050405020304" charset="0"/>
              </a:rPr>
              <a:t>结构</a:t>
            </a:r>
            <a:r>
              <a:rPr lang="en-US" altLang="zh-CN" sz="2800" dirty="0">
                <a:gradFill>
                  <a:gsLst>
                    <a:gs pos="50000">
                      <a:schemeClr val="tx1"/>
                    </a:gs>
                    <a:gs pos="0">
                      <a:schemeClr val="tx1">
                        <a:lumMod val="25000"/>
                        <a:lumOff val="75000"/>
                      </a:schemeClr>
                    </a:gs>
                    <a:gs pos="100000">
                      <a:schemeClr val="tx1">
                        <a:lumMod val="85000"/>
                      </a:schemeClr>
                    </a:gs>
                  </a:gsLst>
                  <a:lin ang="5400000" scaled="1"/>
                </a:gradFill>
                <a:latin typeface="楷体" panose="02010609060101010101" charset="-122"/>
                <a:ea typeface="楷体" panose="02010609060101010101" charset="-122"/>
              </a:rPr>
              <a:t>+</a:t>
            </a:r>
            <a:r>
              <a:rPr lang="zh-CN" altLang="en-US" sz="2800" dirty="0">
                <a:solidFill>
                  <a:srgbClr val="00B050"/>
                </a:solidFill>
                <a:latin typeface="楷体" panose="02010609060101010101" charset="-122"/>
                <a:ea typeface="楷体" panose="02010609060101010101" charset="-122"/>
              </a:rPr>
              <a:t>习语表达</a:t>
            </a:r>
            <a:r>
              <a:rPr lang="en-US" altLang="zh-CN" sz="2800" dirty="0">
                <a:solidFill>
                  <a:schemeClr val="tx1"/>
                </a:solidFill>
                <a:latin typeface="楷体" panose="02010609060101010101" charset="-122"/>
                <a:ea typeface="楷体" panose="02010609060101010101" charset="-122"/>
              </a:rPr>
              <a:t>+</a:t>
            </a:r>
            <a:r>
              <a:rPr lang="zh-CN" altLang="en-US" sz="2800" dirty="0">
                <a:gradFill>
                  <a:gsLst>
                    <a:gs pos="50000">
                      <a:schemeClr val="accent2"/>
                    </a:gs>
                    <a:gs pos="0">
                      <a:schemeClr val="accent2">
                        <a:lumMod val="25000"/>
                        <a:lumOff val="75000"/>
                      </a:schemeClr>
                    </a:gs>
                    <a:gs pos="100000">
                      <a:schemeClr val="accent2">
                        <a:lumMod val="85000"/>
                      </a:schemeClr>
                    </a:gs>
                  </a:gsLst>
                  <a:lin ang="5400000" scaled="1"/>
                </a:gradFill>
                <a:latin typeface="楷体" panose="02010609060101010101" charset="-122"/>
                <a:ea typeface="楷体" panose="02010609060101010101" charset="-122"/>
              </a:rPr>
              <a:t>夸张</a:t>
            </a:r>
            <a:endParaRPr lang="zh-CN" altLang="en-US" sz="2800" dirty="0">
              <a:gradFill>
                <a:gsLst>
                  <a:gs pos="50000">
                    <a:schemeClr val="accent2"/>
                  </a:gs>
                  <a:gs pos="0">
                    <a:schemeClr val="accent2">
                      <a:lumMod val="25000"/>
                      <a:lumOff val="75000"/>
                    </a:schemeClr>
                  </a:gs>
                  <a:gs pos="100000">
                    <a:schemeClr val="accent2">
                      <a:lumMod val="85000"/>
                    </a:schemeClr>
                  </a:gs>
                </a:gsLst>
                <a:lin ang="5400000" scaled="1"/>
              </a:gradFill>
              <a:latin typeface="楷体" panose="02010609060101010101" charset="-122"/>
              <a:ea typeface="楷体" panose="02010609060101010101" charset="-122"/>
            </a:endParaRPr>
          </a:p>
        </p:txBody>
      </p:sp>
      <p:pic>
        <p:nvPicPr>
          <p:cNvPr id="5124" name="图片 6" descr="logo横版 png"/>
          <p:cNvPicPr>
            <a:picLocks noChangeAspect="1"/>
          </p:cNvPicPr>
          <p:nvPr/>
        </p:nvPicPr>
        <p:blipFill>
          <a:blip r:embed="rId4"/>
          <a:stretch>
            <a:fillRect/>
          </a:stretch>
        </p:blipFill>
        <p:spPr>
          <a:xfrm>
            <a:off x="8277225" y="198755"/>
            <a:ext cx="608013" cy="642938"/>
          </a:xfrm>
          <a:prstGeom prst="rect">
            <a:avLst/>
          </a:prstGeom>
          <a:noFill/>
          <a:ln w="9525">
            <a:noFill/>
          </a:ln>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0" dur="1000" fill="hold"/>
                                        <p:tgtEl>
                                          <p:spTgt spid="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2" dur="1000" fill="hold"/>
                                        <p:tgtEl>
                                          <p:spTgt spid="5"/>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34" dur="1000" fill="hold"/>
                                        <p:tgtEl>
                                          <p:spTgt spid="8"/>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9" grpId="1" animBg="1"/>
      <p:bldP spid="5" grpId="0" bldLvl="0" animBg="1"/>
      <p:bldP spid="5" grpId="1" animBg="1"/>
      <p:bldP spid="8" grpId="0" bldLvl="0" animBg="1"/>
      <p:bldP spid="8"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rot="10800000" flipH="1">
            <a:off x="-396491" y="-122252"/>
            <a:ext cx="9667729" cy="5388004"/>
          </a:xfrm>
          <a:prstGeom prst="rect">
            <a:avLst/>
          </a:prstGeom>
        </p:spPr>
      </p:pic>
      <p:pic>
        <p:nvPicPr>
          <p:cNvPr id="4" name="图片 3" descr="2"/>
          <p:cNvPicPr>
            <a:picLocks noChangeAspect="1"/>
          </p:cNvPicPr>
          <p:nvPr/>
        </p:nvPicPr>
        <p:blipFill>
          <a:blip r:embed="rId3"/>
          <a:stretch>
            <a:fillRect/>
          </a:stretch>
        </p:blipFill>
        <p:spPr>
          <a:xfrm>
            <a:off x="1270" y="0"/>
            <a:ext cx="9140825" cy="5142865"/>
          </a:xfrm>
          <a:prstGeom prst="rect">
            <a:avLst/>
          </a:prstGeom>
        </p:spPr>
      </p:pic>
      <p:sp>
        <p:nvSpPr>
          <p:cNvPr id="6" name="圆角矩形 5"/>
          <p:cNvSpPr/>
          <p:nvPr/>
        </p:nvSpPr>
        <p:spPr>
          <a:xfrm>
            <a:off x="1331595" y="123190"/>
            <a:ext cx="6976110" cy="431800"/>
          </a:xfrm>
          <a:prstGeom prst="roundRect">
            <a:avLst/>
          </a:prstGeom>
          <a:gradFill>
            <a:gsLst>
              <a:gs pos="0">
                <a:srgbClr val="FEE042"/>
              </a:gs>
              <a:gs pos="100000">
                <a:srgbClr val="FB7894"/>
              </a:gs>
            </a:gsLst>
            <a:lin ang="2700000" scaled="1"/>
          </a:gradFill>
          <a:ln w="28575">
            <a:gradFill>
              <a:gsLst>
                <a:gs pos="50000">
                  <a:schemeClr val="accent3"/>
                </a:gs>
                <a:gs pos="0">
                  <a:schemeClr val="accent3">
                    <a:lumMod val="25000"/>
                    <a:lumOff val="75000"/>
                  </a:schemeClr>
                </a:gs>
                <a:gs pos="100000">
                  <a:schemeClr val="accent3">
                    <a:lumMod val="85000"/>
                  </a:schemeClr>
                </a:gs>
              </a:gsLst>
              <a:lin ang="5400000" scaled="0"/>
            </a:gra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2800">
                <a:solidFill>
                  <a:schemeClr val="tx1"/>
                </a:solidFill>
                <a:latin typeface="Times New Roman" panose="02020603050405020304" charset="0"/>
                <a:ea typeface="宋体" panose="02010600030101010101" pitchFamily="2" charset="-122"/>
                <a:cs typeface="Times New Roman" panose="02020603050405020304" charset="0"/>
                <a:sym typeface="+mn-ea"/>
              </a:rPr>
              <a:t>Step 7: </a:t>
            </a:r>
            <a:r>
              <a:rPr lang="zh-CN" altLang="en-US" sz="2800">
                <a:solidFill>
                  <a:schemeClr val="tx1"/>
                </a:solidFill>
                <a:latin typeface="Times New Roman" panose="02020603050405020304" charset="0"/>
                <a:ea typeface="宋体" panose="02010600030101010101" pitchFamily="2" charset="-122"/>
                <a:cs typeface="Times New Roman" panose="02020603050405020304" charset="0"/>
                <a:sym typeface="+mn-ea"/>
              </a:rPr>
              <a:t>根据原文语言特色，建构语言</a:t>
            </a:r>
            <a:endParaRPr lang="zh-CN" altLang="en-US" sz="2800">
              <a:solidFill>
                <a:schemeClr val="tx1"/>
              </a:solidFill>
              <a:latin typeface="Times New Roman" panose="02020603050405020304" charset="0"/>
              <a:ea typeface="宋体" panose="02010600030101010101" pitchFamily="2" charset="-122"/>
              <a:cs typeface="Times New Roman" panose="02020603050405020304" charset="0"/>
              <a:sym typeface="+mn-ea"/>
            </a:endParaRPr>
          </a:p>
        </p:txBody>
      </p:sp>
      <p:sp>
        <p:nvSpPr>
          <p:cNvPr id="7" name="圆角矩形 6"/>
          <p:cNvSpPr/>
          <p:nvPr/>
        </p:nvSpPr>
        <p:spPr>
          <a:xfrm>
            <a:off x="292100" y="627380"/>
            <a:ext cx="8534400" cy="782955"/>
          </a:xfrm>
          <a:prstGeom prst="roundRect">
            <a:avLst/>
          </a:prstGeom>
          <a:solidFill>
            <a:schemeClr val="accent6">
              <a:lumMod val="20000"/>
              <a:lumOff val="80000"/>
            </a:schemeClr>
          </a:solidFill>
          <a:ln w="28575">
            <a:solidFill>
              <a:srgbClr val="F92557"/>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r>
              <a:rPr lang="en-US" altLang="zh-CN" sz="2400">
                <a:solidFill>
                  <a:schemeClr val="tx1"/>
                </a:solidFill>
                <a:latin typeface="Times New Roman" panose="02020603050405020304" charset="0"/>
                <a:cs typeface="Times New Roman" panose="02020603050405020304" charset="0"/>
                <a:sym typeface="+mn-ea"/>
              </a:rPr>
              <a:t>Paragraph 1:  When Mr. and Mrs. Green got home, Kevin went to talk to them. </a:t>
            </a:r>
            <a:endParaRPr lang="en-US" altLang="zh-CN" sz="2400">
              <a:solidFill>
                <a:schemeClr val="tx1"/>
              </a:solidFill>
              <a:latin typeface="Times New Roman" panose="02020603050405020304" charset="0"/>
              <a:cs typeface="Times New Roman" panose="02020603050405020304" charset="0"/>
              <a:sym typeface="+mn-ea"/>
            </a:endParaRPr>
          </a:p>
        </p:txBody>
      </p:sp>
      <p:sp>
        <p:nvSpPr>
          <p:cNvPr id="9" name="圆角矩形 8"/>
          <p:cNvSpPr/>
          <p:nvPr/>
        </p:nvSpPr>
        <p:spPr>
          <a:xfrm>
            <a:off x="323850" y="1522095"/>
            <a:ext cx="8502650" cy="1010285"/>
          </a:xfrm>
          <a:prstGeom prst="roundRect">
            <a:avLst/>
          </a:prstGeom>
          <a:noFill/>
          <a:ln w="28575">
            <a:solidFill>
              <a:srgbClr val="F92557"/>
            </a:solidFill>
            <a:prstDash val="sysDot"/>
          </a:ln>
          <a:extLst>
            <a:ext uri="{909E8E84-426E-40DD-AFC4-6F175D3DCCD1}">
              <a14:hiddenFill xmlns:a14="http://schemas.microsoft.com/office/drawing/2010/main">
                <a:gradFill>
                  <a:gsLst>
                    <a:gs pos="50000">
                      <a:schemeClr val="accent5"/>
                    </a:gs>
                    <a:gs pos="0">
                      <a:schemeClr val="accent5">
                        <a:lumMod val="25000"/>
                        <a:lumOff val="75000"/>
                      </a:schemeClr>
                    </a:gs>
                    <a:gs pos="100000">
                      <a:schemeClr val="accent5">
                        <a:lumMod val="85000"/>
                      </a:schemeClr>
                    </a:gs>
                  </a:gsLst>
                  <a:lin ang="5400000" scaled="1"/>
                </a:gra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r>
              <a:rPr lang="en-US" altLang="zh-CN" sz="2800">
                <a:solidFill>
                  <a:schemeClr val="tx1"/>
                </a:solidFill>
                <a:latin typeface="Times New Roman" panose="02020603050405020304" charset="0"/>
                <a:cs typeface="Times New Roman" panose="02020603050405020304" charset="0"/>
                <a:sym typeface="+mn-ea"/>
              </a:rPr>
              <a:t>kevin</a:t>
            </a:r>
            <a:r>
              <a:rPr lang="zh-CN" altLang="en-US" sz="2800">
                <a:solidFill>
                  <a:schemeClr val="tx1"/>
                </a:solidFill>
                <a:latin typeface="Times New Roman" panose="02020603050405020304" charset="0"/>
                <a:cs typeface="Times New Roman" panose="02020603050405020304" charset="0"/>
                <a:sym typeface="+mn-ea"/>
              </a:rPr>
              <a:t>自豪地说不用谢，但同时也表达了自己的怀疑</a:t>
            </a:r>
            <a:r>
              <a:rPr lang="en-US" altLang="zh-CN" sz="2800">
                <a:solidFill>
                  <a:schemeClr val="tx1"/>
                </a:solidFill>
                <a:latin typeface="Times New Roman" panose="02020603050405020304" charset="0"/>
                <a:cs typeface="Times New Roman" panose="02020603050405020304" charset="0"/>
                <a:sym typeface="+mn-ea"/>
              </a:rPr>
              <a:t>-</a:t>
            </a:r>
            <a:r>
              <a:rPr lang="zh-CN" altLang="en-US" sz="2800">
                <a:solidFill>
                  <a:schemeClr val="tx1"/>
                </a:solidFill>
                <a:latin typeface="Times New Roman" panose="02020603050405020304" charset="0"/>
                <a:cs typeface="Times New Roman" panose="02020603050405020304" charset="0"/>
                <a:sym typeface="+mn-ea"/>
              </a:rPr>
              <a:t>他不确定这个男人说的是否属实。</a:t>
            </a:r>
            <a:r>
              <a:rPr lang="en-US" altLang="zh-CN" sz="2800">
                <a:solidFill>
                  <a:schemeClr val="tx1"/>
                </a:solidFill>
                <a:latin typeface="Times New Roman" panose="02020603050405020304" charset="0"/>
                <a:cs typeface="Times New Roman" panose="02020603050405020304" charset="0"/>
                <a:sym typeface="+mn-ea"/>
              </a:rPr>
              <a:t> </a:t>
            </a:r>
            <a:endParaRPr lang="zh-CN" altLang="en-US" sz="2800">
              <a:solidFill>
                <a:schemeClr val="tx1"/>
              </a:solidFill>
              <a:latin typeface="楷体" panose="02010609060101010101" charset="-122"/>
              <a:ea typeface="楷体" panose="02010609060101010101" charset="-122"/>
            </a:endParaRPr>
          </a:p>
        </p:txBody>
      </p:sp>
      <p:sp>
        <p:nvSpPr>
          <p:cNvPr id="5" name="圆角矩形 4"/>
          <p:cNvSpPr/>
          <p:nvPr/>
        </p:nvSpPr>
        <p:spPr>
          <a:xfrm>
            <a:off x="331470" y="2643505"/>
            <a:ext cx="8502650" cy="1376680"/>
          </a:xfrm>
          <a:prstGeom prst="roundRect">
            <a:avLst/>
          </a:prstGeom>
          <a:noFill/>
          <a:ln w="28575">
            <a:solidFill>
              <a:schemeClr val="accent6">
                <a:lumMod val="60000"/>
                <a:lumOff val="40000"/>
              </a:schemeClr>
            </a:solidFill>
            <a:prstDash val="sysDot"/>
          </a:ln>
          <a:extLst>
            <a:ext uri="{909E8E84-426E-40DD-AFC4-6F175D3DCCD1}">
              <a14:hiddenFill xmlns:a14="http://schemas.microsoft.com/office/drawing/2010/main">
                <a:gradFill>
                  <a:gsLst>
                    <a:gs pos="50000">
                      <a:schemeClr val="accent5"/>
                    </a:gs>
                    <a:gs pos="0">
                      <a:schemeClr val="accent5">
                        <a:lumMod val="25000"/>
                        <a:lumOff val="75000"/>
                      </a:schemeClr>
                    </a:gs>
                    <a:gs pos="100000">
                      <a:schemeClr val="accent5">
                        <a:lumMod val="85000"/>
                      </a:schemeClr>
                    </a:gs>
                  </a:gsLst>
                  <a:lin ang="5400000" scaled="1"/>
                </a:gra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r>
              <a:rPr lang="en-US" altLang="zh-CN" sz="2800">
                <a:solidFill>
                  <a:schemeClr val="tx1"/>
                </a:solidFill>
                <a:latin typeface="Times New Roman" panose="02020603050405020304" charset="0"/>
                <a:cs typeface="Times New Roman" panose="02020603050405020304" charset="0"/>
              </a:rPr>
              <a:t>Kevin said no thanks with pride, but at the same time he expressed his doubts as well - he </a:t>
            </a:r>
            <a:r>
              <a:rPr lang="en-US" altLang="zh-CN" sz="2800">
                <a:solidFill>
                  <a:srgbClr val="C00000"/>
                </a:solidFill>
                <a:latin typeface="Times New Roman" panose="02020603050405020304" charset="0"/>
                <a:cs typeface="Times New Roman" panose="02020603050405020304" charset="0"/>
              </a:rPr>
              <a:t>wasn’t sure</a:t>
            </a:r>
            <a:r>
              <a:rPr lang="en-US" altLang="zh-CN" sz="2800">
                <a:solidFill>
                  <a:schemeClr val="tx1"/>
                </a:solidFill>
                <a:latin typeface="Times New Roman" panose="02020603050405020304" charset="0"/>
                <a:cs typeface="Times New Roman" panose="02020603050405020304" charset="0"/>
              </a:rPr>
              <a:t> whether the man was </a:t>
            </a:r>
            <a:r>
              <a:rPr lang="en-US" altLang="zh-CN" sz="2800">
                <a:solidFill>
                  <a:srgbClr val="C00000"/>
                </a:solidFill>
                <a:latin typeface="Times New Roman" panose="02020603050405020304" charset="0"/>
                <a:cs typeface="Times New Roman" panose="02020603050405020304" charset="0"/>
              </a:rPr>
              <a:t>telling the truth</a:t>
            </a:r>
            <a:r>
              <a:rPr lang="en-US" altLang="zh-CN" sz="2800">
                <a:solidFill>
                  <a:schemeClr val="tx1"/>
                </a:solidFill>
                <a:latin typeface="Times New Roman" panose="02020603050405020304" charset="0"/>
                <a:cs typeface="Times New Roman" panose="02020603050405020304" charset="0"/>
              </a:rPr>
              <a:t>.</a:t>
            </a:r>
            <a:endParaRPr lang="en-US" altLang="zh-CN" sz="2800">
              <a:solidFill>
                <a:schemeClr val="tx1"/>
              </a:solidFill>
              <a:latin typeface="Times New Roman" panose="02020603050405020304" charset="0"/>
              <a:cs typeface="Times New Roman" panose="02020603050405020304" charset="0"/>
            </a:endParaRPr>
          </a:p>
        </p:txBody>
      </p:sp>
      <p:sp>
        <p:nvSpPr>
          <p:cNvPr id="8" name="圆角矩形 7"/>
          <p:cNvSpPr/>
          <p:nvPr/>
        </p:nvSpPr>
        <p:spPr>
          <a:xfrm>
            <a:off x="331470" y="4084320"/>
            <a:ext cx="8502650" cy="605155"/>
          </a:xfrm>
          <a:prstGeom prst="roundRect">
            <a:avLst/>
          </a:prstGeom>
          <a:noFill/>
          <a:ln w="28575">
            <a:gradFill>
              <a:gsLst>
                <a:gs pos="50000">
                  <a:schemeClr val="accent5"/>
                </a:gs>
                <a:gs pos="0">
                  <a:schemeClr val="accent5">
                    <a:lumMod val="25000"/>
                    <a:lumOff val="75000"/>
                  </a:schemeClr>
                </a:gs>
                <a:gs pos="100000">
                  <a:schemeClr val="accent5">
                    <a:lumMod val="85000"/>
                  </a:schemeClr>
                </a:gs>
              </a:gsLst>
              <a:lin ang="5400000" scaled="0"/>
            </a:gradFill>
            <a:prstDash val="sysDot"/>
          </a:ln>
          <a:extLst>
            <a:ext uri="{909E8E84-426E-40DD-AFC4-6F175D3DCCD1}">
              <a14:hiddenFill xmlns:a14="http://schemas.microsoft.com/office/drawing/2010/main">
                <a:gradFill>
                  <a:gsLst>
                    <a:gs pos="50000">
                      <a:schemeClr val="accent5"/>
                    </a:gs>
                    <a:gs pos="0">
                      <a:schemeClr val="accent5">
                        <a:lumMod val="25000"/>
                        <a:lumOff val="75000"/>
                      </a:schemeClr>
                    </a:gs>
                    <a:gs pos="100000">
                      <a:schemeClr val="accent5">
                        <a:lumMod val="85000"/>
                      </a:schemeClr>
                    </a:gs>
                  </a:gsLst>
                  <a:lin ang="5400000" scaled="1"/>
                </a:gra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r>
              <a:rPr lang="zh-CN" altLang="en-US" sz="2800">
                <a:gradFill>
                  <a:gsLst>
                    <a:gs pos="50000">
                      <a:schemeClr val="tx1"/>
                    </a:gs>
                    <a:gs pos="0">
                      <a:schemeClr val="tx1">
                        <a:lumMod val="25000"/>
                        <a:lumOff val="75000"/>
                      </a:schemeClr>
                    </a:gs>
                    <a:gs pos="100000">
                      <a:schemeClr val="tx1">
                        <a:lumMod val="85000"/>
                      </a:schemeClr>
                    </a:gs>
                  </a:gsLst>
                  <a:lin ang="5400000" scaled="1"/>
                </a:gradFill>
                <a:latin typeface="楷体" panose="02010609060101010101" charset="-122"/>
                <a:ea typeface="楷体" panose="02010609060101010101" charset="-122"/>
              </a:rPr>
              <a:t>语言特色：</a:t>
            </a:r>
            <a:r>
              <a:rPr lang="zh-CN" altLang="en-US" sz="2800">
                <a:solidFill>
                  <a:srgbClr val="FF0000"/>
                </a:solidFill>
                <a:latin typeface="楷体" panose="02010609060101010101" charset="-122"/>
                <a:ea typeface="楷体" panose="02010609060101010101" charset="-122"/>
              </a:rPr>
              <a:t>原文语言产出</a:t>
            </a:r>
            <a:endParaRPr lang="zh-CN" altLang="en-US" sz="2800">
              <a:solidFill>
                <a:srgbClr val="FF0000"/>
              </a:solidFill>
              <a:latin typeface="楷体" panose="02010609060101010101" charset="-122"/>
              <a:ea typeface="楷体" panose="02010609060101010101" charset="-122"/>
            </a:endParaRPr>
          </a:p>
        </p:txBody>
      </p:sp>
      <p:pic>
        <p:nvPicPr>
          <p:cNvPr id="5124" name="图片 6" descr="logo横版 png"/>
          <p:cNvPicPr>
            <a:picLocks noChangeAspect="1"/>
          </p:cNvPicPr>
          <p:nvPr/>
        </p:nvPicPr>
        <p:blipFill>
          <a:blip r:embed="rId4"/>
          <a:stretch>
            <a:fillRect/>
          </a:stretch>
        </p:blipFill>
        <p:spPr>
          <a:xfrm>
            <a:off x="8277225" y="198755"/>
            <a:ext cx="608013" cy="642938"/>
          </a:xfrm>
          <a:prstGeom prst="rect">
            <a:avLst/>
          </a:prstGeom>
          <a:noFill/>
          <a:ln w="9525">
            <a:noFill/>
          </a:ln>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0" dur="1000" fill="hold"/>
                                        <p:tgtEl>
                                          <p:spTgt spid="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2" dur="1000" fill="hold"/>
                                        <p:tgtEl>
                                          <p:spTgt spid="5"/>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34" dur="1000" fill="hold"/>
                                        <p:tgtEl>
                                          <p:spTgt spid="8"/>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9" grpId="1" animBg="1"/>
      <p:bldP spid="5" grpId="0" bldLvl="0" animBg="1"/>
      <p:bldP spid="5" grpId="1" animBg="1"/>
      <p:bldP spid="8" grpId="0" bldLvl="0" animBg="1"/>
      <p:bldP spid="8"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rot="10800000" flipH="1">
            <a:off x="-396491" y="-122252"/>
            <a:ext cx="9667729" cy="5388004"/>
          </a:xfrm>
          <a:prstGeom prst="rect">
            <a:avLst/>
          </a:prstGeom>
        </p:spPr>
      </p:pic>
      <p:pic>
        <p:nvPicPr>
          <p:cNvPr id="4" name="图片 3" descr="2"/>
          <p:cNvPicPr>
            <a:picLocks noChangeAspect="1"/>
          </p:cNvPicPr>
          <p:nvPr/>
        </p:nvPicPr>
        <p:blipFill>
          <a:blip r:embed="rId3"/>
          <a:stretch>
            <a:fillRect/>
          </a:stretch>
        </p:blipFill>
        <p:spPr>
          <a:xfrm>
            <a:off x="1270" y="0"/>
            <a:ext cx="9140825" cy="5142865"/>
          </a:xfrm>
          <a:prstGeom prst="rect">
            <a:avLst/>
          </a:prstGeom>
        </p:spPr>
      </p:pic>
      <p:sp>
        <p:nvSpPr>
          <p:cNvPr id="6" name="圆角矩形 5"/>
          <p:cNvSpPr/>
          <p:nvPr/>
        </p:nvSpPr>
        <p:spPr>
          <a:xfrm>
            <a:off x="1331595" y="123190"/>
            <a:ext cx="6976110" cy="431800"/>
          </a:xfrm>
          <a:prstGeom prst="roundRect">
            <a:avLst/>
          </a:prstGeom>
          <a:gradFill>
            <a:gsLst>
              <a:gs pos="0">
                <a:srgbClr val="FEE042"/>
              </a:gs>
              <a:gs pos="100000">
                <a:srgbClr val="FB7894"/>
              </a:gs>
            </a:gsLst>
            <a:lin ang="2700000" scaled="1"/>
          </a:gradFill>
          <a:ln w="28575">
            <a:gradFill>
              <a:gsLst>
                <a:gs pos="50000">
                  <a:schemeClr val="accent3"/>
                </a:gs>
                <a:gs pos="0">
                  <a:schemeClr val="accent3">
                    <a:lumMod val="25000"/>
                    <a:lumOff val="75000"/>
                  </a:schemeClr>
                </a:gs>
                <a:gs pos="100000">
                  <a:schemeClr val="accent3">
                    <a:lumMod val="85000"/>
                  </a:schemeClr>
                </a:gs>
              </a:gsLst>
              <a:lin ang="5400000" scaled="0"/>
            </a:gra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2800">
                <a:solidFill>
                  <a:schemeClr val="tx1"/>
                </a:solidFill>
                <a:latin typeface="Times New Roman" panose="02020603050405020304" charset="0"/>
                <a:ea typeface="宋体" panose="02010600030101010101" pitchFamily="2" charset="-122"/>
                <a:cs typeface="Times New Roman" panose="02020603050405020304" charset="0"/>
                <a:sym typeface="+mn-ea"/>
              </a:rPr>
              <a:t>Step 7: </a:t>
            </a:r>
            <a:r>
              <a:rPr lang="zh-CN" altLang="en-US" sz="2800">
                <a:solidFill>
                  <a:schemeClr val="tx1"/>
                </a:solidFill>
                <a:latin typeface="Times New Roman" panose="02020603050405020304" charset="0"/>
                <a:ea typeface="宋体" panose="02010600030101010101" pitchFamily="2" charset="-122"/>
                <a:cs typeface="Times New Roman" panose="02020603050405020304" charset="0"/>
                <a:sym typeface="+mn-ea"/>
              </a:rPr>
              <a:t>根据原文语言特色，建构语言</a:t>
            </a:r>
            <a:endParaRPr lang="zh-CN" altLang="en-US" sz="2800">
              <a:solidFill>
                <a:schemeClr val="tx1"/>
              </a:solidFill>
              <a:latin typeface="Times New Roman" panose="02020603050405020304" charset="0"/>
              <a:ea typeface="宋体" panose="02010600030101010101" pitchFamily="2" charset="-122"/>
              <a:cs typeface="Times New Roman" panose="02020603050405020304" charset="0"/>
              <a:sym typeface="+mn-ea"/>
            </a:endParaRPr>
          </a:p>
        </p:txBody>
      </p:sp>
      <p:sp>
        <p:nvSpPr>
          <p:cNvPr id="7" name="圆角矩形 6"/>
          <p:cNvSpPr/>
          <p:nvPr/>
        </p:nvSpPr>
        <p:spPr>
          <a:xfrm>
            <a:off x="292100" y="627380"/>
            <a:ext cx="8534400" cy="782955"/>
          </a:xfrm>
          <a:prstGeom prst="roundRect">
            <a:avLst/>
          </a:prstGeom>
          <a:solidFill>
            <a:schemeClr val="accent6">
              <a:lumMod val="20000"/>
              <a:lumOff val="80000"/>
            </a:schemeClr>
          </a:solidFill>
          <a:ln w="28575">
            <a:solidFill>
              <a:srgbClr val="F92557"/>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r>
              <a:rPr lang="en-US" altLang="zh-CN" sz="2400">
                <a:solidFill>
                  <a:schemeClr val="tx1"/>
                </a:solidFill>
                <a:latin typeface="Times New Roman" panose="02020603050405020304" charset="0"/>
                <a:cs typeface="Times New Roman" panose="02020603050405020304" charset="0"/>
                <a:sym typeface="+mn-ea"/>
              </a:rPr>
              <a:t>Paragraph 1:  When Mr. and Mrs. Green got home, Kevin went to talk to them. </a:t>
            </a:r>
            <a:endParaRPr lang="en-US" altLang="zh-CN" sz="2400">
              <a:solidFill>
                <a:schemeClr val="tx1"/>
              </a:solidFill>
              <a:latin typeface="Times New Roman" panose="02020603050405020304" charset="0"/>
              <a:cs typeface="Times New Roman" panose="02020603050405020304" charset="0"/>
              <a:sym typeface="+mn-ea"/>
            </a:endParaRPr>
          </a:p>
        </p:txBody>
      </p:sp>
      <p:sp>
        <p:nvSpPr>
          <p:cNvPr id="9" name="圆角矩形 8"/>
          <p:cNvSpPr/>
          <p:nvPr/>
        </p:nvSpPr>
        <p:spPr>
          <a:xfrm>
            <a:off x="331470" y="1563370"/>
            <a:ext cx="8502650" cy="1010285"/>
          </a:xfrm>
          <a:prstGeom prst="roundRect">
            <a:avLst/>
          </a:prstGeom>
          <a:noFill/>
          <a:ln w="28575">
            <a:solidFill>
              <a:srgbClr val="F92557"/>
            </a:solidFill>
            <a:prstDash val="sysDot"/>
          </a:ln>
          <a:extLst>
            <a:ext uri="{909E8E84-426E-40DD-AFC4-6F175D3DCCD1}">
              <a14:hiddenFill xmlns:a14="http://schemas.microsoft.com/office/drawing/2010/main">
                <a:gradFill>
                  <a:gsLst>
                    <a:gs pos="50000">
                      <a:schemeClr val="accent5"/>
                    </a:gs>
                    <a:gs pos="0">
                      <a:schemeClr val="accent5">
                        <a:lumMod val="25000"/>
                        <a:lumOff val="75000"/>
                      </a:schemeClr>
                    </a:gs>
                    <a:gs pos="100000">
                      <a:schemeClr val="accent5">
                        <a:lumMod val="85000"/>
                      </a:schemeClr>
                    </a:gs>
                  </a:gsLst>
                  <a:lin ang="5400000" scaled="1"/>
                </a:gra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r>
              <a:rPr lang="zh-CN" altLang="en-US" sz="2800">
                <a:solidFill>
                  <a:schemeClr val="tx1"/>
                </a:solidFill>
                <a:latin typeface="Times New Roman" panose="02020603050405020304" charset="0"/>
                <a:cs typeface="Times New Roman" panose="02020603050405020304" charset="0"/>
                <a:sym typeface="+mn-ea"/>
              </a:rPr>
              <a:t>当</a:t>
            </a:r>
            <a:r>
              <a:rPr lang="en-US" altLang="zh-CN" sz="2800">
                <a:solidFill>
                  <a:schemeClr val="tx1"/>
                </a:solidFill>
                <a:latin typeface="Times New Roman" panose="02020603050405020304" charset="0"/>
                <a:cs typeface="Times New Roman" panose="02020603050405020304" charset="0"/>
                <a:sym typeface="+mn-ea"/>
              </a:rPr>
              <a:t>Mr Green</a:t>
            </a:r>
            <a:r>
              <a:rPr lang="zh-CN" altLang="en-US" sz="2800">
                <a:solidFill>
                  <a:schemeClr val="tx1"/>
                </a:solidFill>
                <a:latin typeface="Times New Roman" panose="02020603050405020304" charset="0"/>
                <a:cs typeface="Times New Roman" panose="02020603050405020304" charset="0"/>
                <a:sym typeface="+mn-ea"/>
              </a:rPr>
              <a:t>夫妇把</a:t>
            </a:r>
            <a:r>
              <a:rPr lang="en-US" altLang="zh-CN" sz="2800">
                <a:solidFill>
                  <a:schemeClr val="tx1"/>
                </a:solidFill>
                <a:latin typeface="Times New Roman" panose="02020603050405020304" charset="0"/>
                <a:cs typeface="Times New Roman" panose="02020603050405020304" charset="0"/>
                <a:sym typeface="+mn-ea"/>
              </a:rPr>
              <a:t>Kevin</a:t>
            </a:r>
            <a:r>
              <a:rPr lang="zh-CN" altLang="en-US" sz="2800">
                <a:solidFill>
                  <a:schemeClr val="tx1"/>
                </a:solidFill>
                <a:latin typeface="Times New Roman" panose="02020603050405020304" charset="0"/>
                <a:cs typeface="Times New Roman" panose="02020603050405020304" charset="0"/>
                <a:sym typeface="+mn-ea"/>
              </a:rPr>
              <a:t>所说的细节拼在一起的时候，他们环顾四周，确定家里未丢任何东西。</a:t>
            </a:r>
            <a:r>
              <a:rPr lang="en-US" altLang="zh-CN" sz="2800">
                <a:solidFill>
                  <a:schemeClr val="tx1"/>
                </a:solidFill>
                <a:latin typeface="Times New Roman" panose="02020603050405020304" charset="0"/>
                <a:cs typeface="Times New Roman" panose="02020603050405020304" charset="0"/>
                <a:sym typeface="+mn-ea"/>
              </a:rPr>
              <a:t> </a:t>
            </a:r>
            <a:endParaRPr lang="zh-CN" altLang="en-US" sz="2800">
              <a:solidFill>
                <a:schemeClr val="tx1"/>
              </a:solidFill>
              <a:latin typeface="楷体" panose="02010609060101010101" charset="-122"/>
              <a:ea typeface="楷体" panose="02010609060101010101" charset="-122"/>
            </a:endParaRPr>
          </a:p>
        </p:txBody>
      </p:sp>
      <p:sp>
        <p:nvSpPr>
          <p:cNvPr id="5" name="圆角矩形 4"/>
          <p:cNvSpPr/>
          <p:nvPr/>
        </p:nvSpPr>
        <p:spPr>
          <a:xfrm>
            <a:off x="395605" y="2644140"/>
            <a:ext cx="8502650" cy="1393825"/>
          </a:xfrm>
          <a:prstGeom prst="roundRect">
            <a:avLst/>
          </a:prstGeom>
          <a:noFill/>
          <a:ln w="28575">
            <a:solidFill>
              <a:schemeClr val="accent6">
                <a:lumMod val="60000"/>
                <a:lumOff val="40000"/>
              </a:schemeClr>
            </a:solidFill>
            <a:prstDash val="sysDot"/>
          </a:ln>
          <a:extLst>
            <a:ext uri="{909E8E84-426E-40DD-AFC4-6F175D3DCCD1}">
              <a14:hiddenFill xmlns:a14="http://schemas.microsoft.com/office/drawing/2010/main">
                <a:gradFill>
                  <a:gsLst>
                    <a:gs pos="50000">
                      <a:schemeClr val="accent5"/>
                    </a:gs>
                    <a:gs pos="0">
                      <a:schemeClr val="accent5">
                        <a:lumMod val="25000"/>
                        <a:lumOff val="75000"/>
                      </a:schemeClr>
                    </a:gs>
                    <a:gs pos="100000">
                      <a:schemeClr val="accent5">
                        <a:lumMod val="85000"/>
                      </a:schemeClr>
                    </a:gs>
                  </a:gsLst>
                  <a:lin ang="5400000" scaled="1"/>
                </a:gra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r>
              <a:rPr lang="en-US" altLang="zh-CN" sz="2800">
                <a:solidFill>
                  <a:schemeClr val="tx1"/>
                </a:solidFill>
                <a:latin typeface="Times New Roman" panose="02020603050405020304" charset="0"/>
                <a:cs typeface="Times New Roman" panose="02020603050405020304" charset="0"/>
              </a:rPr>
              <a:t>When the Greens pieced together the details </a:t>
            </a:r>
            <a:r>
              <a:rPr lang="en-US" altLang="zh-CN" sz="2800">
                <a:solidFill>
                  <a:srgbClr val="C00000"/>
                </a:solidFill>
                <a:latin typeface="Times New Roman" panose="02020603050405020304" charset="0"/>
                <a:cs typeface="Times New Roman" panose="02020603050405020304" charset="0"/>
              </a:rPr>
              <a:t>Kevin had mentioned</a:t>
            </a:r>
            <a:r>
              <a:rPr lang="en-US" altLang="zh-CN" sz="2800">
                <a:solidFill>
                  <a:schemeClr val="tx1"/>
                </a:solidFill>
                <a:latin typeface="Times New Roman" panose="02020603050405020304" charset="0"/>
                <a:cs typeface="Times New Roman" panose="02020603050405020304" charset="0"/>
              </a:rPr>
              <a:t>, they looked around, </a:t>
            </a:r>
            <a:r>
              <a:rPr lang="en-US" altLang="zh-CN" sz="2800">
                <a:solidFill>
                  <a:srgbClr val="00B0F0"/>
                </a:solidFill>
                <a:latin typeface="Times New Roman" panose="02020603050405020304" charset="0"/>
                <a:cs typeface="Times New Roman" panose="02020603050405020304" charset="0"/>
              </a:rPr>
              <a:t>confirming</a:t>
            </a:r>
            <a:r>
              <a:rPr lang="en-US" altLang="zh-CN" sz="2800">
                <a:solidFill>
                  <a:schemeClr val="tx1"/>
                </a:solidFill>
                <a:latin typeface="Times New Roman" panose="02020603050405020304" charset="0"/>
                <a:cs typeface="Times New Roman" panose="02020603050405020304" charset="0"/>
              </a:rPr>
              <a:t> that nothing had been stolen from the house.</a:t>
            </a:r>
            <a:endParaRPr lang="en-US" altLang="zh-CN" sz="2800">
              <a:solidFill>
                <a:schemeClr val="tx1"/>
              </a:solidFill>
              <a:latin typeface="Times New Roman" panose="02020603050405020304" charset="0"/>
              <a:cs typeface="Times New Roman" panose="02020603050405020304" charset="0"/>
            </a:endParaRPr>
          </a:p>
        </p:txBody>
      </p:sp>
      <p:sp>
        <p:nvSpPr>
          <p:cNvPr id="8" name="圆角矩形 7"/>
          <p:cNvSpPr/>
          <p:nvPr/>
        </p:nvSpPr>
        <p:spPr>
          <a:xfrm>
            <a:off x="331470" y="4156075"/>
            <a:ext cx="8502650" cy="605155"/>
          </a:xfrm>
          <a:prstGeom prst="roundRect">
            <a:avLst/>
          </a:prstGeom>
          <a:noFill/>
          <a:ln w="28575">
            <a:gradFill>
              <a:gsLst>
                <a:gs pos="50000">
                  <a:schemeClr val="accent5"/>
                </a:gs>
                <a:gs pos="0">
                  <a:schemeClr val="accent5">
                    <a:lumMod val="25000"/>
                    <a:lumOff val="75000"/>
                  </a:schemeClr>
                </a:gs>
                <a:gs pos="100000">
                  <a:schemeClr val="accent5">
                    <a:lumMod val="85000"/>
                  </a:schemeClr>
                </a:gs>
              </a:gsLst>
              <a:lin ang="5400000" scaled="0"/>
            </a:gradFill>
            <a:prstDash val="sysDot"/>
          </a:ln>
          <a:extLst>
            <a:ext uri="{909E8E84-426E-40DD-AFC4-6F175D3DCCD1}">
              <a14:hiddenFill xmlns:a14="http://schemas.microsoft.com/office/drawing/2010/main">
                <a:gradFill>
                  <a:gsLst>
                    <a:gs pos="50000">
                      <a:schemeClr val="accent5"/>
                    </a:gs>
                    <a:gs pos="0">
                      <a:schemeClr val="accent5">
                        <a:lumMod val="25000"/>
                        <a:lumOff val="75000"/>
                      </a:schemeClr>
                    </a:gs>
                    <a:gs pos="100000">
                      <a:schemeClr val="accent5">
                        <a:lumMod val="85000"/>
                      </a:schemeClr>
                    </a:gs>
                  </a:gsLst>
                  <a:lin ang="5400000" scaled="1"/>
                </a:gra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r>
              <a:rPr lang="zh-CN" altLang="en-US" sz="2800">
                <a:gradFill>
                  <a:gsLst>
                    <a:gs pos="50000">
                      <a:schemeClr val="tx1"/>
                    </a:gs>
                    <a:gs pos="0">
                      <a:schemeClr val="tx1">
                        <a:lumMod val="25000"/>
                        <a:lumOff val="75000"/>
                      </a:schemeClr>
                    </a:gs>
                    <a:gs pos="100000">
                      <a:schemeClr val="tx1">
                        <a:lumMod val="85000"/>
                      </a:schemeClr>
                    </a:gs>
                  </a:gsLst>
                  <a:lin ang="5400000" scaled="1"/>
                </a:gradFill>
                <a:latin typeface="楷体" panose="02010609060101010101" charset="-122"/>
                <a:ea typeface="楷体" panose="02010609060101010101" charset="-122"/>
              </a:rPr>
              <a:t>语言特色：</a:t>
            </a:r>
            <a:r>
              <a:rPr lang="zh-CN" altLang="en-US" sz="2800">
                <a:solidFill>
                  <a:srgbClr val="C00000"/>
                </a:solidFill>
                <a:latin typeface="楷体" panose="02010609060101010101" charset="-122"/>
                <a:ea typeface="楷体" panose="02010609060101010101" charset="-122"/>
              </a:rPr>
              <a:t>定语从句</a:t>
            </a:r>
            <a:r>
              <a:rPr lang="en-US" altLang="zh-CN" sz="2800">
                <a:gradFill>
                  <a:gsLst>
                    <a:gs pos="50000">
                      <a:schemeClr val="tx1"/>
                    </a:gs>
                    <a:gs pos="0">
                      <a:schemeClr val="tx1">
                        <a:lumMod val="25000"/>
                        <a:lumOff val="75000"/>
                      </a:schemeClr>
                    </a:gs>
                    <a:gs pos="100000">
                      <a:schemeClr val="tx1">
                        <a:lumMod val="85000"/>
                      </a:schemeClr>
                    </a:gs>
                  </a:gsLst>
                  <a:lin ang="5400000" scaled="1"/>
                </a:gradFill>
                <a:latin typeface="楷体" panose="02010609060101010101" charset="-122"/>
                <a:ea typeface="楷体" panose="02010609060101010101" charset="-122"/>
              </a:rPr>
              <a:t> + </a:t>
            </a:r>
            <a:r>
              <a:rPr lang="zh-CN" altLang="en-US" sz="2800">
                <a:solidFill>
                  <a:srgbClr val="00B0F0"/>
                </a:solidFill>
                <a:latin typeface="楷体" panose="02010609060101010101" charset="-122"/>
                <a:ea typeface="楷体" panose="02010609060101010101" charset="-122"/>
              </a:rPr>
              <a:t>非谓语</a:t>
            </a:r>
            <a:endParaRPr lang="zh-CN" altLang="en-US" sz="2800">
              <a:solidFill>
                <a:srgbClr val="00B0F0"/>
              </a:solidFill>
              <a:latin typeface="楷体" panose="02010609060101010101" charset="-122"/>
              <a:ea typeface="楷体" panose="02010609060101010101" charset="-122"/>
            </a:endParaRPr>
          </a:p>
        </p:txBody>
      </p:sp>
      <p:pic>
        <p:nvPicPr>
          <p:cNvPr id="5124" name="图片 6" descr="logo横版 png"/>
          <p:cNvPicPr>
            <a:picLocks noChangeAspect="1"/>
          </p:cNvPicPr>
          <p:nvPr/>
        </p:nvPicPr>
        <p:blipFill>
          <a:blip r:embed="rId4"/>
          <a:stretch>
            <a:fillRect/>
          </a:stretch>
        </p:blipFill>
        <p:spPr>
          <a:xfrm>
            <a:off x="8277225" y="198755"/>
            <a:ext cx="608013" cy="642938"/>
          </a:xfrm>
          <a:prstGeom prst="rect">
            <a:avLst/>
          </a:prstGeom>
          <a:noFill/>
          <a:ln w="9525">
            <a:noFill/>
          </a:ln>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0" dur="1000" fill="hold"/>
                                        <p:tgtEl>
                                          <p:spTgt spid="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2" dur="1000" fill="hold"/>
                                        <p:tgtEl>
                                          <p:spTgt spid="5"/>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34" dur="1000" fill="hold"/>
                                        <p:tgtEl>
                                          <p:spTgt spid="8"/>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9" grpId="1" animBg="1"/>
      <p:bldP spid="5" grpId="0" bldLvl="0" animBg="1"/>
      <p:bldP spid="5" grpId="1" animBg="1"/>
      <p:bldP spid="8" grpId="0" bldLvl="0" animBg="1"/>
      <p:bldP spid="8"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rot="10800000" flipH="1">
            <a:off x="-396491" y="-122252"/>
            <a:ext cx="9667729" cy="5388004"/>
          </a:xfrm>
          <a:prstGeom prst="rect">
            <a:avLst/>
          </a:prstGeom>
        </p:spPr>
      </p:pic>
      <p:pic>
        <p:nvPicPr>
          <p:cNvPr id="4" name="图片 3" descr="2"/>
          <p:cNvPicPr>
            <a:picLocks noChangeAspect="1"/>
          </p:cNvPicPr>
          <p:nvPr/>
        </p:nvPicPr>
        <p:blipFill>
          <a:blip r:embed="rId3"/>
          <a:stretch>
            <a:fillRect/>
          </a:stretch>
        </p:blipFill>
        <p:spPr>
          <a:xfrm>
            <a:off x="1270" y="0"/>
            <a:ext cx="9140825" cy="5142865"/>
          </a:xfrm>
          <a:prstGeom prst="rect">
            <a:avLst/>
          </a:prstGeom>
        </p:spPr>
      </p:pic>
      <p:sp>
        <p:nvSpPr>
          <p:cNvPr id="6" name="圆角矩形 5"/>
          <p:cNvSpPr/>
          <p:nvPr/>
        </p:nvSpPr>
        <p:spPr>
          <a:xfrm>
            <a:off x="1331595" y="123190"/>
            <a:ext cx="6976110" cy="431800"/>
          </a:xfrm>
          <a:prstGeom prst="roundRect">
            <a:avLst/>
          </a:prstGeom>
          <a:gradFill>
            <a:gsLst>
              <a:gs pos="0">
                <a:srgbClr val="FEE042"/>
              </a:gs>
              <a:gs pos="100000">
                <a:srgbClr val="FB7894"/>
              </a:gs>
            </a:gsLst>
            <a:lin ang="2700000" scaled="1"/>
          </a:gradFill>
          <a:ln w="28575">
            <a:gradFill>
              <a:gsLst>
                <a:gs pos="50000">
                  <a:schemeClr val="accent3"/>
                </a:gs>
                <a:gs pos="0">
                  <a:schemeClr val="accent3">
                    <a:lumMod val="25000"/>
                    <a:lumOff val="75000"/>
                  </a:schemeClr>
                </a:gs>
                <a:gs pos="100000">
                  <a:schemeClr val="accent3">
                    <a:lumMod val="85000"/>
                  </a:schemeClr>
                </a:gs>
              </a:gsLst>
              <a:lin ang="5400000" scaled="0"/>
            </a:gra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2800">
                <a:solidFill>
                  <a:schemeClr val="tx1"/>
                </a:solidFill>
                <a:latin typeface="Times New Roman" panose="02020603050405020304" charset="0"/>
                <a:ea typeface="宋体" panose="02010600030101010101" pitchFamily="2" charset="-122"/>
                <a:cs typeface="Times New Roman" panose="02020603050405020304" charset="0"/>
                <a:sym typeface="+mn-ea"/>
              </a:rPr>
              <a:t>Step 7: </a:t>
            </a:r>
            <a:r>
              <a:rPr lang="zh-CN" altLang="en-US" sz="2800">
                <a:solidFill>
                  <a:schemeClr val="tx1"/>
                </a:solidFill>
                <a:latin typeface="Times New Roman" panose="02020603050405020304" charset="0"/>
                <a:ea typeface="宋体" panose="02010600030101010101" pitchFamily="2" charset="-122"/>
                <a:cs typeface="Times New Roman" panose="02020603050405020304" charset="0"/>
                <a:sym typeface="+mn-ea"/>
              </a:rPr>
              <a:t>根据原文语言特色，建构语言</a:t>
            </a:r>
            <a:endParaRPr lang="zh-CN" altLang="en-US" sz="2800">
              <a:solidFill>
                <a:schemeClr val="tx1"/>
              </a:solidFill>
              <a:latin typeface="Times New Roman" panose="02020603050405020304" charset="0"/>
              <a:ea typeface="宋体" panose="02010600030101010101" pitchFamily="2" charset="-122"/>
              <a:cs typeface="Times New Roman" panose="02020603050405020304" charset="0"/>
              <a:sym typeface="+mn-ea"/>
            </a:endParaRPr>
          </a:p>
        </p:txBody>
      </p:sp>
      <p:sp>
        <p:nvSpPr>
          <p:cNvPr id="7" name="圆角矩形 6"/>
          <p:cNvSpPr/>
          <p:nvPr/>
        </p:nvSpPr>
        <p:spPr>
          <a:xfrm>
            <a:off x="292100" y="627380"/>
            <a:ext cx="8534400" cy="782955"/>
          </a:xfrm>
          <a:prstGeom prst="roundRect">
            <a:avLst/>
          </a:prstGeom>
          <a:solidFill>
            <a:schemeClr val="accent6">
              <a:lumMod val="20000"/>
              <a:lumOff val="80000"/>
            </a:schemeClr>
          </a:solidFill>
          <a:ln w="28575">
            <a:solidFill>
              <a:srgbClr val="F92557"/>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r>
              <a:rPr lang="en-US" altLang="zh-CN" sz="2400">
                <a:solidFill>
                  <a:schemeClr val="tx1"/>
                </a:solidFill>
                <a:latin typeface="Times New Roman" panose="02020603050405020304" charset="0"/>
                <a:cs typeface="Times New Roman" panose="02020603050405020304" charset="0"/>
                <a:sym typeface="+mn-ea"/>
              </a:rPr>
              <a:t>Paragraph 1:  When Mr. and Mrs. Green got home, Kevin went to talk to them. </a:t>
            </a:r>
            <a:endParaRPr lang="en-US" altLang="zh-CN" sz="2400">
              <a:solidFill>
                <a:schemeClr val="tx1"/>
              </a:solidFill>
              <a:latin typeface="Times New Roman" panose="02020603050405020304" charset="0"/>
              <a:cs typeface="Times New Roman" panose="02020603050405020304" charset="0"/>
              <a:sym typeface="+mn-ea"/>
            </a:endParaRPr>
          </a:p>
        </p:txBody>
      </p:sp>
      <p:sp>
        <p:nvSpPr>
          <p:cNvPr id="9" name="圆角矩形 8"/>
          <p:cNvSpPr/>
          <p:nvPr/>
        </p:nvSpPr>
        <p:spPr>
          <a:xfrm>
            <a:off x="331470" y="1563370"/>
            <a:ext cx="8502650" cy="1010285"/>
          </a:xfrm>
          <a:prstGeom prst="roundRect">
            <a:avLst/>
          </a:prstGeom>
          <a:noFill/>
          <a:ln w="28575">
            <a:solidFill>
              <a:srgbClr val="F92557"/>
            </a:solidFill>
            <a:prstDash val="sysDot"/>
          </a:ln>
          <a:extLst>
            <a:ext uri="{909E8E84-426E-40DD-AFC4-6F175D3DCCD1}">
              <a14:hiddenFill xmlns:a14="http://schemas.microsoft.com/office/drawing/2010/main">
                <a:gradFill>
                  <a:gsLst>
                    <a:gs pos="50000">
                      <a:schemeClr val="accent5"/>
                    </a:gs>
                    <a:gs pos="0">
                      <a:schemeClr val="accent5">
                        <a:lumMod val="25000"/>
                        <a:lumOff val="75000"/>
                      </a:schemeClr>
                    </a:gs>
                    <a:gs pos="100000">
                      <a:schemeClr val="accent5">
                        <a:lumMod val="85000"/>
                      </a:schemeClr>
                    </a:gs>
                  </a:gsLst>
                  <a:lin ang="5400000" scaled="1"/>
                </a:gra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r>
              <a:rPr lang="zh-CN" altLang="en-US" sz="2800">
                <a:solidFill>
                  <a:schemeClr val="tx1"/>
                </a:solidFill>
                <a:latin typeface="Times New Roman" panose="02020603050405020304" charset="0"/>
                <a:cs typeface="Times New Roman" panose="02020603050405020304" charset="0"/>
                <a:sym typeface="+mn-ea"/>
              </a:rPr>
              <a:t>于是，他们决定按照</a:t>
            </a:r>
            <a:r>
              <a:rPr lang="en-US" altLang="zh-CN" sz="2800">
                <a:solidFill>
                  <a:schemeClr val="tx1"/>
                </a:solidFill>
                <a:latin typeface="Times New Roman" panose="02020603050405020304" charset="0"/>
                <a:cs typeface="Times New Roman" panose="02020603050405020304" charset="0"/>
                <a:sym typeface="+mn-ea"/>
              </a:rPr>
              <a:t>Kevin</a:t>
            </a:r>
            <a:r>
              <a:rPr lang="zh-CN" altLang="en-US" sz="2800">
                <a:solidFill>
                  <a:schemeClr val="tx1"/>
                </a:solidFill>
                <a:latin typeface="Times New Roman" panose="02020603050405020304" charset="0"/>
                <a:cs typeface="Times New Roman" panose="02020603050405020304" charset="0"/>
                <a:sym typeface="+mn-ea"/>
              </a:rPr>
              <a:t>所说的去验证一下地板下面是否真的有手表（与原文协同）。</a:t>
            </a:r>
            <a:r>
              <a:rPr lang="en-US" altLang="zh-CN" sz="2800">
                <a:solidFill>
                  <a:schemeClr val="tx1"/>
                </a:solidFill>
                <a:latin typeface="Times New Roman" panose="02020603050405020304" charset="0"/>
                <a:cs typeface="Times New Roman" panose="02020603050405020304" charset="0"/>
                <a:sym typeface="+mn-ea"/>
              </a:rPr>
              <a:t> </a:t>
            </a:r>
            <a:endParaRPr lang="zh-CN" altLang="en-US" sz="2800">
              <a:solidFill>
                <a:schemeClr val="tx1"/>
              </a:solidFill>
              <a:latin typeface="楷体" panose="02010609060101010101" charset="-122"/>
              <a:ea typeface="楷体" panose="02010609060101010101" charset="-122"/>
            </a:endParaRPr>
          </a:p>
        </p:txBody>
      </p:sp>
      <p:sp>
        <p:nvSpPr>
          <p:cNvPr id="5" name="圆角矩形 4"/>
          <p:cNvSpPr/>
          <p:nvPr/>
        </p:nvSpPr>
        <p:spPr>
          <a:xfrm>
            <a:off x="331470" y="2695575"/>
            <a:ext cx="8502650" cy="1122045"/>
          </a:xfrm>
          <a:prstGeom prst="roundRect">
            <a:avLst/>
          </a:prstGeom>
          <a:noFill/>
          <a:ln w="28575">
            <a:solidFill>
              <a:schemeClr val="accent6">
                <a:lumMod val="60000"/>
                <a:lumOff val="40000"/>
              </a:schemeClr>
            </a:solidFill>
            <a:prstDash val="sysDot"/>
          </a:ln>
          <a:extLst>
            <a:ext uri="{909E8E84-426E-40DD-AFC4-6F175D3DCCD1}">
              <a14:hiddenFill xmlns:a14="http://schemas.microsoft.com/office/drawing/2010/main">
                <a:gradFill>
                  <a:gsLst>
                    <a:gs pos="50000">
                      <a:schemeClr val="accent5"/>
                    </a:gs>
                    <a:gs pos="0">
                      <a:schemeClr val="accent5">
                        <a:lumMod val="25000"/>
                        <a:lumOff val="75000"/>
                      </a:schemeClr>
                    </a:gs>
                    <a:gs pos="100000">
                      <a:schemeClr val="accent5">
                        <a:lumMod val="85000"/>
                      </a:schemeClr>
                    </a:gs>
                  </a:gsLst>
                  <a:lin ang="5400000" scaled="1"/>
                </a:gra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r>
              <a:rPr lang="en-US" altLang="zh-CN" sz="2800">
                <a:solidFill>
                  <a:schemeClr val="tx1"/>
                </a:solidFill>
                <a:latin typeface="Times New Roman" panose="02020603050405020304" charset="0"/>
                <a:cs typeface="Times New Roman" panose="02020603050405020304" charset="0"/>
              </a:rPr>
              <a:t>So, they decided to check </a:t>
            </a:r>
            <a:r>
              <a:rPr lang="en-US" altLang="zh-CN" sz="2800">
                <a:solidFill>
                  <a:srgbClr val="C00000"/>
                </a:solidFill>
                <a:latin typeface="Times New Roman" panose="02020603050405020304" charset="0"/>
                <a:cs typeface="Times New Roman" panose="02020603050405020304" charset="0"/>
              </a:rPr>
              <a:t>if there was really a watch </a:t>
            </a:r>
            <a:r>
              <a:rPr lang="en-US" altLang="zh-CN" sz="2800">
                <a:solidFill>
                  <a:schemeClr val="tx1"/>
                </a:solidFill>
                <a:latin typeface="Times New Roman" panose="02020603050405020304" charset="0"/>
                <a:cs typeface="Times New Roman" panose="02020603050405020304" charset="0"/>
              </a:rPr>
              <a:t>as Kevin had said.</a:t>
            </a:r>
            <a:endParaRPr lang="en-US" altLang="zh-CN" sz="2800">
              <a:solidFill>
                <a:schemeClr val="tx1"/>
              </a:solidFill>
              <a:latin typeface="Times New Roman" panose="02020603050405020304" charset="0"/>
              <a:cs typeface="Times New Roman" panose="02020603050405020304" charset="0"/>
            </a:endParaRPr>
          </a:p>
        </p:txBody>
      </p:sp>
      <p:sp>
        <p:nvSpPr>
          <p:cNvPr id="8" name="圆角矩形 7"/>
          <p:cNvSpPr/>
          <p:nvPr/>
        </p:nvSpPr>
        <p:spPr>
          <a:xfrm>
            <a:off x="467995" y="4011930"/>
            <a:ext cx="3654425" cy="605155"/>
          </a:xfrm>
          <a:prstGeom prst="roundRect">
            <a:avLst/>
          </a:prstGeom>
          <a:noFill/>
          <a:ln w="28575">
            <a:gradFill>
              <a:gsLst>
                <a:gs pos="50000">
                  <a:schemeClr val="accent5"/>
                </a:gs>
                <a:gs pos="0">
                  <a:schemeClr val="accent5">
                    <a:lumMod val="25000"/>
                    <a:lumOff val="75000"/>
                  </a:schemeClr>
                </a:gs>
                <a:gs pos="100000">
                  <a:schemeClr val="accent5">
                    <a:lumMod val="85000"/>
                  </a:schemeClr>
                </a:gs>
              </a:gsLst>
              <a:lin ang="5400000" scaled="0"/>
            </a:gradFill>
            <a:prstDash val="sysDot"/>
          </a:ln>
          <a:extLst>
            <a:ext uri="{909E8E84-426E-40DD-AFC4-6F175D3DCCD1}">
              <a14:hiddenFill xmlns:a14="http://schemas.microsoft.com/office/drawing/2010/main">
                <a:gradFill>
                  <a:gsLst>
                    <a:gs pos="50000">
                      <a:schemeClr val="accent5"/>
                    </a:gs>
                    <a:gs pos="0">
                      <a:schemeClr val="accent5">
                        <a:lumMod val="25000"/>
                        <a:lumOff val="75000"/>
                      </a:schemeClr>
                    </a:gs>
                    <a:gs pos="100000">
                      <a:schemeClr val="accent5">
                        <a:lumMod val="85000"/>
                      </a:schemeClr>
                    </a:gs>
                  </a:gsLst>
                  <a:lin ang="5400000" scaled="1"/>
                </a:gra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r>
              <a:rPr lang="zh-CN" altLang="en-US" sz="2800">
                <a:gradFill>
                  <a:gsLst>
                    <a:gs pos="50000">
                      <a:schemeClr val="tx1"/>
                    </a:gs>
                    <a:gs pos="0">
                      <a:schemeClr val="tx1">
                        <a:lumMod val="25000"/>
                        <a:lumOff val="75000"/>
                      </a:schemeClr>
                    </a:gs>
                    <a:gs pos="100000">
                      <a:schemeClr val="tx1">
                        <a:lumMod val="85000"/>
                      </a:schemeClr>
                    </a:gs>
                  </a:gsLst>
                  <a:lin ang="5400000" scaled="1"/>
                </a:gradFill>
                <a:latin typeface="楷体" panose="02010609060101010101" charset="-122"/>
                <a:ea typeface="楷体" panose="02010609060101010101" charset="-122"/>
              </a:rPr>
              <a:t>语言特色：</a:t>
            </a:r>
            <a:r>
              <a:rPr lang="zh-CN" altLang="en-US" sz="2800">
                <a:solidFill>
                  <a:srgbClr val="C00000"/>
                </a:solidFill>
                <a:latin typeface="楷体" panose="02010609060101010101" charset="-122"/>
                <a:ea typeface="楷体" panose="02010609060101010101" charset="-122"/>
              </a:rPr>
              <a:t>宾语从句</a:t>
            </a:r>
            <a:endParaRPr lang="zh-CN" altLang="en-US" sz="2800">
              <a:solidFill>
                <a:srgbClr val="00B050"/>
              </a:solidFill>
              <a:latin typeface="楷体" panose="02010609060101010101" charset="-122"/>
              <a:ea typeface="楷体" panose="02010609060101010101" charset="-122"/>
            </a:endParaRPr>
          </a:p>
        </p:txBody>
      </p:sp>
      <p:pic>
        <p:nvPicPr>
          <p:cNvPr id="10" name="图片 9" descr="t01fc610426d0701d46"/>
          <p:cNvPicPr>
            <a:picLocks noChangeAspect="1"/>
          </p:cNvPicPr>
          <p:nvPr/>
        </p:nvPicPr>
        <p:blipFill>
          <a:blip r:embed="rId4"/>
          <a:stretch>
            <a:fillRect/>
          </a:stretch>
        </p:blipFill>
        <p:spPr>
          <a:xfrm>
            <a:off x="6948805" y="3435985"/>
            <a:ext cx="1991360" cy="1613535"/>
          </a:xfrm>
          <a:prstGeom prst="rect">
            <a:avLst/>
          </a:prstGeom>
        </p:spPr>
      </p:pic>
      <p:pic>
        <p:nvPicPr>
          <p:cNvPr id="5124" name="图片 6" descr="logo横版 png"/>
          <p:cNvPicPr>
            <a:picLocks noChangeAspect="1"/>
          </p:cNvPicPr>
          <p:nvPr/>
        </p:nvPicPr>
        <p:blipFill>
          <a:blip r:embed="rId5"/>
          <a:stretch>
            <a:fillRect/>
          </a:stretch>
        </p:blipFill>
        <p:spPr>
          <a:xfrm>
            <a:off x="8277225" y="198755"/>
            <a:ext cx="608013" cy="642938"/>
          </a:xfrm>
          <a:prstGeom prst="rect">
            <a:avLst/>
          </a:prstGeom>
          <a:noFill/>
          <a:ln w="9525">
            <a:noFill/>
          </a:ln>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0" dur="1000" fill="hold"/>
                                        <p:tgtEl>
                                          <p:spTgt spid="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2" dur="1000" fill="hold"/>
                                        <p:tgtEl>
                                          <p:spTgt spid="5"/>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34" dur="1000" fill="hold"/>
                                        <p:tgtEl>
                                          <p:spTgt spid="8"/>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9" grpId="1" animBg="1"/>
      <p:bldP spid="5" grpId="0" bldLvl="0" animBg="1"/>
      <p:bldP spid="5" grpId="1" animBg="1"/>
      <p:bldP spid="8" grpId="0" bldLvl="0" animBg="1"/>
      <p:bldP spid="8"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rot="10800000" flipH="1">
            <a:off x="-396491" y="-122252"/>
            <a:ext cx="9667729" cy="5388004"/>
          </a:xfrm>
          <a:prstGeom prst="rect">
            <a:avLst/>
          </a:prstGeom>
        </p:spPr>
      </p:pic>
      <p:pic>
        <p:nvPicPr>
          <p:cNvPr id="4" name="图片 3" descr="2"/>
          <p:cNvPicPr>
            <a:picLocks noChangeAspect="1"/>
          </p:cNvPicPr>
          <p:nvPr/>
        </p:nvPicPr>
        <p:blipFill>
          <a:blip r:embed="rId3"/>
          <a:stretch>
            <a:fillRect/>
          </a:stretch>
        </p:blipFill>
        <p:spPr>
          <a:xfrm>
            <a:off x="1270" y="0"/>
            <a:ext cx="9140825" cy="5142865"/>
          </a:xfrm>
          <a:prstGeom prst="rect">
            <a:avLst/>
          </a:prstGeom>
        </p:spPr>
      </p:pic>
      <p:sp>
        <p:nvSpPr>
          <p:cNvPr id="6" name="圆角矩形 5"/>
          <p:cNvSpPr/>
          <p:nvPr/>
        </p:nvSpPr>
        <p:spPr>
          <a:xfrm>
            <a:off x="1331595" y="123190"/>
            <a:ext cx="6976110" cy="431800"/>
          </a:xfrm>
          <a:prstGeom prst="roundRect">
            <a:avLst/>
          </a:prstGeom>
          <a:gradFill>
            <a:gsLst>
              <a:gs pos="0">
                <a:srgbClr val="FEE042"/>
              </a:gs>
              <a:gs pos="100000">
                <a:srgbClr val="FB7894"/>
              </a:gs>
            </a:gsLst>
            <a:lin ang="2700000" scaled="1"/>
          </a:gradFill>
          <a:ln w="28575">
            <a:gradFill>
              <a:gsLst>
                <a:gs pos="50000">
                  <a:schemeClr val="accent3"/>
                </a:gs>
                <a:gs pos="0">
                  <a:schemeClr val="accent3">
                    <a:lumMod val="25000"/>
                    <a:lumOff val="75000"/>
                  </a:schemeClr>
                </a:gs>
                <a:gs pos="100000">
                  <a:schemeClr val="accent3">
                    <a:lumMod val="85000"/>
                  </a:schemeClr>
                </a:gs>
              </a:gsLst>
              <a:lin ang="5400000" scaled="0"/>
            </a:gra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2800">
                <a:solidFill>
                  <a:schemeClr val="tx1"/>
                </a:solidFill>
                <a:latin typeface="Times New Roman" panose="02020603050405020304" charset="0"/>
                <a:ea typeface="宋体" panose="02010600030101010101" pitchFamily="2" charset="-122"/>
                <a:cs typeface="Times New Roman" panose="02020603050405020304" charset="0"/>
                <a:sym typeface="+mn-ea"/>
              </a:rPr>
              <a:t>Step 7: </a:t>
            </a:r>
            <a:r>
              <a:rPr lang="zh-CN" altLang="en-US" sz="2800">
                <a:solidFill>
                  <a:schemeClr val="tx1"/>
                </a:solidFill>
                <a:latin typeface="Times New Roman" panose="02020603050405020304" charset="0"/>
                <a:ea typeface="宋体" panose="02010600030101010101" pitchFamily="2" charset="-122"/>
                <a:cs typeface="Times New Roman" panose="02020603050405020304" charset="0"/>
                <a:sym typeface="+mn-ea"/>
              </a:rPr>
              <a:t>根据原文语言特色，建构语言</a:t>
            </a:r>
            <a:endParaRPr lang="zh-CN" altLang="en-US" sz="2800">
              <a:solidFill>
                <a:schemeClr val="tx1"/>
              </a:solidFill>
              <a:latin typeface="Times New Roman" panose="02020603050405020304" charset="0"/>
              <a:ea typeface="宋体" panose="02010600030101010101" pitchFamily="2" charset="-122"/>
              <a:cs typeface="Times New Roman" panose="02020603050405020304" charset="0"/>
              <a:sym typeface="+mn-ea"/>
            </a:endParaRPr>
          </a:p>
        </p:txBody>
      </p:sp>
      <p:sp>
        <p:nvSpPr>
          <p:cNvPr id="7" name="圆角矩形 6"/>
          <p:cNvSpPr/>
          <p:nvPr/>
        </p:nvSpPr>
        <p:spPr>
          <a:xfrm>
            <a:off x="292100" y="627380"/>
            <a:ext cx="8534400" cy="782955"/>
          </a:xfrm>
          <a:prstGeom prst="roundRect">
            <a:avLst/>
          </a:prstGeom>
          <a:solidFill>
            <a:schemeClr val="accent6">
              <a:lumMod val="20000"/>
              <a:lumOff val="80000"/>
            </a:schemeClr>
          </a:solidFill>
          <a:ln w="28575">
            <a:solidFill>
              <a:srgbClr val="F92557"/>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r>
              <a:rPr lang="en-US" altLang="zh-CN" sz="2400">
                <a:solidFill>
                  <a:schemeClr val="tx1"/>
                </a:solidFill>
                <a:latin typeface="Times New Roman" panose="02020603050405020304" charset="0"/>
                <a:cs typeface="Times New Roman" panose="02020603050405020304" charset="0"/>
                <a:sym typeface="+mn-ea"/>
              </a:rPr>
              <a:t>Paragraph 1:  When Mr. and Mrs. Green got home, Kevin went to talk to them. </a:t>
            </a:r>
            <a:endParaRPr lang="en-US" altLang="zh-CN" sz="2400">
              <a:solidFill>
                <a:schemeClr val="tx1"/>
              </a:solidFill>
              <a:latin typeface="Times New Roman" panose="02020603050405020304" charset="0"/>
              <a:cs typeface="Times New Roman" panose="02020603050405020304" charset="0"/>
              <a:sym typeface="+mn-ea"/>
            </a:endParaRPr>
          </a:p>
        </p:txBody>
      </p:sp>
      <p:sp>
        <p:nvSpPr>
          <p:cNvPr id="9" name="圆角矩形 8"/>
          <p:cNvSpPr/>
          <p:nvPr/>
        </p:nvSpPr>
        <p:spPr>
          <a:xfrm>
            <a:off x="331470" y="1563370"/>
            <a:ext cx="8502650" cy="1187450"/>
          </a:xfrm>
          <a:prstGeom prst="roundRect">
            <a:avLst/>
          </a:prstGeom>
          <a:noFill/>
          <a:ln w="28575">
            <a:solidFill>
              <a:srgbClr val="F92557"/>
            </a:solidFill>
            <a:prstDash val="sysDot"/>
          </a:ln>
          <a:extLst>
            <a:ext uri="{909E8E84-426E-40DD-AFC4-6F175D3DCCD1}">
              <a14:hiddenFill xmlns:a14="http://schemas.microsoft.com/office/drawing/2010/main">
                <a:gradFill>
                  <a:gsLst>
                    <a:gs pos="50000">
                      <a:schemeClr val="accent5"/>
                    </a:gs>
                    <a:gs pos="0">
                      <a:schemeClr val="accent5">
                        <a:lumMod val="25000"/>
                        <a:lumOff val="75000"/>
                      </a:schemeClr>
                    </a:gs>
                    <a:gs pos="100000">
                      <a:schemeClr val="accent5">
                        <a:lumMod val="85000"/>
                      </a:schemeClr>
                    </a:gs>
                  </a:gsLst>
                  <a:lin ang="5400000" scaled="1"/>
                </a:gra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r>
              <a:rPr lang="zh-CN" altLang="en-US" sz="2800" dirty="0">
                <a:solidFill>
                  <a:schemeClr val="tx1"/>
                </a:solidFill>
                <a:latin typeface="Times New Roman" panose="02020603050405020304" charset="0"/>
                <a:cs typeface="Times New Roman" panose="02020603050405020304" charset="0"/>
                <a:sym typeface="+mn-ea"/>
              </a:rPr>
              <a:t>令在场所有人惊讶的是，他们在地板下面真的找到了一块手表。</a:t>
            </a:r>
            <a:endParaRPr lang="zh-CN" altLang="en-US" sz="2800" dirty="0">
              <a:solidFill>
                <a:schemeClr val="tx1"/>
              </a:solidFill>
              <a:latin typeface="楷体" panose="02010609060101010101" charset="-122"/>
              <a:ea typeface="楷体" panose="02010609060101010101" charset="-122"/>
            </a:endParaRPr>
          </a:p>
        </p:txBody>
      </p:sp>
      <p:sp>
        <p:nvSpPr>
          <p:cNvPr id="5" name="圆角矩形 4"/>
          <p:cNvSpPr/>
          <p:nvPr/>
        </p:nvSpPr>
        <p:spPr>
          <a:xfrm>
            <a:off x="292100" y="2817495"/>
            <a:ext cx="8502650" cy="1122045"/>
          </a:xfrm>
          <a:prstGeom prst="roundRect">
            <a:avLst/>
          </a:prstGeom>
          <a:noFill/>
          <a:ln w="28575">
            <a:solidFill>
              <a:schemeClr val="accent6">
                <a:lumMod val="60000"/>
                <a:lumOff val="40000"/>
              </a:schemeClr>
            </a:solidFill>
            <a:prstDash val="sysDot"/>
          </a:ln>
          <a:extLst>
            <a:ext uri="{909E8E84-426E-40DD-AFC4-6F175D3DCCD1}">
              <a14:hiddenFill xmlns:a14="http://schemas.microsoft.com/office/drawing/2010/main">
                <a:gradFill>
                  <a:gsLst>
                    <a:gs pos="50000">
                      <a:schemeClr val="accent5"/>
                    </a:gs>
                    <a:gs pos="0">
                      <a:schemeClr val="accent5">
                        <a:lumMod val="25000"/>
                        <a:lumOff val="75000"/>
                      </a:schemeClr>
                    </a:gs>
                    <a:gs pos="100000">
                      <a:schemeClr val="accent5">
                        <a:lumMod val="85000"/>
                      </a:schemeClr>
                    </a:gs>
                  </a:gsLst>
                  <a:lin ang="5400000" scaled="1"/>
                </a:gra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endParaRPr lang="en-US" altLang="zh-CN" sz="2800" dirty="0">
              <a:solidFill>
                <a:schemeClr val="tx1"/>
              </a:solidFill>
              <a:latin typeface="Times New Roman" panose="02020603050405020304" charset="0"/>
              <a:cs typeface="Times New Roman" panose="02020603050405020304" charset="0"/>
            </a:endParaRPr>
          </a:p>
          <a:p>
            <a:pPr algn="l"/>
            <a:r>
              <a:rPr lang="en-US" altLang="zh-CN" sz="2800" dirty="0">
                <a:solidFill>
                  <a:srgbClr val="7030A0"/>
                </a:solidFill>
                <a:latin typeface="Times New Roman" panose="02020603050405020304" charset="0"/>
                <a:cs typeface="Times New Roman" panose="02020603050405020304" charset="0"/>
              </a:rPr>
              <a:t>Surprise came over everyone</a:t>
            </a:r>
            <a:r>
              <a:rPr lang="en-US" altLang="zh-CN" sz="2800" dirty="0">
                <a:solidFill>
                  <a:schemeClr val="tx1"/>
                </a:solidFill>
                <a:latin typeface="Times New Roman" panose="02020603050405020304" charset="0"/>
                <a:cs typeface="Times New Roman" panose="02020603050405020304" charset="0"/>
              </a:rPr>
              <a:t> </a:t>
            </a:r>
            <a:r>
              <a:rPr lang="en-US" altLang="zh-CN" sz="2800" dirty="0">
                <a:solidFill>
                  <a:srgbClr val="00B050"/>
                </a:solidFill>
                <a:latin typeface="Times New Roman" panose="02020603050405020304" charset="0"/>
                <a:cs typeface="Times New Roman" panose="02020603050405020304" charset="0"/>
              </a:rPr>
              <a:t>who was on the spot</a:t>
            </a:r>
            <a:r>
              <a:rPr lang="en-US" altLang="zh-CN" sz="2800" dirty="0">
                <a:solidFill>
                  <a:schemeClr val="tx1"/>
                </a:solidFill>
                <a:latin typeface="Times New Roman" panose="02020603050405020304" charset="0"/>
                <a:cs typeface="Times New Roman" panose="02020603050405020304" charset="0"/>
              </a:rPr>
              <a:t>. They really found a watch just</a:t>
            </a:r>
            <a:r>
              <a:rPr lang="en-US" altLang="zh-CN" sz="2800" dirty="0">
                <a:solidFill>
                  <a:srgbClr val="00B050"/>
                </a:solidFill>
                <a:latin typeface="Times New Roman" panose="02020603050405020304" charset="0"/>
                <a:cs typeface="Times New Roman" panose="02020603050405020304" charset="0"/>
              </a:rPr>
              <a:t> </a:t>
            </a:r>
            <a:r>
              <a:rPr lang="en-US" altLang="zh-CN" sz="2800" dirty="0">
                <a:solidFill>
                  <a:srgbClr val="C00000"/>
                </a:solidFill>
                <a:latin typeface="Times New Roman" panose="02020603050405020304" charset="0"/>
                <a:cs typeface="Times New Roman" panose="02020603050405020304" charset="0"/>
              </a:rPr>
              <a:t>lying under the floor</a:t>
            </a:r>
            <a:r>
              <a:rPr lang="en-US" altLang="zh-CN" sz="2800" dirty="0">
                <a:solidFill>
                  <a:schemeClr val="tx1"/>
                </a:solidFill>
                <a:latin typeface="Times New Roman" panose="02020603050405020304" charset="0"/>
                <a:cs typeface="Times New Roman" panose="02020603050405020304" charset="0"/>
              </a:rPr>
              <a:t>.</a:t>
            </a:r>
            <a:endParaRPr lang="en-US" altLang="zh-CN" sz="2800" dirty="0">
              <a:solidFill>
                <a:schemeClr val="tx1"/>
              </a:solidFill>
              <a:latin typeface="Times New Roman" panose="02020603050405020304" charset="0"/>
              <a:cs typeface="Times New Roman" panose="02020603050405020304" charset="0"/>
            </a:endParaRPr>
          </a:p>
          <a:p>
            <a:pPr algn="l"/>
            <a:endParaRPr lang="en-US" altLang="zh-CN" sz="2800" dirty="0">
              <a:solidFill>
                <a:schemeClr val="tx1"/>
              </a:solidFill>
              <a:latin typeface="Times New Roman" panose="02020603050405020304" charset="0"/>
              <a:cs typeface="Times New Roman" panose="02020603050405020304" charset="0"/>
            </a:endParaRPr>
          </a:p>
        </p:txBody>
      </p:sp>
      <p:sp>
        <p:nvSpPr>
          <p:cNvPr id="8" name="圆角矩形 7"/>
          <p:cNvSpPr/>
          <p:nvPr/>
        </p:nvSpPr>
        <p:spPr>
          <a:xfrm>
            <a:off x="395605" y="4156075"/>
            <a:ext cx="8502650" cy="605155"/>
          </a:xfrm>
          <a:prstGeom prst="roundRect">
            <a:avLst/>
          </a:prstGeom>
          <a:noFill/>
          <a:ln w="28575">
            <a:gradFill>
              <a:gsLst>
                <a:gs pos="50000">
                  <a:schemeClr val="accent5"/>
                </a:gs>
                <a:gs pos="0">
                  <a:schemeClr val="accent5">
                    <a:lumMod val="25000"/>
                    <a:lumOff val="75000"/>
                  </a:schemeClr>
                </a:gs>
                <a:gs pos="100000">
                  <a:schemeClr val="accent5">
                    <a:lumMod val="85000"/>
                  </a:schemeClr>
                </a:gs>
              </a:gsLst>
              <a:lin ang="5400000" scaled="0"/>
            </a:gradFill>
            <a:prstDash val="sysDot"/>
          </a:ln>
          <a:extLst>
            <a:ext uri="{909E8E84-426E-40DD-AFC4-6F175D3DCCD1}">
              <a14:hiddenFill xmlns:a14="http://schemas.microsoft.com/office/drawing/2010/main">
                <a:gradFill>
                  <a:gsLst>
                    <a:gs pos="50000">
                      <a:schemeClr val="accent5"/>
                    </a:gs>
                    <a:gs pos="0">
                      <a:schemeClr val="accent5">
                        <a:lumMod val="25000"/>
                        <a:lumOff val="75000"/>
                      </a:schemeClr>
                    </a:gs>
                    <a:gs pos="100000">
                      <a:schemeClr val="accent5">
                        <a:lumMod val="85000"/>
                      </a:schemeClr>
                    </a:gs>
                  </a:gsLst>
                  <a:lin ang="5400000" scaled="1"/>
                </a:gra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r>
              <a:rPr lang="zh-CN" altLang="en-US" sz="2800">
                <a:gradFill>
                  <a:gsLst>
                    <a:gs pos="50000">
                      <a:schemeClr val="tx1"/>
                    </a:gs>
                    <a:gs pos="0">
                      <a:schemeClr val="tx1">
                        <a:lumMod val="25000"/>
                        <a:lumOff val="75000"/>
                      </a:schemeClr>
                    </a:gs>
                    <a:gs pos="100000">
                      <a:schemeClr val="tx1">
                        <a:lumMod val="85000"/>
                      </a:schemeClr>
                    </a:gs>
                  </a:gsLst>
                  <a:lin ang="5400000" scaled="1"/>
                </a:gradFill>
                <a:latin typeface="楷体" panose="02010609060101010101" charset="-122"/>
                <a:ea typeface="楷体" panose="02010609060101010101" charset="-122"/>
              </a:rPr>
              <a:t>语言特色：</a:t>
            </a:r>
            <a:r>
              <a:rPr lang="zh-CN" altLang="en-US" sz="2800">
                <a:solidFill>
                  <a:srgbClr val="7030A0"/>
                </a:solidFill>
                <a:latin typeface="楷体" panose="02010609060101010101" charset="-122"/>
                <a:ea typeface="楷体" panose="02010609060101010101" charset="-122"/>
              </a:rPr>
              <a:t>无灵表达</a:t>
            </a:r>
            <a:r>
              <a:rPr lang="en-US" altLang="zh-CN" sz="2800">
                <a:gradFill>
                  <a:gsLst>
                    <a:gs pos="50000">
                      <a:schemeClr val="tx1"/>
                    </a:gs>
                    <a:gs pos="0">
                      <a:schemeClr val="tx1">
                        <a:lumMod val="25000"/>
                        <a:lumOff val="75000"/>
                      </a:schemeClr>
                    </a:gs>
                    <a:gs pos="100000">
                      <a:schemeClr val="tx1">
                        <a:lumMod val="85000"/>
                      </a:schemeClr>
                    </a:gs>
                  </a:gsLst>
                  <a:lin ang="5400000" scaled="1"/>
                </a:gradFill>
                <a:latin typeface="楷体" panose="02010609060101010101" charset="-122"/>
                <a:ea typeface="楷体" panose="02010609060101010101" charset="-122"/>
              </a:rPr>
              <a:t> + </a:t>
            </a:r>
            <a:r>
              <a:rPr lang="zh-CN" altLang="en-US" sz="2800">
                <a:solidFill>
                  <a:srgbClr val="00B050"/>
                </a:solidFill>
                <a:latin typeface="楷体" panose="02010609060101010101" charset="-122"/>
                <a:ea typeface="楷体" panose="02010609060101010101" charset="-122"/>
              </a:rPr>
              <a:t>定语从句</a:t>
            </a:r>
            <a:r>
              <a:rPr lang="en-US" altLang="zh-CN" sz="2800">
                <a:gradFill>
                  <a:gsLst>
                    <a:gs pos="50000">
                      <a:schemeClr val="tx1"/>
                    </a:gs>
                    <a:gs pos="0">
                      <a:schemeClr val="tx1">
                        <a:lumMod val="25000"/>
                        <a:lumOff val="75000"/>
                      </a:schemeClr>
                    </a:gs>
                    <a:gs pos="100000">
                      <a:schemeClr val="tx1">
                        <a:lumMod val="85000"/>
                      </a:schemeClr>
                    </a:gs>
                  </a:gsLst>
                  <a:lin ang="5400000" scaled="1"/>
                </a:gradFill>
                <a:latin typeface="楷体" panose="02010609060101010101" charset="-122"/>
                <a:ea typeface="楷体" panose="02010609060101010101" charset="-122"/>
              </a:rPr>
              <a:t> + </a:t>
            </a:r>
            <a:r>
              <a:rPr lang="zh-CN" altLang="en-US" sz="2800">
                <a:solidFill>
                  <a:srgbClr val="C00000"/>
                </a:solidFill>
                <a:latin typeface="楷体" panose="02010609060101010101" charset="-122"/>
                <a:ea typeface="楷体" panose="02010609060101010101" charset="-122"/>
              </a:rPr>
              <a:t>现分作定</a:t>
            </a:r>
            <a:endParaRPr lang="zh-CN" altLang="en-US" sz="2800">
              <a:solidFill>
                <a:srgbClr val="C00000"/>
              </a:solidFill>
              <a:latin typeface="楷体" panose="02010609060101010101" charset="-122"/>
              <a:ea typeface="楷体" panose="02010609060101010101" charset="-122"/>
            </a:endParaRPr>
          </a:p>
        </p:txBody>
      </p:sp>
      <p:pic>
        <p:nvPicPr>
          <p:cNvPr id="5124" name="图片 6" descr="logo横版 png"/>
          <p:cNvPicPr>
            <a:picLocks noChangeAspect="1"/>
          </p:cNvPicPr>
          <p:nvPr/>
        </p:nvPicPr>
        <p:blipFill>
          <a:blip r:embed="rId4"/>
          <a:stretch>
            <a:fillRect/>
          </a:stretch>
        </p:blipFill>
        <p:spPr>
          <a:xfrm>
            <a:off x="8277225" y="198755"/>
            <a:ext cx="608013" cy="642938"/>
          </a:xfrm>
          <a:prstGeom prst="rect">
            <a:avLst/>
          </a:prstGeom>
          <a:noFill/>
          <a:ln w="9525">
            <a:noFill/>
          </a:ln>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0" dur="1000" fill="hold"/>
                                        <p:tgtEl>
                                          <p:spTgt spid="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2" dur="1000" fill="hold"/>
                                        <p:tgtEl>
                                          <p:spTgt spid="5"/>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34" dur="1000" fill="hold"/>
                                        <p:tgtEl>
                                          <p:spTgt spid="8"/>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9" grpId="1" animBg="1"/>
      <p:bldP spid="5" grpId="0" bldLvl="0" animBg="1"/>
      <p:bldP spid="5" grpId="1" animBg="1"/>
      <p:bldP spid="8" grpId="0" bldLvl="0" animBg="1"/>
      <p:bldP spid="8"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rot="10800000" flipH="1">
            <a:off x="-396491" y="-122252"/>
            <a:ext cx="9667729" cy="5388004"/>
          </a:xfrm>
          <a:prstGeom prst="rect">
            <a:avLst/>
          </a:prstGeom>
        </p:spPr>
      </p:pic>
      <p:pic>
        <p:nvPicPr>
          <p:cNvPr id="4" name="图片 3" descr="2"/>
          <p:cNvPicPr>
            <a:picLocks noChangeAspect="1"/>
          </p:cNvPicPr>
          <p:nvPr/>
        </p:nvPicPr>
        <p:blipFill>
          <a:blip r:embed="rId3"/>
          <a:stretch>
            <a:fillRect/>
          </a:stretch>
        </p:blipFill>
        <p:spPr>
          <a:xfrm>
            <a:off x="1270" y="0"/>
            <a:ext cx="9140825" cy="5142865"/>
          </a:xfrm>
          <a:prstGeom prst="rect">
            <a:avLst/>
          </a:prstGeom>
        </p:spPr>
      </p:pic>
      <p:grpSp>
        <p:nvGrpSpPr>
          <p:cNvPr id="67" name="组合 66"/>
          <p:cNvGrpSpPr/>
          <p:nvPr/>
        </p:nvGrpSpPr>
        <p:grpSpPr>
          <a:xfrm>
            <a:off x="470535" y="1763554"/>
            <a:ext cx="2246948" cy="1241108"/>
            <a:chOff x="761" y="3977"/>
            <a:chExt cx="3893" cy="2008"/>
          </a:xfrm>
        </p:grpSpPr>
        <p:grpSp>
          <p:nvGrpSpPr>
            <p:cNvPr id="25" name="组合 24"/>
            <p:cNvGrpSpPr/>
            <p:nvPr/>
          </p:nvGrpSpPr>
          <p:grpSpPr>
            <a:xfrm>
              <a:off x="761" y="3977"/>
              <a:ext cx="3893" cy="2008"/>
              <a:chOff x="3487334" y="2612622"/>
              <a:chExt cx="5610429" cy="2857880"/>
            </a:xfrm>
          </p:grpSpPr>
          <p:sp>
            <p:nvSpPr>
              <p:cNvPr id="26" name="矩形 25"/>
              <p:cNvSpPr/>
              <p:nvPr>
                <p:custDataLst>
                  <p:tags r:id="rId4"/>
                </p:custDataLst>
              </p:nvPr>
            </p:nvSpPr>
            <p:spPr>
              <a:xfrm>
                <a:off x="3487334" y="2612622"/>
                <a:ext cx="5610429" cy="2857880"/>
              </a:xfrm>
              <a:prstGeom prst="rect">
                <a:avLst/>
              </a:prstGeom>
              <a:solidFill>
                <a:srgbClr val="080808"/>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7" name="矩形 26"/>
              <p:cNvSpPr/>
              <p:nvPr>
                <p:custDataLst>
                  <p:tags r:id="rId5"/>
                </p:custDataLst>
              </p:nvPr>
            </p:nvSpPr>
            <p:spPr>
              <a:xfrm>
                <a:off x="3888421" y="2699706"/>
                <a:ext cx="4814667" cy="2623324"/>
              </a:xfrm>
              <a:prstGeom prst="rect">
                <a:avLst/>
              </a:prstGeom>
              <a:solidFill>
                <a:schemeClr val="bg2"/>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28" name="文本框 27"/>
            <p:cNvSpPr txBox="1"/>
            <p:nvPr>
              <p:custDataLst>
                <p:tags r:id="rId6"/>
              </p:custDataLst>
            </p:nvPr>
          </p:nvSpPr>
          <p:spPr>
            <a:xfrm>
              <a:off x="1316" y="4347"/>
              <a:ext cx="2786" cy="1343"/>
            </a:xfrm>
            <a:prstGeom prst="rect">
              <a:avLst/>
            </a:prstGeom>
          </p:spPr>
          <p:txBody>
            <a:bodyPr wrap="square">
              <a:spAutoFit/>
            </a:bodyPr>
            <a:lstStyle/>
            <a:p>
              <a:pPr algn="ctr"/>
              <a:r>
                <a:rPr lang="en-US" altLang="zh-CN" sz="2400" b="1">
                  <a:solidFill>
                    <a:srgbClr val="FF0000"/>
                  </a:solidFill>
                  <a:latin typeface="Times New Roman" panose="02020603050405020304" charset="0"/>
                  <a:cs typeface="Times New Roman" panose="02020603050405020304" charset="0"/>
                  <a:sym typeface="+mn-ea"/>
                </a:rPr>
                <a:t>Learning objectives</a:t>
              </a:r>
              <a:endParaRPr lang="en-US" altLang="zh-CN" sz="2400" b="1">
                <a:solidFill>
                  <a:srgbClr val="FF0000"/>
                </a:solidFill>
                <a:latin typeface="Times New Roman" panose="02020603050405020304" charset="0"/>
                <a:ea typeface="微软雅黑" panose="020B0503020204020204" charset="-122"/>
                <a:cs typeface="Times New Roman" panose="02020603050405020304" charset="0"/>
                <a:sym typeface="+mn-ea"/>
              </a:endParaRPr>
            </a:p>
          </p:txBody>
        </p:sp>
      </p:grpSp>
      <p:grpSp>
        <p:nvGrpSpPr>
          <p:cNvPr id="5" name="组合 4"/>
          <p:cNvGrpSpPr/>
          <p:nvPr>
            <p:custDataLst>
              <p:tags r:id="rId7"/>
            </p:custDataLst>
          </p:nvPr>
        </p:nvGrpSpPr>
        <p:grpSpPr>
          <a:xfrm>
            <a:off x="5209699" y="434340"/>
            <a:ext cx="392906" cy="973455"/>
            <a:chOff x="2777744" y="2506338"/>
            <a:chExt cx="523882" cy="3302847"/>
          </a:xfrm>
        </p:grpSpPr>
        <p:sp>
          <p:nvSpPr>
            <p:cNvPr id="6" name="矩形 5"/>
            <p:cNvSpPr/>
            <p:nvPr>
              <p:custDataLst>
                <p:tags r:id="rId8"/>
              </p:custDataLst>
            </p:nvPr>
          </p:nvSpPr>
          <p:spPr>
            <a:xfrm>
              <a:off x="2797622" y="2672554"/>
              <a:ext cx="496957" cy="2972872"/>
            </a:xfrm>
            <a:prstGeom prst="rect">
              <a:avLst/>
            </a:prstGeom>
            <a:gradFill flip="none" rotWithShape="1">
              <a:gsLst>
                <a:gs pos="0">
                  <a:srgbClr val="C00000">
                    <a:alpha val="80000"/>
                    <a:lumMod val="50000"/>
                  </a:srgbClr>
                </a:gs>
                <a:gs pos="50000">
                  <a:srgbClr val="C00000"/>
                </a:gs>
                <a:gs pos="100000">
                  <a:srgbClr val="C00000">
                    <a:lumMod val="50000"/>
                    <a:alpha val="8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椭圆 6"/>
            <p:cNvSpPr/>
            <p:nvPr>
              <p:custDataLst>
                <p:tags r:id="rId9"/>
              </p:custDataLst>
            </p:nvPr>
          </p:nvSpPr>
          <p:spPr>
            <a:xfrm>
              <a:off x="2777744" y="5571419"/>
              <a:ext cx="523882" cy="237766"/>
            </a:xfrm>
            <a:prstGeom prst="ellipse">
              <a:avLst/>
            </a:prstGeom>
            <a:solidFill>
              <a:srgbClr val="0808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 name="椭圆 7"/>
            <p:cNvSpPr/>
            <p:nvPr>
              <p:custDataLst>
                <p:tags r:id="rId10"/>
              </p:custDataLst>
            </p:nvPr>
          </p:nvSpPr>
          <p:spPr>
            <a:xfrm>
              <a:off x="2777744" y="2506338"/>
              <a:ext cx="523882" cy="237766"/>
            </a:xfrm>
            <a:prstGeom prst="ellipse">
              <a:avLst/>
            </a:prstGeom>
            <a:solidFill>
              <a:srgbClr val="0808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9" name="组合 8"/>
          <p:cNvGrpSpPr/>
          <p:nvPr>
            <p:custDataLst>
              <p:tags r:id="rId11"/>
            </p:custDataLst>
          </p:nvPr>
        </p:nvGrpSpPr>
        <p:grpSpPr>
          <a:xfrm>
            <a:off x="5602129" y="434340"/>
            <a:ext cx="392906" cy="973455"/>
            <a:chOff x="2777744" y="2506338"/>
            <a:chExt cx="523882" cy="3302847"/>
          </a:xfrm>
        </p:grpSpPr>
        <p:sp>
          <p:nvSpPr>
            <p:cNvPr id="10" name="矩形 9"/>
            <p:cNvSpPr/>
            <p:nvPr>
              <p:custDataLst>
                <p:tags r:id="rId12"/>
              </p:custDataLst>
            </p:nvPr>
          </p:nvSpPr>
          <p:spPr>
            <a:xfrm>
              <a:off x="2797622" y="2672554"/>
              <a:ext cx="496957" cy="2972872"/>
            </a:xfrm>
            <a:prstGeom prst="rect">
              <a:avLst/>
            </a:prstGeom>
            <a:gradFill flip="none" rotWithShape="1">
              <a:gsLst>
                <a:gs pos="0">
                  <a:srgbClr val="C00000">
                    <a:alpha val="75000"/>
                    <a:lumMod val="50000"/>
                  </a:srgbClr>
                </a:gs>
                <a:gs pos="50000">
                  <a:srgbClr val="C00000"/>
                </a:gs>
                <a:gs pos="100000">
                  <a:srgbClr val="C00000">
                    <a:alpha val="80000"/>
                    <a:lumMod val="5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 name="椭圆 10"/>
            <p:cNvSpPr/>
            <p:nvPr>
              <p:custDataLst>
                <p:tags r:id="rId13"/>
              </p:custDataLst>
            </p:nvPr>
          </p:nvSpPr>
          <p:spPr>
            <a:xfrm>
              <a:off x="2777744" y="5571419"/>
              <a:ext cx="523882" cy="237766"/>
            </a:xfrm>
            <a:prstGeom prst="ellipse">
              <a:avLst/>
            </a:prstGeom>
            <a:solidFill>
              <a:srgbClr val="0808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 name="椭圆 12"/>
            <p:cNvSpPr/>
            <p:nvPr>
              <p:custDataLst>
                <p:tags r:id="rId14"/>
              </p:custDataLst>
            </p:nvPr>
          </p:nvSpPr>
          <p:spPr>
            <a:xfrm>
              <a:off x="2777744" y="2506338"/>
              <a:ext cx="523882" cy="237766"/>
            </a:xfrm>
            <a:prstGeom prst="ellipse">
              <a:avLst/>
            </a:prstGeom>
            <a:solidFill>
              <a:srgbClr val="0808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29" name="组合 28"/>
          <p:cNvGrpSpPr/>
          <p:nvPr>
            <p:custDataLst>
              <p:tags r:id="rId15"/>
            </p:custDataLst>
          </p:nvPr>
        </p:nvGrpSpPr>
        <p:grpSpPr>
          <a:xfrm>
            <a:off x="5214938" y="1549241"/>
            <a:ext cx="392906" cy="973455"/>
            <a:chOff x="2777744" y="2506338"/>
            <a:chExt cx="523882" cy="3302847"/>
          </a:xfrm>
        </p:grpSpPr>
        <p:sp>
          <p:nvSpPr>
            <p:cNvPr id="30" name="矩形 29"/>
            <p:cNvSpPr/>
            <p:nvPr>
              <p:custDataLst>
                <p:tags r:id="rId16"/>
              </p:custDataLst>
            </p:nvPr>
          </p:nvSpPr>
          <p:spPr>
            <a:xfrm>
              <a:off x="2797622" y="2672554"/>
              <a:ext cx="496957" cy="2972872"/>
            </a:xfrm>
            <a:prstGeom prst="rect">
              <a:avLst/>
            </a:prstGeom>
            <a:gradFill flip="none" rotWithShape="1">
              <a:gsLst>
                <a:gs pos="0">
                  <a:srgbClr val="C00000">
                    <a:alpha val="80000"/>
                    <a:lumMod val="50000"/>
                  </a:srgbClr>
                </a:gs>
                <a:gs pos="50000">
                  <a:srgbClr val="C00000"/>
                </a:gs>
                <a:gs pos="100000">
                  <a:srgbClr val="C00000">
                    <a:lumMod val="50000"/>
                    <a:alpha val="8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1" name="椭圆 30"/>
            <p:cNvSpPr/>
            <p:nvPr>
              <p:custDataLst>
                <p:tags r:id="rId17"/>
              </p:custDataLst>
            </p:nvPr>
          </p:nvSpPr>
          <p:spPr>
            <a:xfrm>
              <a:off x="2777744" y="5571419"/>
              <a:ext cx="523882" cy="237766"/>
            </a:xfrm>
            <a:prstGeom prst="ellipse">
              <a:avLst/>
            </a:prstGeom>
            <a:solidFill>
              <a:srgbClr val="0808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2" name="椭圆 31"/>
            <p:cNvSpPr/>
            <p:nvPr>
              <p:custDataLst>
                <p:tags r:id="rId18"/>
              </p:custDataLst>
            </p:nvPr>
          </p:nvSpPr>
          <p:spPr>
            <a:xfrm>
              <a:off x="2777744" y="2506338"/>
              <a:ext cx="523882" cy="237766"/>
            </a:xfrm>
            <a:prstGeom prst="ellipse">
              <a:avLst/>
            </a:prstGeom>
            <a:solidFill>
              <a:srgbClr val="0808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33" name="组合 32"/>
          <p:cNvGrpSpPr/>
          <p:nvPr>
            <p:custDataLst>
              <p:tags r:id="rId19"/>
            </p:custDataLst>
          </p:nvPr>
        </p:nvGrpSpPr>
        <p:grpSpPr>
          <a:xfrm>
            <a:off x="5607368" y="1549241"/>
            <a:ext cx="392906" cy="973455"/>
            <a:chOff x="2777744" y="2506338"/>
            <a:chExt cx="523882" cy="3302847"/>
          </a:xfrm>
        </p:grpSpPr>
        <p:sp>
          <p:nvSpPr>
            <p:cNvPr id="34" name="矩形 33"/>
            <p:cNvSpPr/>
            <p:nvPr>
              <p:custDataLst>
                <p:tags r:id="rId20"/>
              </p:custDataLst>
            </p:nvPr>
          </p:nvSpPr>
          <p:spPr>
            <a:xfrm>
              <a:off x="2797622" y="2672554"/>
              <a:ext cx="496957" cy="2972872"/>
            </a:xfrm>
            <a:prstGeom prst="rect">
              <a:avLst/>
            </a:prstGeom>
            <a:gradFill flip="none" rotWithShape="1">
              <a:gsLst>
                <a:gs pos="0">
                  <a:srgbClr val="C00000">
                    <a:alpha val="75000"/>
                    <a:lumMod val="50000"/>
                  </a:srgbClr>
                </a:gs>
                <a:gs pos="50000">
                  <a:srgbClr val="C00000"/>
                </a:gs>
                <a:gs pos="100000">
                  <a:srgbClr val="C00000">
                    <a:alpha val="80000"/>
                    <a:lumMod val="5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 name="椭圆 34"/>
            <p:cNvSpPr/>
            <p:nvPr>
              <p:custDataLst>
                <p:tags r:id="rId21"/>
              </p:custDataLst>
            </p:nvPr>
          </p:nvSpPr>
          <p:spPr>
            <a:xfrm>
              <a:off x="2777744" y="5571419"/>
              <a:ext cx="523882" cy="237766"/>
            </a:xfrm>
            <a:prstGeom prst="ellipse">
              <a:avLst/>
            </a:prstGeom>
            <a:solidFill>
              <a:srgbClr val="0808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6" name="椭圆 35"/>
            <p:cNvSpPr/>
            <p:nvPr>
              <p:custDataLst>
                <p:tags r:id="rId22"/>
              </p:custDataLst>
            </p:nvPr>
          </p:nvSpPr>
          <p:spPr>
            <a:xfrm>
              <a:off x="2777744" y="2506338"/>
              <a:ext cx="523882" cy="237766"/>
            </a:xfrm>
            <a:prstGeom prst="ellipse">
              <a:avLst/>
            </a:prstGeom>
            <a:solidFill>
              <a:srgbClr val="0808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37" name="组合 36"/>
          <p:cNvGrpSpPr/>
          <p:nvPr>
            <p:custDataLst>
              <p:tags r:id="rId23"/>
            </p:custDataLst>
          </p:nvPr>
        </p:nvGrpSpPr>
        <p:grpSpPr>
          <a:xfrm>
            <a:off x="5220653" y="2636996"/>
            <a:ext cx="392906" cy="973455"/>
            <a:chOff x="2777744" y="2506338"/>
            <a:chExt cx="523882" cy="3302847"/>
          </a:xfrm>
        </p:grpSpPr>
        <p:sp>
          <p:nvSpPr>
            <p:cNvPr id="38" name="矩形 37"/>
            <p:cNvSpPr/>
            <p:nvPr>
              <p:custDataLst>
                <p:tags r:id="rId24"/>
              </p:custDataLst>
            </p:nvPr>
          </p:nvSpPr>
          <p:spPr>
            <a:xfrm>
              <a:off x="2797622" y="2672554"/>
              <a:ext cx="496957" cy="2972872"/>
            </a:xfrm>
            <a:prstGeom prst="rect">
              <a:avLst/>
            </a:prstGeom>
            <a:gradFill flip="none" rotWithShape="1">
              <a:gsLst>
                <a:gs pos="0">
                  <a:srgbClr val="C00000">
                    <a:alpha val="80000"/>
                    <a:lumMod val="50000"/>
                  </a:srgbClr>
                </a:gs>
                <a:gs pos="50000">
                  <a:srgbClr val="C00000"/>
                </a:gs>
                <a:gs pos="100000">
                  <a:srgbClr val="C00000">
                    <a:lumMod val="50000"/>
                    <a:alpha val="8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9" name="椭圆 38"/>
            <p:cNvSpPr/>
            <p:nvPr>
              <p:custDataLst>
                <p:tags r:id="rId25"/>
              </p:custDataLst>
            </p:nvPr>
          </p:nvSpPr>
          <p:spPr>
            <a:xfrm>
              <a:off x="2777744" y="5571419"/>
              <a:ext cx="523882" cy="237766"/>
            </a:xfrm>
            <a:prstGeom prst="ellipse">
              <a:avLst/>
            </a:prstGeom>
            <a:solidFill>
              <a:srgbClr val="0808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0" name="椭圆 39"/>
            <p:cNvSpPr/>
            <p:nvPr>
              <p:custDataLst>
                <p:tags r:id="rId26"/>
              </p:custDataLst>
            </p:nvPr>
          </p:nvSpPr>
          <p:spPr>
            <a:xfrm>
              <a:off x="2777744" y="2506338"/>
              <a:ext cx="523882" cy="237766"/>
            </a:xfrm>
            <a:prstGeom prst="ellipse">
              <a:avLst/>
            </a:prstGeom>
            <a:solidFill>
              <a:srgbClr val="0808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41" name="组合 40"/>
          <p:cNvGrpSpPr/>
          <p:nvPr>
            <p:custDataLst>
              <p:tags r:id="rId27"/>
            </p:custDataLst>
          </p:nvPr>
        </p:nvGrpSpPr>
        <p:grpSpPr>
          <a:xfrm>
            <a:off x="5613083" y="2636996"/>
            <a:ext cx="392906" cy="973455"/>
            <a:chOff x="2777744" y="2506338"/>
            <a:chExt cx="523882" cy="3302847"/>
          </a:xfrm>
        </p:grpSpPr>
        <p:sp>
          <p:nvSpPr>
            <p:cNvPr id="42" name="矩形 41"/>
            <p:cNvSpPr/>
            <p:nvPr>
              <p:custDataLst>
                <p:tags r:id="rId28"/>
              </p:custDataLst>
            </p:nvPr>
          </p:nvSpPr>
          <p:spPr>
            <a:xfrm>
              <a:off x="2797622" y="2672554"/>
              <a:ext cx="496957" cy="2972872"/>
            </a:xfrm>
            <a:prstGeom prst="rect">
              <a:avLst/>
            </a:prstGeom>
            <a:gradFill flip="none" rotWithShape="1">
              <a:gsLst>
                <a:gs pos="0">
                  <a:srgbClr val="C00000">
                    <a:alpha val="75000"/>
                    <a:lumMod val="50000"/>
                  </a:srgbClr>
                </a:gs>
                <a:gs pos="50000">
                  <a:srgbClr val="C00000"/>
                </a:gs>
                <a:gs pos="100000">
                  <a:srgbClr val="C00000">
                    <a:alpha val="80000"/>
                    <a:lumMod val="5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3" name="椭圆 42"/>
            <p:cNvSpPr/>
            <p:nvPr>
              <p:custDataLst>
                <p:tags r:id="rId29"/>
              </p:custDataLst>
            </p:nvPr>
          </p:nvSpPr>
          <p:spPr>
            <a:xfrm>
              <a:off x="2777744" y="5571419"/>
              <a:ext cx="523882" cy="237766"/>
            </a:xfrm>
            <a:prstGeom prst="ellipse">
              <a:avLst/>
            </a:prstGeom>
            <a:solidFill>
              <a:srgbClr val="0808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4" name="椭圆 43"/>
            <p:cNvSpPr/>
            <p:nvPr>
              <p:custDataLst>
                <p:tags r:id="rId30"/>
              </p:custDataLst>
            </p:nvPr>
          </p:nvSpPr>
          <p:spPr>
            <a:xfrm>
              <a:off x="2777744" y="2506338"/>
              <a:ext cx="523882" cy="237766"/>
            </a:xfrm>
            <a:prstGeom prst="ellipse">
              <a:avLst/>
            </a:prstGeom>
            <a:solidFill>
              <a:srgbClr val="0808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45" name="组合 44"/>
          <p:cNvGrpSpPr/>
          <p:nvPr>
            <p:custDataLst>
              <p:tags r:id="rId31"/>
            </p:custDataLst>
          </p:nvPr>
        </p:nvGrpSpPr>
        <p:grpSpPr>
          <a:xfrm>
            <a:off x="5234464" y="3773805"/>
            <a:ext cx="392906" cy="973455"/>
            <a:chOff x="2777744" y="2506338"/>
            <a:chExt cx="523882" cy="3302847"/>
          </a:xfrm>
        </p:grpSpPr>
        <p:sp>
          <p:nvSpPr>
            <p:cNvPr id="46" name="矩形 45"/>
            <p:cNvSpPr/>
            <p:nvPr>
              <p:custDataLst>
                <p:tags r:id="rId32"/>
              </p:custDataLst>
            </p:nvPr>
          </p:nvSpPr>
          <p:spPr>
            <a:xfrm>
              <a:off x="2797622" y="2672554"/>
              <a:ext cx="496957" cy="2972872"/>
            </a:xfrm>
            <a:prstGeom prst="rect">
              <a:avLst/>
            </a:prstGeom>
            <a:gradFill flip="none" rotWithShape="1">
              <a:gsLst>
                <a:gs pos="0">
                  <a:srgbClr val="C00000">
                    <a:alpha val="80000"/>
                    <a:lumMod val="50000"/>
                  </a:srgbClr>
                </a:gs>
                <a:gs pos="50000">
                  <a:srgbClr val="C00000"/>
                </a:gs>
                <a:gs pos="100000">
                  <a:srgbClr val="C00000">
                    <a:lumMod val="50000"/>
                    <a:alpha val="8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7" name="椭圆 46"/>
            <p:cNvSpPr/>
            <p:nvPr>
              <p:custDataLst>
                <p:tags r:id="rId33"/>
              </p:custDataLst>
            </p:nvPr>
          </p:nvSpPr>
          <p:spPr>
            <a:xfrm>
              <a:off x="2777744" y="5571419"/>
              <a:ext cx="523882" cy="237766"/>
            </a:xfrm>
            <a:prstGeom prst="ellipse">
              <a:avLst/>
            </a:prstGeom>
            <a:solidFill>
              <a:srgbClr val="0808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8" name="椭圆 47"/>
            <p:cNvSpPr/>
            <p:nvPr>
              <p:custDataLst>
                <p:tags r:id="rId34"/>
              </p:custDataLst>
            </p:nvPr>
          </p:nvSpPr>
          <p:spPr>
            <a:xfrm>
              <a:off x="2777744" y="2506338"/>
              <a:ext cx="523882" cy="237766"/>
            </a:xfrm>
            <a:prstGeom prst="ellipse">
              <a:avLst/>
            </a:prstGeom>
            <a:solidFill>
              <a:srgbClr val="0808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49" name="组合 48"/>
          <p:cNvGrpSpPr/>
          <p:nvPr>
            <p:custDataLst>
              <p:tags r:id="rId35"/>
            </p:custDataLst>
          </p:nvPr>
        </p:nvGrpSpPr>
        <p:grpSpPr>
          <a:xfrm>
            <a:off x="5626894" y="3773805"/>
            <a:ext cx="392906" cy="973455"/>
            <a:chOff x="2777744" y="2506338"/>
            <a:chExt cx="523882" cy="3302847"/>
          </a:xfrm>
        </p:grpSpPr>
        <p:sp>
          <p:nvSpPr>
            <p:cNvPr id="50" name="矩形 49"/>
            <p:cNvSpPr/>
            <p:nvPr>
              <p:custDataLst>
                <p:tags r:id="rId36"/>
              </p:custDataLst>
            </p:nvPr>
          </p:nvSpPr>
          <p:spPr>
            <a:xfrm>
              <a:off x="2797622" y="2672554"/>
              <a:ext cx="496957" cy="2972872"/>
            </a:xfrm>
            <a:prstGeom prst="rect">
              <a:avLst/>
            </a:prstGeom>
            <a:gradFill flip="none" rotWithShape="1">
              <a:gsLst>
                <a:gs pos="0">
                  <a:srgbClr val="C00000">
                    <a:alpha val="75000"/>
                    <a:lumMod val="50000"/>
                  </a:srgbClr>
                </a:gs>
                <a:gs pos="50000">
                  <a:srgbClr val="C00000"/>
                </a:gs>
                <a:gs pos="100000">
                  <a:srgbClr val="C00000">
                    <a:alpha val="80000"/>
                    <a:lumMod val="5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1" name="椭圆 50"/>
            <p:cNvSpPr/>
            <p:nvPr>
              <p:custDataLst>
                <p:tags r:id="rId37"/>
              </p:custDataLst>
            </p:nvPr>
          </p:nvSpPr>
          <p:spPr>
            <a:xfrm>
              <a:off x="2777744" y="5571419"/>
              <a:ext cx="523882" cy="237766"/>
            </a:xfrm>
            <a:prstGeom prst="ellipse">
              <a:avLst/>
            </a:prstGeom>
            <a:solidFill>
              <a:srgbClr val="0808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2" name="椭圆 51"/>
            <p:cNvSpPr/>
            <p:nvPr>
              <p:custDataLst>
                <p:tags r:id="rId38"/>
              </p:custDataLst>
            </p:nvPr>
          </p:nvSpPr>
          <p:spPr>
            <a:xfrm>
              <a:off x="2777744" y="2506338"/>
              <a:ext cx="523882" cy="237766"/>
            </a:xfrm>
            <a:prstGeom prst="ellipse">
              <a:avLst/>
            </a:prstGeom>
            <a:solidFill>
              <a:srgbClr val="0808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55" name="缺角矩形 54"/>
          <p:cNvSpPr/>
          <p:nvPr>
            <p:custDataLst>
              <p:tags r:id="rId39"/>
            </p:custDataLst>
          </p:nvPr>
        </p:nvSpPr>
        <p:spPr>
          <a:xfrm>
            <a:off x="3588385" y="634365"/>
            <a:ext cx="4236720" cy="556895"/>
          </a:xfrm>
          <a:prstGeom prst="plaque">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1350"/>
          </a:p>
        </p:txBody>
      </p:sp>
      <p:sp>
        <p:nvSpPr>
          <p:cNvPr id="56" name="缺角矩形 55"/>
          <p:cNvSpPr/>
          <p:nvPr>
            <p:custDataLst>
              <p:tags r:id="rId40"/>
            </p:custDataLst>
          </p:nvPr>
        </p:nvSpPr>
        <p:spPr>
          <a:xfrm>
            <a:off x="3588385" y="1760855"/>
            <a:ext cx="4236720" cy="544830"/>
          </a:xfrm>
          <a:prstGeom prst="plaque">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1350"/>
          </a:p>
        </p:txBody>
      </p:sp>
      <p:sp>
        <p:nvSpPr>
          <p:cNvPr id="58" name="缺角矩形 57"/>
          <p:cNvSpPr/>
          <p:nvPr>
            <p:custDataLst>
              <p:tags r:id="rId41"/>
            </p:custDataLst>
          </p:nvPr>
        </p:nvSpPr>
        <p:spPr>
          <a:xfrm>
            <a:off x="3588385" y="2821305"/>
            <a:ext cx="4236720" cy="555625"/>
          </a:xfrm>
          <a:prstGeom prst="plaque">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1350"/>
          </a:p>
        </p:txBody>
      </p:sp>
      <p:sp>
        <p:nvSpPr>
          <p:cNvPr id="59" name="缺角矩形 58"/>
          <p:cNvSpPr/>
          <p:nvPr>
            <p:custDataLst>
              <p:tags r:id="rId42"/>
            </p:custDataLst>
          </p:nvPr>
        </p:nvSpPr>
        <p:spPr>
          <a:xfrm>
            <a:off x="3588385" y="3994150"/>
            <a:ext cx="4236720" cy="532130"/>
          </a:xfrm>
          <a:prstGeom prst="plaque">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1350"/>
          </a:p>
        </p:txBody>
      </p:sp>
      <p:sp>
        <p:nvSpPr>
          <p:cNvPr id="12" name="文本框 11"/>
          <p:cNvSpPr txBox="1"/>
          <p:nvPr>
            <p:custDataLst>
              <p:tags r:id="rId43"/>
            </p:custDataLst>
          </p:nvPr>
        </p:nvSpPr>
        <p:spPr>
          <a:xfrm>
            <a:off x="3851910" y="642620"/>
            <a:ext cx="3570605" cy="583565"/>
          </a:xfrm>
          <a:prstGeom prst="rect">
            <a:avLst/>
          </a:prstGeom>
          <a:noFill/>
        </p:spPr>
        <p:txBody>
          <a:bodyPr wrap="square" rtlCol="0">
            <a:spAutoFit/>
          </a:bodyPr>
          <a:lstStyle/>
          <a:p>
            <a:pPr algn="ctr"/>
            <a:r>
              <a:rPr lang="zh-CN" altLang="en-US" sz="3200">
                <a:latin typeface="宋体" panose="02010600030101010101" pitchFamily="2" charset="-122"/>
                <a:ea typeface="宋体" panose="02010600030101010101" pitchFamily="2" charset="-122"/>
              </a:rPr>
              <a:t>文本解读</a:t>
            </a:r>
            <a:r>
              <a:rPr lang="en-US" altLang="zh-CN" sz="3200">
                <a:latin typeface="宋体" panose="02010600030101010101" pitchFamily="2" charset="-122"/>
                <a:ea typeface="宋体" panose="02010600030101010101" pitchFamily="2" charset="-122"/>
              </a:rPr>
              <a:t>(</a:t>
            </a:r>
            <a:r>
              <a:rPr lang="zh-CN" altLang="en-US" sz="3200">
                <a:latin typeface="宋体" panose="02010600030101010101" pitchFamily="2" charset="-122"/>
                <a:ea typeface="宋体" panose="02010600030101010101" pitchFamily="2" charset="-122"/>
              </a:rPr>
              <a:t>读</a:t>
            </a:r>
            <a:r>
              <a:rPr lang="en-US" altLang="zh-CN" sz="3200">
                <a:latin typeface="宋体" panose="02010600030101010101" pitchFamily="2" charset="-122"/>
                <a:ea typeface="宋体" panose="02010600030101010101" pitchFamily="2" charset="-122"/>
              </a:rPr>
              <a:t>)</a:t>
            </a:r>
            <a:endParaRPr lang="en-US" altLang="zh-CN" sz="3200">
              <a:latin typeface="宋体" panose="02010600030101010101" pitchFamily="2" charset="-122"/>
              <a:ea typeface="宋体" panose="02010600030101010101" pitchFamily="2" charset="-122"/>
            </a:endParaRPr>
          </a:p>
        </p:txBody>
      </p:sp>
      <p:sp>
        <p:nvSpPr>
          <p:cNvPr id="14" name="文本框 13"/>
          <p:cNvSpPr txBox="1"/>
          <p:nvPr>
            <p:custDataLst>
              <p:tags r:id="rId44"/>
            </p:custDataLst>
          </p:nvPr>
        </p:nvSpPr>
        <p:spPr>
          <a:xfrm>
            <a:off x="3923665" y="1779270"/>
            <a:ext cx="3570605" cy="583565"/>
          </a:xfrm>
          <a:prstGeom prst="rect">
            <a:avLst/>
          </a:prstGeom>
          <a:noFill/>
        </p:spPr>
        <p:txBody>
          <a:bodyPr wrap="square" rtlCol="0">
            <a:spAutoFit/>
          </a:bodyPr>
          <a:lstStyle/>
          <a:p>
            <a:pPr algn="ctr"/>
            <a:r>
              <a:rPr lang="zh-CN" altLang="en-US" sz="3200">
                <a:latin typeface="宋体" panose="02010600030101010101" pitchFamily="2" charset="-122"/>
                <a:ea typeface="宋体" panose="02010600030101010101" pitchFamily="2" charset="-122"/>
                <a:sym typeface="+mn-ea"/>
              </a:rPr>
              <a:t>搭建支架</a:t>
            </a:r>
            <a:r>
              <a:rPr lang="en-US" altLang="zh-CN" sz="3200">
                <a:latin typeface="宋体" panose="02010600030101010101" pitchFamily="2" charset="-122"/>
                <a:ea typeface="宋体" panose="02010600030101010101" pitchFamily="2" charset="-122"/>
                <a:sym typeface="+mn-ea"/>
              </a:rPr>
              <a:t>(</a:t>
            </a:r>
            <a:r>
              <a:rPr lang="zh-CN" altLang="en-US" sz="3200">
                <a:latin typeface="宋体" panose="02010600030101010101" pitchFamily="2" charset="-122"/>
                <a:ea typeface="宋体" panose="02010600030101010101" pitchFamily="2" charset="-122"/>
                <a:sym typeface="+mn-ea"/>
              </a:rPr>
              <a:t>析</a:t>
            </a:r>
            <a:r>
              <a:rPr lang="en-US" altLang="zh-CN" sz="3200">
                <a:latin typeface="宋体" panose="02010600030101010101" pitchFamily="2" charset="-122"/>
                <a:ea typeface="宋体" panose="02010600030101010101" pitchFamily="2" charset="-122"/>
                <a:sym typeface="+mn-ea"/>
              </a:rPr>
              <a:t>)</a:t>
            </a:r>
            <a:endParaRPr lang="zh-CN" altLang="en-US" sz="3200">
              <a:latin typeface="宋体" panose="02010600030101010101" pitchFamily="2" charset="-122"/>
              <a:ea typeface="宋体" panose="02010600030101010101" pitchFamily="2" charset="-122"/>
            </a:endParaRPr>
          </a:p>
        </p:txBody>
      </p:sp>
      <p:sp>
        <p:nvSpPr>
          <p:cNvPr id="15" name="文本框 14"/>
          <p:cNvSpPr txBox="1"/>
          <p:nvPr>
            <p:custDataLst>
              <p:tags r:id="rId45"/>
            </p:custDataLst>
          </p:nvPr>
        </p:nvSpPr>
        <p:spPr>
          <a:xfrm>
            <a:off x="3923665" y="2818130"/>
            <a:ext cx="3570605" cy="583565"/>
          </a:xfrm>
          <a:prstGeom prst="rect">
            <a:avLst/>
          </a:prstGeom>
          <a:noFill/>
        </p:spPr>
        <p:txBody>
          <a:bodyPr wrap="square" rtlCol="0">
            <a:spAutoFit/>
          </a:bodyPr>
          <a:lstStyle/>
          <a:p>
            <a:pPr algn="ctr"/>
            <a:r>
              <a:rPr lang="zh-CN" altLang="en-US" sz="3200">
                <a:latin typeface="宋体" panose="02010600030101010101" pitchFamily="2" charset="-122"/>
                <a:ea typeface="宋体" panose="02010600030101010101" pitchFamily="2" charset="-122"/>
              </a:rPr>
              <a:t>建构语言</a:t>
            </a:r>
            <a:r>
              <a:rPr lang="en-US" altLang="zh-CN" sz="3200">
                <a:latin typeface="宋体" panose="02010600030101010101" pitchFamily="2" charset="-122"/>
                <a:ea typeface="宋体" panose="02010600030101010101" pitchFamily="2" charset="-122"/>
                <a:sym typeface="+mn-ea"/>
              </a:rPr>
              <a:t>(</a:t>
            </a:r>
            <a:r>
              <a:rPr lang="zh-CN" altLang="en-US" sz="3200">
                <a:latin typeface="宋体" panose="02010600030101010101" pitchFamily="2" charset="-122"/>
                <a:ea typeface="宋体" panose="02010600030101010101" pitchFamily="2" charset="-122"/>
                <a:sym typeface="+mn-ea"/>
              </a:rPr>
              <a:t>写</a:t>
            </a:r>
            <a:r>
              <a:rPr lang="en-US" altLang="zh-CN" sz="3200">
                <a:latin typeface="宋体" panose="02010600030101010101" pitchFamily="2" charset="-122"/>
                <a:ea typeface="宋体" panose="02010600030101010101" pitchFamily="2" charset="-122"/>
                <a:sym typeface="+mn-ea"/>
              </a:rPr>
              <a:t>)</a:t>
            </a:r>
            <a:endParaRPr lang="zh-CN" altLang="en-US" sz="3200">
              <a:latin typeface="宋体" panose="02010600030101010101" pitchFamily="2" charset="-122"/>
              <a:ea typeface="宋体" panose="02010600030101010101" pitchFamily="2" charset="-122"/>
            </a:endParaRPr>
          </a:p>
        </p:txBody>
      </p:sp>
      <p:sp>
        <p:nvSpPr>
          <p:cNvPr id="16" name="文本框 15"/>
          <p:cNvSpPr txBox="1"/>
          <p:nvPr>
            <p:custDataLst>
              <p:tags r:id="rId46"/>
            </p:custDataLst>
          </p:nvPr>
        </p:nvSpPr>
        <p:spPr>
          <a:xfrm>
            <a:off x="3923665" y="3997325"/>
            <a:ext cx="3570605" cy="583565"/>
          </a:xfrm>
          <a:prstGeom prst="rect">
            <a:avLst/>
          </a:prstGeom>
          <a:noFill/>
        </p:spPr>
        <p:txBody>
          <a:bodyPr wrap="square" rtlCol="0">
            <a:spAutoFit/>
          </a:bodyPr>
          <a:lstStyle/>
          <a:p>
            <a:pPr algn="ctr"/>
            <a:r>
              <a:rPr lang="zh-CN" altLang="en-US" sz="3200">
                <a:latin typeface="宋体" panose="02010600030101010101" pitchFamily="2" charset="-122"/>
                <a:ea typeface="宋体" panose="02010600030101010101" pitchFamily="2" charset="-122"/>
              </a:rPr>
              <a:t>作品点评</a:t>
            </a:r>
            <a:r>
              <a:rPr lang="en-US" altLang="zh-CN" sz="3200">
                <a:latin typeface="宋体" panose="02010600030101010101" pitchFamily="2" charset="-122"/>
                <a:ea typeface="宋体" panose="02010600030101010101" pitchFamily="2" charset="-122"/>
                <a:sym typeface="+mn-ea"/>
              </a:rPr>
              <a:t>(</a:t>
            </a:r>
            <a:r>
              <a:rPr lang="zh-CN" altLang="en-US" sz="3200">
                <a:latin typeface="宋体" panose="02010600030101010101" pitchFamily="2" charset="-122"/>
                <a:ea typeface="宋体" panose="02010600030101010101" pitchFamily="2" charset="-122"/>
                <a:sym typeface="+mn-ea"/>
              </a:rPr>
              <a:t>评</a:t>
            </a:r>
            <a:r>
              <a:rPr lang="en-US" altLang="zh-CN" sz="3200">
                <a:latin typeface="宋体" panose="02010600030101010101" pitchFamily="2" charset="-122"/>
                <a:ea typeface="宋体" panose="02010600030101010101" pitchFamily="2" charset="-122"/>
                <a:sym typeface="+mn-ea"/>
              </a:rPr>
              <a:t>)</a:t>
            </a:r>
            <a:endParaRPr lang="zh-CN" altLang="en-US" sz="3200">
              <a:latin typeface="宋体" panose="02010600030101010101" pitchFamily="2" charset="-122"/>
              <a:ea typeface="宋体" panose="02010600030101010101" pitchFamily="2" charset="-122"/>
            </a:endParaRPr>
          </a:p>
        </p:txBody>
      </p:sp>
      <p:pic>
        <p:nvPicPr>
          <p:cNvPr id="5124" name="图片 6" descr="logo横版 png"/>
          <p:cNvPicPr>
            <a:picLocks noChangeAspect="1"/>
          </p:cNvPicPr>
          <p:nvPr/>
        </p:nvPicPr>
        <p:blipFill>
          <a:blip r:embed="rId47"/>
          <a:stretch>
            <a:fillRect/>
          </a:stretch>
        </p:blipFill>
        <p:spPr>
          <a:xfrm>
            <a:off x="8277225" y="198755"/>
            <a:ext cx="608013" cy="642938"/>
          </a:xfrm>
          <a:prstGeom prst="rect">
            <a:avLst/>
          </a:prstGeom>
          <a:noFill/>
          <a:ln w="9525">
            <a:noFill/>
          </a:ln>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42" presetClass="path" presetSubtype="0" accel="50000" decel="50000" fill="hold" nodeType="withEffect">
                                  <p:stCondLst>
                                    <p:cond delay="0"/>
                                  </p:stCondLst>
                                  <p:childTnLst>
                                    <p:animMotion origin="layout" path="M 5E-6 -3.7037E-6 L -0.21836 0.00371 " pathEditMode="relative" rAng="0" ptsTypes="AA">
                                      <p:cBhvr>
                                        <p:cTn id="12" dur="2000" fill="hold"/>
                                        <p:tgtEl>
                                          <p:spTgt spid="5"/>
                                        </p:tgtEl>
                                        <p:attrNameLst>
                                          <p:attrName>ppt_x</p:attrName>
                                          <p:attrName>ppt_y</p:attrName>
                                        </p:attrNameLst>
                                      </p:cBhvr>
                                      <p:rCtr x="-10924" y="185"/>
                                    </p:animMotion>
                                  </p:childTnLst>
                                </p:cTn>
                              </p:par>
                              <p:par>
                                <p:cTn id="13" presetID="42" presetClass="path" presetSubtype="0" accel="50000" decel="50000" fill="hold" nodeType="withEffect">
                                  <p:stCondLst>
                                    <p:cond delay="0"/>
                                  </p:stCondLst>
                                  <p:childTnLst>
                                    <p:animMotion origin="layout" path="M -3.75E-6 -3.7037E-6 L 0.23881 0.00371 " pathEditMode="relative" rAng="0" ptsTypes="AA">
                                      <p:cBhvr>
                                        <p:cTn id="14" dur="2000" fill="hold"/>
                                        <p:tgtEl>
                                          <p:spTgt spid="9"/>
                                        </p:tgtEl>
                                        <p:attrNameLst>
                                          <p:attrName>ppt_x</p:attrName>
                                          <p:attrName>ppt_y</p:attrName>
                                        </p:attrNameLst>
                                      </p:cBhvr>
                                      <p:rCtr x="11940" y="185"/>
                                    </p:animMotion>
                                  </p:childTnLst>
                                </p:cTn>
                              </p:par>
                              <p:par>
                                <p:cTn id="15" presetID="10"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par>
                                <p:cTn id="18" presetID="10" presetClass="entr" presetSubtype="0" fill="hold" nodeType="with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fade">
                                      <p:cBhvr>
                                        <p:cTn id="20" dur="500"/>
                                        <p:tgtEl>
                                          <p:spTgt spid="33"/>
                                        </p:tgtEl>
                                      </p:cBhvr>
                                    </p:animEffect>
                                  </p:childTnLst>
                                </p:cTn>
                              </p:par>
                              <p:par>
                                <p:cTn id="21" presetID="42" presetClass="path" presetSubtype="0" accel="50000" decel="50000" fill="hold" nodeType="withEffect">
                                  <p:stCondLst>
                                    <p:cond delay="0"/>
                                  </p:stCondLst>
                                  <p:childTnLst>
                                    <p:animMotion origin="layout" path="M 5E-6 -3.7037E-6 L -0.21836 0.00371 " pathEditMode="relative" rAng="0" ptsTypes="AA">
                                      <p:cBhvr>
                                        <p:cTn id="22" dur="2000" fill="hold"/>
                                        <p:tgtEl>
                                          <p:spTgt spid="29"/>
                                        </p:tgtEl>
                                        <p:attrNameLst>
                                          <p:attrName>ppt_x</p:attrName>
                                          <p:attrName>ppt_y</p:attrName>
                                        </p:attrNameLst>
                                      </p:cBhvr>
                                      <p:rCtr x="-10924" y="185"/>
                                    </p:animMotion>
                                  </p:childTnLst>
                                </p:cTn>
                              </p:par>
                              <p:par>
                                <p:cTn id="23" presetID="42" presetClass="path" presetSubtype="0" accel="50000" decel="50000" fill="hold" nodeType="withEffect">
                                  <p:stCondLst>
                                    <p:cond delay="0"/>
                                  </p:stCondLst>
                                  <p:childTnLst>
                                    <p:animMotion origin="layout" path="M -3.75E-6 -3.7037E-6 L 0.23881 0.00371 " pathEditMode="relative" rAng="0" ptsTypes="AA">
                                      <p:cBhvr>
                                        <p:cTn id="24" dur="2000" fill="hold"/>
                                        <p:tgtEl>
                                          <p:spTgt spid="33"/>
                                        </p:tgtEl>
                                        <p:attrNameLst>
                                          <p:attrName>ppt_x</p:attrName>
                                          <p:attrName>ppt_y</p:attrName>
                                        </p:attrNameLst>
                                      </p:cBhvr>
                                      <p:rCtr x="11940" y="185"/>
                                    </p:animMotion>
                                  </p:childTnLst>
                                </p:cTn>
                              </p:par>
                              <p:par>
                                <p:cTn id="25" presetID="10" presetClass="entr" presetSubtype="0" fill="hold" nodeType="with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par>
                                <p:cTn id="28" presetID="10" presetClass="entr" presetSubtype="0" fill="hold" nodeType="with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fade">
                                      <p:cBhvr>
                                        <p:cTn id="30" dur="500"/>
                                        <p:tgtEl>
                                          <p:spTgt spid="41"/>
                                        </p:tgtEl>
                                      </p:cBhvr>
                                    </p:animEffect>
                                  </p:childTnLst>
                                </p:cTn>
                              </p:par>
                              <p:par>
                                <p:cTn id="31" presetID="42" presetClass="path" presetSubtype="0" accel="50000" decel="50000" fill="hold" nodeType="withEffect">
                                  <p:stCondLst>
                                    <p:cond delay="0"/>
                                  </p:stCondLst>
                                  <p:childTnLst>
                                    <p:animMotion origin="layout" path="M 5E-6 -3.7037E-6 L -0.21836 0.00371 " pathEditMode="relative" rAng="0" ptsTypes="AA">
                                      <p:cBhvr>
                                        <p:cTn id="32" dur="2000" fill="hold"/>
                                        <p:tgtEl>
                                          <p:spTgt spid="37"/>
                                        </p:tgtEl>
                                        <p:attrNameLst>
                                          <p:attrName>ppt_x</p:attrName>
                                          <p:attrName>ppt_y</p:attrName>
                                        </p:attrNameLst>
                                      </p:cBhvr>
                                      <p:rCtr x="-10924" y="185"/>
                                    </p:animMotion>
                                  </p:childTnLst>
                                </p:cTn>
                              </p:par>
                              <p:par>
                                <p:cTn id="33" presetID="42" presetClass="path" presetSubtype="0" accel="50000" decel="50000" fill="hold" nodeType="withEffect">
                                  <p:stCondLst>
                                    <p:cond delay="0"/>
                                  </p:stCondLst>
                                  <p:childTnLst>
                                    <p:animMotion origin="layout" path="M -3.75E-6 -3.7037E-6 L 0.23881 0.00371 " pathEditMode="relative" rAng="0" ptsTypes="AA">
                                      <p:cBhvr>
                                        <p:cTn id="34" dur="2000" fill="hold"/>
                                        <p:tgtEl>
                                          <p:spTgt spid="41"/>
                                        </p:tgtEl>
                                        <p:attrNameLst>
                                          <p:attrName>ppt_x</p:attrName>
                                          <p:attrName>ppt_y</p:attrName>
                                        </p:attrNameLst>
                                      </p:cBhvr>
                                      <p:rCtr x="11940" y="185"/>
                                    </p:animMotion>
                                  </p:childTnLst>
                                </p:cTn>
                              </p:par>
                              <p:par>
                                <p:cTn id="35" presetID="10" presetClass="entr" presetSubtype="0" fill="hold" nodeType="with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fade">
                                      <p:cBhvr>
                                        <p:cTn id="37" dur="500"/>
                                        <p:tgtEl>
                                          <p:spTgt spid="45"/>
                                        </p:tgtEl>
                                      </p:cBhvr>
                                    </p:animEffect>
                                  </p:childTnLst>
                                </p:cTn>
                              </p:par>
                              <p:par>
                                <p:cTn id="38" presetID="10" presetClass="entr" presetSubtype="0" fill="hold" nodeType="withEffect">
                                  <p:stCondLst>
                                    <p:cond delay="0"/>
                                  </p:stCondLst>
                                  <p:childTnLst>
                                    <p:set>
                                      <p:cBhvr>
                                        <p:cTn id="39" dur="1" fill="hold">
                                          <p:stCondLst>
                                            <p:cond delay="0"/>
                                          </p:stCondLst>
                                        </p:cTn>
                                        <p:tgtEl>
                                          <p:spTgt spid="49"/>
                                        </p:tgtEl>
                                        <p:attrNameLst>
                                          <p:attrName>style.visibility</p:attrName>
                                        </p:attrNameLst>
                                      </p:cBhvr>
                                      <p:to>
                                        <p:strVal val="visible"/>
                                      </p:to>
                                    </p:set>
                                    <p:animEffect transition="in" filter="fade">
                                      <p:cBhvr>
                                        <p:cTn id="40" dur="500"/>
                                        <p:tgtEl>
                                          <p:spTgt spid="49"/>
                                        </p:tgtEl>
                                      </p:cBhvr>
                                    </p:animEffect>
                                  </p:childTnLst>
                                </p:cTn>
                              </p:par>
                              <p:par>
                                <p:cTn id="41" presetID="42" presetClass="path" presetSubtype="0" accel="50000" decel="50000" fill="hold" nodeType="withEffect">
                                  <p:stCondLst>
                                    <p:cond delay="0"/>
                                  </p:stCondLst>
                                  <p:childTnLst>
                                    <p:animMotion origin="layout" path="M 5E-6 -3.7037E-6 L -0.21836 0.00371 " pathEditMode="relative" rAng="0" ptsTypes="AA">
                                      <p:cBhvr>
                                        <p:cTn id="42" dur="2000" fill="hold"/>
                                        <p:tgtEl>
                                          <p:spTgt spid="45"/>
                                        </p:tgtEl>
                                        <p:attrNameLst>
                                          <p:attrName>ppt_x</p:attrName>
                                          <p:attrName>ppt_y</p:attrName>
                                        </p:attrNameLst>
                                      </p:cBhvr>
                                      <p:rCtr x="-10924" y="185"/>
                                    </p:animMotion>
                                  </p:childTnLst>
                                </p:cTn>
                              </p:par>
                              <p:par>
                                <p:cTn id="43" presetID="42" presetClass="path" presetSubtype="0" accel="50000" decel="50000" fill="hold" nodeType="withEffect">
                                  <p:stCondLst>
                                    <p:cond delay="0"/>
                                  </p:stCondLst>
                                  <p:childTnLst>
                                    <p:animMotion origin="layout" path="M -3.75E-6 -3.7037E-6 L 0.23881 0.00371 " pathEditMode="relative" rAng="0" ptsTypes="AA">
                                      <p:cBhvr>
                                        <p:cTn id="44" dur="2000" fill="hold"/>
                                        <p:tgtEl>
                                          <p:spTgt spid="49"/>
                                        </p:tgtEl>
                                        <p:attrNameLst>
                                          <p:attrName>ppt_x</p:attrName>
                                          <p:attrName>ppt_y</p:attrName>
                                        </p:attrNameLst>
                                      </p:cBhvr>
                                      <p:rCtr x="11940" y="185"/>
                                    </p:animMotion>
                                  </p:childTnLst>
                                </p:cTn>
                              </p:par>
                            </p:childTnLst>
                          </p:cTn>
                        </p:par>
                      </p:childTnLst>
                    </p:cTn>
                  </p:par>
                  <p:par>
                    <p:cTn id="45" fill="hold">
                      <p:stCondLst>
                        <p:cond delay="indefinite"/>
                      </p:stCondLst>
                      <p:childTnLst>
                        <p:par>
                          <p:cTn id="46" fill="hold">
                            <p:stCondLst>
                              <p:cond delay="0"/>
                            </p:stCondLst>
                            <p:childTnLst>
                              <p:par>
                                <p:cTn id="47" presetID="25"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52" dur="1000" fill="hold"/>
                                        <p:tgtEl>
                                          <p:spTgt spid="12"/>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12"/>
                                        </p:tgtEl>
                                      </p:cBhvr>
                                    </p:animEffect>
                                  </p:childTnLst>
                                </p:cTn>
                              </p:par>
                              <p:par>
                                <p:cTn id="57" presetID="25" presetClass="entr" presetSubtype="0"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decel="50000" fill="hold">
                                          <p:stCondLst>
                                            <p:cond delay="0"/>
                                          </p:stCondLst>
                                        </p:cTn>
                                        <p:tgtEl>
                                          <p:spTgt spid="55"/>
                                        </p:tgtEl>
                                        <p:attrNameLst>
                                          <p:attrName>style.rotation</p:attrName>
                                        </p:attrNameLst>
                                      </p:cBhvr>
                                      <p:tavLst>
                                        <p:tav tm="0">
                                          <p:val>
                                            <p:fltVal val="-90"/>
                                          </p:val>
                                        </p:tav>
                                        <p:tav tm="100000">
                                          <p:val>
                                            <p:fltVal val="0"/>
                                          </p:val>
                                        </p:tav>
                                      </p:tavLst>
                                    </p:anim>
                                    <p:anim calcmode="lin" valueType="num">
                                      <p:cBhvr>
                                        <p:cTn id="60" dur="500" decel="50000" fill="hold">
                                          <p:stCondLst>
                                            <p:cond delay="0"/>
                                          </p:stCondLst>
                                        </p:cTn>
                                        <p:tgtEl>
                                          <p:spTgt spid="55"/>
                                        </p:tgtEl>
                                        <p:attrNameLst>
                                          <p:attrName>ppt_w</p:attrName>
                                        </p:attrNameLst>
                                      </p:cBhvr>
                                      <p:tavLst>
                                        <p:tav tm="0">
                                          <p:val>
                                            <p:strVal val="#ppt_w"/>
                                          </p:val>
                                        </p:tav>
                                        <p:tav tm="100000">
                                          <p:val>
                                            <p:strVal val="#ppt_w*.05"/>
                                          </p:val>
                                        </p:tav>
                                      </p:tavLst>
                                    </p:anim>
                                    <p:anim calcmode="lin" valueType="num">
                                      <p:cBhvr>
                                        <p:cTn id="61" dur="500" accel="50000" fill="hold">
                                          <p:stCondLst>
                                            <p:cond delay="500"/>
                                          </p:stCondLst>
                                        </p:cTn>
                                        <p:tgtEl>
                                          <p:spTgt spid="55"/>
                                        </p:tgtEl>
                                        <p:attrNameLst>
                                          <p:attrName>ppt_w</p:attrName>
                                        </p:attrNameLst>
                                      </p:cBhvr>
                                      <p:tavLst>
                                        <p:tav tm="0">
                                          <p:val>
                                            <p:strVal val="#ppt_w*.05"/>
                                          </p:val>
                                        </p:tav>
                                        <p:tav tm="100000">
                                          <p:val>
                                            <p:strVal val="#ppt_w"/>
                                          </p:val>
                                        </p:tav>
                                      </p:tavLst>
                                    </p:anim>
                                    <p:anim calcmode="lin" valueType="num">
                                      <p:cBhvr>
                                        <p:cTn id="62" dur="1000" fill="hold"/>
                                        <p:tgtEl>
                                          <p:spTgt spid="55"/>
                                        </p:tgtEl>
                                        <p:attrNameLst>
                                          <p:attrName>ppt_h</p:attrName>
                                        </p:attrNameLst>
                                      </p:cBhvr>
                                      <p:tavLst>
                                        <p:tav tm="0">
                                          <p:val>
                                            <p:strVal val="#ppt_h"/>
                                          </p:val>
                                        </p:tav>
                                        <p:tav tm="100000">
                                          <p:val>
                                            <p:strVal val="#ppt_h"/>
                                          </p:val>
                                        </p:tav>
                                      </p:tavLst>
                                    </p:anim>
                                    <p:anim calcmode="lin" valueType="num">
                                      <p:cBhvr>
                                        <p:cTn id="63" dur="500" decel="50000" fill="hold">
                                          <p:stCondLst>
                                            <p:cond delay="0"/>
                                          </p:stCondLst>
                                        </p:cTn>
                                        <p:tgtEl>
                                          <p:spTgt spid="55"/>
                                        </p:tgtEl>
                                        <p:attrNameLst>
                                          <p:attrName>ppt_x</p:attrName>
                                        </p:attrNameLst>
                                      </p:cBhvr>
                                      <p:tavLst>
                                        <p:tav tm="0">
                                          <p:val>
                                            <p:strVal val="#ppt_x+.4"/>
                                          </p:val>
                                        </p:tav>
                                        <p:tav tm="100000">
                                          <p:val>
                                            <p:strVal val="#ppt_x"/>
                                          </p:val>
                                        </p:tav>
                                      </p:tavLst>
                                    </p:anim>
                                    <p:anim calcmode="lin" valueType="num">
                                      <p:cBhvr>
                                        <p:cTn id="64" dur="500" decel="50000" fill="hold">
                                          <p:stCondLst>
                                            <p:cond delay="0"/>
                                          </p:stCondLst>
                                        </p:cTn>
                                        <p:tgtEl>
                                          <p:spTgt spid="55"/>
                                        </p:tgtEl>
                                        <p:attrNameLst>
                                          <p:attrName>ppt_y</p:attrName>
                                        </p:attrNameLst>
                                      </p:cBhvr>
                                      <p:tavLst>
                                        <p:tav tm="0">
                                          <p:val>
                                            <p:strVal val="#ppt_y-.2"/>
                                          </p:val>
                                        </p:tav>
                                        <p:tav tm="100000">
                                          <p:val>
                                            <p:strVal val="#ppt_y+.1"/>
                                          </p:val>
                                        </p:tav>
                                      </p:tavLst>
                                    </p:anim>
                                    <p:anim calcmode="lin" valueType="num">
                                      <p:cBhvr>
                                        <p:cTn id="65" dur="500" accel="50000" fill="hold">
                                          <p:stCondLst>
                                            <p:cond delay="500"/>
                                          </p:stCondLst>
                                        </p:cTn>
                                        <p:tgtEl>
                                          <p:spTgt spid="55"/>
                                        </p:tgtEl>
                                        <p:attrNameLst>
                                          <p:attrName>ppt_y</p:attrName>
                                        </p:attrNameLst>
                                      </p:cBhvr>
                                      <p:tavLst>
                                        <p:tav tm="0">
                                          <p:val>
                                            <p:strVal val="#ppt_y+.1"/>
                                          </p:val>
                                        </p:tav>
                                        <p:tav tm="100000">
                                          <p:val>
                                            <p:strVal val="#ppt_y"/>
                                          </p:val>
                                        </p:tav>
                                      </p:tavLst>
                                    </p:anim>
                                    <p:animEffect transition="in" filter="fade">
                                      <p:cBhvr>
                                        <p:cTn id="66" dur="1000" decel="50000">
                                          <p:stCondLst>
                                            <p:cond delay="0"/>
                                          </p:stCondLst>
                                        </p:cTn>
                                        <p:tgtEl>
                                          <p:spTgt spid="55"/>
                                        </p:tgtEl>
                                      </p:cBhvr>
                                    </p:animEffect>
                                  </p:childTnLst>
                                </p:cTn>
                              </p:par>
                            </p:childTnLst>
                          </p:cTn>
                        </p:par>
                      </p:childTnLst>
                    </p:cTn>
                  </p:par>
                  <p:par>
                    <p:cTn id="67" fill="hold">
                      <p:stCondLst>
                        <p:cond delay="indefinite"/>
                      </p:stCondLst>
                      <p:childTnLst>
                        <p:par>
                          <p:cTn id="68" fill="hold">
                            <p:stCondLst>
                              <p:cond delay="0"/>
                            </p:stCondLst>
                            <p:childTnLst>
                              <p:par>
                                <p:cTn id="69" presetID="25" presetClass="entr" presetSubtype="0" fill="hold" grpId="0" nodeType="clickEffect">
                                  <p:stCondLst>
                                    <p:cond delay="0"/>
                                  </p:stCondLst>
                                  <p:childTnLst>
                                    <p:set>
                                      <p:cBhvr>
                                        <p:cTn id="70" dur="1" fill="hold">
                                          <p:stCondLst>
                                            <p:cond delay="0"/>
                                          </p:stCondLst>
                                        </p:cTn>
                                        <p:tgtEl>
                                          <p:spTgt spid="14"/>
                                        </p:tgtEl>
                                        <p:attrNameLst>
                                          <p:attrName>style.visibility</p:attrName>
                                        </p:attrNameLst>
                                      </p:cBhvr>
                                      <p:to>
                                        <p:strVal val="visible"/>
                                      </p:to>
                                    </p:set>
                                    <p:anim calcmode="lin" valueType="num">
                                      <p:cBhvr>
                                        <p:cTn id="71"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72"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73"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74" dur="1000" fill="hold"/>
                                        <p:tgtEl>
                                          <p:spTgt spid="14"/>
                                        </p:tgtEl>
                                        <p:attrNameLst>
                                          <p:attrName>ppt_h</p:attrName>
                                        </p:attrNameLst>
                                      </p:cBhvr>
                                      <p:tavLst>
                                        <p:tav tm="0">
                                          <p:val>
                                            <p:strVal val="#ppt_h"/>
                                          </p:val>
                                        </p:tav>
                                        <p:tav tm="100000">
                                          <p:val>
                                            <p:strVal val="#ppt_h"/>
                                          </p:val>
                                        </p:tav>
                                      </p:tavLst>
                                    </p:anim>
                                    <p:anim calcmode="lin" valueType="num">
                                      <p:cBhvr>
                                        <p:cTn id="75"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76"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77"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78" dur="1000" decel="50000">
                                          <p:stCondLst>
                                            <p:cond delay="0"/>
                                          </p:stCondLst>
                                        </p:cTn>
                                        <p:tgtEl>
                                          <p:spTgt spid="14"/>
                                        </p:tgtEl>
                                      </p:cBhvr>
                                    </p:animEffect>
                                  </p:childTnLst>
                                </p:cTn>
                              </p:par>
                              <p:par>
                                <p:cTn id="79" presetID="25" presetClass="entr" presetSubtype="0" fill="hold" grpId="0" nodeType="withEffect">
                                  <p:stCondLst>
                                    <p:cond delay="0"/>
                                  </p:stCondLst>
                                  <p:childTnLst>
                                    <p:set>
                                      <p:cBhvr>
                                        <p:cTn id="80" dur="1" fill="hold">
                                          <p:stCondLst>
                                            <p:cond delay="0"/>
                                          </p:stCondLst>
                                        </p:cTn>
                                        <p:tgtEl>
                                          <p:spTgt spid="56"/>
                                        </p:tgtEl>
                                        <p:attrNameLst>
                                          <p:attrName>style.visibility</p:attrName>
                                        </p:attrNameLst>
                                      </p:cBhvr>
                                      <p:to>
                                        <p:strVal val="visible"/>
                                      </p:to>
                                    </p:set>
                                    <p:anim calcmode="lin" valueType="num">
                                      <p:cBhvr>
                                        <p:cTn id="81" dur="500" decel="50000" fill="hold">
                                          <p:stCondLst>
                                            <p:cond delay="0"/>
                                          </p:stCondLst>
                                        </p:cTn>
                                        <p:tgtEl>
                                          <p:spTgt spid="56"/>
                                        </p:tgtEl>
                                        <p:attrNameLst>
                                          <p:attrName>style.rotation</p:attrName>
                                        </p:attrNameLst>
                                      </p:cBhvr>
                                      <p:tavLst>
                                        <p:tav tm="0">
                                          <p:val>
                                            <p:fltVal val="-90"/>
                                          </p:val>
                                        </p:tav>
                                        <p:tav tm="100000">
                                          <p:val>
                                            <p:fltVal val="0"/>
                                          </p:val>
                                        </p:tav>
                                      </p:tavLst>
                                    </p:anim>
                                    <p:anim calcmode="lin" valueType="num">
                                      <p:cBhvr>
                                        <p:cTn id="82" dur="500" decel="50000" fill="hold">
                                          <p:stCondLst>
                                            <p:cond delay="0"/>
                                          </p:stCondLst>
                                        </p:cTn>
                                        <p:tgtEl>
                                          <p:spTgt spid="56"/>
                                        </p:tgtEl>
                                        <p:attrNameLst>
                                          <p:attrName>ppt_w</p:attrName>
                                        </p:attrNameLst>
                                      </p:cBhvr>
                                      <p:tavLst>
                                        <p:tav tm="0">
                                          <p:val>
                                            <p:strVal val="#ppt_w"/>
                                          </p:val>
                                        </p:tav>
                                        <p:tav tm="100000">
                                          <p:val>
                                            <p:strVal val="#ppt_w*.05"/>
                                          </p:val>
                                        </p:tav>
                                      </p:tavLst>
                                    </p:anim>
                                    <p:anim calcmode="lin" valueType="num">
                                      <p:cBhvr>
                                        <p:cTn id="83" dur="500" accel="50000" fill="hold">
                                          <p:stCondLst>
                                            <p:cond delay="500"/>
                                          </p:stCondLst>
                                        </p:cTn>
                                        <p:tgtEl>
                                          <p:spTgt spid="56"/>
                                        </p:tgtEl>
                                        <p:attrNameLst>
                                          <p:attrName>ppt_w</p:attrName>
                                        </p:attrNameLst>
                                      </p:cBhvr>
                                      <p:tavLst>
                                        <p:tav tm="0">
                                          <p:val>
                                            <p:strVal val="#ppt_w*.05"/>
                                          </p:val>
                                        </p:tav>
                                        <p:tav tm="100000">
                                          <p:val>
                                            <p:strVal val="#ppt_w"/>
                                          </p:val>
                                        </p:tav>
                                      </p:tavLst>
                                    </p:anim>
                                    <p:anim calcmode="lin" valueType="num">
                                      <p:cBhvr>
                                        <p:cTn id="84" dur="1000" fill="hold"/>
                                        <p:tgtEl>
                                          <p:spTgt spid="56"/>
                                        </p:tgtEl>
                                        <p:attrNameLst>
                                          <p:attrName>ppt_h</p:attrName>
                                        </p:attrNameLst>
                                      </p:cBhvr>
                                      <p:tavLst>
                                        <p:tav tm="0">
                                          <p:val>
                                            <p:strVal val="#ppt_h"/>
                                          </p:val>
                                        </p:tav>
                                        <p:tav tm="100000">
                                          <p:val>
                                            <p:strVal val="#ppt_h"/>
                                          </p:val>
                                        </p:tav>
                                      </p:tavLst>
                                    </p:anim>
                                    <p:anim calcmode="lin" valueType="num">
                                      <p:cBhvr>
                                        <p:cTn id="85" dur="500" decel="50000" fill="hold">
                                          <p:stCondLst>
                                            <p:cond delay="0"/>
                                          </p:stCondLst>
                                        </p:cTn>
                                        <p:tgtEl>
                                          <p:spTgt spid="56"/>
                                        </p:tgtEl>
                                        <p:attrNameLst>
                                          <p:attrName>ppt_x</p:attrName>
                                        </p:attrNameLst>
                                      </p:cBhvr>
                                      <p:tavLst>
                                        <p:tav tm="0">
                                          <p:val>
                                            <p:strVal val="#ppt_x+.4"/>
                                          </p:val>
                                        </p:tav>
                                        <p:tav tm="100000">
                                          <p:val>
                                            <p:strVal val="#ppt_x"/>
                                          </p:val>
                                        </p:tav>
                                      </p:tavLst>
                                    </p:anim>
                                    <p:anim calcmode="lin" valueType="num">
                                      <p:cBhvr>
                                        <p:cTn id="86" dur="500" decel="50000" fill="hold">
                                          <p:stCondLst>
                                            <p:cond delay="0"/>
                                          </p:stCondLst>
                                        </p:cTn>
                                        <p:tgtEl>
                                          <p:spTgt spid="56"/>
                                        </p:tgtEl>
                                        <p:attrNameLst>
                                          <p:attrName>ppt_y</p:attrName>
                                        </p:attrNameLst>
                                      </p:cBhvr>
                                      <p:tavLst>
                                        <p:tav tm="0">
                                          <p:val>
                                            <p:strVal val="#ppt_y-.2"/>
                                          </p:val>
                                        </p:tav>
                                        <p:tav tm="100000">
                                          <p:val>
                                            <p:strVal val="#ppt_y+.1"/>
                                          </p:val>
                                        </p:tav>
                                      </p:tavLst>
                                    </p:anim>
                                    <p:anim calcmode="lin" valueType="num">
                                      <p:cBhvr>
                                        <p:cTn id="87" dur="500" accel="50000" fill="hold">
                                          <p:stCondLst>
                                            <p:cond delay="500"/>
                                          </p:stCondLst>
                                        </p:cTn>
                                        <p:tgtEl>
                                          <p:spTgt spid="56"/>
                                        </p:tgtEl>
                                        <p:attrNameLst>
                                          <p:attrName>ppt_y</p:attrName>
                                        </p:attrNameLst>
                                      </p:cBhvr>
                                      <p:tavLst>
                                        <p:tav tm="0">
                                          <p:val>
                                            <p:strVal val="#ppt_y+.1"/>
                                          </p:val>
                                        </p:tav>
                                        <p:tav tm="100000">
                                          <p:val>
                                            <p:strVal val="#ppt_y"/>
                                          </p:val>
                                        </p:tav>
                                      </p:tavLst>
                                    </p:anim>
                                    <p:animEffect transition="in" filter="fade">
                                      <p:cBhvr>
                                        <p:cTn id="88" dur="1000" decel="50000">
                                          <p:stCondLst>
                                            <p:cond delay="0"/>
                                          </p:stCondLst>
                                        </p:cTn>
                                        <p:tgtEl>
                                          <p:spTgt spid="56"/>
                                        </p:tgtEl>
                                      </p:cBhvr>
                                    </p:animEffect>
                                  </p:childTnLst>
                                </p:cTn>
                              </p:par>
                            </p:childTnLst>
                          </p:cTn>
                        </p:par>
                      </p:childTnLst>
                    </p:cTn>
                  </p:par>
                  <p:par>
                    <p:cTn id="89" fill="hold">
                      <p:stCondLst>
                        <p:cond delay="indefinite"/>
                      </p:stCondLst>
                      <p:childTnLst>
                        <p:par>
                          <p:cTn id="90" fill="hold">
                            <p:stCondLst>
                              <p:cond delay="0"/>
                            </p:stCondLst>
                            <p:childTnLst>
                              <p:par>
                                <p:cTn id="91" presetID="25" presetClass="entr" presetSubtype="0" fill="hold" grpId="0" nodeType="clickEffect">
                                  <p:stCondLst>
                                    <p:cond delay="0"/>
                                  </p:stCondLst>
                                  <p:childTnLst>
                                    <p:set>
                                      <p:cBhvr>
                                        <p:cTn id="92" dur="1" fill="hold">
                                          <p:stCondLst>
                                            <p:cond delay="0"/>
                                          </p:stCondLst>
                                        </p:cTn>
                                        <p:tgtEl>
                                          <p:spTgt spid="15"/>
                                        </p:tgtEl>
                                        <p:attrNameLst>
                                          <p:attrName>style.visibility</p:attrName>
                                        </p:attrNameLst>
                                      </p:cBhvr>
                                      <p:to>
                                        <p:strVal val="visible"/>
                                      </p:to>
                                    </p:set>
                                    <p:anim calcmode="lin" valueType="num">
                                      <p:cBhvr>
                                        <p:cTn id="93"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94"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95"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96" dur="1000" fill="hold"/>
                                        <p:tgtEl>
                                          <p:spTgt spid="15"/>
                                        </p:tgtEl>
                                        <p:attrNameLst>
                                          <p:attrName>ppt_h</p:attrName>
                                        </p:attrNameLst>
                                      </p:cBhvr>
                                      <p:tavLst>
                                        <p:tav tm="0">
                                          <p:val>
                                            <p:strVal val="#ppt_h"/>
                                          </p:val>
                                        </p:tav>
                                        <p:tav tm="100000">
                                          <p:val>
                                            <p:strVal val="#ppt_h"/>
                                          </p:val>
                                        </p:tav>
                                      </p:tavLst>
                                    </p:anim>
                                    <p:anim calcmode="lin" valueType="num">
                                      <p:cBhvr>
                                        <p:cTn id="97"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98"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99"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100" dur="1000" decel="50000">
                                          <p:stCondLst>
                                            <p:cond delay="0"/>
                                          </p:stCondLst>
                                        </p:cTn>
                                        <p:tgtEl>
                                          <p:spTgt spid="15"/>
                                        </p:tgtEl>
                                      </p:cBhvr>
                                    </p:animEffect>
                                  </p:childTnLst>
                                </p:cTn>
                              </p:par>
                              <p:par>
                                <p:cTn id="101" presetID="25" presetClass="entr" presetSubtype="0" fill="hold" grpId="0" nodeType="with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decel="50000" fill="hold">
                                          <p:stCondLst>
                                            <p:cond delay="0"/>
                                          </p:stCondLst>
                                        </p:cTn>
                                        <p:tgtEl>
                                          <p:spTgt spid="58"/>
                                        </p:tgtEl>
                                        <p:attrNameLst>
                                          <p:attrName>style.rotation</p:attrName>
                                        </p:attrNameLst>
                                      </p:cBhvr>
                                      <p:tavLst>
                                        <p:tav tm="0">
                                          <p:val>
                                            <p:fltVal val="-90"/>
                                          </p:val>
                                        </p:tav>
                                        <p:tav tm="100000">
                                          <p:val>
                                            <p:fltVal val="0"/>
                                          </p:val>
                                        </p:tav>
                                      </p:tavLst>
                                    </p:anim>
                                    <p:anim calcmode="lin" valueType="num">
                                      <p:cBhvr>
                                        <p:cTn id="104" dur="500" decel="50000" fill="hold">
                                          <p:stCondLst>
                                            <p:cond delay="0"/>
                                          </p:stCondLst>
                                        </p:cTn>
                                        <p:tgtEl>
                                          <p:spTgt spid="58"/>
                                        </p:tgtEl>
                                        <p:attrNameLst>
                                          <p:attrName>ppt_w</p:attrName>
                                        </p:attrNameLst>
                                      </p:cBhvr>
                                      <p:tavLst>
                                        <p:tav tm="0">
                                          <p:val>
                                            <p:strVal val="#ppt_w"/>
                                          </p:val>
                                        </p:tav>
                                        <p:tav tm="100000">
                                          <p:val>
                                            <p:strVal val="#ppt_w*.05"/>
                                          </p:val>
                                        </p:tav>
                                      </p:tavLst>
                                    </p:anim>
                                    <p:anim calcmode="lin" valueType="num">
                                      <p:cBhvr>
                                        <p:cTn id="105" dur="500" accel="50000" fill="hold">
                                          <p:stCondLst>
                                            <p:cond delay="500"/>
                                          </p:stCondLst>
                                        </p:cTn>
                                        <p:tgtEl>
                                          <p:spTgt spid="58"/>
                                        </p:tgtEl>
                                        <p:attrNameLst>
                                          <p:attrName>ppt_w</p:attrName>
                                        </p:attrNameLst>
                                      </p:cBhvr>
                                      <p:tavLst>
                                        <p:tav tm="0">
                                          <p:val>
                                            <p:strVal val="#ppt_w*.05"/>
                                          </p:val>
                                        </p:tav>
                                        <p:tav tm="100000">
                                          <p:val>
                                            <p:strVal val="#ppt_w"/>
                                          </p:val>
                                        </p:tav>
                                      </p:tavLst>
                                    </p:anim>
                                    <p:anim calcmode="lin" valueType="num">
                                      <p:cBhvr>
                                        <p:cTn id="106" dur="1000" fill="hold"/>
                                        <p:tgtEl>
                                          <p:spTgt spid="58"/>
                                        </p:tgtEl>
                                        <p:attrNameLst>
                                          <p:attrName>ppt_h</p:attrName>
                                        </p:attrNameLst>
                                      </p:cBhvr>
                                      <p:tavLst>
                                        <p:tav tm="0">
                                          <p:val>
                                            <p:strVal val="#ppt_h"/>
                                          </p:val>
                                        </p:tav>
                                        <p:tav tm="100000">
                                          <p:val>
                                            <p:strVal val="#ppt_h"/>
                                          </p:val>
                                        </p:tav>
                                      </p:tavLst>
                                    </p:anim>
                                    <p:anim calcmode="lin" valueType="num">
                                      <p:cBhvr>
                                        <p:cTn id="107" dur="500" decel="50000" fill="hold">
                                          <p:stCondLst>
                                            <p:cond delay="0"/>
                                          </p:stCondLst>
                                        </p:cTn>
                                        <p:tgtEl>
                                          <p:spTgt spid="58"/>
                                        </p:tgtEl>
                                        <p:attrNameLst>
                                          <p:attrName>ppt_x</p:attrName>
                                        </p:attrNameLst>
                                      </p:cBhvr>
                                      <p:tavLst>
                                        <p:tav tm="0">
                                          <p:val>
                                            <p:strVal val="#ppt_x+.4"/>
                                          </p:val>
                                        </p:tav>
                                        <p:tav tm="100000">
                                          <p:val>
                                            <p:strVal val="#ppt_x"/>
                                          </p:val>
                                        </p:tav>
                                      </p:tavLst>
                                    </p:anim>
                                    <p:anim calcmode="lin" valueType="num">
                                      <p:cBhvr>
                                        <p:cTn id="108" dur="500" decel="50000" fill="hold">
                                          <p:stCondLst>
                                            <p:cond delay="0"/>
                                          </p:stCondLst>
                                        </p:cTn>
                                        <p:tgtEl>
                                          <p:spTgt spid="58"/>
                                        </p:tgtEl>
                                        <p:attrNameLst>
                                          <p:attrName>ppt_y</p:attrName>
                                        </p:attrNameLst>
                                      </p:cBhvr>
                                      <p:tavLst>
                                        <p:tav tm="0">
                                          <p:val>
                                            <p:strVal val="#ppt_y-.2"/>
                                          </p:val>
                                        </p:tav>
                                        <p:tav tm="100000">
                                          <p:val>
                                            <p:strVal val="#ppt_y+.1"/>
                                          </p:val>
                                        </p:tav>
                                      </p:tavLst>
                                    </p:anim>
                                    <p:anim calcmode="lin" valueType="num">
                                      <p:cBhvr>
                                        <p:cTn id="109" dur="500" accel="50000" fill="hold">
                                          <p:stCondLst>
                                            <p:cond delay="500"/>
                                          </p:stCondLst>
                                        </p:cTn>
                                        <p:tgtEl>
                                          <p:spTgt spid="58"/>
                                        </p:tgtEl>
                                        <p:attrNameLst>
                                          <p:attrName>ppt_y</p:attrName>
                                        </p:attrNameLst>
                                      </p:cBhvr>
                                      <p:tavLst>
                                        <p:tav tm="0">
                                          <p:val>
                                            <p:strVal val="#ppt_y+.1"/>
                                          </p:val>
                                        </p:tav>
                                        <p:tav tm="100000">
                                          <p:val>
                                            <p:strVal val="#ppt_y"/>
                                          </p:val>
                                        </p:tav>
                                      </p:tavLst>
                                    </p:anim>
                                    <p:animEffect transition="in" filter="fade">
                                      <p:cBhvr>
                                        <p:cTn id="110" dur="1000" decel="50000">
                                          <p:stCondLst>
                                            <p:cond delay="0"/>
                                          </p:stCondLst>
                                        </p:cTn>
                                        <p:tgtEl>
                                          <p:spTgt spid="58"/>
                                        </p:tgtEl>
                                      </p:cBhvr>
                                    </p:animEffect>
                                  </p:childTnLst>
                                </p:cTn>
                              </p:par>
                            </p:childTnLst>
                          </p:cTn>
                        </p:par>
                      </p:childTnLst>
                    </p:cTn>
                  </p:par>
                  <p:par>
                    <p:cTn id="111" fill="hold">
                      <p:stCondLst>
                        <p:cond delay="indefinite"/>
                      </p:stCondLst>
                      <p:childTnLst>
                        <p:par>
                          <p:cTn id="112" fill="hold">
                            <p:stCondLst>
                              <p:cond delay="0"/>
                            </p:stCondLst>
                            <p:childTnLst>
                              <p:par>
                                <p:cTn id="113" presetID="25" presetClass="entr" presetSubtype="0" fill="hold" grpId="0" nodeType="clickEffect">
                                  <p:stCondLst>
                                    <p:cond delay="0"/>
                                  </p:stCondLst>
                                  <p:childTnLst>
                                    <p:set>
                                      <p:cBhvr>
                                        <p:cTn id="114" dur="1" fill="hold">
                                          <p:stCondLst>
                                            <p:cond delay="0"/>
                                          </p:stCondLst>
                                        </p:cTn>
                                        <p:tgtEl>
                                          <p:spTgt spid="16"/>
                                        </p:tgtEl>
                                        <p:attrNameLst>
                                          <p:attrName>style.visibility</p:attrName>
                                        </p:attrNameLst>
                                      </p:cBhvr>
                                      <p:to>
                                        <p:strVal val="visible"/>
                                      </p:to>
                                    </p:set>
                                    <p:anim calcmode="lin" valueType="num">
                                      <p:cBhvr>
                                        <p:cTn id="115"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16"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17"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18" dur="1000" fill="hold"/>
                                        <p:tgtEl>
                                          <p:spTgt spid="16"/>
                                        </p:tgtEl>
                                        <p:attrNameLst>
                                          <p:attrName>ppt_h</p:attrName>
                                        </p:attrNameLst>
                                      </p:cBhvr>
                                      <p:tavLst>
                                        <p:tav tm="0">
                                          <p:val>
                                            <p:strVal val="#ppt_h"/>
                                          </p:val>
                                        </p:tav>
                                        <p:tav tm="100000">
                                          <p:val>
                                            <p:strVal val="#ppt_h"/>
                                          </p:val>
                                        </p:tav>
                                      </p:tavLst>
                                    </p:anim>
                                    <p:anim calcmode="lin" valueType="num">
                                      <p:cBhvr>
                                        <p:cTn id="119"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20"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21"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22" dur="1000" decel="50000">
                                          <p:stCondLst>
                                            <p:cond delay="0"/>
                                          </p:stCondLst>
                                        </p:cTn>
                                        <p:tgtEl>
                                          <p:spTgt spid="16"/>
                                        </p:tgtEl>
                                      </p:cBhvr>
                                    </p:animEffect>
                                  </p:childTnLst>
                                </p:cTn>
                              </p:par>
                              <p:par>
                                <p:cTn id="123" presetID="25" presetClass="entr" presetSubtype="0" fill="hold" grpId="0" nodeType="withEffect">
                                  <p:stCondLst>
                                    <p:cond delay="0"/>
                                  </p:stCondLst>
                                  <p:childTnLst>
                                    <p:set>
                                      <p:cBhvr>
                                        <p:cTn id="124" dur="1" fill="hold">
                                          <p:stCondLst>
                                            <p:cond delay="0"/>
                                          </p:stCondLst>
                                        </p:cTn>
                                        <p:tgtEl>
                                          <p:spTgt spid="59"/>
                                        </p:tgtEl>
                                        <p:attrNameLst>
                                          <p:attrName>style.visibility</p:attrName>
                                        </p:attrNameLst>
                                      </p:cBhvr>
                                      <p:to>
                                        <p:strVal val="visible"/>
                                      </p:to>
                                    </p:set>
                                    <p:anim calcmode="lin" valueType="num">
                                      <p:cBhvr>
                                        <p:cTn id="125" dur="500" decel="50000" fill="hold">
                                          <p:stCondLst>
                                            <p:cond delay="0"/>
                                          </p:stCondLst>
                                        </p:cTn>
                                        <p:tgtEl>
                                          <p:spTgt spid="59"/>
                                        </p:tgtEl>
                                        <p:attrNameLst>
                                          <p:attrName>style.rotation</p:attrName>
                                        </p:attrNameLst>
                                      </p:cBhvr>
                                      <p:tavLst>
                                        <p:tav tm="0">
                                          <p:val>
                                            <p:fltVal val="-90"/>
                                          </p:val>
                                        </p:tav>
                                        <p:tav tm="100000">
                                          <p:val>
                                            <p:fltVal val="0"/>
                                          </p:val>
                                        </p:tav>
                                      </p:tavLst>
                                    </p:anim>
                                    <p:anim calcmode="lin" valueType="num">
                                      <p:cBhvr>
                                        <p:cTn id="126" dur="500" decel="50000" fill="hold">
                                          <p:stCondLst>
                                            <p:cond delay="0"/>
                                          </p:stCondLst>
                                        </p:cTn>
                                        <p:tgtEl>
                                          <p:spTgt spid="59"/>
                                        </p:tgtEl>
                                        <p:attrNameLst>
                                          <p:attrName>ppt_w</p:attrName>
                                        </p:attrNameLst>
                                      </p:cBhvr>
                                      <p:tavLst>
                                        <p:tav tm="0">
                                          <p:val>
                                            <p:strVal val="#ppt_w"/>
                                          </p:val>
                                        </p:tav>
                                        <p:tav tm="100000">
                                          <p:val>
                                            <p:strVal val="#ppt_w*.05"/>
                                          </p:val>
                                        </p:tav>
                                      </p:tavLst>
                                    </p:anim>
                                    <p:anim calcmode="lin" valueType="num">
                                      <p:cBhvr>
                                        <p:cTn id="127" dur="500" accel="50000" fill="hold">
                                          <p:stCondLst>
                                            <p:cond delay="500"/>
                                          </p:stCondLst>
                                        </p:cTn>
                                        <p:tgtEl>
                                          <p:spTgt spid="59"/>
                                        </p:tgtEl>
                                        <p:attrNameLst>
                                          <p:attrName>ppt_w</p:attrName>
                                        </p:attrNameLst>
                                      </p:cBhvr>
                                      <p:tavLst>
                                        <p:tav tm="0">
                                          <p:val>
                                            <p:strVal val="#ppt_w*.05"/>
                                          </p:val>
                                        </p:tav>
                                        <p:tav tm="100000">
                                          <p:val>
                                            <p:strVal val="#ppt_w"/>
                                          </p:val>
                                        </p:tav>
                                      </p:tavLst>
                                    </p:anim>
                                    <p:anim calcmode="lin" valueType="num">
                                      <p:cBhvr>
                                        <p:cTn id="128" dur="1000" fill="hold"/>
                                        <p:tgtEl>
                                          <p:spTgt spid="59"/>
                                        </p:tgtEl>
                                        <p:attrNameLst>
                                          <p:attrName>ppt_h</p:attrName>
                                        </p:attrNameLst>
                                      </p:cBhvr>
                                      <p:tavLst>
                                        <p:tav tm="0">
                                          <p:val>
                                            <p:strVal val="#ppt_h"/>
                                          </p:val>
                                        </p:tav>
                                        <p:tav tm="100000">
                                          <p:val>
                                            <p:strVal val="#ppt_h"/>
                                          </p:val>
                                        </p:tav>
                                      </p:tavLst>
                                    </p:anim>
                                    <p:anim calcmode="lin" valueType="num">
                                      <p:cBhvr>
                                        <p:cTn id="129" dur="500" decel="50000" fill="hold">
                                          <p:stCondLst>
                                            <p:cond delay="0"/>
                                          </p:stCondLst>
                                        </p:cTn>
                                        <p:tgtEl>
                                          <p:spTgt spid="59"/>
                                        </p:tgtEl>
                                        <p:attrNameLst>
                                          <p:attrName>ppt_x</p:attrName>
                                        </p:attrNameLst>
                                      </p:cBhvr>
                                      <p:tavLst>
                                        <p:tav tm="0">
                                          <p:val>
                                            <p:strVal val="#ppt_x+.4"/>
                                          </p:val>
                                        </p:tav>
                                        <p:tav tm="100000">
                                          <p:val>
                                            <p:strVal val="#ppt_x"/>
                                          </p:val>
                                        </p:tav>
                                      </p:tavLst>
                                    </p:anim>
                                    <p:anim calcmode="lin" valueType="num">
                                      <p:cBhvr>
                                        <p:cTn id="130" dur="500" decel="50000" fill="hold">
                                          <p:stCondLst>
                                            <p:cond delay="0"/>
                                          </p:stCondLst>
                                        </p:cTn>
                                        <p:tgtEl>
                                          <p:spTgt spid="59"/>
                                        </p:tgtEl>
                                        <p:attrNameLst>
                                          <p:attrName>ppt_y</p:attrName>
                                        </p:attrNameLst>
                                      </p:cBhvr>
                                      <p:tavLst>
                                        <p:tav tm="0">
                                          <p:val>
                                            <p:strVal val="#ppt_y-.2"/>
                                          </p:val>
                                        </p:tav>
                                        <p:tav tm="100000">
                                          <p:val>
                                            <p:strVal val="#ppt_y+.1"/>
                                          </p:val>
                                        </p:tav>
                                      </p:tavLst>
                                    </p:anim>
                                    <p:anim calcmode="lin" valueType="num">
                                      <p:cBhvr>
                                        <p:cTn id="131" dur="500" accel="50000" fill="hold">
                                          <p:stCondLst>
                                            <p:cond delay="500"/>
                                          </p:stCondLst>
                                        </p:cTn>
                                        <p:tgtEl>
                                          <p:spTgt spid="59"/>
                                        </p:tgtEl>
                                        <p:attrNameLst>
                                          <p:attrName>ppt_y</p:attrName>
                                        </p:attrNameLst>
                                      </p:cBhvr>
                                      <p:tavLst>
                                        <p:tav tm="0">
                                          <p:val>
                                            <p:strVal val="#ppt_y+.1"/>
                                          </p:val>
                                        </p:tav>
                                        <p:tav tm="100000">
                                          <p:val>
                                            <p:strVal val="#ppt_y"/>
                                          </p:val>
                                        </p:tav>
                                      </p:tavLst>
                                    </p:anim>
                                    <p:animEffect transition="in" filter="fade">
                                      <p:cBhvr>
                                        <p:cTn id="132" dur="1000" decel="50000">
                                          <p:stCondLst>
                                            <p:cond delay="0"/>
                                          </p:stCondLst>
                                        </p:cTn>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5" grpId="1" animBg="1"/>
      <p:bldP spid="56" grpId="0" animBg="1"/>
      <p:bldP spid="56" grpId="1" animBg="1"/>
      <p:bldP spid="58" grpId="0" animBg="1"/>
      <p:bldP spid="58" grpId="1" animBg="1"/>
      <p:bldP spid="59" grpId="0" animBg="1"/>
      <p:bldP spid="59" grpId="1" animBg="1"/>
      <p:bldP spid="12" grpId="0"/>
      <p:bldP spid="12" grpId="1"/>
      <p:bldP spid="14" grpId="0"/>
      <p:bldP spid="14" grpId="1"/>
      <p:bldP spid="15" grpId="0"/>
      <p:bldP spid="15" grpId="1"/>
      <p:bldP spid="16" grpId="0"/>
      <p:bldP spid="16"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rot="10800000" flipH="1">
            <a:off x="-396491" y="-122252"/>
            <a:ext cx="9667729" cy="5388004"/>
          </a:xfrm>
          <a:prstGeom prst="rect">
            <a:avLst/>
          </a:prstGeom>
        </p:spPr>
      </p:pic>
      <p:pic>
        <p:nvPicPr>
          <p:cNvPr id="4" name="图片 3" descr="2"/>
          <p:cNvPicPr>
            <a:picLocks noChangeAspect="1"/>
          </p:cNvPicPr>
          <p:nvPr/>
        </p:nvPicPr>
        <p:blipFill>
          <a:blip r:embed="rId3"/>
          <a:stretch>
            <a:fillRect/>
          </a:stretch>
        </p:blipFill>
        <p:spPr>
          <a:xfrm>
            <a:off x="1270" y="0"/>
            <a:ext cx="9140825" cy="5142865"/>
          </a:xfrm>
          <a:prstGeom prst="rect">
            <a:avLst/>
          </a:prstGeom>
        </p:spPr>
      </p:pic>
      <p:sp>
        <p:nvSpPr>
          <p:cNvPr id="6" name="圆角矩形 5"/>
          <p:cNvSpPr/>
          <p:nvPr/>
        </p:nvSpPr>
        <p:spPr>
          <a:xfrm>
            <a:off x="1331595" y="123190"/>
            <a:ext cx="6976110" cy="431800"/>
          </a:xfrm>
          <a:prstGeom prst="roundRect">
            <a:avLst/>
          </a:prstGeom>
          <a:gradFill>
            <a:gsLst>
              <a:gs pos="0">
                <a:srgbClr val="FEE042"/>
              </a:gs>
              <a:gs pos="100000">
                <a:srgbClr val="FB7894"/>
              </a:gs>
            </a:gsLst>
            <a:lin ang="2700000" scaled="1"/>
          </a:gradFill>
          <a:ln w="28575">
            <a:gradFill>
              <a:gsLst>
                <a:gs pos="50000">
                  <a:schemeClr val="accent3"/>
                </a:gs>
                <a:gs pos="0">
                  <a:schemeClr val="accent3">
                    <a:lumMod val="25000"/>
                    <a:lumOff val="75000"/>
                  </a:schemeClr>
                </a:gs>
                <a:gs pos="100000">
                  <a:schemeClr val="accent3">
                    <a:lumMod val="85000"/>
                  </a:schemeClr>
                </a:gs>
              </a:gsLst>
              <a:lin ang="5400000" scaled="0"/>
            </a:gra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2800">
                <a:solidFill>
                  <a:schemeClr val="tx1"/>
                </a:solidFill>
                <a:latin typeface="Times New Roman" panose="02020603050405020304" charset="0"/>
                <a:ea typeface="宋体" panose="02010600030101010101" pitchFamily="2" charset="-122"/>
                <a:cs typeface="Times New Roman" panose="02020603050405020304" charset="0"/>
                <a:sym typeface="+mn-ea"/>
              </a:rPr>
              <a:t>Step 7: </a:t>
            </a:r>
            <a:r>
              <a:rPr lang="zh-CN" altLang="en-US" sz="2800">
                <a:solidFill>
                  <a:schemeClr val="tx1"/>
                </a:solidFill>
                <a:latin typeface="Times New Roman" panose="02020603050405020304" charset="0"/>
                <a:ea typeface="宋体" panose="02010600030101010101" pitchFamily="2" charset="-122"/>
                <a:cs typeface="Times New Roman" panose="02020603050405020304" charset="0"/>
                <a:sym typeface="+mn-ea"/>
              </a:rPr>
              <a:t>根据原文语言特色，建构语言</a:t>
            </a:r>
            <a:endParaRPr lang="zh-CN" altLang="en-US" sz="2800">
              <a:solidFill>
                <a:schemeClr val="tx1"/>
              </a:solidFill>
              <a:latin typeface="Times New Roman" panose="02020603050405020304" charset="0"/>
              <a:ea typeface="宋体" panose="02010600030101010101" pitchFamily="2" charset="-122"/>
              <a:cs typeface="Times New Roman" panose="02020603050405020304" charset="0"/>
              <a:sym typeface="+mn-ea"/>
            </a:endParaRPr>
          </a:p>
        </p:txBody>
      </p:sp>
      <p:sp>
        <p:nvSpPr>
          <p:cNvPr id="7" name="圆角矩形 6"/>
          <p:cNvSpPr/>
          <p:nvPr/>
        </p:nvSpPr>
        <p:spPr>
          <a:xfrm>
            <a:off x="292100" y="627380"/>
            <a:ext cx="8534400" cy="782955"/>
          </a:xfrm>
          <a:prstGeom prst="roundRect">
            <a:avLst/>
          </a:prstGeom>
          <a:solidFill>
            <a:schemeClr val="accent6">
              <a:lumMod val="20000"/>
              <a:lumOff val="80000"/>
            </a:schemeClr>
          </a:solidFill>
          <a:ln w="28575">
            <a:solidFill>
              <a:srgbClr val="F92557"/>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r>
              <a:rPr lang="en-US" altLang="zh-CN" sz="2400">
                <a:solidFill>
                  <a:schemeClr val="tx1"/>
                </a:solidFill>
                <a:latin typeface="Times New Roman" panose="02020603050405020304" charset="0"/>
                <a:cs typeface="Times New Roman" panose="02020603050405020304" charset="0"/>
                <a:sym typeface="+mn-ea"/>
              </a:rPr>
              <a:t>Paragraph 1:  When Mr. and Mrs. Green got home, Kevin went to talk to them. </a:t>
            </a:r>
            <a:endParaRPr lang="en-US" altLang="zh-CN" sz="2400">
              <a:solidFill>
                <a:schemeClr val="tx1"/>
              </a:solidFill>
              <a:latin typeface="Times New Roman" panose="02020603050405020304" charset="0"/>
              <a:cs typeface="Times New Roman" panose="02020603050405020304" charset="0"/>
              <a:sym typeface="+mn-ea"/>
            </a:endParaRPr>
          </a:p>
        </p:txBody>
      </p:sp>
      <p:sp>
        <p:nvSpPr>
          <p:cNvPr id="9" name="圆角矩形 8"/>
          <p:cNvSpPr/>
          <p:nvPr/>
        </p:nvSpPr>
        <p:spPr>
          <a:xfrm>
            <a:off x="331470" y="1563370"/>
            <a:ext cx="8502650" cy="1010285"/>
          </a:xfrm>
          <a:prstGeom prst="roundRect">
            <a:avLst/>
          </a:prstGeom>
          <a:noFill/>
          <a:ln w="28575">
            <a:solidFill>
              <a:srgbClr val="F92557"/>
            </a:solidFill>
            <a:prstDash val="sysDot"/>
          </a:ln>
          <a:extLst>
            <a:ext uri="{909E8E84-426E-40DD-AFC4-6F175D3DCCD1}">
              <a14:hiddenFill xmlns:a14="http://schemas.microsoft.com/office/drawing/2010/main">
                <a:gradFill>
                  <a:gsLst>
                    <a:gs pos="50000">
                      <a:schemeClr val="accent5"/>
                    </a:gs>
                    <a:gs pos="0">
                      <a:schemeClr val="accent5">
                        <a:lumMod val="25000"/>
                        <a:lumOff val="75000"/>
                      </a:schemeClr>
                    </a:gs>
                    <a:gs pos="100000">
                      <a:schemeClr val="accent5">
                        <a:lumMod val="85000"/>
                      </a:schemeClr>
                    </a:gs>
                  </a:gsLst>
                  <a:lin ang="5400000" scaled="1"/>
                </a:gra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r>
              <a:rPr lang="zh-CN" altLang="en-US" sz="2800">
                <a:solidFill>
                  <a:schemeClr val="tx1"/>
                </a:solidFill>
                <a:latin typeface="Times New Roman" panose="02020603050405020304" charset="0"/>
                <a:cs typeface="Times New Roman" panose="02020603050405020304" charset="0"/>
                <a:sym typeface="+mn-ea"/>
              </a:rPr>
              <a:t>经过格林夫妇反复确认，这块手表真的不是他们的，这足以说明那个男人不是小偷。</a:t>
            </a:r>
            <a:r>
              <a:rPr lang="en-US" altLang="zh-CN" sz="2800">
                <a:solidFill>
                  <a:schemeClr val="tx1"/>
                </a:solidFill>
                <a:latin typeface="Times New Roman" panose="02020603050405020304" charset="0"/>
                <a:cs typeface="Times New Roman" panose="02020603050405020304" charset="0"/>
                <a:sym typeface="+mn-ea"/>
              </a:rPr>
              <a:t> </a:t>
            </a:r>
            <a:endParaRPr lang="zh-CN" altLang="en-US" sz="2800">
              <a:solidFill>
                <a:schemeClr val="tx1"/>
              </a:solidFill>
              <a:latin typeface="楷体" panose="02010609060101010101" charset="-122"/>
              <a:ea typeface="楷体" panose="02010609060101010101" charset="-122"/>
            </a:endParaRPr>
          </a:p>
        </p:txBody>
      </p:sp>
      <p:sp>
        <p:nvSpPr>
          <p:cNvPr id="5" name="圆角矩形 4"/>
          <p:cNvSpPr/>
          <p:nvPr/>
        </p:nvSpPr>
        <p:spPr>
          <a:xfrm>
            <a:off x="331470" y="2643505"/>
            <a:ext cx="8502650" cy="1356995"/>
          </a:xfrm>
          <a:prstGeom prst="roundRect">
            <a:avLst/>
          </a:prstGeom>
          <a:noFill/>
          <a:ln w="28575">
            <a:solidFill>
              <a:schemeClr val="accent6">
                <a:lumMod val="60000"/>
                <a:lumOff val="40000"/>
              </a:schemeClr>
            </a:solidFill>
            <a:prstDash val="sysDot"/>
          </a:ln>
          <a:extLst>
            <a:ext uri="{909E8E84-426E-40DD-AFC4-6F175D3DCCD1}">
              <a14:hiddenFill xmlns:a14="http://schemas.microsoft.com/office/drawing/2010/main">
                <a:gradFill>
                  <a:gsLst>
                    <a:gs pos="50000">
                      <a:schemeClr val="accent5"/>
                    </a:gs>
                    <a:gs pos="0">
                      <a:schemeClr val="accent5">
                        <a:lumMod val="25000"/>
                        <a:lumOff val="75000"/>
                      </a:schemeClr>
                    </a:gs>
                    <a:gs pos="100000">
                      <a:schemeClr val="accent5">
                        <a:lumMod val="85000"/>
                      </a:schemeClr>
                    </a:gs>
                  </a:gsLst>
                  <a:lin ang="5400000" scaled="1"/>
                </a:gra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r>
              <a:rPr lang="en-US" altLang="zh-CN" sz="2800">
                <a:solidFill>
                  <a:srgbClr val="C00000"/>
                </a:solidFill>
                <a:latin typeface="Times New Roman" panose="02020603050405020304" charset="0"/>
                <a:cs typeface="Times New Roman" panose="02020603050405020304" charset="0"/>
              </a:rPr>
              <a:t>Repeatedly confirmed</a:t>
            </a:r>
            <a:r>
              <a:rPr lang="en-US" altLang="zh-CN" sz="2800">
                <a:solidFill>
                  <a:schemeClr val="tx1"/>
                </a:solidFill>
                <a:latin typeface="Times New Roman" panose="02020603050405020304" charset="0"/>
                <a:cs typeface="Times New Roman" panose="02020603050405020304" charset="0"/>
              </a:rPr>
              <a:t> by Mr. and Mrs. Green, the watch was really not theirs, </a:t>
            </a:r>
            <a:r>
              <a:rPr lang="en-US" altLang="zh-CN" sz="2800">
                <a:solidFill>
                  <a:srgbClr val="00B0F0"/>
                </a:solidFill>
                <a:latin typeface="Times New Roman" panose="02020603050405020304" charset="0"/>
                <a:cs typeface="Times New Roman" panose="02020603050405020304" charset="0"/>
              </a:rPr>
              <a:t>which was enough to show</a:t>
            </a:r>
            <a:r>
              <a:rPr lang="en-US" altLang="zh-CN" sz="2800">
                <a:solidFill>
                  <a:schemeClr val="tx1"/>
                </a:solidFill>
                <a:latin typeface="Times New Roman" panose="02020603050405020304" charset="0"/>
                <a:cs typeface="Times New Roman" panose="02020603050405020304" charset="0"/>
              </a:rPr>
              <a:t> </a:t>
            </a:r>
            <a:r>
              <a:rPr lang="en-US" altLang="zh-CN" sz="2800">
                <a:gradFill>
                  <a:gsLst>
                    <a:gs pos="50000">
                      <a:schemeClr val="accent6"/>
                    </a:gs>
                    <a:gs pos="0">
                      <a:schemeClr val="accent6">
                        <a:lumMod val="25000"/>
                        <a:lumOff val="75000"/>
                      </a:schemeClr>
                    </a:gs>
                    <a:gs pos="100000">
                      <a:schemeClr val="accent6">
                        <a:lumMod val="85000"/>
                      </a:schemeClr>
                    </a:gs>
                  </a:gsLst>
                  <a:lin ang="5400000" scaled="1"/>
                </a:gradFill>
                <a:latin typeface="Times New Roman" panose="02020603050405020304" charset="0"/>
                <a:cs typeface="Times New Roman" panose="02020603050405020304" charset="0"/>
              </a:rPr>
              <a:t>that the man was not a thief.</a:t>
            </a:r>
            <a:endParaRPr lang="en-US" altLang="zh-CN" sz="2800">
              <a:gradFill>
                <a:gsLst>
                  <a:gs pos="50000">
                    <a:schemeClr val="accent6"/>
                  </a:gs>
                  <a:gs pos="0">
                    <a:schemeClr val="accent6">
                      <a:lumMod val="25000"/>
                      <a:lumOff val="75000"/>
                    </a:schemeClr>
                  </a:gs>
                  <a:gs pos="100000">
                    <a:schemeClr val="accent6">
                      <a:lumMod val="85000"/>
                    </a:schemeClr>
                  </a:gs>
                </a:gsLst>
                <a:lin ang="5400000" scaled="1"/>
              </a:gradFill>
              <a:latin typeface="Times New Roman" panose="02020603050405020304" charset="0"/>
              <a:cs typeface="Times New Roman" panose="02020603050405020304" charset="0"/>
            </a:endParaRPr>
          </a:p>
        </p:txBody>
      </p:sp>
      <p:sp>
        <p:nvSpPr>
          <p:cNvPr id="8" name="圆角矩形 7"/>
          <p:cNvSpPr/>
          <p:nvPr/>
        </p:nvSpPr>
        <p:spPr>
          <a:xfrm>
            <a:off x="331470" y="4156075"/>
            <a:ext cx="8502650" cy="605155"/>
          </a:xfrm>
          <a:prstGeom prst="roundRect">
            <a:avLst/>
          </a:prstGeom>
          <a:noFill/>
          <a:ln w="28575">
            <a:gradFill>
              <a:gsLst>
                <a:gs pos="50000">
                  <a:schemeClr val="accent5"/>
                </a:gs>
                <a:gs pos="0">
                  <a:schemeClr val="accent5">
                    <a:lumMod val="25000"/>
                    <a:lumOff val="75000"/>
                  </a:schemeClr>
                </a:gs>
                <a:gs pos="100000">
                  <a:schemeClr val="accent5">
                    <a:lumMod val="85000"/>
                  </a:schemeClr>
                </a:gs>
              </a:gsLst>
              <a:lin ang="5400000" scaled="0"/>
            </a:gradFill>
            <a:prstDash val="sysDot"/>
          </a:ln>
          <a:extLst>
            <a:ext uri="{909E8E84-426E-40DD-AFC4-6F175D3DCCD1}">
              <a14:hiddenFill xmlns:a14="http://schemas.microsoft.com/office/drawing/2010/main">
                <a:gradFill>
                  <a:gsLst>
                    <a:gs pos="50000">
                      <a:schemeClr val="accent5"/>
                    </a:gs>
                    <a:gs pos="0">
                      <a:schemeClr val="accent5">
                        <a:lumMod val="25000"/>
                        <a:lumOff val="75000"/>
                      </a:schemeClr>
                    </a:gs>
                    <a:gs pos="100000">
                      <a:schemeClr val="accent5">
                        <a:lumMod val="85000"/>
                      </a:schemeClr>
                    </a:gs>
                  </a:gsLst>
                  <a:lin ang="5400000" scaled="1"/>
                </a:gra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r>
              <a:rPr lang="zh-CN" altLang="en-US" sz="2800">
                <a:gradFill>
                  <a:gsLst>
                    <a:gs pos="50000">
                      <a:schemeClr val="tx1"/>
                    </a:gs>
                    <a:gs pos="0">
                      <a:schemeClr val="tx1">
                        <a:lumMod val="25000"/>
                        <a:lumOff val="75000"/>
                      </a:schemeClr>
                    </a:gs>
                    <a:gs pos="100000">
                      <a:schemeClr val="tx1">
                        <a:lumMod val="85000"/>
                      </a:schemeClr>
                    </a:gs>
                  </a:gsLst>
                  <a:lin ang="5400000" scaled="1"/>
                </a:gradFill>
                <a:latin typeface="楷体" panose="02010609060101010101" charset="-122"/>
                <a:ea typeface="楷体" panose="02010609060101010101" charset="-122"/>
              </a:rPr>
              <a:t>语言特色：</a:t>
            </a:r>
            <a:r>
              <a:rPr lang="zh-CN" altLang="en-US" sz="2800">
                <a:solidFill>
                  <a:srgbClr val="C00000"/>
                </a:solidFill>
                <a:latin typeface="楷体" panose="02010609060101010101" charset="-122"/>
                <a:ea typeface="楷体" panose="02010609060101010101" charset="-122"/>
              </a:rPr>
              <a:t>过分做状</a:t>
            </a:r>
            <a:r>
              <a:rPr lang="en-US" altLang="zh-CN" sz="2800">
                <a:gradFill>
                  <a:gsLst>
                    <a:gs pos="50000">
                      <a:schemeClr val="tx1"/>
                    </a:gs>
                    <a:gs pos="0">
                      <a:schemeClr val="tx1">
                        <a:lumMod val="25000"/>
                        <a:lumOff val="75000"/>
                      </a:schemeClr>
                    </a:gs>
                    <a:gs pos="100000">
                      <a:schemeClr val="tx1">
                        <a:lumMod val="85000"/>
                      </a:schemeClr>
                    </a:gs>
                  </a:gsLst>
                  <a:lin ang="5400000" scaled="1"/>
                </a:gradFill>
                <a:latin typeface="楷体" panose="02010609060101010101" charset="-122"/>
                <a:ea typeface="楷体" panose="02010609060101010101" charset="-122"/>
              </a:rPr>
              <a:t> + </a:t>
            </a:r>
            <a:r>
              <a:rPr lang="zh-CN" altLang="en-US" sz="2800">
                <a:solidFill>
                  <a:srgbClr val="00B0F0"/>
                </a:solidFill>
                <a:latin typeface="楷体" panose="02010609060101010101" charset="-122"/>
                <a:ea typeface="楷体" panose="02010609060101010101" charset="-122"/>
              </a:rPr>
              <a:t>定语从句</a:t>
            </a:r>
            <a:r>
              <a:rPr lang="en-US" altLang="zh-CN" sz="2800">
                <a:gradFill>
                  <a:gsLst>
                    <a:gs pos="50000">
                      <a:schemeClr val="tx1"/>
                    </a:gs>
                    <a:gs pos="0">
                      <a:schemeClr val="tx1">
                        <a:lumMod val="25000"/>
                        <a:lumOff val="75000"/>
                      </a:schemeClr>
                    </a:gs>
                    <a:gs pos="100000">
                      <a:schemeClr val="tx1">
                        <a:lumMod val="85000"/>
                      </a:schemeClr>
                    </a:gs>
                  </a:gsLst>
                  <a:lin ang="5400000" scaled="1"/>
                </a:gradFill>
                <a:latin typeface="楷体" panose="02010609060101010101" charset="-122"/>
                <a:ea typeface="楷体" panose="02010609060101010101" charset="-122"/>
              </a:rPr>
              <a:t> + </a:t>
            </a:r>
            <a:r>
              <a:rPr lang="zh-CN" altLang="en-US" sz="2800">
                <a:solidFill>
                  <a:srgbClr val="00B050"/>
                </a:solidFill>
                <a:latin typeface="楷体" panose="02010609060101010101" charset="-122"/>
                <a:ea typeface="楷体" panose="02010609060101010101" charset="-122"/>
              </a:rPr>
              <a:t>宾语从句</a:t>
            </a:r>
            <a:endParaRPr lang="zh-CN" altLang="en-US" sz="2800">
              <a:solidFill>
                <a:srgbClr val="00B050"/>
              </a:solidFill>
              <a:latin typeface="楷体" panose="02010609060101010101" charset="-122"/>
              <a:ea typeface="楷体" panose="02010609060101010101" charset="-122"/>
            </a:endParaRPr>
          </a:p>
        </p:txBody>
      </p:sp>
      <p:pic>
        <p:nvPicPr>
          <p:cNvPr id="5124" name="图片 6" descr="logo横版 png"/>
          <p:cNvPicPr>
            <a:picLocks noChangeAspect="1"/>
          </p:cNvPicPr>
          <p:nvPr/>
        </p:nvPicPr>
        <p:blipFill>
          <a:blip r:embed="rId4"/>
          <a:stretch>
            <a:fillRect/>
          </a:stretch>
        </p:blipFill>
        <p:spPr>
          <a:xfrm>
            <a:off x="8277225" y="198755"/>
            <a:ext cx="608013" cy="642938"/>
          </a:xfrm>
          <a:prstGeom prst="rect">
            <a:avLst/>
          </a:prstGeom>
          <a:noFill/>
          <a:ln w="9525">
            <a:noFill/>
          </a:ln>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0" dur="1000" fill="hold"/>
                                        <p:tgtEl>
                                          <p:spTgt spid="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2" dur="1000" fill="hold"/>
                                        <p:tgtEl>
                                          <p:spTgt spid="5"/>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34" dur="1000" fill="hold"/>
                                        <p:tgtEl>
                                          <p:spTgt spid="8"/>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9" grpId="1" animBg="1"/>
      <p:bldP spid="5" grpId="0" bldLvl="0" animBg="1"/>
      <p:bldP spid="5" grpId="1" animBg="1"/>
      <p:bldP spid="8" grpId="0" bldLvl="0" animBg="1"/>
      <p:bldP spid="8"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rot="10800000" flipH="1">
            <a:off x="-396491" y="-122252"/>
            <a:ext cx="9667729" cy="5388004"/>
          </a:xfrm>
          <a:prstGeom prst="rect">
            <a:avLst/>
          </a:prstGeom>
        </p:spPr>
      </p:pic>
      <p:pic>
        <p:nvPicPr>
          <p:cNvPr id="4" name="图片 3" descr="2"/>
          <p:cNvPicPr>
            <a:picLocks noChangeAspect="1"/>
          </p:cNvPicPr>
          <p:nvPr/>
        </p:nvPicPr>
        <p:blipFill>
          <a:blip r:embed="rId3"/>
          <a:stretch>
            <a:fillRect/>
          </a:stretch>
        </p:blipFill>
        <p:spPr>
          <a:xfrm>
            <a:off x="1270" y="0"/>
            <a:ext cx="9140825" cy="5142865"/>
          </a:xfrm>
          <a:prstGeom prst="rect">
            <a:avLst/>
          </a:prstGeom>
        </p:spPr>
      </p:pic>
      <p:sp>
        <p:nvSpPr>
          <p:cNvPr id="6" name="圆角矩形 5"/>
          <p:cNvSpPr/>
          <p:nvPr/>
        </p:nvSpPr>
        <p:spPr>
          <a:xfrm>
            <a:off x="1331595" y="123190"/>
            <a:ext cx="6976110" cy="431800"/>
          </a:xfrm>
          <a:prstGeom prst="roundRect">
            <a:avLst/>
          </a:prstGeom>
          <a:gradFill>
            <a:gsLst>
              <a:gs pos="0">
                <a:srgbClr val="FEE042"/>
              </a:gs>
              <a:gs pos="100000">
                <a:srgbClr val="FB7894"/>
              </a:gs>
            </a:gsLst>
            <a:lin ang="2700000" scaled="1"/>
          </a:gradFill>
          <a:ln w="28575">
            <a:gradFill>
              <a:gsLst>
                <a:gs pos="50000">
                  <a:schemeClr val="accent3"/>
                </a:gs>
                <a:gs pos="0">
                  <a:schemeClr val="accent3">
                    <a:lumMod val="25000"/>
                    <a:lumOff val="75000"/>
                  </a:schemeClr>
                </a:gs>
                <a:gs pos="100000">
                  <a:schemeClr val="accent3">
                    <a:lumMod val="85000"/>
                  </a:schemeClr>
                </a:gs>
              </a:gsLst>
              <a:lin ang="5400000" scaled="0"/>
            </a:gra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2800">
                <a:solidFill>
                  <a:schemeClr val="tx1"/>
                </a:solidFill>
                <a:latin typeface="Times New Roman" panose="02020603050405020304" charset="0"/>
                <a:ea typeface="宋体" panose="02010600030101010101" pitchFamily="2" charset="-122"/>
                <a:cs typeface="Times New Roman" panose="02020603050405020304" charset="0"/>
                <a:sym typeface="+mn-ea"/>
              </a:rPr>
              <a:t>Step 7: </a:t>
            </a:r>
            <a:r>
              <a:rPr lang="zh-CN" altLang="en-US" sz="2800">
                <a:solidFill>
                  <a:schemeClr val="tx1"/>
                </a:solidFill>
                <a:latin typeface="Times New Roman" panose="02020603050405020304" charset="0"/>
                <a:ea typeface="宋体" panose="02010600030101010101" pitchFamily="2" charset="-122"/>
                <a:cs typeface="Times New Roman" panose="02020603050405020304" charset="0"/>
                <a:sym typeface="+mn-ea"/>
              </a:rPr>
              <a:t>根据原文语言特色，建构语言</a:t>
            </a:r>
            <a:endParaRPr lang="zh-CN" altLang="en-US" sz="2800">
              <a:solidFill>
                <a:schemeClr val="tx1"/>
              </a:solidFill>
              <a:latin typeface="Times New Roman" panose="02020603050405020304" charset="0"/>
              <a:ea typeface="宋体" panose="02010600030101010101" pitchFamily="2" charset="-122"/>
              <a:cs typeface="Times New Roman" panose="02020603050405020304" charset="0"/>
              <a:sym typeface="+mn-ea"/>
            </a:endParaRPr>
          </a:p>
        </p:txBody>
      </p:sp>
      <p:sp>
        <p:nvSpPr>
          <p:cNvPr id="7" name="圆角矩形 6"/>
          <p:cNvSpPr/>
          <p:nvPr/>
        </p:nvSpPr>
        <p:spPr>
          <a:xfrm>
            <a:off x="292100" y="603250"/>
            <a:ext cx="8534400" cy="782955"/>
          </a:xfrm>
          <a:prstGeom prst="roundRect">
            <a:avLst/>
          </a:prstGeom>
          <a:solidFill>
            <a:schemeClr val="accent6">
              <a:lumMod val="20000"/>
              <a:lumOff val="80000"/>
            </a:schemeClr>
          </a:solidFill>
          <a:ln w="28575">
            <a:solidFill>
              <a:srgbClr val="F92557"/>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r>
              <a:rPr lang="en-US" altLang="zh-CN" sz="2400">
                <a:solidFill>
                  <a:schemeClr val="tx1"/>
                </a:solidFill>
                <a:latin typeface="Times New Roman" panose="02020603050405020304" charset="0"/>
                <a:cs typeface="Times New Roman" panose="02020603050405020304" charset="0"/>
                <a:sym typeface="+mn-ea"/>
              </a:rPr>
              <a:t>Paragraph 1:  When Mr. and Mrs. Green got home, Kevin went to talk to them. </a:t>
            </a:r>
            <a:endParaRPr lang="en-US" altLang="zh-CN" sz="2400">
              <a:solidFill>
                <a:schemeClr val="tx1"/>
              </a:solidFill>
              <a:latin typeface="Times New Roman" panose="02020603050405020304" charset="0"/>
              <a:cs typeface="Times New Roman" panose="02020603050405020304" charset="0"/>
              <a:sym typeface="+mn-ea"/>
            </a:endParaRPr>
          </a:p>
        </p:txBody>
      </p:sp>
      <p:sp>
        <p:nvSpPr>
          <p:cNvPr id="9" name="圆角矩形 8"/>
          <p:cNvSpPr/>
          <p:nvPr/>
        </p:nvSpPr>
        <p:spPr>
          <a:xfrm>
            <a:off x="292100" y="1434465"/>
            <a:ext cx="8502650" cy="1282700"/>
          </a:xfrm>
          <a:prstGeom prst="roundRect">
            <a:avLst/>
          </a:prstGeom>
          <a:noFill/>
          <a:ln w="28575">
            <a:solidFill>
              <a:srgbClr val="F92557"/>
            </a:solidFill>
            <a:prstDash val="sysDot"/>
          </a:ln>
          <a:extLst>
            <a:ext uri="{909E8E84-426E-40DD-AFC4-6F175D3DCCD1}">
              <a14:hiddenFill xmlns:a14="http://schemas.microsoft.com/office/drawing/2010/main">
                <a:gradFill>
                  <a:gsLst>
                    <a:gs pos="50000">
                      <a:schemeClr val="accent5"/>
                    </a:gs>
                    <a:gs pos="0">
                      <a:schemeClr val="accent5">
                        <a:lumMod val="25000"/>
                        <a:lumOff val="75000"/>
                      </a:schemeClr>
                    </a:gs>
                    <a:gs pos="100000">
                      <a:schemeClr val="accent5">
                        <a:lumMod val="85000"/>
                      </a:schemeClr>
                    </a:gs>
                  </a:gsLst>
                  <a:lin ang="5400000" scaled="1"/>
                </a:gra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r>
              <a:rPr lang="en-US" altLang="zh-CN" sz="2800">
                <a:solidFill>
                  <a:schemeClr val="tx1"/>
                </a:solidFill>
                <a:latin typeface="Times New Roman" panose="02020603050405020304" charset="0"/>
                <a:cs typeface="Times New Roman" panose="02020603050405020304" charset="0"/>
                <a:sym typeface="+mn-ea"/>
              </a:rPr>
              <a:t>Kevin</a:t>
            </a:r>
            <a:r>
              <a:rPr lang="zh-CN" altLang="en-US" sz="2800">
                <a:solidFill>
                  <a:schemeClr val="tx1"/>
                </a:solidFill>
                <a:latin typeface="Times New Roman" panose="02020603050405020304" charset="0"/>
                <a:cs typeface="Times New Roman" panose="02020603050405020304" charset="0"/>
                <a:sym typeface="+mn-ea"/>
              </a:rPr>
              <a:t>意识到自己冤枉了人，这让他感到自责。他急切地请求格林夫妇带上这块手表去警察局说明真相。</a:t>
            </a:r>
            <a:r>
              <a:rPr lang="zh-CN" altLang="en-US" sz="2800">
                <a:solidFill>
                  <a:srgbClr val="FF0000"/>
                </a:solidFill>
                <a:latin typeface="Times New Roman" panose="02020603050405020304" charset="0"/>
                <a:cs typeface="Times New Roman" panose="02020603050405020304" charset="0"/>
                <a:sym typeface="+mn-ea"/>
              </a:rPr>
              <a:t>（带上手表与下文给出句协同）</a:t>
            </a:r>
            <a:endParaRPr lang="zh-CN" altLang="en-US" sz="2800">
              <a:solidFill>
                <a:schemeClr val="tx1"/>
              </a:solidFill>
              <a:latin typeface="楷体" panose="02010609060101010101" charset="-122"/>
              <a:ea typeface="楷体" panose="02010609060101010101" charset="-122"/>
            </a:endParaRPr>
          </a:p>
        </p:txBody>
      </p:sp>
      <p:sp>
        <p:nvSpPr>
          <p:cNvPr id="5" name="圆角矩形 4"/>
          <p:cNvSpPr/>
          <p:nvPr/>
        </p:nvSpPr>
        <p:spPr>
          <a:xfrm>
            <a:off x="131445" y="2796540"/>
            <a:ext cx="8813165" cy="1358900"/>
          </a:xfrm>
          <a:prstGeom prst="roundRect">
            <a:avLst/>
          </a:prstGeom>
          <a:noFill/>
          <a:ln w="28575">
            <a:solidFill>
              <a:schemeClr val="accent6">
                <a:lumMod val="60000"/>
                <a:lumOff val="40000"/>
              </a:schemeClr>
            </a:solidFill>
            <a:prstDash val="sysDot"/>
          </a:ln>
          <a:extLst>
            <a:ext uri="{909E8E84-426E-40DD-AFC4-6F175D3DCCD1}">
              <a14:hiddenFill xmlns:a14="http://schemas.microsoft.com/office/drawing/2010/main">
                <a:gradFill>
                  <a:gsLst>
                    <a:gs pos="50000">
                      <a:schemeClr val="accent5"/>
                    </a:gs>
                    <a:gs pos="0">
                      <a:schemeClr val="accent5">
                        <a:lumMod val="25000"/>
                        <a:lumOff val="75000"/>
                      </a:schemeClr>
                    </a:gs>
                    <a:gs pos="100000">
                      <a:schemeClr val="accent5">
                        <a:lumMod val="85000"/>
                      </a:schemeClr>
                    </a:gs>
                  </a:gsLst>
                  <a:lin ang="5400000" scaled="1"/>
                </a:gra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r>
              <a:rPr lang="en-US" altLang="zh-CN" sz="2800" dirty="0">
                <a:solidFill>
                  <a:srgbClr val="00B050"/>
                </a:solidFill>
                <a:latin typeface="Times New Roman" panose="02020603050405020304" charset="0"/>
                <a:cs typeface="Times New Roman" panose="02020603050405020304" charset="0"/>
              </a:rPr>
              <a:t>Self-accusation visited Kevin, </a:t>
            </a:r>
            <a:r>
              <a:rPr lang="en-US" altLang="zh-CN" sz="2800" dirty="0">
                <a:gradFill>
                  <a:gsLst>
                    <a:gs pos="50000">
                      <a:schemeClr val="accent1"/>
                    </a:gs>
                    <a:gs pos="0">
                      <a:schemeClr val="accent1">
                        <a:lumMod val="25000"/>
                        <a:lumOff val="75000"/>
                      </a:schemeClr>
                    </a:gs>
                    <a:gs pos="100000">
                      <a:schemeClr val="accent1">
                        <a:lumMod val="85000"/>
                      </a:schemeClr>
                    </a:gs>
                  </a:gsLst>
                  <a:lin ang="5400000" scaled="1"/>
                </a:gradFill>
                <a:latin typeface="Times New Roman" panose="02020603050405020304" charset="0"/>
                <a:cs typeface="Times New Roman" panose="02020603050405020304" charset="0"/>
              </a:rPr>
              <a:t>who </a:t>
            </a:r>
            <a:r>
              <a:rPr lang="en-US" altLang="zh-CN" sz="2800" dirty="0">
                <a:gradFill>
                  <a:gsLst>
                    <a:gs pos="50000">
                      <a:schemeClr val="accent1"/>
                    </a:gs>
                    <a:gs pos="0">
                      <a:schemeClr val="accent1">
                        <a:lumMod val="25000"/>
                        <a:lumOff val="75000"/>
                      </a:schemeClr>
                    </a:gs>
                    <a:gs pos="100000">
                      <a:schemeClr val="accent1">
                        <a:lumMod val="85000"/>
                      </a:schemeClr>
                    </a:gs>
                  </a:gsLst>
                  <a:lin ang="5400000" scaled="1"/>
                </a:gradFill>
                <a:latin typeface="Times New Roman" panose="02020603050405020304" charset="0"/>
                <a:cs typeface="Times New Roman" panose="02020603050405020304" charset="0"/>
                <a:sym typeface="+mn-ea"/>
              </a:rPr>
              <a:t>realized </a:t>
            </a:r>
            <a:r>
              <a:rPr lang="en-US" altLang="zh-CN" sz="2800" dirty="0">
                <a:solidFill>
                  <a:schemeClr val="tx1"/>
                </a:solidFill>
                <a:latin typeface="Times New Roman" panose="02020603050405020304" charset="0"/>
                <a:cs typeface="Times New Roman" panose="02020603050405020304" charset="0"/>
              </a:rPr>
              <a:t>he had done wrong to the man. He eagerly asked  the Greens</a:t>
            </a:r>
            <a:r>
              <a:rPr lang="en-US" altLang="zh-CN" sz="2800" dirty="0">
                <a:noFill/>
                <a:latin typeface="Times New Roman" panose="02020603050405020304" charset="0"/>
                <a:cs typeface="Times New Roman" panose="02020603050405020304" charset="0"/>
              </a:rPr>
              <a:t> </a:t>
            </a:r>
            <a:r>
              <a:rPr lang="en-US" altLang="zh-CN" sz="2800" dirty="0">
                <a:solidFill>
                  <a:schemeClr val="tx1"/>
                </a:solidFill>
                <a:latin typeface="Times New Roman" panose="02020603050405020304" charset="0"/>
                <a:cs typeface="Times New Roman" panose="02020603050405020304" charset="0"/>
              </a:rPr>
              <a:t>to go to the police station </a:t>
            </a:r>
            <a:r>
              <a:rPr lang="en-US" altLang="zh-CN" sz="2800" dirty="0">
                <a:gradFill>
                  <a:gsLst>
                    <a:gs pos="50000">
                      <a:schemeClr val="accent2"/>
                    </a:gs>
                    <a:gs pos="0">
                      <a:schemeClr val="accent2">
                        <a:lumMod val="25000"/>
                        <a:lumOff val="75000"/>
                      </a:schemeClr>
                    </a:gs>
                    <a:gs pos="100000">
                      <a:schemeClr val="accent2">
                        <a:lumMod val="85000"/>
                      </a:schemeClr>
                    </a:gs>
                  </a:gsLst>
                  <a:lin ang="5400000" scaled="1"/>
                </a:gradFill>
                <a:latin typeface="Times New Roman" panose="02020603050405020304" charset="0"/>
                <a:cs typeface="Times New Roman" panose="02020603050405020304" charset="0"/>
              </a:rPr>
              <a:t>with the watch</a:t>
            </a:r>
            <a:r>
              <a:rPr lang="en-US" altLang="zh-CN" sz="2800" dirty="0">
                <a:solidFill>
                  <a:schemeClr val="tx1"/>
                </a:solidFill>
                <a:latin typeface="Times New Roman" panose="02020603050405020304" charset="0"/>
                <a:cs typeface="Times New Roman" panose="02020603050405020304" charset="0"/>
              </a:rPr>
              <a:t> to </a:t>
            </a:r>
            <a:r>
              <a:rPr lang="en-US" altLang="zh-CN" sz="2800" dirty="0">
                <a:solidFill>
                  <a:srgbClr val="FF0000"/>
                </a:solidFill>
                <a:latin typeface="Times New Roman" panose="02020603050405020304" charset="0"/>
                <a:cs typeface="Times New Roman" panose="02020603050405020304" charset="0"/>
              </a:rPr>
              <a:t>tell the truth</a:t>
            </a:r>
            <a:r>
              <a:rPr lang="en-US" altLang="zh-CN" sz="2800" dirty="0">
                <a:solidFill>
                  <a:schemeClr val="tx1"/>
                </a:solidFill>
                <a:latin typeface="Times New Roman" panose="02020603050405020304" charset="0"/>
                <a:cs typeface="Times New Roman" panose="02020603050405020304" charset="0"/>
              </a:rPr>
              <a:t>.</a:t>
            </a:r>
            <a:endParaRPr lang="en-US" altLang="zh-CN" sz="2800" dirty="0">
              <a:solidFill>
                <a:schemeClr val="tx1"/>
              </a:solidFill>
              <a:latin typeface="Times New Roman" panose="02020603050405020304" charset="0"/>
              <a:cs typeface="Times New Roman" panose="02020603050405020304" charset="0"/>
            </a:endParaRPr>
          </a:p>
        </p:txBody>
      </p:sp>
      <p:sp>
        <p:nvSpPr>
          <p:cNvPr id="8" name="圆角矩形 7"/>
          <p:cNvSpPr/>
          <p:nvPr/>
        </p:nvSpPr>
        <p:spPr>
          <a:xfrm>
            <a:off x="323215" y="4155440"/>
            <a:ext cx="8430260" cy="836930"/>
          </a:xfrm>
          <a:prstGeom prst="roundRect">
            <a:avLst/>
          </a:prstGeom>
          <a:noFill/>
          <a:ln w="28575">
            <a:gradFill>
              <a:gsLst>
                <a:gs pos="50000">
                  <a:schemeClr val="accent5"/>
                </a:gs>
                <a:gs pos="0">
                  <a:schemeClr val="accent5">
                    <a:lumMod val="25000"/>
                    <a:lumOff val="75000"/>
                  </a:schemeClr>
                </a:gs>
                <a:gs pos="100000">
                  <a:schemeClr val="accent5">
                    <a:lumMod val="85000"/>
                  </a:schemeClr>
                </a:gs>
              </a:gsLst>
              <a:lin ang="5400000" scaled="0"/>
            </a:gradFill>
            <a:prstDash val="sysDot"/>
          </a:ln>
          <a:extLst>
            <a:ext uri="{909E8E84-426E-40DD-AFC4-6F175D3DCCD1}">
              <a14:hiddenFill xmlns:a14="http://schemas.microsoft.com/office/drawing/2010/main">
                <a:gradFill>
                  <a:gsLst>
                    <a:gs pos="50000">
                      <a:schemeClr val="accent5"/>
                    </a:gs>
                    <a:gs pos="0">
                      <a:schemeClr val="accent5">
                        <a:lumMod val="25000"/>
                        <a:lumOff val="75000"/>
                      </a:schemeClr>
                    </a:gs>
                    <a:gs pos="100000">
                      <a:schemeClr val="accent5">
                        <a:lumMod val="85000"/>
                      </a:schemeClr>
                    </a:gs>
                  </a:gsLst>
                  <a:lin ang="5400000" scaled="1"/>
                </a:gra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r>
              <a:rPr lang="zh-CN" altLang="en-US" sz="2800" dirty="0">
                <a:gradFill>
                  <a:gsLst>
                    <a:gs pos="50000">
                      <a:schemeClr val="tx1"/>
                    </a:gs>
                    <a:gs pos="0">
                      <a:schemeClr val="tx1">
                        <a:lumMod val="25000"/>
                        <a:lumOff val="75000"/>
                      </a:schemeClr>
                    </a:gs>
                    <a:gs pos="100000">
                      <a:schemeClr val="tx1">
                        <a:lumMod val="85000"/>
                      </a:schemeClr>
                    </a:gs>
                  </a:gsLst>
                  <a:lin ang="5400000" scaled="1"/>
                </a:gradFill>
                <a:latin typeface="楷体" panose="02010609060101010101" charset="-122"/>
                <a:ea typeface="楷体" panose="02010609060101010101" charset="-122"/>
              </a:rPr>
              <a:t>语言特色：</a:t>
            </a:r>
            <a:r>
              <a:rPr lang="zh-CN" altLang="en-US" sz="2800" dirty="0">
                <a:solidFill>
                  <a:srgbClr val="00B050"/>
                </a:solidFill>
                <a:latin typeface="楷体" panose="02010609060101010101" charset="-122"/>
                <a:ea typeface="楷体" panose="02010609060101010101" charset="-122"/>
              </a:rPr>
              <a:t>无灵表达</a:t>
            </a:r>
            <a:r>
              <a:rPr lang="en-US" altLang="zh-CN" sz="2800" dirty="0">
                <a:solidFill>
                  <a:srgbClr val="00B050"/>
                </a:solidFill>
                <a:latin typeface="楷体" panose="02010609060101010101" charset="-122"/>
                <a:ea typeface="楷体" panose="02010609060101010101" charset="-122"/>
              </a:rPr>
              <a:t> </a:t>
            </a:r>
            <a:r>
              <a:rPr lang="en-US" altLang="zh-CN" sz="2800" dirty="0">
                <a:gradFill>
                  <a:gsLst>
                    <a:gs pos="50000">
                      <a:schemeClr val="tx1"/>
                    </a:gs>
                    <a:gs pos="0">
                      <a:schemeClr val="tx1">
                        <a:lumMod val="25000"/>
                        <a:lumOff val="75000"/>
                      </a:schemeClr>
                    </a:gs>
                    <a:gs pos="100000">
                      <a:schemeClr val="tx1">
                        <a:lumMod val="85000"/>
                      </a:schemeClr>
                    </a:gs>
                  </a:gsLst>
                  <a:lin ang="5400000" scaled="1"/>
                </a:gradFill>
                <a:latin typeface="楷体" panose="02010609060101010101" charset="-122"/>
                <a:ea typeface="楷体" panose="02010609060101010101" charset="-122"/>
              </a:rPr>
              <a:t>+ </a:t>
            </a:r>
            <a:r>
              <a:rPr lang="zh-CN" altLang="en-US" sz="2800" dirty="0">
                <a:solidFill>
                  <a:srgbClr val="0070C0"/>
                </a:solidFill>
                <a:latin typeface="楷体" panose="02010609060101010101" charset="-122"/>
                <a:ea typeface="楷体" panose="02010609060101010101" charset="-122"/>
              </a:rPr>
              <a:t>定语从句</a:t>
            </a:r>
            <a:r>
              <a:rPr lang="en-US" altLang="zh-CN" sz="2800" dirty="0">
                <a:gradFill>
                  <a:gsLst>
                    <a:gs pos="50000">
                      <a:schemeClr val="accent1"/>
                    </a:gs>
                    <a:gs pos="0">
                      <a:schemeClr val="accent1">
                        <a:lumMod val="25000"/>
                        <a:lumOff val="75000"/>
                      </a:schemeClr>
                    </a:gs>
                    <a:gs pos="100000">
                      <a:schemeClr val="accent1">
                        <a:lumMod val="85000"/>
                      </a:schemeClr>
                    </a:gs>
                  </a:gsLst>
                  <a:lin ang="5400000" scaled="1"/>
                </a:gradFill>
                <a:latin typeface="Times New Roman" panose="02020603050405020304" charset="0"/>
                <a:cs typeface="Times New Roman" panose="02020603050405020304" charset="0"/>
              </a:rPr>
              <a:t> </a:t>
            </a:r>
            <a:r>
              <a:rPr lang="en-US" altLang="zh-CN" sz="2800" dirty="0">
                <a:gradFill>
                  <a:gsLst>
                    <a:gs pos="50000">
                      <a:schemeClr val="tx1"/>
                    </a:gs>
                    <a:gs pos="0">
                      <a:schemeClr val="tx1">
                        <a:lumMod val="25000"/>
                        <a:lumOff val="75000"/>
                      </a:schemeClr>
                    </a:gs>
                    <a:gs pos="100000">
                      <a:schemeClr val="tx1">
                        <a:lumMod val="85000"/>
                      </a:schemeClr>
                    </a:gs>
                  </a:gsLst>
                  <a:lin ang="5400000" scaled="1"/>
                </a:gradFill>
                <a:latin typeface="楷体" panose="02010609060101010101" charset="-122"/>
                <a:ea typeface="楷体" panose="02010609060101010101" charset="-122"/>
              </a:rPr>
              <a:t>+ </a:t>
            </a:r>
            <a:r>
              <a:rPr lang="zh-CN" altLang="en-US" sz="2800" dirty="0">
                <a:solidFill>
                  <a:srgbClr val="FF0000"/>
                </a:solidFill>
                <a:latin typeface="楷体" panose="02010609060101010101" charset="-122"/>
                <a:ea typeface="楷体" panose="02010609060101010101" charset="-122"/>
              </a:rPr>
              <a:t>原文语言</a:t>
            </a:r>
            <a:r>
              <a:rPr lang="en-US" altLang="zh-CN" sz="2800" dirty="0">
                <a:solidFill>
                  <a:schemeClr val="tx1"/>
                </a:solidFill>
                <a:latin typeface="楷体" panose="02010609060101010101" charset="-122"/>
                <a:ea typeface="楷体" panose="02010609060101010101" charset="-122"/>
              </a:rPr>
              <a:t> </a:t>
            </a:r>
            <a:endParaRPr lang="en-US" altLang="zh-CN" sz="2800" dirty="0">
              <a:solidFill>
                <a:schemeClr val="tx1"/>
              </a:solidFill>
              <a:latin typeface="楷体" panose="02010609060101010101" charset="-122"/>
              <a:ea typeface="楷体" panose="02010609060101010101" charset="-122"/>
            </a:endParaRPr>
          </a:p>
          <a:p>
            <a:pPr algn="l"/>
            <a:r>
              <a:rPr lang="en-US" altLang="zh-CN" sz="2800" dirty="0">
                <a:solidFill>
                  <a:schemeClr val="tx1"/>
                </a:solidFill>
                <a:latin typeface="楷体" panose="02010609060101010101" charset="-122"/>
                <a:ea typeface="楷体" panose="02010609060101010101" charset="-122"/>
              </a:rPr>
              <a:t>          + </a:t>
            </a:r>
            <a:r>
              <a:rPr lang="zh-CN" altLang="en-US" sz="2800" dirty="0">
                <a:gradFill>
                  <a:gsLst>
                    <a:gs pos="50000">
                      <a:schemeClr val="accent2"/>
                    </a:gs>
                    <a:gs pos="0">
                      <a:schemeClr val="accent2">
                        <a:lumMod val="25000"/>
                        <a:lumOff val="75000"/>
                      </a:schemeClr>
                    </a:gs>
                    <a:gs pos="100000">
                      <a:schemeClr val="accent2">
                        <a:lumMod val="85000"/>
                      </a:schemeClr>
                    </a:gs>
                  </a:gsLst>
                  <a:lin ang="5400000" scaled="1"/>
                </a:gradFill>
                <a:latin typeface="楷体" panose="02010609060101010101" charset="-122"/>
                <a:ea typeface="楷体" panose="02010609060101010101" charset="-122"/>
              </a:rPr>
              <a:t>呼应下文给出句（协同）</a:t>
            </a:r>
            <a:r>
              <a:rPr lang="en-US" altLang="zh-CN" sz="2800" dirty="0">
                <a:solidFill>
                  <a:srgbClr val="FF0000"/>
                </a:solidFill>
                <a:latin typeface="楷体" panose="02010609060101010101" charset="-122"/>
                <a:ea typeface="楷体" panose="02010609060101010101" charset="-122"/>
              </a:rPr>
              <a:t> </a:t>
            </a:r>
            <a:endParaRPr lang="en-US" altLang="zh-CN" sz="2800" dirty="0">
              <a:solidFill>
                <a:srgbClr val="FF0000"/>
              </a:solidFill>
              <a:latin typeface="楷体" panose="02010609060101010101" charset="-122"/>
              <a:ea typeface="楷体" panose="02010609060101010101" charset="-122"/>
            </a:endParaRPr>
          </a:p>
        </p:txBody>
      </p:sp>
      <p:pic>
        <p:nvPicPr>
          <p:cNvPr id="5124" name="图片 6" descr="logo横版 png"/>
          <p:cNvPicPr>
            <a:picLocks noChangeAspect="1"/>
          </p:cNvPicPr>
          <p:nvPr/>
        </p:nvPicPr>
        <p:blipFill>
          <a:blip r:embed="rId4"/>
          <a:stretch>
            <a:fillRect/>
          </a:stretch>
        </p:blipFill>
        <p:spPr>
          <a:xfrm>
            <a:off x="8277225" y="198755"/>
            <a:ext cx="608013" cy="642938"/>
          </a:xfrm>
          <a:prstGeom prst="rect">
            <a:avLst/>
          </a:prstGeom>
          <a:noFill/>
          <a:ln w="9525">
            <a:noFill/>
          </a:ln>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0" dur="1000" fill="hold"/>
                                        <p:tgtEl>
                                          <p:spTgt spid="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2" dur="1000" fill="hold"/>
                                        <p:tgtEl>
                                          <p:spTgt spid="5"/>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34" dur="1000" fill="hold"/>
                                        <p:tgtEl>
                                          <p:spTgt spid="8"/>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9" grpId="1" animBg="1"/>
      <p:bldP spid="5" grpId="0" bldLvl="0" animBg="1"/>
      <p:bldP spid="5" grpId="1" animBg="1"/>
      <p:bldP spid="8" grpId="0" bldLvl="0" animBg="1"/>
      <p:bldP spid="8"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rot="10800000" flipH="1">
            <a:off x="-396491" y="-122252"/>
            <a:ext cx="9667729" cy="5388004"/>
          </a:xfrm>
          <a:prstGeom prst="rect">
            <a:avLst/>
          </a:prstGeom>
        </p:spPr>
      </p:pic>
      <p:pic>
        <p:nvPicPr>
          <p:cNvPr id="4" name="图片 3" descr="2"/>
          <p:cNvPicPr>
            <a:picLocks noChangeAspect="1"/>
          </p:cNvPicPr>
          <p:nvPr/>
        </p:nvPicPr>
        <p:blipFill>
          <a:blip r:embed="rId3"/>
          <a:stretch>
            <a:fillRect/>
          </a:stretch>
        </p:blipFill>
        <p:spPr>
          <a:xfrm>
            <a:off x="1270" y="0"/>
            <a:ext cx="9140825" cy="5142865"/>
          </a:xfrm>
          <a:prstGeom prst="rect">
            <a:avLst/>
          </a:prstGeom>
        </p:spPr>
      </p:pic>
      <p:sp>
        <p:nvSpPr>
          <p:cNvPr id="6" name="圆角矩形 5"/>
          <p:cNvSpPr/>
          <p:nvPr/>
        </p:nvSpPr>
        <p:spPr>
          <a:xfrm>
            <a:off x="1331595" y="123190"/>
            <a:ext cx="6976110" cy="431800"/>
          </a:xfrm>
          <a:prstGeom prst="roundRect">
            <a:avLst/>
          </a:prstGeom>
          <a:gradFill>
            <a:gsLst>
              <a:gs pos="0">
                <a:srgbClr val="FEE042"/>
              </a:gs>
              <a:gs pos="100000">
                <a:srgbClr val="FB7894"/>
              </a:gs>
            </a:gsLst>
            <a:lin ang="2700000" scaled="1"/>
          </a:gradFill>
          <a:ln w="28575">
            <a:gradFill>
              <a:gsLst>
                <a:gs pos="50000">
                  <a:schemeClr val="accent3"/>
                </a:gs>
                <a:gs pos="0">
                  <a:schemeClr val="accent3">
                    <a:lumMod val="25000"/>
                    <a:lumOff val="75000"/>
                  </a:schemeClr>
                </a:gs>
                <a:gs pos="100000">
                  <a:schemeClr val="accent3">
                    <a:lumMod val="85000"/>
                  </a:schemeClr>
                </a:gs>
              </a:gsLst>
              <a:lin ang="5400000" scaled="0"/>
            </a:gra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2800">
                <a:solidFill>
                  <a:schemeClr val="tx1"/>
                </a:solidFill>
                <a:latin typeface="Times New Roman" panose="02020603050405020304" charset="0"/>
                <a:ea typeface="宋体" panose="02010600030101010101" pitchFamily="2" charset="-122"/>
                <a:cs typeface="Times New Roman" panose="02020603050405020304" charset="0"/>
                <a:sym typeface="+mn-ea"/>
              </a:rPr>
              <a:t>Step 7: </a:t>
            </a:r>
            <a:r>
              <a:rPr lang="zh-CN" altLang="en-US" sz="2800">
                <a:solidFill>
                  <a:schemeClr val="tx1"/>
                </a:solidFill>
                <a:latin typeface="Times New Roman" panose="02020603050405020304" charset="0"/>
                <a:ea typeface="宋体" panose="02010600030101010101" pitchFamily="2" charset="-122"/>
                <a:cs typeface="Times New Roman" panose="02020603050405020304" charset="0"/>
                <a:sym typeface="+mn-ea"/>
              </a:rPr>
              <a:t>根据原文语言特色，建构语言</a:t>
            </a:r>
            <a:endParaRPr lang="zh-CN" altLang="en-US" sz="2800">
              <a:solidFill>
                <a:schemeClr val="tx1"/>
              </a:solidFill>
              <a:latin typeface="Times New Roman" panose="02020603050405020304" charset="0"/>
              <a:ea typeface="宋体" panose="02010600030101010101" pitchFamily="2" charset="-122"/>
              <a:cs typeface="Times New Roman" panose="02020603050405020304" charset="0"/>
              <a:sym typeface="+mn-ea"/>
            </a:endParaRPr>
          </a:p>
        </p:txBody>
      </p:sp>
      <p:sp>
        <p:nvSpPr>
          <p:cNvPr id="7" name="圆角矩形 6"/>
          <p:cNvSpPr/>
          <p:nvPr/>
        </p:nvSpPr>
        <p:spPr>
          <a:xfrm>
            <a:off x="252095" y="628015"/>
            <a:ext cx="8502650" cy="728345"/>
          </a:xfrm>
          <a:prstGeom prst="roundRect">
            <a:avLst/>
          </a:prstGeom>
          <a:solidFill>
            <a:schemeClr val="accent6">
              <a:lumMod val="20000"/>
              <a:lumOff val="80000"/>
            </a:schemeClr>
          </a:solidFill>
          <a:ln w="28575">
            <a:solidFill>
              <a:srgbClr val="F92557"/>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r>
              <a:rPr lang="en-US" altLang="zh-CN" sz="2400">
                <a:solidFill>
                  <a:schemeClr val="tx1"/>
                </a:solidFill>
                <a:latin typeface="Times New Roman" panose="02020603050405020304"/>
                <a:ea typeface="宋体" panose="02010600030101010101" pitchFamily="2" charset="-122"/>
                <a:sym typeface="+mn-ea"/>
              </a:rPr>
              <a:t>Paragraph 2:  Kevin and Mr. Green took the watch they had found to the police station. </a:t>
            </a:r>
            <a:r>
              <a:rPr lang="en-US" altLang="zh-CN" sz="2400" u="sng">
                <a:solidFill>
                  <a:schemeClr val="tx1"/>
                </a:solidFill>
                <a:latin typeface="Times New Roman" panose="02020603050405020304"/>
                <a:ea typeface="宋体" panose="02010600030101010101" pitchFamily="2" charset="-122"/>
                <a:sym typeface="+mn-ea"/>
              </a:rPr>
              <a:t>   </a:t>
            </a:r>
            <a:endParaRPr lang="en-US" altLang="zh-CN" sz="2400" u="sng">
              <a:solidFill>
                <a:schemeClr val="tx1"/>
              </a:solidFill>
              <a:latin typeface="Times New Roman" panose="02020603050405020304"/>
              <a:ea typeface="宋体" panose="02010600030101010101" pitchFamily="2" charset="-122"/>
              <a:cs typeface="Times New Roman" panose="02020603050405020304" charset="0"/>
              <a:sym typeface="+mn-ea"/>
            </a:endParaRPr>
          </a:p>
        </p:txBody>
      </p:sp>
      <p:sp>
        <p:nvSpPr>
          <p:cNvPr id="9" name="圆角矩形 8"/>
          <p:cNvSpPr/>
          <p:nvPr/>
        </p:nvSpPr>
        <p:spPr>
          <a:xfrm>
            <a:off x="252095" y="1425575"/>
            <a:ext cx="8502650" cy="1131570"/>
          </a:xfrm>
          <a:prstGeom prst="roundRect">
            <a:avLst/>
          </a:prstGeom>
          <a:noFill/>
          <a:ln w="28575">
            <a:solidFill>
              <a:srgbClr val="F92557"/>
            </a:solidFill>
            <a:prstDash val="sysDot"/>
          </a:ln>
          <a:extLst>
            <a:ext uri="{909E8E84-426E-40DD-AFC4-6F175D3DCCD1}">
              <a14:hiddenFill xmlns:a14="http://schemas.microsoft.com/office/drawing/2010/main">
                <a:gradFill>
                  <a:gsLst>
                    <a:gs pos="50000">
                      <a:schemeClr val="accent5"/>
                    </a:gs>
                    <a:gs pos="0">
                      <a:schemeClr val="accent5">
                        <a:lumMod val="25000"/>
                        <a:lumOff val="75000"/>
                      </a:schemeClr>
                    </a:gs>
                    <a:gs pos="100000">
                      <a:schemeClr val="accent5">
                        <a:lumMod val="85000"/>
                      </a:schemeClr>
                    </a:gs>
                  </a:gsLst>
                  <a:lin ang="5400000" scaled="1"/>
                </a:gra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r>
              <a:rPr lang="zh-CN" altLang="en-US" sz="2800">
                <a:solidFill>
                  <a:schemeClr val="tx1"/>
                </a:solidFill>
                <a:latin typeface="楷体" panose="02010609060101010101" charset="-122"/>
                <a:ea typeface="楷体" panose="02010609060101010101" charset="-122"/>
                <a:cs typeface="Times New Roman" panose="02020603050405020304" charset="0"/>
                <a:sym typeface="+mn-ea"/>
              </a:rPr>
              <a:t>他们向警察说明了情况，并把手表交给了警察。警察联系了前房东并仔细核对了手表的细节特征。</a:t>
            </a:r>
            <a:endParaRPr lang="zh-CN" altLang="en-US" sz="2800">
              <a:solidFill>
                <a:schemeClr val="tx1"/>
              </a:solidFill>
              <a:latin typeface="楷体" panose="02010609060101010101" charset="-122"/>
              <a:ea typeface="楷体" panose="02010609060101010101" charset="-122"/>
              <a:cs typeface="Times New Roman" panose="02020603050405020304" charset="0"/>
              <a:sym typeface="+mn-ea"/>
            </a:endParaRPr>
          </a:p>
        </p:txBody>
      </p:sp>
      <p:sp>
        <p:nvSpPr>
          <p:cNvPr id="5" name="圆角矩形 4"/>
          <p:cNvSpPr/>
          <p:nvPr/>
        </p:nvSpPr>
        <p:spPr>
          <a:xfrm>
            <a:off x="179705" y="2643505"/>
            <a:ext cx="8621395" cy="1570355"/>
          </a:xfrm>
          <a:prstGeom prst="roundRect">
            <a:avLst/>
          </a:prstGeom>
          <a:noFill/>
          <a:ln w="28575">
            <a:solidFill>
              <a:schemeClr val="accent6">
                <a:lumMod val="60000"/>
                <a:lumOff val="40000"/>
              </a:schemeClr>
            </a:solidFill>
            <a:prstDash val="sysDot"/>
          </a:ln>
          <a:extLst>
            <a:ext uri="{909E8E84-426E-40DD-AFC4-6F175D3DCCD1}">
              <a14:hiddenFill xmlns:a14="http://schemas.microsoft.com/office/drawing/2010/main">
                <a:gradFill>
                  <a:gsLst>
                    <a:gs pos="50000">
                      <a:schemeClr val="accent5"/>
                    </a:gs>
                    <a:gs pos="0">
                      <a:schemeClr val="accent5">
                        <a:lumMod val="25000"/>
                        <a:lumOff val="75000"/>
                      </a:schemeClr>
                    </a:gs>
                    <a:gs pos="100000">
                      <a:schemeClr val="accent5">
                        <a:lumMod val="85000"/>
                      </a:schemeClr>
                    </a:gs>
                  </a:gsLst>
                  <a:lin ang="5400000" scaled="1"/>
                </a:gra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dist"/>
            <a:r>
              <a:rPr lang="en-US" altLang="zh-CN" sz="2800" dirty="0">
                <a:solidFill>
                  <a:schemeClr val="tx1"/>
                </a:solidFill>
                <a:latin typeface="Times New Roman" panose="02020603050405020304" charset="0"/>
                <a:cs typeface="Times New Roman" panose="02020603050405020304" charset="0"/>
              </a:rPr>
              <a:t>They explained everything to the police and handed over the watch. The police contacted the former landlord, </a:t>
            </a:r>
            <a:r>
              <a:rPr lang="en-US" altLang="zh-CN" sz="2800" dirty="0">
                <a:solidFill>
                  <a:srgbClr val="FF0000"/>
                </a:solidFill>
                <a:latin typeface="Times New Roman" panose="02020603050405020304" charset="0"/>
                <a:cs typeface="Times New Roman" panose="02020603050405020304" charset="0"/>
              </a:rPr>
              <a:t>checking carefully the details</a:t>
            </a:r>
            <a:r>
              <a:rPr lang="en-US" altLang="zh-CN" sz="2800" dirty="0">
                <a:solidFill>
                  <a:schemeClr val="tx1"/>
                </a:solidFill>
                <a:latin typeface="Times New Roman" panose="02020603050405020304" charset="0"/>
                <a:cs typeface="Times New Roman" panose="02020603050405020304" charset="0"/>
              </a:rPr>
              <a:t> concerning the watch.</a:t>
            </a:r>
            <a:endParaRPr lang="en-US" altLang="zh-CN" sz="2800" dirty="0">
              <a:solidFill>
                <a:schemeClr val="tx1"/>
              </a:solidFill>
              <a:latin typeface="Times New Roman" panose="02020603050405020304" charset="0"/>
              <a:cs typeface="Times New Roman" panose="02020603050405020304" charset="0"/>
            </a:endParaRPr>
          </a:p>
        </p:txBody>
      </p:sp>
      <p:sp>
        <p:nvSpPr>
          <p:cNvPr id="8" name="圆角矩形 7"/>
          <p:cNvSpPr/>
          <p:nvPr/>
        </p:nvSpPr>
        <p:spPr>
          <a:xfrm>
            <a:off x="251460" y="4300220"/>
            <a:ext cx="8502650" cy="607695"/>
          </a:xfrm>
          <a:prstGeom prst="roundRect">
            <a:avLst/>
          </a:prstGeom>
          <a:noFill/>
          <a:ln w="28575">
            <a:gradFill>
              <a:gsLst>
                <a:gs pos="50000">
                  <a:schemeClr val="accent5"/>
                </a:gs>
                <a:gs pos="0">
                  <a:schemeClr val="accent5">
                    <a:lumMod val="25000"/>
                    <a:lumOff val="75000"/>
                  </a:schemeClr>
                </a:gs>
                <a:gs pos="100000">
                  <a:schemeClr val="accent5">
                    <a:lumMod val="85000"/>
                  </a:schemeClr>
                </a:gs>
              </a:gsLst>
              <a:lin ang="5400000" scaled="0"/>
            </a:gradFill>
            <a:prstDash val="sysDot"/>
          </a:ln>
          <a:extLst>
            <a:ext uri="{909E8E84-426E-40DD-AFC4-6F175D3DCCD1}">
              <a14:hiddenFill xmlns:a14="http://schemas.microsoft.com/office/drawing/2010/main">
                <a:gradFill>
                  <a:gsLst>
                    <a:gs pos="50000">
                      <a:schemeClr val="accent5"/>
                    </a:gs>
                    <a:gs pos="0">
                      <a:schemeClr val="accent5">
                        <a:lumMod val="25000"/>
                        <a:lumOff val="75000"/>
                      </a:schemeClr>
                    </a:gs>
                    <a:gs pos="100000">
                      <a:schemeClr val="accent5">
                        <a:lumMod val="85000"/>
                      </a:schemeClr>
                    </a:gs>
                  </a:gsLst>
                  <a:lin ang="5400000" scaled="1"/>
                </a:gra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r>
              <a:rPr lang="zh-CN" altLang="en-US" sz="2800">
                <a:gradFill>
                  <a:gsLst>
                    <a:gs pos="50000">
                      <a:schemeClr val="tx1"/>
                    </a:gs>
                    <a:gs pos="0">
                      <a:schemeClr val="tx1">
                        <a:lumMod val="25000"/>
                        <a:lumOff val="75000"/>
                      </a:schemeClr>
                    </a:gs>
                    <a:gs pos="100000">
                      <a:schemeClr val="tx1">
                        <a:lumMod val="85000"/>
                      </a:schemeClr>
                    </a:gs>
                  </a:gsLst>
                  <a:lin ang="5400000" scaled="1"/>
                </a:gradFill>
                <a:latin typeface="楷体" panose="02010609060101010101" charset="-122"/>
                <a:ea typeface="楷体" panose="02010609060101010101" charset="-122"/>
              </a:rPr>
              <a:t>语言特色：</a:t>
            </a:r>
            <a:r>
              <a:rPr lang="zh-CN" altLang="en-US" sz="2800">
                <a:solidFill>
                  <a:srgbClr val="FF0000"/>
                </a:solidFill>
                <a:latin typeface="楷体" panose="02010609060101010101" charset="-122"/>
                <a:ea typeface="楷体" panose="02010609060101010101" charset="-122"/>
              </a:rPr>
              <a:t>非谓语</a:t>
            </a:r>
            <a:endParaRPr lang="zh-CN" altLang="en-US" sz="2800">
              <a:solidFill>
                <a:srgbClr val="FF0000"/>
              </a:solidFill>
              <a:latin typeface="楷体" panose="02010609060101010101" charset="-122"/>
              <a:ea typeface="楷体" panose="02010609060101010101" charset="-122"/>
            </a:endParaRPr>
          </a:p>
        </p:txBody>
      </p:sp>
      <p:pic>
        <p:nvPicPr>
          <p:cNvPr id="5124" name="图片 6" descr="logo横版 png"/>
          <p:cNvPicPr>
            <a:picLocks noChangeAspect="1"/>
          </p:cNvPicPr>
          <p:nvPr/>
        </p:nvPicPr>
        <p:blipFill>
          <a:blip r:embed="rId4"/>
          <a:stretch>
            <a:fillRect/>
          </a:stretch>
        </p:blipFill>
        <p:spPr>
          <a:xfrm>
            <a:off x="8277225" y="198755"/>
            <a:ext cx="608013" cy="642938"/>
          </a:xfrm>
          <a:prstGeom prst="rect">
            <a:avLst/>
          </a:prstGeom>
          <a:noFill/>
          <a:ln w="9525">
            <a:noFill/>
          </a:ln>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0" dur="1000" fill="hold"/>
                                        <p:tgtEl>
                                          <p:spTgt spid="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2" dur="1000" fill="hold"/>
                                        <p:tgtEl>
                                          <p:spTgt spid="5"/>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34" dur="1000" fill="hold"/>
                                        <p:tgtEl>
                                          <p:spTgt spid="8"/>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9" grpId="1" animBg="1"/>
      <p:bldP spid="5" grpId="0" bldLvl="0" animBg="1"/>
      <p:bldP spid="5" grpId="1" animBg="1"/>
      <p:bldP spid="8" grpId="0" bldLvl="0" animBg="1"/>
      <p:bldP spid="8"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rot="10800000" flipH="1">
            <a:off x="-396491" y="-122252"/>
            <a:ext cx="9667729" cy="5388004"/>
          </a:xfrm>
          <a:prstGeom prst="rect">
            <a:avLst/>
          </a:prstGeom>
        </p:spPr>
      </p:pic>
      <p:pic>
        <p:nvPicPr>
          <p:cNvPr id="4" name="图片 3" descr="2"/>
          <p:cNvPicPr>
            <a:picLocks noChangeAspect="1"/>
          </p:cNvPicPr>
          <p:nvPr/>
        </p:nvPicPr>
        <p:blipFill>
          <a:blip r:embed="rId3"/>
          <a:stretch>
            <a:fillRect/>
          </a:stretch>
        </p:blipFill>
        <p:spPr>
          <a:xfrm>
            <a:off x="1270" y="0"/>
            <a:ext cx="9140825" cy="5142865"/>
          </a:xfrm>
          <a:prstGeom prst="rect">
            <a:avLst/>
          </a:prstGeom>
        </p:spPr>
      </p:pic>
      <p:sp>
        <p:nvSpPr>
          <p:cNvPr id="6" name="圆角矩形 5"/>
          <p:cNvSpPr/>
          <p:nvPr/>
        </p:nvSpPr>
        <p:spPr>
          <a:xfrm>
            <a:off x="1331595" y="123190"/>
            <a:ext cx="6976110" cy="431800"/>
          </a:xfrm>
          <a:prstGeom prst="roundRect">
            <a:avLst/>
          </a:prstGeom>
          <a:gradFill>
            <a:gsLst>
              <a:gs pos="0">
                <a:srgbClr val="FEE042"/>
              </a:gs>
              <a:gs pos="100000">
                <a:srgbClr val="FB7894"/>
              </a:gs>
            </a:gsLst>
            <a:lin ang="2700000" scaled="1"/>
          </a:gradFill>
          <a:ln w="28575">
            <a:gradFill>
              <a:gsLst>
                <a:gs pos="50000">
                  <a:schemeClr val="accent3"/>
                </a:gs>
                <a:gs pos="0">
                  <a:schemeClr val="accent3">
                    <a:lumMod val="25000"/>
                    <a:lumOff val="75000"/>
                  </a:schemeClr>
                </a:gs>
                <a:gs pos="100000">
                  <a:schemeClr val="accent3">
                    <a:lumMod val="85000"/>
                  </a:schemeClr>
                </a:gs>
              </a:gsLst>
              <a:lin ang="5400000" scaled="0"/>
            </a:gra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2800">
                <a:solidFill>
                  <a:schemeClr val="tx1"/>
                </a:solidFill>
                <a:latin typeface="Times New Roman" panose="02020603050405020304" charset="0"/>
                <a:ea typeface="宋体" panose="02010600030101010101" pitchFamily="2" charset="-122"/>
                <a:cs typeface="Times New Roman" panose="02020603050405020304" charset="0"/>
                <a:sym typeface="+mn-ea"/>
              </a:rPr>
              <a:t>Step 7: </a:t>
            </a:r>
            <a:r>
              <a:rPr lang="zh-CN" altLang="en-US" sz="2800">
                <a:solidFill>
                  <a:schemeClr val="tx1"/>
                </a:solidFill>
                <a:latin typeface="Times New Roman" panose="02020603050405020304" charset="0"/>
                <a:ea typeface="宋体" panose="02010600030101010101" pitchFamily="2" charset="-122"/>
                <a:cs typeface="Times New Roman" panose="02020603050405020304" charset="0"/>
                <a:sym typeface="+mn-ea"/>
              </a:rPr>
              <a:t>根据原文语言特色，建构语言</a:t>
            </a:r>
            <a:endParaRPr lang="zh-CN" altLang="en-US" sz="2800">
              <a:solidFill>
                <a:schemeClr val="tx1"/>
              </a:solidFill>
              <a:latin typeface="Times New Roman" panose="02020603050405020304" charset="0"/>
              <a:ea typeface="宋体" panose="02010600030101010101" pitchFamily="2" charset="-122"/>
              <a:cs typeface="Times New Roman" panose="02020603050405020304" charset="0"/>
              <a:sym typeface="+mn-ea"/>
            </a:endParaRPr>
          </a:p>
        </p:txBody>
      </p:sp>
      <p:sp>
        <p:nvSpPr>
          <p:cNvPr id="7" name="圆角矩形 6"/>
          <p:cNvSpPr/>
          <p:nvPr/>
        </p:nvSpPr>
        <p:spPr>
          <a:xfrm>
            <a:off x="292100" y="627380"/>
            <a:ext cx="8534400" cy="782955"/>
          </a:xfrm>
          <a:prstGeom prst="roundRect">
            <a:avLst/>
          </a:prstGeom>
          <a:solidFill>
            <a:schemeClr val="accent6">
              <a:lumMod val="20000"/>
              <a:lumOff val="80000"/>
            </a:schemeClr>
          </a:solidFill>
          <a:ln w="28575">
            <a:solidFill>
              <a:srgbClr val="F92557"/>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r>
              <a:rPr lang="en-US" altLang="zh-CN" sz="2400">
                <a:solidFill>
                  <a:schemeClr val="tx1"/>
                </a:solidFill>
                <a:latin typeface="Times New Roman" panose="02020603050405020304"/>
                <a:ea typeface="宋体" panose="02010600030101010101" pitchFamily="2" charset="-122"/>
                <a:sym typeface="+mn-ea"/>
              </a:rPr>
              <a:t>Paragraph 2:  Kevin and Mr. Green took the watch they had found to the police station. </a:t>
            </a:r>
            <a:r>
              <a:rPr lang="en-US" altLang="zh-CN" sz="2400" u="sng">
                <a:solidFill>
                  <a:schemeClr val="tx1"/>
                </a:solidFill>
                <a:latin typeface="Times New Roman" panose="02020603050405020304"/>
                <a:ea typeface="宋体" panose="02010600030101010101" pitchFamily="2" charset="-122"/>
                <a:sym typeface="+mn-ea"/>
              </a:rPr>
              <a:t>   </a:t>
            </a:r>
            <a:endParaRPr lang="en-US" altLang="zh-CN" sz="2400">
              <a:solidFill>
                <a:schemeClr val="tx1"/>
              </a:solidFill>
              <a:latin typeface="Times New Roman" panose="02020603050405020304" charset="0"/>
              <a:cs typeface="Times New Roman" panose="02020603050405020304" charset="0"/>
              <a:sym typeface="+mn-ea"/>
            </a:endParaRPr>
          </a:p>
        </p:txBody>
      </p:sp>
      <p:sp>
        <p:nvSpPr>
          <p:cNvPr id="9" name="圆角矩形 8"/>
          <p:cNvSpPr/>
          <p:nvPr/>
        </p:nvSpPr>
        <p:spPr>
          <a:xfrm>
            <a:off x="331470" y="1482725"/>
            <a:ext cx="8502650" cy="972185"/>
          </a:xfrm>
          <a:prstGeom prst="roundRect">
            <a:avLst/>
          </a:prstGeom>
          <a:noFill/>
          <a:ln w="28575">
            <a:solidFill>
              <a:srgbClr val="F92557"/>
            </a:solidFill>
            <a:prstDash val="sysDot"/>
          </a:ln>
          <a:extLst>
            <a:ext uri="{909E8E84-426E-40DD-AFC4-6F175D3DCCD1}">
              <a14:hiddenFill xmlns:a14="http://schemas.microsoft.com/office/drawing/2010/main">
                <a:gradFill>
                  <a:gsLst>
                    <a:gs pos="50000">
                      <a:schemeClr val="accent5"/>
                    </a:gs>
                    <a:gs pos="0">
                      <a:schemeClr val="accent5">
                        <a:lumMod val="25000"/>
                        <a:lumOff val="75000"/>
                      </a:schemeClr>
                    </a:gs>
                    <a:gs pos="100000">
                      <a:schemeClr val="accent5">
                        <a:lumMod val="85000"/>
                      </a:schemeClr>
                    </a:gs>
                  </a:gsLst>
                  <a:lin ang="5400000" scaled="1"/>
                </a:gra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r>
              <a:rPr lang="zh-CN" altLang="en-US" sz="2800" dirty="0">
                <a:solidFill>
                  <a:schemeClr val="tx1"/>
                </a:solidFill>
                <a:latin typeface="Times New Roman" panose="02020603050405020304" charset="0"/>
                <a:cs typeface="Times New Roman" panose="02020603050405020304" charset="0"/>
                <a:sym typeface="+mn-ea"/>
              </a:rPr>
              <a:t>所有的细节都和那个男人交代的一模一样。难怪他一直向警察说自己是无辜的。</a:t>
            </a:r>
            <a:r>
              <a:rPr lang="en-US" altLang="zh-CN" sz="2800" dirty="0">
                <a:solidFill>
                  <a:schemeClr val="tx1"/>
                </a:solidFill>
                <a:latin typeface="Times New Roman" panose="02020603050405020304" charset="0"/>
                <a:cs typeface="Times New Roman" panose="02020603050405020304" charset="0"/>
                <a:sym typeface="+mn-ea"/>
              </a:rPr>
              <a:t> </a:t>
            </a:r>
            <a:endParaRPr lang="zh-CN" altLang="en-US" sz="2800" dirty="0">
              <a:solidFill>
                <a:schemeClr val="tx1"/>
              </a:solidFill>
              <a:latin typeface="楷体" panose="02010609060101010101" charset="-122"/>
              <a:ea typeface="楷体" panose="02010609060101010101" charset="-122"/>
            </a:endParaRPr>
          </a:p>
        </p:txBody>
      </p:sp>
      <p:sp>
        <p:nvSpPr>
          <p:cNvPr id="5" name="圆角矩形 4"/>
          <p:cNvSpPr/>
          <p:nvPr/>
        </p:nvSpPr>
        <p:spPr>
          <a:xfrm>
            <a:off x="331470" y="2527300"/>
            <a:ext cx="8502650" cy="1397635"/>
          </a:xfrm>
          <a:prstGeom prst="roundRect">
            <a:avLst/>
          </a:prstGeom>
          <a:noFill/>
          <a:ln w="28575">
            <a:solidFill>
              <a:schemeClr val="accent6">
                <a:lumMod val="60000"/>
                <a:lumOff val="40000"/>
              </a:schemeClr>
            </a:solidFill>
            <a:prstDash val="sysDot"/>
          </a:ln>
          <a:extLst>
            <a:ext uri="{909E8E84-426E-40DD-AFC4-6F175D3DCCD1}">
              <a14:hiddenFill xmlns:a14="http://schemas.microsoft.com/office/drawing/2010/main">
                <a:gradFill>
                  <a:gsLst>
                    <a:gs pos="50000">
                      <a:schemeClr val="accent5"/>
                    </a:gs>
                    <a:gs pos="0">
                      <a:schemeClr val="accent5">
                        <a:lumMod val="25000"/>
                        <a:lumOff val="75000"/>
                      </a:schemeClr>
                    </a:gs>
                    <a:gs pos="100000">
                      <a:schemeClr val="accent5">
                        <a:lumMod val="85000"/>
                      </a:schemeClr>
                    </a:gs>
                  </a:gsLst>
                  <a:lin ang="5400000" scaled="1"/>
                </a:gra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just"/>
            <a:r>
              <a:rPr lang="en-US" altLang="zh-CN" sz="2800" dirty="0">
                <a:solidFill>
                  <a:schemeClr val="tx1"/>
                </a:solidFill>
                <a:latin typeface="Times New Roman" panose="02020603050405020304" charset="0"/>
                <a:cs typeface="Times New Roman" panose="02020603050405020304" charset="0"/>
              </a:rPr>
              <a:t>All the details were exactly the same as </a:t>
            </a:r>
            <a:r>
              <a:rPr lang="en-US" altLang="zh-CN" sz="2800" dirty="0">
                <a:solidFill>
                  <a:srgbClr val="FF0000"/>
                </a:solidFill>
                <a:latin typeface="Times New Roman" panose="02020603050405020304" charset="0"/>
                <a:cs typeface="Times New Roman" panose="02020603050405020304" charset="0"/>
              </a:rPr>
              <a:t>what the man had stated</a:t>
            </a:r>
            <a:r>
              <a:rPr lang="en-US" altLang="zh-CN" sz="2800" dirty="0">
                <a:solidFill>
                  <a:schemeClr val="tx1"/>
                </a:solidFill>
                <a:latin typeface="Times New Roman" panose="02020603050405020304" charset="0"/>
                <a:cs typeface="Times New Roman" panose="02020603050405020304" charset="0"/>
              </a:rPr>
              <a:t>. No wonder he had been telling the police </a:t>
            </a:r>
            <a:r>
              <a:rPr lang="en-US" altLang="zh-CN" sz="2800" dirty="0">
                <a:solidFill>
                  <a:srgbClr val="FF0000"/>
                </a:solidFill>
                <a:latin typeface="Times New Roman" panose="02020603050405020304" charset="0"/>
                <a:cs typeface="Times New Roman" panose="02020603050405020304" charset="0"/>
              </a:rPr>
              <a:t>that he was innocent</a:t>
            </a:r>
            <a:r>
              <a:rPr lang="en-US" altLang="zh-CN" sz="2800" dirty="0">
                <a:solidFill>
                  <a:schemeClr val="tx1"/>
                </a:solidFill>
                <a:latin typeface="Times New Roman" panose="02020603050405020304" charset="0"/>
                <a:cs typeface="Times New Roman" panose="02020603050405020304" charset="0"/>
              </a:rPr>
              <a:t>.</a:t>
            </a:r>
            <a:endParaRPr lang="en-US" altLang="zh-CN" sz="2800" dirty="0">
              <a:solidFill>
                <a:schemeClr val="tx1"/>
              </a:solidFill>
              <a:latin typeface="Times New Roman" panose="02020603050405020304" charset="0"/>
              <a:cs typeface="Times New Roman" panose="02020603050405020304" charset="0"/>
            </a:endParaRPr>
          </a:p>
        </p:txBody>
      </p:sp>
      <p:sp>
        <p:nvSpPr>
          <p:cNvPr id="8" name="圆角矩形 7"/>
          <p:cNvSpPr/>
          <p:nvPr/>
        </p:nvSpPr>
        <p:spPr>
          <a:xfrm>
            <a:off x="331470" y="3939540"/>
            <a:ext cx="8502650" cy="605155"/>
          </a:xfrm>
          <a:prstGeom prst="roundRect">
            <a:avLst/>
          </a:prstGeom>
          <a:noFill/>
          <a:ln w="28575">
            <a:gradFill>
              <a:gsLst>
                <a:gs pos="50000">
                  <a:schemeClr val="accent5"/>
                </a:gs>
                <a:gs pos="0">
                  <a:schemeClr val="accent5">
                    <a:lumMod val="25000"/>
                    <a:lumOff val="75000"/>
                  </a:schemeClr>
                </a:gs>
                <a:gs pos="100000">
                  <a:schemeClr val="accent5">
                    <a:lumMod val="85000"/>
                  </a:schemeClr>
                </a:gs>
              </a:gsLst>
              <a:lin ang="5400000" scaled="0"/>
            </a:gradFill>
            <a:prstDash val="sysDot"/>
          </a:ln>
          <a:extLst>
            <a:ext uri="{909E8E84-426E-40DD-AFC4-6F175D3DCCD1}">
              <a14:hiddenFill xmlns:a14="http://schemas.microsoft.com/office/drawing/2010/main">
                <a:gradFill>
                  <a:gsLst>
                    <a:gs pos="50000">
                      <a:schemeClr val="accent5"/>
                    </a:gs>
                    <a:gs pos="0">
                      <a:schemeClr val="accent5">
                        <a:lumMod val="25000"/>
                        <a:lumOff val="75000"/>
                      </a:schemeClr>
                    </a:gs>
                    <a:gs pos="100000">
                      <a:schemeClr val="accent5">
                        <a:lumMod val="85000"/>
                      </a:schemeClr>
                    </a:gs>
                  </a:gsLst>
                  <a:lin ang="5400000" scaled="1"/>
                </a:gra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r>
              <a:rPr lang="zh-CN" altLang="en-US" sz="2800" dirty="0">
                <a:gradFill>
                  <a:gsLst>
                    <a:gs pos="50000">
                      <a:schemeClr val="tx1"/>
                    </a:gs>
                    <a:gs pos="0">
                      <a:schemeClr val="tx1">
                        <a:lumMod val="25000"/>
                        <a:lumOff val="75000"/>
                      </a:schemeClr>
                    </a:gs>
                    <a:gs pos="100000">
                      <a:schemeClr val="tx1">
                        <a:lumMod val="85000"/>
                      </a:schemeClr>
                    </a:gs>
                  </a:gsLst>
                  <a:lin ang="5400000" scaled="1"/>
                </a:gradFill>
                <a:latin typeface="楷体" panose="02010609060101010101" charset="-122"/>
                <a:ea typeface="楷体" panose="02010609060101010101" charset="-122"/>
              </a:rPr>
              <a:t>语言特色：</a:t>
            </a:r>
            <a:r>
              <a:rPr lang="zh-CN" altLang="en-US" sz="2800" dirty="0">
                <a:solidFill>
                  <a:srgbClr val="FF0000"/>
                </a:solidFill>
                <a:latin typeface="楷体" panose="02010609060101010101" charset="-122"/>
                <a:ea typeface="楷体" panose="02010609060101010101" charset="-122"/>
              </a:rPr>
              <a:t>宾语从句</a:t>
            </a:r>
            <a:endParaRPr lang="zh-CN" altLang="en-US" sz="2800" dirty="0">
              <a:solidFill>
                <a:srgbClr val="FF0000"/>
              </a:solidFill>
              <a:latin typeface="楷体" panose="02010609060101010101" charset="-122"/>
              <a:ea typeface="楷体" panose="02010609060101010101" charset="-122"/>
            </a:endParaRPr>
          </a:p>
        </p:txBody>
      </p:sp>
      <p:pic>
        <p:nvPicPr>
          <p:cNvPr id="5124" name="图片 6" descr="logo横版 png"/>
          <p:cNvPicPr>
            <a:picLocks noChangeAspect="1"/>
          </p:cNvPicPr>
          <p:nvPr/>
        </p:nvPicPr>
        <p:blipFill>
          <a:blip r:embed="rId4"/>
          <a:stretch>
            <a:fillRect/>
          </a:stretch>
        </p:blipFill>
        <p:spPr>
          <a:xfrm>
            <a:off x="8277225" y="198755"/>
            <a:ext cx="608013" cy="642938"/>
          </a:xfrm>
          <a:prstGeom prst="rect">
            <a:avLst/>
          </a:prstGeom>
          <a:noFill/>
          <a:ln w="9525">
            <a:noFill/>
          </a:ln>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0" dur="1000" fill="hold"/>
                                        <p:tgtEl>
                                          <p:spTgt spid="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2" dur="1000" fill="hold"/>
                                        <p:tgtEl>
                                          <p:spTgt spid="5"/>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34" dur="1000" fill="hold"/>
                                        <p:tgtEl>
                                          <p:spTgt spid="8"/>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9" grpId="1" animBg="1"/>
      <p:bldP spid="5" grpId="0" bldLvl="0" animBg="1"/>
      <p:bldP spid="5" grpId="1" animBg="1"/>
      <p:bldP spid="8" grpId="0" bldLvl="0" animBg="1"/>
      <p:bldP spid="8"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rot="10800000" flipH="1">
            <a:off x="-396491" y="-122252"/>
            <a:ext cx="9667729" cy="5388004"/>
          </a:xfrm>
          <a:prstGeom prst="rect">
            <a:avLst/>
          </a:prstGeom>
        </p:spPr>
      </p:pic>
      <p:pic>
        <p:nvPicPr>
          <p:cNvPr id="4" name="图片 3" descr="2"/>
          <p:cNvPicPr>
            <a:picLocks noChangeAspect="1"/>
          </p:cNvPicPr>
          <p:nvPr/>
        </p:nvPicPr>
        <p:blipFill>
          <a:blip r:embed="rId3"/>
          <a:stretch>
            <a:fillRect/>
          </a:stretch>
        </p:blipFill>
        <p:spPr>
          <a:xfrm>
            <a:off x="1270" y="0"/>
            <a:ext cx="9140825" cy="5142865"/>
          </a:xfrm>
          <a:prstGeom prst="rect">
            <a:avLst/>
          </a:prstGeom>
        </p:spPr>
      </p:pic>
      <p:sp>
        <p:nvSpPr>
          <p:cNvPr id="6" name="圆角矩形 5"/>
          <p:cNvSpPr/>
          <p:nvPr/>
        </p:nvSpPr>
        <p:spPr>
          <a:xfrm>
            <a:off x="1331595" y="123190"/>
            <a:ext cx="6976110" cy="431800"/>
          </a:xfrm>
          <a:prstGeom prst="roundRect">
            <a:avLst/>
          </a:prstGeom>
          <a:gradFill>
            <a:gsLst>
              <a:gs pos="0">
                <a:srgbClr val="FEE042"/>
              </a:gs>
              <a:gs pos="100000">
                <a:srgbClr val="FB7894"/>
              </a:gs>
            </a:gsLst>
            <a:lin ang="2700000" scaled="1"/>
          </a:gradFill>
          <a:ln w="28575">
            <a:gradFill>
              <a:gsLst>
                <a:gs pos="50000">
                  <a:schemeClr val="accent3"/>
                </a:gs>
                <a:gs pos="0">
                  <a:schemeClr val="accent3">
                    <a:lumMod val="25000"/>
                    <a:lumOff val="75000"/>
                  </a:schemeClr>
                </a:gs>
                <a:gs pos="100000">
                  <a:schemeClr val="accent3">
                    <a:lumMod val="85000"/>
                  </a:schemeClr>
                </a:gs>
              </a:gsLst>
              <a:lin ang="5400000" scaled="0"/>
            </a:gra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2800">
                <a:solidFill>
                  <a:schemeClr val="tx1"/>
                </a:solidFill>
                <a:latin typeface="Times New Roman" panose="02020603050405020304" charset="0"/>
                <a:ea typeface="宋体" panose="02010600030101010101" pitchFamily="2" charset="-122"/>
                <a:cs typeface="Times New Roman" panose="02020603050405020304" charset="0"/>
                <a:sym typeface="+mn-ea"/>
              </a:rPr>
              <a:t>Step 7: </a:t>
            </a:r>
            <a:r>
              <a:rPr lang="zh-CN" altLang="en-US" sz="2800">
                <a:solidFill>
                  <a:schemeClr val="tx1"/>
                </a:solidFill>
                <a:latin typeface="Times New Roman" panose="02020603050405020304" charset="0"/>
                <a:ea typeface="宋体" panose="02010600030101010101" pitchFamily="2" charset="-122"/>
                <a:cs typeface="Times New Roman" panose="02020603050405020304" charset="0"/>
                <a:sym typeface="+mn-ea"/>
              </a:rPr>
              <a:t>根据原文语言特色，建构语言</a:t>
            </a:r>
            <a:endParaRPr lang="zh-CN" altLang="en-US" sz="2800">
              <a:solidFill>
                <a:schemeClr val="tx1"/>
              </a:solidFill>
              <a:latin typeface="Times New Roman" panose="02020603050405020304" charset="0"/>
              <a:ea typeface="宋体" panose="02010600030101010101" pitchFamily="2" charset="-122"/>
              <a:cs typeface="Times New Roman" panose="02020603050405020304" charset="0"/>
              <a:sym typeface="+mn-ea"/>
            </a:endParaRPr>
          </a:p>
        </p:txBody>
      </p:sp>
      <p:sp>
        <p:nvSpPr>
          <p:cNvPr id="7" name="圆角矩形 6"/>
          <p:cNvSpPr/>
          <p:nvPr/>
        </p:nvSpPr>
        <p:spPr>
          <a:xfrm>
            <a:off x="292100" y="627380"/>
            <a:ext cx="8534400" cy="782955"/>
          </a:xfrm>
          <a:prstGeom prst="roundRect">
            <a:avLst/>
          </a:prstGeom>
          <a:solidFill>
            <a:schemeClr val="accent6">
              <a:lumMod val="20000"/>
              <a:lumOff val="80000"/>
            </a:schemeClr>
          </a:solidFill>
          <a:ln w="28575">
            <a:solidFill>
              <a:srgbClr val="F92557"/>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r>
              <a:rPr lang="en-US" altLang="zh-CN" sz="2400">
                <a:solidFill>
                  <a:schemeClr val="tx1"/>
                </a:solidFill>
                <a:latin typeface="Times New Roman" panose="02020603050405020304"/>
                <a:ea typeface="宋体" panose="02010600030101010101" pitchFamily="2" charset="-122"/>
                <a:sym typeface="+mn-ea"/>
              </a:rPr>
              <a:t>Paragraph 2:  Kevin and Mr. Green took the watch they had found to the police station. </a:t>
            </a:r>
            <a:r>
              <a:rPr lang="en-US" altLang="zh-CN" sz="2400" u="sng">
                <a:solidFill>
                  <a:schemeClr val="tx1"/>
                </a:solidFill>
                <a:latin typeface="Times New Roman" panose="02020603050405020304"/>
                <a:ea typeface="宋体" panose="02010600030101010101" pitchFamily="2" charset="-122"/>
                <a:sym typeface="+mn-ea"/>
              </a:rPr>
              <a:t>   </a:t>
            </a:r>
            <a:endParaRPr lang="en-US" altLang="zh-CN" sz="2400">
              <a:solidFill>
                <a:schemeClr val="tx1"/>
              </a:solidFill>
              <a:latin typeface="Times New Roman" panose="02020603050405020304" charset="0"/>
              <a:cs typeface="Times New Roman" panose="02020603050405020304" charset="0"/>
              <a:sym typeface="+mn-ea"/>
            </a:endParaRPr>
          </a:p>
        </p:txBody>
      </p:sp>
      <p:sp>
        <p:nvSpPr>
          <p:cNvPr id="9" name="圆角矩形 8"/>
          <p:cNvSpPr/>
          <p:nvPr/>
        </p:nvSpPr>
        <p:spPr>
          <a:xfrm>
            <a:off x="244475" y="1482725"/>
            <a:ext cx="8653780" cy="1322070"/>
          </a:xfrm>
          <a:prstGeom prst="roundRect">
            <a:avLst/>
          </a:prstGeom>
          <a:noFill/>
          <a:ln w="28575">
            <a:solidFill>
              <a:srgbClr val="F92557"/>
            </a:solidFill>
            <a:prstDash val="sysDot"/>
          </a:ln>
          <a:extLst>
            <a:ext uri="{909E8E84-426E-40DD-AFC4-6F175D3DCCD1}">
              <a14:hiddenFill xmlns:a14="http://schemas.microsoft.com/office/drawing/2010/main">
                <a:gradFill>
                  <a:gsLst>
                    <a:gs pos="50000">
                      <a:schemeClr val="accent5"/>
                    </a:gs>
                    <a:gs pos="0">
                      <a:schemeClr val="accent5">
                        <a:lumMod val="25000"/>
                        <a:lumOff val="75000"/>
                      </a:schemeClr>
                    </a:gs>
                    <a:gs pos="100000">
                      <a:schemeClr val="accent5">
                        <a:lumMod val="85000"/>
                      </a:schemeClr>
                    </a:gs>
                  </a:gsLst>
                  <a:lin ang="5400000" scaled="1"/>
                </a:gra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r>
              <a:rPr lang="zh-CN" altLang="en-US" sz="2800" dirty="0">
                <a:solidFill>
                  <a:schemeClr val="tx1"/>
                </a:solidFill>
                <a:latin typeface="Times New Roman" panose="02020603050405020304" charset="0"/>
                <a:cs typeface="Times New Roman" panose="02020603050405020304" charset="0"/>
                <a:sym typeface="+mn-ea"/>
              </a:rPr>
              <a:t>警察把手表还给了男人，释放了他，但也警告他拿回自己的东西一定要通过正当的方式切不可</a:t>
            </a:r>
            <a:r>
              <a:rPr lang="en-US" altLang="zh-CN" sz="2800" dirty="0">
                <a:solidFill>
                  <a:schemeClr val="tx1"/>
                </a:solidFill>
                <a:latin typeface="Times New Roman" panose="02020603050405020304" charset="0"/>
                <a:cs typeface="Times New Roman" panose="02020603050405020304" charset="0"/>
                <a:sym typeface="+mn-ea"/>
              </a:rPr>
              <a:t>“</a:t>
            </a:r>
            <a:r>
              <a:rPr lang="zh-CN" altLang="en-US" sz="2800" dirty="0">
                <a:solidFill>
                  <a:schemeClr val="tx1"/>
                </a:solidFill>
                <a:latin typeface="Times New Roman" panose="02020603050405020304" charset="0"/>
                <a:cs typeface="Times New Roman" panose="02020603050405020304" charset="0"/>
                <a:sym typeface="+mn-ea"/>
              </a:rPr>
              <a:t>破窗而入</a:t>
            </a:r>
            <a:r>
              <a:rPr lang="en-US" altLang="zh-CN" sz="2800" dirty="0">
                <a:solidFill>
                  <a:schemeClr val="tx1"/>
                </a:solidFill>
                <a:latin typeface="Times New Roman" panose="02020603050405020304" charset="0"/>
                <a:cs typeface="Times New Roman" panose="02020603050405020304" charset="0"/>
                <a:sym typeface="+mn-ea"/>
              </a:rPr>
              <a:t>” </a:t>
            </a:r>
            <a:r>
              <a:rPr lang="zh-CN" altLang="en-US" sz="2800" dirty="0">
                <a:solidFill>
                  <a:schemeClr val="tx1"/>
                </a:solidFill>
                <a:latin typeface="Times New Roman" panose="02020603050405020304" charset="0"/>
                <a:ea typeface="宋体" panose="02010600030101010101" pitchFamily="2" charset="-122"/>
                <a:cs typeface="Times New Roman" panose="02020603050405020304" charset="0"/>
                <a:sym typeface="+mn-ea"/>
              </a:rPr>
              <a:t>。</a:t>
            </a:r>
            <a:endParaRPr lang="zh-CN" altLang="en-US" sz="2800" dirty="0">
              <a:solidFill>
                <a:schemeClr val="tx1"/>
              </a:solidFill>
              <a:latin typeface="Times New Roman" panose="02020603050405020304" charset="0"/>
              <a:ea typeface="宋体" panose="02010600030101010101" pitchFamily="2" charset="-122"/>
              <a:cs typeface="Times New Roman" panose="02020603050405020304" charset="0"/>
              <a:sym typeface="+mn-ea"/>
            </a:endParaRPr>
          </a:p>
        </p:txBody>
      </p:sp>
      <p:sp>
        <p:nvSpPr>
          <p:cNvPr id="5" name="圆角矩形 4"/>
          <p:cNvSpPr/>
          <p:nvPr/>
        </p:nvSpPr>
        <p:spPr>
          <a:xfrm>
            <a:off x="323850" y="2859405"/>
            <a:ext cx="8575040" cy="1691005"/>
          </a:xfrm>
          <a:prstGeom prst="roundRect">
            <a:avLst/>
          </a:prstGeom>
          <a:noFill/>
          <a:ln w="28575">
            <a:solidFill>
              <a:schemeClr val="accent6">
                <a:lumMod val="60000"/>
                <a:lumOff val="40000"/>
              </a:schemeClr>
            </a:solidFill>
            <a:prstDash val="sysDot"/>
          </a:ln>
          <a:extLst>
            <a:ext uri="{909E8E84-426E-40DD-AFC4-6F175D3DCCD1}">
              <a14:hiddenFill xmlns:a14="http://schemas.microsoft.com/office/drawing/2010/main">
                <a:gradFill>
                  <a:gsLst>
                    <a:gs pos="50000">
                      <a:schemeClr val="accent5"/>
                    </a:gs>
                    <a:gs pos="0">
                      <a:schemeClr val="accent5">
                        <a:lumMod val="25000"/>
                        <a:lumOff val="75000"/>
                      </a:schemeClr>
                    </a:gs>
                    <a:gs pos="100000">
                      <a:schemeClr val="accent5">
                        <a:lumMod val="85000"/>
                      </a:schemeClr>
                    </a:gs>
                  </a:gsLst>
                  <a:lin ang="5400000" scaled="1"/>
                </a:gra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endParaRPr lang="en-US" altLang="zh-CN" sz="2800" dirty="0">
              <a:solidFill>
                <a:schemeClr val="tx1"/>
              </a:solidFill>
              <a:latin typeface="Times New Roman" panose="02020603050405020304" charset="0"/>
              <a:cs typeface="Times New Roman" panose="02020603050405020304" charset="0"/>
            </a:endParaRPr>
          </a:p>
          <a:p>
            <a:pPr algn="l"/>
            <a:r>
              <a:rPr lang="en-US" altLang="zh-CN" sz="2800" dirty="0">
                <a:solidFill>
                  <a:schemeClr val="tx1"/>
                </a:solidFill>
                <a:latin typeface="Times New Roman" panose="02020603050405020304" charset="0"/>
                <a:cs typeface="Times New Roman" panose="02020603050405020304" charset="0"/>
              </a:rPr>
              <a:t>The police </a:t>
            </a:r>
            <a:r>
              <a:rPr lang="en-US" altLang="zh-CN" sz="2800" dirty="0">
                <a:solidFill>
                  <a:srgbClr val="FF0000"/>
                </a:solidFill>
                <a:latin typeface="Times New Roman" panose="02020603050405020304" charset="0"/>
                <a:cs typeface="Times New Roman" panose="02020603050405020304" charset="0"/>
              </a:rPr>
              <a:t>returned</a:t>
            </a:r>
            <a:r>
              <a:rPr lang="en-US" altLang="zh-CN" sz="2800" dirty="0">
                <a:solidFill>
                  <a:schemeClr val="tx1"/>
                </a:solidFill>
                <a:latin typeface="Times New Roman" panose="02020603050405020304" charset="0"/>
                <a:cs typeface="Times New Roman" panose="02020603050405020304" charset="0"/>
              </a:rPr>
              <a:t> the watch to the man, </a:t>
            </a:r>
            <a:r>
              <a:rPr lang="en-US" altLang="zh-CN" sz="2800" dirty="0">
                <a:solidFill>
                  <a:srgbClr val="FF0000"/>
                </a:solidFill>
                <a:latin typeface="Times New Roman" panose="02020603050405020304" charset="0"/>
                <a:cs typeface="Times New Roman" panose="02020603050405020304" charset="0"/>
              </a:rPr>
              <a:t>released</a:t>
            </a:r>
            <a:r>
              <a:rPr lang="en-US" altLang="zh-CN" sz="2800" dirty="0">
                <a:solidFill>
                  <a:schemeClr val="tx1"/>
                </a:solidFill>
                <a:latin typeface="Times New Roman" panose="02020603050405020304" charset="0"/>
                <a:cs typeface="Times New Roman" panose="02020603050405020304" charset="0"/>
              </a:rPr>
              <a:t> him, and</a:t>
            </a:r>
            <a:r>
              <a:rPr lang="en-US" altLang="zh-CN" sz="2800" dirty="0">
                <a:solidFill>
                  <a:srgbClr val="FF0000"/>
                </a:solidFill>
                <a:latin typeface="Times New Roman" panose="02020603050405020304" charset="0"/>
                <a:cs typeface="Times New Roman" panose="02020603050405020304" charset="0"/>
              </a:rPr>
              <a:t> warned</a:t>
            </a:r>
            <a:r>
              <a:rPr lang="en-US" altLang="zh-CN" sz="2800" dirty="0">
                <a:solidFill>
                  <a:schemeClr val="tx1"/>
                </a:solidFill>
                <a:latin typeface="Times New Roman" panose="02020603050405020304" charset="0"/>
                <a:cs typeface="Times New Roman" panose="02020603050405020304" charset="0"/>
              </a:rPr>
              <a:t> him </a:t>
            </a:r>
            <a:r>
              <a:rPr lang="en-US" altLang="zh-CN" sz="2800" dirty="0">
                <a:solidFill>
                  <a:srgbClr val="00B050"/>
                </a:solidFill>
                <a:latin typeface="Times New Roman" panose="02020603050405020304" charset="0"/>
                <a:cs typeface="Times New Roman" panose="02020603050405020304" charset="0"/>
              </a:rPr>
              <a:t>that he must get back his own property through proper means and that he shouldn’t “break into the house through the window”</a:t>
            </a:r>
            <a:r>
              <a:rPr lang="en-US" altLang="zh-CN" sz="2800" dirty="0">
                <a:solidFill>
                  <a:srgbClr val="00B050"/>
                </a:solidFill>
                <a:latin typeface="Times New Roman" panose="02020603050405020304" charset="0"/>
                <a:cs typeface="Times New Roman" panose="02020603050405020304" charset="0"/>
                <a:sym typeface="+mn-ea"/>
              </a:rPr>
              <a:t>.</a:t>
            </a:r>
            <a:endParaRPr lang="en-US" altLang="zh-CN" sz="2800" dirty="0">
              <a:solidFill>
                <a:srgbClr val="00B050"/>
              </a:solidFill>
              <a:latin typeface="Times New Roman" panose="02020603050405020304" charset="0"/>
              <a:cs typeface="Times New Roman" panose="02020603050405020304" charset="0"/>
            </a:endParaRPr>
          </a:p>
          <a:p>
            <a:pPr algn="l"/>
            <a:r>
              <a:rPr lang="en-US" altLang="zh-CN" sz="2800" dirty="0">
                <a:solidFill>
                  <a:schemeClr val="tx1"/>
                </a:solidFill>
                <a:latin typeface="Times New Roman" panose="02020603050405020304" charset="0"/>
                <a:cs typeface="Times New Roman" panose="02020603050405020304" charset="0"/>
                <a:sym typeface="+mn-ea"/>
              </a:rPr>
              <a:t> </a:t>
            </a:r>
            <a:endParaRPr lang="en-US" altLang="zh-CN" sz="2800" dirty="0">
              <a:solidFill>
                <a:srgbClr val="00B050"/>
              </a:solidFill>
              <a:latin typeface="Times New Roman" panose="02020603050405020304" charset="0"/>
              <a:cs typeface="Times New Roman" panose="02020603050405020304" charset="0"/>
            </a:endParaRPr>
          </a:p>
        </p:txBody>
      </p:sp>
      <p:sp>
        <p:nvSpPr>
          <p:cNvPr id="8" name="圆角矩形 7"/>
          <p:cNvSpPr/>
          <p:nvPr/>
        </p:nvSpPr>
        <p:spPr>
          <a:xfrm>
            <a:off x="323850" y="4510405"/>
            <a:ext cx="8502650" cy="443865"/>
          </a:xfrm>
          <a:prstGeom prst="roundRect">
            <a:avLst/>
          </a:prstGeom>
          <a:noFill/>
          <a:ln w="28575">
            <a:gradFill>
              <a:gsLst>
                <a:gs pos="50000">
                  <a:schemeClr val="accent5"/>
                </a:gs>
                <a:gs pos="0">
                  <a:schemeClr val="accent5">
                    <a:lumMod val="25000"/>
                    <a:lumOff val="75000"/>
                  </a:schemeClr>
                </a:gs>
                <a:gs pos="100000">
                  <a:schemeClr val="accent5">
                    <a:lumMod val="85000"/>
                  </a:schemeClr>
                </a:gs>
              </a:gsLst>
              <a:lin ang="5400000" scaled="0"/>
            </a:gradFill>
            <a:prstDash val="sysDot"/>
          </a:ln>
          <a:extLst>
            <a:ext uri="{909E8E84-426E-40DD-AFC4-6F175D3DCCD1}">
              <a14:hiddenFill xmlns:a14="http://schemas.microsoft.com/office/drawing/2010/main">
                <a:gradFill>
                  <a:gsLst>
                    <a:gs pos="50000">
                      <a:schemeClr val="accent5"/>
                    </a:gs>
                    <a:gs pos="0">
                      <a:schemeClr val="accent5">
                        <a:lumMod val="25000"/>
                        <a:lumOff val="75000"/>
                      </a:schemeClr>
                    </a:gs>
                    <a:gs pos="100000">
                      <a:schemeClr val="accent5">
                        <a:lumMod val="85000"/>
                      </a:schemeClr>
                    </a:gs>
                  </a:gsLst>
                  <a:lin ang="5400000" scaled="1"/>
                </a:gra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r>
              <a:rPr lang="zh-CN" altLang="en-US" sz="2800">
                <a:gradFill>
                  <a:gsLst>
                    <a:gs pos="50000">
                      <a:schemeClr val="tx1"/>
                    </a:gs>
                    <a:gs pos="0">
                      <a:schemeClr val="tx1">
                        <a:lumMod val="25000"/>
                        <a:lumOff val="75000"/>
                      </a:schemeClr>
                    </a:gs>
                    <a:gs pos="100000">
                      <a:schemeClr val="tx1">
                        <a:lumMod val="85000"/>
                      </a:schemeClr>
                    </a:gs>
                  </a:gsLst>
                  <a:lin ang="5400000" scaled="1"/>
                </a:gradFill>
                <a:latin typeface="楷体" panose="02010609060101010101" charset="-122"/>
                <a:ea typeface="楷体" panose="02010609060101010101" charset="-122"/>
              </a:rPr>
              <a:t>语言特色：</a:t>
            </a:r>
            <a:r>
              <a:rPr lang="zh-CN" altLang="en-US" sz="2800">
                <a:solidFill>
                  <a:srgbClr val="FF0000"/>
                </a:solidFill>
                <a:latin typeface="楷体" panose="02010609060101010101" charset="-122"/>
                <a:ea typeface="楷体" panose="02010609060101010101" charset="-122"/>
              </a:rPr>
              <a:t>动作链</a:t>
            </a:r>
            <a:r>
              <a:rPr lang="en-US" altLang="zh-CN" sz="2800">
                <a:gradFill>
                  <a:gsLst>
                    <a:gs pos="50000">
                      <a:schemeClr val="tx1"/>
                    </a:gs>
                    <a:gs pos="0">
                      <a:schemeClr val="tx1">
                        <a:lumMod val="25000"/>
                        <a:lumOff val="75000"/>
                      </a:schemeClr>
                    </a:gs>
                    <a:gs pos="100000">
                      <a:schemeClr val="tx1">
                        <a:lumMod val="85000"/>
                      </a:schemeClr>
                    </a:gs>
                  </a:gsLst>
                  <a:lin ang="5400000" scaled="1"/>
                </a:gradFill>
                <a:latin typeface="楷体" panose="02010609060101010101" charset="-122"/>
                <a:ea typeface="楷体" panose="02010609060101010101" charset="-122"/>
              </a:rPr>
              <a:t> + </a:t>
            </a:r>
            <a:r>
              <a:rPr lang="zh-CN" altLang="en-US" sz="2800">
                <a:solidFill>
                  <a:srgbClr val="00B050"/>
                </a:solidFill>
                <a:latin typeface="楷体" panose="02010609060101010101" charset="-122"/>
                <a:ea typeface="楷体" panose="02010609060101010101" charset="-122"/>
              </a:rPr>
              <a:t>宾语从句</a:t>
            </a:r>
            <a:endParaRPr lang="zh-CN" altLang="en-US" sz="2800">
              <a:solidFill>
                <a:srgbClr val="00B050"/>
              </a:solidFill>
              <a:latin typeface="楷体" panose="02010609060101010101" charset="-122"/>
              <a:ea typeface="楷体" panose="02010609060101010101" charset="-122"/>
            </a:endParaRPr>
          </a:p>
        </p:txBody>
      </p:sp>
      <p:pic>
        <p:nvPicPr>
          <p:cNvPr id="5124" name="图片 6" descr="logo横版 png"/>
          <p:cNvPicPr>
            <a:picLocks noChangeAspect="1"/>
          </p:cNvPicPr>
          <p:nvPr/>
        </p:nvPicPr>
        <p:blipFill>
          <a:blip r:embed="rId4"/>
          <a:stretch>
            <a:fillRect/>
          </a:stretch>
        </p:blipFill>
        <p:spPr>
          <a:xfrm>
            <a:off x="8277225" y="198755"/>
            <a:ext cx="608013" cy="642938"/>
          </a:xfrm>
          <a:prstGeom prst="rect">
            <a:avLst/>
          </a:prstGeom>
          <a:noFill/>
          <a:ln w="9525">
            <a:noFill/>
          </a:ln>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0" dur="1000" fill="hold"/>
                                        <p:tgtEl>
                                          <p:spTgt spid="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2" dur="1000" fill="hold"/>
                                        <p:tgtEl>
                                          <p:spTgt spid="5"/>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34" dur="1000" fill="hold"/>
                                        <p:tgtEl>
                                          <p:spTgt spid="8"/>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9" grpId="1" animBg="1"/>
      <p:bldP spid="5" grpId="0" bldLvl="0" animBg="1"/>
      <p:bldP spid="5" grpId="1" animBg="1"/>
      <p:bldP spid="8" grpId="0" bldLvl="0" animBg="1"/>
      <p:bldP spid="8"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rot="10800000" flipH="1">
            <a:off x="-396491" y="-122252"/>
            <a:ext cx="9667729" cy="5388004"/>
          </a:xfrm>
          <a:prstGeom prst="rect">
            <a:avLst/>
          </a:prstGeom>
        </p:spPr>
      </p:pic>
      <p:pic>
        <p:nvPicPr>
          <p:cNvPr id="4" name="图片 3" descr="2"/>
          <p:cNvPicPr>
            <a:picLocks noChangeAspect="1"/>
          </p:cNvPicPr>
          <p:nvPr/>
        </p:nvPicPr>
        <p:blipFill>
          <a:blip r:embed="rId3"/>
          <a:stretch>
            <a:fillRect/>
          </a:stretch>
        </p:blipFill>
        <p:spPr>
          <a:xfrm>
            <a:off x="1270" y="0"/>
            <a:ext cx="9140825" cy="5142865"/>
          </a:xfrm>
          <a:prstGeom prst="rect">
            <a:avLst/>
          </a:prstGeom>
        </p:spPr>
      </p:pic>
      <p:sp>
        <p:nvSpPr>
          <p:cNvPr id="6" name="圆角矩形 5"/>
          <p:cNvSpPr/>
          <p:nvPr/>
        </p:nvSpPr>
        <p:spPr>
          <a:xfrm>
            <a:off x="1331595" y="123190"/>
            <a:ext cx="6976110" cy="431800"/>
          </a:xfrm>
          <a:prstGeom prst="roundRect">
            <a:avLst/>
          </a:prstGeom>
          <a:gradFill>
            <a:gsLst>
              <a:gs pos="0">
                <a:srgbClr val="FEE042"/>
              </a:gs>
              <a:gs pos="100000">
                <a:srgbClr val="FB7894"/>
              </a:gs>
            </a:gsLst>
            <a:lin ang="2700000" scaled="1"/>
          </a:gradFill>
          <a:ln w="28575">
            <a:gradFill>
              <a:gsLst>
                <a:gs pos="50000">
                  <a:schemeClr val="accent3"/>
                </a:gs>
                <a:gs pos="0">
                  <a:schemeClr val="accent3">
                    <a:lumMod val="25000"/>
                    <a:lumOff val="75000"/>
                  </a:schemeClr>
                </a:gs>
                <a:gs pos="100000">
                  <a:schemeClr val="accent3">
                    <a:lumMod val="85000"/>
                  </a:schemeClr>
                </a:gs>
              </a:gsLst>
              <a:lin ang="5400000" scaled="0"/>
            </a:gra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2800">
                <a:solidFill>
                  <a:schemeClr val="tx1"/>
                </a:solidFill>
                <a:latin typeface="Times New Roman" panose="02020603050405020304" charset="0"/>
                <a:ea typeface="宋体" panose="02010600030101010101" pitchFamily="2" charset="-122"/>
                <a:cs typeface="Times New Roman" panose="02020603050405020304" charset="0"/>
                <a:sym typeface="+mn-ea"/>
              </a:rPr>
              <a:t>Step 7: </a:t>
            </a:r>
            <a:r>
              <a:rPr lang="zh-CN" altLang="en-US" sz="2800">
                <a:solidFill>
                  <a:schemeClr val="tx1"/>
                </a:solidFill>
                <a:latin typeface="Times New Roman" panose="02020603050405020304" charset="0"/>
                <a:ea typeface="宋体" panose="02010600030101010101" pitchFamily="2" charset="-122"/>
                <a:cs typeface="Times New Roman" panose="02020603050405020304" charset="0"/>
                <a:sym typeface="+mn-ea"/>
              </a:rPr>
              <a:t>根据原文语言特色，建构语言</a:t>
            </a:r>
            <a:endParaRPr lang="zh-CN" altLang="en-US" sz="2800">
              <a:solidFill>
                <a:schemeClr val="tx1"/>
              </a:solidFill>
              <a:latin typeface="Times New Roman" panose="02020603050405020304" charset="0"/>
              <a:ea typeface="宋体" panose="02010600030101010101" pitchFamily="2" charset="-122"/>
              <a:cs typeface="Times New Roman" panose="02020603050405020304" charset="0"/>
              <a:sym typeface="+mn-ea"/>
            </a:endParaRPr>
          </a:p>
        </p:txBody>
      </p:sp>
      <p:sp>
        <p:nvSpPr>
          <p:cNvPr id="7" name="圆角矩形 6"/>
          <p:cNvSpPr/>
          <p:nvPr/>
        </p:nvSpPr>
        <p:spPr>
          <a:xfrm>
            <a:off x="292100" y="627380"/>
            <a:ext cx="8534400" cy="782955"/>
          </a:xfrm>
          <a:prstGeom prst="roundRect">
            <a:avLst/>
          </a:prstGeom>
          <a:solidFill>
            <a:schemeClr val="accent6">
              <a:lumMod val="20000"/>
              <a:lumOff val="80000"/>
            </a:schemeClr>
          </a:solidFill>
          <a:ln w="28575">
            <a:solidFill>
              <a:srgbClr val="F92557"/>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r>
              <a:rPr lang="en-US" altLang="zh-CN" sz="2400">
                <a:solidFill>
                  <a:schemeClr val="tx1"/>
                </a:solidFill>
                <a:latin typeface="Times New Roman" panose="02020603050405020304"/>
                <a:ea typeface="宋体" panose="02010600030101010101" pitchFamily="2" charset="-122"/>
                <a:sym typeface="+mn-ea"/>
              </a:rPr>
              <a:t>Paragraph 2:  Kevin and Mr. Green took the watch they had found to the police station. </a:t>
            </a:r>
            <a:r>
              <a:rPr lang="en-US" altLang="zh-CN" sz="2400" u="sng">
                <a:solidFill>
                  <a:schemeClr val="tx1"/>
                </a:solidFill>
                <a:latin typeface="Times New Roman" panose="02020603050405020304"/>
                <a:ea typeface="宋体" panose="02010600030101010101" pitchFamily="2" charset="-122"/>
                <a:sym typeface="+mn-ea"/>
              </a:rPr>
              <a:t>   </a:t>
            </a:r>
            <a:endParaRPr lang="en-US" altLang="zh-CN" sz="2400">
              <a:solidFill>
                <a:schemeClr val="tx1"/>
              </a:solidFill>
              <a:latin typeface="Times New Roman" panose="02020603050405020304" charset="0"/>
              <a:cs typeface="Times New Roman" panose="02020603050405020304" charset="0"/>
              <a:sym typeface="+mn-ea"/>
            </a:endParaRPr>
          </a:p>
        </p:txBody>
      </p:sp>
      <p:sp>
        <p:nvSpPr>
          <p:cNvPr id="9" name="圆角矩形 8"/>
          <p:cNvSpPr/>
          <p:nvPr/>
        </p:nvSpPr>
        <p:spPr>
          <a:xfrm>
            <a:off x="331470" y="1521460"/>
            <a:ext cx="8502650" cy="1010285"/>
          </a:xfrm>
          <a:prstGeom prst="roundRect">
            <a:avLst/>
          </a:prstGeom>
          <a:noFill/>
          <a:ln w="28575">
            <a:solidFill>
              <a:srgbClr val="F92557"/>
            </a:solidFill>
            <a:prstDash val="sysDot"/>
          </a:ln>
          <a:extLst>
            <a:ext uri="{909E8E84-426E-40DD-AFC4-6F175D3DCCD1}">
              <a14:hiddenFill xmlns:a14="http://schemas.microsoft.com/office/drawing/2010/main">
                <a:gradFill>
                  <a:gsLst>
                    <a:gs pos="50000">
                      <a:schemeClr val="accent5"/>
                    </a:gs>
                    <a:gs pos="0">
                      <a:schemeClr val="accent5">
                        <a:lumMod val="25000"/>
                        <a:lumOff val="75000"/>
                      </a:schemeClr>
                    </a:gs>
                    <a:gs pos="100000">
                      <a:schemeClr val="accent5">
                        <a:lumMod val="85000"/>
                      </a:schemeClr>
                    </a:gs>
                  </a:gsLst>
                  <a:lin ang="5400000" scaled="1"/>
                </a:gra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r>
              <a:rPr lang="zh-CN" altLang="en-US" sz="2800">
                <a:solidFill>
                  <a:schemeClr val="tx1"/>
                </a:solidFill>
                <a:latin typeface="Times New Roman" panose="02020603050405020304" charset="0"/>
                <a:cs typeface="Times New Roman" panose="02020603050405020304" charset="0"/>
                <a:sym typeface="+mn-ea"/>
              </a:rPr>
              <a:t>看到男人被释放，</a:t>
            </a:r>
            <a:r>
              <a:rPr lang="en-US" altLang="zh-CN" sz="2800">
                <a:solidFill>
                  <a:schemeClr val="tx1"/>
                </a:solidFill>
                <a:latin typeface="Times New Roman" panose="02020603050405020304" charset="0"/>
                <a:cs typeface="Times New Roman" panose="02020603050405020304" charset="0"/>
                <a:sym typeface="+mn-ea"/>
              </a:rPr>
              <a:t>kevin</a:t>
            </a:r>
            <a:r>
              <a:rPr lang="zh-CN" altLang="en-US" sz="2800">
                <a:solidFill>
                  <a:schemeClr val="tx1"/>
                </a:solidFill>
                <a:latin typeface="Times New Roman" panose="02020603050405020304" charset="0"/>
                <a:cs typeface="Times New Roman" panose="02020603050405020304" charset="0"/>
                <a:sym typeface="+mn-ea"/>
              </a:rPr>
              <a:t>终于松了一口气。感到欣慰的同时他也不好意思地走上前去向这个男人道歉。</a:t>
            </a:r>
            <a:r>
              <a:rPr lang="en-US" altLang="zh-CN" sz="2800">
                <a:solidFill>
                  <a:schemeClr val="tx1"/>
                </a:solidFill>
                <a:latin typeface="Times New Roman" panose="02020603050405020304" charset="0"/>
                <a:cs typeface="Times New Roman" panose="02020603050405020304" charset="0"/>
                <a:sym typeface="+mn-ea"/>
              </a:rPr>
              <a:t>  </a:t>
            </a:r>
            <a:endParaRPr lang="zh-CN" altLang="en-US" sz="2800">
              <a:solidFill>
                <a:schemeClr val="tx1"/>
              </a:solidFill>
              <a:latin typeface="楷体" panose="02010609060101010101" charset="-122"/>
              <a:ea typeface="楷体" panose="02010609060101010101" charset="-122"/>
            </a:endParaRPr>
          </a:p>
        </p:txBody>
      </p:sp>
      <p:sp>
        <p:nvSpPr>
          <p:cNvPr id="5" name="圆角矩形 4"/>
          <p:cNvSpPr/>
          <p:nvPr/>
        </p:nvSpPr>
        <p:spPr>
          <a:xfrm>
            <a:off x="331470" y="2643505"/>
            <a:ext cx="8502650" cy="1383665"/>
          </a:xfrm>
          <a:prstGeom prst="roundRect">
            <a:avLst/>
          </a:prstGeom>
          <a:noFill/>
          <a:ln w="28575">
            <a:solidFill>
              <a:schemeClr val="accent6">
                <a:lumMod val="60000"/>
                <a:lumOff val="40000"/>
              </a:schemeClr>
            </a:solidFill>
            <a:prstDash val="sysDot"/>
          </a:ln>
          <a:extLst>
            <a:ext uri="{909E8E84-426E-40DD-AFC4-6F175D3DCCD1}">
              <a14:hiddenFill xmlns:a14="http://schemas.microsoft.com/office/drawing/2010/main">
                <a:gradFill>
                  <a:gsLst>
                    <a:gs pos="50000">
                      <a:schemeClr val="accent5"/>
                    </a:gs>
                    <a:gs pos="0">
                      <a:schemeClr val="accent5">
                        <a:lumMod val="25000"/>
                        <a:lumOff val="75000"/>
                      </a:schemeClr>
                    </a:gs>
                    <a:gs pos="100000">
                      <a:schemeClr val="accent5">
                        <a:lumMod val="85000"/>
                      </a:schemeClr>
                    </a:gs>
                  </a:gsLst>
                  <a:lin ang="5400000" scaled="1"/>
                </a:gra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just"/>
            <a:r>
              <a:rPr lang="en-US" altLang="zh-CN" sz="2800">
                <a:solidFill>
                  <a:srgbClr val="FF0000"/>
                </a:solidFill>
                <a:latin typeface="Times New Roman" panose="02020603050405020304" charset="0"/>
                <a:cs typeface="Times New Roman" panose="02020603050405020304" charset="0"/>
              </a:rPr>
              <a:t>Seeing the man released</a:t>
            </a:r>
            <a:r>
              <a:rPr lang="en-US" altLang="zh-CN" sz="2800">
                <a:solidFill>
                  <a:schemeClr val="tx1"/>
                </a:solidFill>
                <a:latin typeface="Times New Roman" panose="02020603050405020304" charset="0"/>
                <a:cs typeface="Times New Roman" panose="02020603050405020304" charset="0"/>
              </a:rPr>
              <a:t>, Kevin finally breathed a sigh of relief. At the same time, he also walked up to the man awkwardly to apologize to him.</a:t>
            </a:r>
            <a:endParaRPr lang="en-US" altLang="zh-CN" sz="2800">
              <a:solidFill>
                <a:schemeClr val="tx1"/>
              </a:solidFill>
              <a:latin typeface="Times New Roman" panose="02020603050405020304" charset="0"/>
              <a:cs typeface="Times New Roman" panose="02020603050405020304" charset="0"/>
            </a:endParaRPr>
          </a:p>
        </p:txBody>
      </p:sp>
      <p:sp>
        <p:nvSpPr>
          <p:cNvPr id="8" name="圆角矩形 7"/>
          <p:cNvSpPr/>
          <p:nvPr/>
        </p:nvSpPr>
        <p:spPr>
          <a:xfrm>
            <a:off x="331470" y="4227830"/>
            <a:ext cx="8502650" cy="605155"/>
          </a:xfrm>
          <a:prstGeom prst="roundRect">
            <a:avLst/>
          </a:prstGeom>
          <a:noFill/>
          <a:ln w="28575">
            <a:gradFill>
              <a:gsLst>
                <a:gs pos="50000">
                  <a:schemeClr val="accent5"/>
                </a:gs>
                <a:gs pos="0">
                  <a:schemeClr val="accent5">
                    <a:lumMod val="25000"/>
                    <a:lumOff val="75000"/>
                  </a:schemeClr>
                </a:gs>
                <a:gs pos="100000">
                  <a:schemeClr val="accent5">
                    <a:lumMod val="85000"/>
                  </a:schemeClr>
                </a:gs>
              </a:gsLst>
              <a:lin ang="5400000" scaled="0"/>
            </a:gradFill>
            <a:prstDash val="sysDot"/>
          </a:ln>
          <a:extLst>
            <a:ext uri="{909E8E84-426E-40DD-AFC4-6F175D3DCCD1}">
              <a14:hiddenFill xmlns:a14="http://schemas.microsoft.com/office/drawing/2010/main">
                <a:gradFill>
                  <a:gsLst>
                    <a:gs pos="50000">
                      <a:schemeClr val="accent5"/>
                    </a:gs>
                    <a:gs pos="0">
                      <a:schemeClr val="accent5">
                        <a:lumMod val="25000"/>
                        <a:lumOff val="75000"/>
                      </a:schemeClr>
                    </a:gs>
                    <a:gs pos="100000">
                      <a:schemeClr val="accent5">
                        <a:lumMod val="85000"/>
                      </a:schemeClr>
                    </a:gs>
                  </a:gsLst>
                  <a:lin ang="5400000" scaled="1"/>
                </a:gra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r>
              <a:rPr lang="zh-CN" altLang="en-US" sz="2800">
                <a:gradFill>
                  <a:gsLst>
                    <a:gs pos="50000">
                      <a:schemeClr val="tx1"/>
                    </a:gs>
                    <a:gs pos="0">
                      <a:schemeClr val="tx1">
                        <a:lumMod val="25000"/>
                        <a:lumOff val="75000"/>
                      </a:schemeClr>
                    </a:gs>
                    <a:gs pos="100000">
                      <a:schemeClr val="tx1">
                        <a:lumMod val="85000"/>
                      </a:schemeClr>
                    </a:gs>
                  </a:gsLst>
                  <a:lin ang="5400000" scaled="1"/>
                </a:gradFill>
                <a:latin typeface="楷体" panose="02010609060101010101" charset="-122"/>
                <a:ea typeface="楷体" panose="02010609060101010101" charset="-122"/>
              </a:rPr>
              <a:t>语言特色：</a:t>
            </a:r>
            <a:r>
              <a:rPr lang="zh-CN" altLang="en-US" sz="2800">
                <a:solidFill>
                  <a:srgbClr val="FF0000"/>
                </a:solidFill>
                <a:latin typeface="楷体" panose="02010609060101010101" charset="-122"/>
                <a:ea typeface="楷体" panose="02010609060101010101" charset="-122"/>
              </a:rPr>
              <a:t>非谓语</a:t>
            </a:r>
            <a:endParaRPr lang="zh-CN" altLang="en-US" sz="2800">
              <a:solidFill>
                <a:srgbClr val="FF0000"/>
              </a:solidFill>
              <a:latin typeface="楷体" panose="02010609060101010101" charset="-122"/>
              <a:ea typeface="楷体" panose="02010609060101010101" charset="-122"/>
            </a:endParaRPr>
          </a:p>
        </p:txBody>
      </p:sp>
      <p:pic>
        <p:nvPicPr>
          <p:cNvPr id="5124" name="图片 6" descr="logo横版 png"/>
          <p:cNvPicPr>
            <a:picLocks noChangeAspect="1"/>
          </p:cNvPicPr>
          <p:nvPr/>
        </p:nvPicPr>
        <p:blipFill>
          <a:blip r:embed="rId4"/>
          <a:stretch>
            <a:fillRect/>
          </a:stretch>
        </p:blipFill>
        <p:spPr>
          <a:xfrm>
            <a:off x="8277225" y="198755"/>
            <a:ext cx="608013" cy="642938"/>
          </a:xfrm>
          <a:prstGeom prst="rect">
            <a:avLst/>
          </a:prstGeom>
          <a:noFill/>
          <a:ln w="9525">
            <a:noFill/>
          </a:ln>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0" dur="1000" fill="hold"/>
                                        <p:tgtEl>
                                          <p:spTgt spid="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2" dur="1000" fill="hold"/>
                                        <p:tgtEl>
                                          <p:spTgt spid="5"/>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34" dur="1000" fill="hold"/>
                                        <p:tgtEl>
                                          <p:spTgt spid="8"/>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9" grpId="1" animBg="1"/>
      <p:bldP spid="5" grpId="0" bldLvl="0" animBg="1"/>
      <p:bldP spid="5" grpId="1" animBg="1"/>
      <p:bldP spid="8" grpId="0" bldLvl="0" animBg="1"/>
      <p:bldP spid="8"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rot="10800000" flipH="1">
            <a:off x="-396491" y="-122252"/>
            <a:ext cx="9667729" cy="5388004"/>
          </a:xfrm>
          <a:prstGeom prst="rect">
            <a:avLst/>
          </a:prstGeom>
        </p:spPr>
      </p:pic>
      <p:pic>
        <p:nvPicPr>
          <p:cNvPr id="4" name="图片 3" descr="2"/>
          <p:cNvPicPr>
            <a:picLocks noChangeAspect="1"/>
          </p:cNvPicPr>
          <p:nvPr/>
        </p:nvPicPr>
        <p:blipFill>
          <a:blip r:embed="rId3"/>
          <a:stretch>
            <a:fillRect/>
          </a:stretch>
        </p:blipFill>
        <p:spPr>
          <a:xfrm>
            <a:off x="1270" y="0"/>
            <a:ext cx="9140825" cy="5142865"/>
          </a:xfrm>
          <a:prstGeom prst="rect">
            <a:avLst/>
          </a:prstGeom>
        </p:spPr>
      </p:pic>
      <p:sp>
        <p:nvSpPr>
          <p:cNvPr id="6" name="圆角矩形 5"/>
          <p:cNvSpPr/>
          <p:nvPr/>
        </p:nvSpPr>
        <p:spPr>
          <a:xfrm>
            <a:off x="1331595" y="123190"/>
            <a:ext cx="6976110" cy="431800"/>
          </a:xfrm>
          <a:prstGeom prst="roundRect">
            <a:avLst/>
          </a:prstGeom>
          <a:gradFill>
            <a:gsLst>
              <a:gs pos="0">
                <a:srgbClr val="FEE042"/>
              </a:gs>
              <a:gs pos="100000">
                <a:srgbClr val="FB7894"/>
              </a:gs>
            </a:gsLst>
            <a:lin ang="2700000" scaled="1"/>
          </a:gradFill>
          <a:ln w="28575">
            <a:gradFill>
              <a:gsLst>
                <a:gs pos="50000">
                  <a:schemeClr val="accent3"/>
                </a:gs>
                <a:gs pos="0">
                  <a:schemeClr val="accent3">
                    <a:lumMod val="25000"/>
                    <a:lumOff val="75000"/>
                  </a:schemeClr>
                </a:gs>
                <a:gs pos="100000">
                  <a:schemeClr val="accent3">
                    <a:lumMod val="85000"/>
                  </a:schemeClr>
                </a:gs>
              </a:gsLst>
              <a:lin ang="5400000" scaled="0"/>
            </a:gra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2800">
                <a:solidFill>
                  <a:schemeClr val="tx1"/>
                </a:solidFill>
                <a:latin typeface="Times New Roman" panose="02020603050405020304" charset="0"/>
                <a:ea typeface="宋体" panose="02010600030101010101" pitchFamily="2" charset="-122"/>
                <a:cs typeface="Times New Roman" panose="02020603050405020304" charset="0"/>
                <a:sym typeface="+mn-ea"/>
              </a:rPr>
              <a:t>Step 7: </a:t>
            </a:r>
            <a:r>
              <a:rPr lang="zh-CN" altLang="en-US" sz="2800">
                <a:solidFill>
                  <a:schemeClr val="tx1"/>
                </a:solidFill>
                <a:latin typeface="Times New Roman" panose="02020603050405020304" charset="0"/>
                <a:ea typeface="宋体" panose="02010600030101010101" pitchFamily="2" charset="-122"/>
                <a:cs typeface="Times New Roman" panose="02020603050405020304" charset="0"/>
                <a:sym typeface="+mn-ea"/>
              </a:rPr>
              <a:t>根据原文语言特色，建构语言</a:t>
            </a:r>
            <a:endParaRPr lang="zh-CN" altLang="en-US" sz="2800">
              <a:solidFill>
                <a:schemeClr val="tx1"/>
              </a:solidFill>
              <a:latin typeface="Times New Roman" panose="02020603050405020304" charset="0"/>
              <a:ea typeface="宋体" panose="02010600030101010101" pitchFamily="2" charset="-122"/>
              <a:cs typeface="Times New Roman" panose="02020603050405020304" charset="0"/>
              <a:sym typeface="+mn-ea"/>
            </a:endParaRPr>
          </a:p>
        </p:txBody>
      </p:sp>
      <p:sp>
        <p:nvSpPr>
          <p:cNvPr id="7" name="圆角矩形 6"/>
          <p:cNvSpPr/>
          <p:nvPr/>
        </p:nvSpPr>
        <p:spPr>
          <a:xfrm>
            <a:off x="292100" y="627380"/>
            <a:ext cx="8534400" cy="782955"/>
          </a:xfrm>
          <a:prstGeom prst="roundRect">
            <a:avLst/>
          </a:prstGeom>
          <a:solidFill>
            <a:schemeClr val="accent6">
              <a:lumMod val="20000"/>
              <a:lumOff val="80000"/>
            </a:schemeClr>
          </a:solidFill>
          <a:ln w="28575">
            <a:solidFill>
              <a:srgbClr val="F92557"/>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r>
              <a:rPr lang="en-US" altLang="zh-CN" sz="2400">
                <a:solidFill>
                  <a:schemeClr val="tx1"/>
                </a:solidFill>
                <a:latin typeface="Times New Roman" panose="02020603050405020304"/>
                <a:ea typeface="宋体" panose="02010600030101010101" pitchFamily="2" charset="-122"/>
                <a:sym typeface="+mn-ea"/>
              </a:rPr>
              <a:t>Paragraph 2:  Kevin and Mr. Green took the watch they had found to the police station. </a:t>
            </a:r>
            <a:r>
              <a:rPr lang="en-US" altLang="zh-CN" sz="2400" u="sng">
                <a:solidFill>
                  <a:schemeClr val="tx1"/>
                </a:solidFill>
                <a:latin typeface="Times New Roman" panose="02020603050405020304"/>
                <a:ea typeface="宋体" panose="02010600030101010101" pitchFamily="2" charset="-122"/>
                <a:sym typeface="+mn-ea"/>
              </a:rPr>
              <a:t>   </a:t>
            </a:r>
            <a:endParaRPr lang="en-US" altLang="zh-CN" sz="2400">
              <a:solidFill>
                <a:schemeClr val="tx1"/>
              </a:solidFill>
              <a:latin typeface="Times New Roman" panose="02020603050405020304" charset="0"/>
              <a:cs typeface="Times New Roman" panose="02020603050405020304" charset="0"/>
              <a:sym typeface="+mn-ea"/>
            </a:endParaRPr>
          </a:p>
        </p:txBody>
      </p:sp>
      <p:sp>
        <p:nvSpPr>
          <p:cNvPr id="9" name="圆角矩形 8"/>
          <p:cNvSpPr/>
          <p:nvPr/>
        </p:nvSpPr>
        <p:spPr>
          <a:xfrm>
            <a:off x="331470" y="1419225"/>
            <a:ext cx="8502650" cy="1290955"/>
          </a:xfrm>
          <a:prstGeom prst="roundRect">
            <a:avLst/>
          </a:prstGeom>
          <a:noFill/>
          <a:ln w="28575">
            <a:solidFill>
              <a:srgbClr val="F92557"/>
            </a:solidFill>
            <a:prstDash val="sysDot"/>
          </a:ln>
          <a:extLst>
            <a:ext uri="{909E8E84-426E-40DD-AFC4-6F175D3DCCD1}">
              <a14:hiddenFill xmlns:a14="http://schemas.microsoft.com/office/drawing/2010/main">
                <a:gradFill>
                  <a:gsLst>
                    <a:gs pos="50000">
                      <a:schemeClr val="accent5"/>
                    </a:gs>
                    <a:gs pos="0">
                      <a:schemeClr val="accent5">
                        <a:lumMod val="25000"/>
                        <a:lumOff val="75000"/>
                      </a:schemeClr>
                    </a:gs>
                    <a:gs pos="100000">
                      <a:schemeClr val="accent5">
                        <a:lumMod val="85000"/>
                      </a:schemeClr>
                    </a:gs>
                  </a:gsLst>
                  <a:lin ang="5400000" scaled="1"/>
                </a:gra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r>
              <a:rPr lang="zh-CN" altLang="en-US" sz="2800">
                <a:solidFill>
                  <a:schemeClr val="tx1"/>
                </a:solidFill>
                <a:latin typeface="Times New Roman" panose="02020603050405020304" charset="0"/>
                <a:cs typeface="Times New Roman" panose="02020603050405020304" charset="0"/>
                <a:sym typeface="+mn-ea"/>
              </a:rPr>
              <a:t>令人感到意外的是，这个男人不仅没有责怪</a:t>
            </a:r>
            <a:r>
              <a:rPr lang="en-US" altLang="zh-CN" sz="2800">
                <a:solidFill>
                  <a:schemeClr val="tx1"/>
                </a:solidFill>
                <a:latin typeface="Times New Roman" panose="02020603050405020304" charset="0"/>
                <a:cs typeface="Times New Roman" panose="02020603050405020304" charset="0"/>
                <a:sym typeface="+mn-ea"/>
              </a:rPr>
              <a:t>Kevin</a:t>
            </a:r>
            <a:r>
              <a:rPr lang="zh-CN" altLang="en-US" sz="2800">
                <a:solidFill>
                  <a:schemeClr val="tx1"/>
                </a:solidFill>
                <a:latin typeface="Times New Roman" panose="02020603050405020304" charset="0"/>
                <a:cs typeface="Times New Roman" panose="02020603050405020304" charset="0"/>
                <a:sym typeface="+mn-ea"/>
              </a:rPr>
              <a:t>，反而夸他勇敢、善良。格林先生也拍着</a:t>
            </a:r>
            <a:r>
              <a:rPr lang="en-US" altLang="zh-CN" sz="2800">
                <a:solidFill>
                  <a:schemeClr val="tx1"/>
                </a:solidFill>
                <a:latin typeface="Times New Roman" panose="02020603050405020304" charset="0"/>
                <a:cs typeface="Times New Roman" panose="02020603050405020304" charset="0"/>
                <a:sym typeface="+mn-ea"/>
              </a:rPr>
              <a:t>Kevin</a:t>
            </a:r>
            <a:r>
              <a:rPr lang="zh-CN" altLang="en-US" sz="2800">
                <a:solidFill>
                  <a:schemeClr val="tx1"/>
                </a:solidFill>
                <a:latin typeface="Times New Roman" panose="02020603050405020304" charset="0"/>
                <a:cs typeface="Times New Roman" panose="02020603050405020304" charset="0"/>
                <a:sym typeface="+mn-ea"/>
              </a:rPr>
              <a:t>的肩膀，在他面前竖起了大拇指。</a:t>
            </a:r>
            <a:endParaRPr lang="zh-CN" altLang="en-US" sz="2800">
              <a:solidFill>
                <a:schemeClr val="tx1"/>
              </a:solidFill>
              <a:latin typeface="Times New Roman" panose="02020603050405020304" charset="0"/>
              <a:cs typeface="Times New Roman" panose="02020603050405020304" charset="0"/>
              <a:sym typeface="+mn-ea"/>
            </a:endParaRPr>
          </a:p>
        </p:txBody>
      </p:sp>
      <p:sp>
        <p:nvSpPr>
          <p:cNvPr id="5" name="圆角矩形 4"/>
          <p:cNvSpPr/>
          <p:nvPr/>
        </p:nvSpPr>
        <p:spPr>
          <a:xfrm>
            <a:off x="292100" y="2781935"/>
            <a:ext cx="8563610" cy="1518285"/>
          </a:xfrm>
          <a:prstGeom prst="roundRect">
            <a:avLst/>
          </a:prstGeom>
          <a:noFill/>
          <a:ln w="28575">
            <a:solidFill>
              <a:schemeClr val="accent6">
                <a:lumMod val="60000"/>
                <a:lumOff val="40000"/>
              </a:schemeClr>
            </a:solidFill>
            <a:prstDash val="sysDot"/>
          </a:ln>
          <a:extLst>
            <a:ext uri="{909E8E84-426E-40DD-AFC4-6F175D3DCCD1}">
              <a14:hiddenFill xmlns:a14="http://schemas.microsoft.com/office/drawing/2010/main">
                <a:gradFill>
                  <a:gsLst>
                    <a:gs pos="50000">
                      <a:schemeClr val="accent5"/>
                    </a:gs>
                    <a:gs pos="0">
                      <a:schemeClr val="accent5">
                        <a:lumMod val="25000"/>
                        <a:lumOff val="75000"/>
                      </a:schemeClr>
                    </a:gs>
                    <a:gs pos="100000">
                      <a:schemeClr val="accent5">
                        <a:lumMod val="85000"/>
                      </a:schemeClr>
                    </a:gs>
                  </a:gsLst>
                  <a:lin ang="5400000" scaled="1"/>
                </a:gra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dist"/>
            <a:r>
              <a:rPr lang="en-US" altLang="zh-CN" sz="2800" dirty="0">
                <a:solidFill>
                  <a:schemeClr val="tx1"/>
                </a:solidFill>
                <a:latin typeface="Times New Roman" panose="02020603050405020304" charset="0"/>
                <a:cs typeface="Times New Roman" panose="02020603050405020304" charset="0"/>
              </a:rPr>
              <a:t>Surprisingly, the man didn’t blame Kevin, but praised him for his bravery and kindness. Mr. Green also patted Kevin on the shoulder, </a:t>
            </a:r>
            <a:r>
              <a:rPr lang="en-US" altLang="zh-CN" sz="2800" dirty="0">
                <a:solidFill>
                  <a:srgbClr val="FF0000"/>
                </a:solidFill>
                <a:latin typeface="Times New Roman" panose="02020603050405020304" charset="0"/>
                <a:cs typeface="Times New Roman" panose="02020603050405020304" charset="0"/>
              </a:rPr>
              <a:t>giving him</a:t>
            </a:r>
            <a:r>
              <a:rPr lang="en-US" altLang="zh-CN" sz="2800" dirty="0">
                <a:solidFill>
                  <a:schemeClr val="tx1"/>
                </a:solidFill>
                <a:latin typeface="Times New Roman" panose="02020603050405020304" charset="0"/>
                <a:cs typeface="Times New Roman" panose="02020603050405020304" charset="0"/>
              </a:rPr>
              <a:t> a thumb up before him.</a:t>
            </a:r>
            <a:endParaRPr lang="en-US" altLang="zh-CN" sz="2800" dirty="0">
              <a:solidFill>
                <a:schemeClr val="tx1"/>
              </a:solidFill>
              <a:latin typeface="Times New Roman" panose="02020603050405020304" charset="0"/>
              <a:cs typeface="Times New Roman" panose="02020603050405020304" charset="0"/>
            </a:endParaRPr>
          </a:p>
        </p:txBody>
      </p:sp>
      <p:sp>
        <p:nvSpPr>
          <p:cNvPr id="8" name="圆角矩形 7"/>
          <p:cNvSpPr/>
          <p:nvPr/>
        </p:nvSpPr>
        <p:spPr>
          <a:xfrm>
            <a:off x="323850" y="4371975"/>
            <a:ext cx="8502650" cy="605155"/>
          </a:xfrm>
          <a:prstGeom prst="roundRect">
            <a:avLst/>
          </a:prstGeom>
          <a:noFill/>
          <a:ln w="28575">
            <a:gradFill>
              <a:gsLst>
                <a:gs pos="50000">
                  <a:schemeClr val="accent5"/>
                </a:gs>
                <a:gs pos="0">
                  <a:schemeClr val="accent5">
                    <a:lumMod val="25000"/>
                    <a:lumOff val="75000"/>
                  </a:schemeClr>
                </a:gs>
                <a:gs pos="100000">
                  <a:schemeClr val="accent5">
                    <a:lumMod val="85000"/>
                  </a:schemeClr>
                </a:gs>
              </a:gsLst>
              <a:lin ang="5400000" scaled="0"/>
            </a:gradFill>
            <a:prstDash val="sysDot"/>
          </a:ln>
          <a:extLst>
            <a:ext uri="{909E8E84-426E-40DD-AFC4-6F175D3DCCD1}">
              <a14:hiddenFill xmlns:a14="http://schemas.microsoft.com/office/drawing/2010/main">
                <a:gradFill>
                  <a:gsLst>
                    <a:gs pos="50000">
                      <a:schemeClr val="accent5"/>
                    </a:gs>
                    <a:gs pos="0">
                      <a:schemeClr val="accent5">
                        <a:lumMod val="25000"/>
                        <a:lumOff val="75000"/>
                      </a:schemeClr>
                    </a:gs>
                    <a:gs pos="100000">
                      <a:schemeClr val="accent5">
                        <a:lumMod val="85000"/>
                      </a:schemeClr>
                    </a:gs>
                  </a:gsLst>
                  <a:lin ang="5400000" scaled="1"/>
                </a:gra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r>
              <a:rPr lang="zh-CN" altLang="en-US" sz="2800">
                <a:gradFill>
                  <a:gsLst>
                    <a:gs pos="50000">
                      <a:schemeClr val="tx1"/>
                    </a:gs>
                    <a:gs pos="0">
                      <a:schemeClr val="tx1">
                        <a:lumMod val="25000"/>
                        <a:lumOff val="75000"/>
                      </a:schemeClr>
                    </a:gs>
                    <a:gs pos="100000">
                      <a:schemeClr val="tx1">
                        <a:lumMod val="85000"/>
                      </a:schemeClr>
                    </a:gs>
                  </a:gsLst>
                  <a:lin ang="5400000" scaled="1"/>
                </a:gradFill>
                <a:latin typeface="楷体" panose="02010609060101010101" charset="-122"/>
                <a:ea typeface="楷体" panose="02010609060101010101" charset="-122"/>
              </a:rPr>
              <a:t>语言特色：</a:t>
            </a:r>
            <a:r>
              <a:rPr lang="zh-CN" altLang="en-US" sz="2800">
                <a:solidFill>
                  <a:srgbClr val="FF0000"/>
                </a:solidFill>
                <a:latin typeface="楷体" panose="02010609060101010101" charset="-122"/>
                <a:ea typeface="楷体" panose="02010609060101010101" charset="-122"/>
              </a:rPr>
              <a:t>非谓语</a:t>
            </a:r>
            <a:endParaRPr lang="zh-CN" altLang="en-US" sz="2800">
              <a:solidFill>
                <a:srgbClr val="FF0000"/>
              </a:solidFill>
              <a:latin typeface="楷体" panose="02010609060101010101" charset="-122"/>
              <a:ea typeface="楷体" panose="02010609060101010101" charset="-122"/>
            </a:endParaRPr>
          </a:p>
        </p:txBody>
      </p:sp>
      <p:pic>
        <p:nvPicPr>
          <p:cNvPr id="5124" name="图片 6" descr="logo横版 png"/>
          <p:cNvPicPr>
            <a:picLocks noChangeAspect="1"/>
          </p:cNvPicPr>
          <p:nvPr/>
        </p:nvPicPr>
        <p:blipFill>
          <a:blip r:embed="rId4"/>
          <a:stretch>
            <a:fillRect/>
          </a:stretch>
        </p:blipFill>
        <p:spPr>
          <a:xfrm>
            <a:off x="8277225" y="198755"/>
            <a:ext cx="608013" cy="642938"/>
          </a:xfrm>
          <a:prstGeom prst="rect">
            <a:avLst/>
          </a:prstGeom>
          <a:noFill/>
          <a:ln w="9525">
            <a:noFill/>
          </a:ln>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0" dur="1000" fill="hold"/>
                                        <p:tgtEl>
                                          <p:spTgt spid="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2" dur="1000" fill="hold"/>
                                        <p:tgtEl>
                                          <p:spTgt spid="5"/>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34" dur="1000" fill="hold"/>
                                        <p:tgtEl>
                                          <p:spTgt spid="8"/>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9" grpId="1" animBg="1"/>
      <p:bldP spid="5" grpId="0" bldLvl="0" animBg="1"/>
      <p:bldP spid="5" grpId="1" animBg="1"/>
      <p:bldP spid="8" grpId="0" bldLvl="0" animBg="1"/>
      <p:bldP spid="8"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rot="10800000" flipH="1">
            <a:off x="-396491" y="-122252"/>
            <a:ext cx="9667729" cy="5388004"/>
          </a:xfrm>
          <a:prstGeom prst="rect">
            <a:avLst/>
          </a:prstGeom>
        </p:spPr>
      </p:pic>
      <p:pic>
        <p:nvPicPr>
          <p:cNvPr id="4" name="图片 3" descr="2"/>
          <p:cNvPicPr>
            <a:picLocks noChangeAspect="1"/>
          </p:cNvPicPr>
          <p:nvPr/>
        </p:nvPicPr>
        <p:blipFill>
          <a:blip r:embed="rId3"/>
          <a:stretch>
            <a:fillRect/>
          </a:stretch>
        </p:blipFill>
        <p:spPr>
          <a:xfrm>
            <a:off x="1270" y="0"/>
            <a:ext cx="9140825" cy="5142865"/>
          </a:xfrm>
          <a:prstGeom prst="rect">
            <a:avLst/>
          </a:prstGeom>
        </p:spPr>
      </p:pic>
      <p:sp>
        <p:nvSpPr>
          <p:cNvPr id="6" name="圆角矩形 5"/>
          <p:cNvSpPr/>
          <p:nvPr/>
        </p:nvSpPr>
        <p:spPr>
          <a:xfrm>
            <a:off x="1331595" y="123190"/>
            <a:ext cx="6976110" cy="431800"/>
          </a:xfrm>
          <a:prstGeom prst="roundRect">
            <a:avLst/>
          </a:prstGeom>
          <a:gradFill>
            <a:gsLst>
              <a:gs pos="0">
                <a:srgbClr val="FEE042"/>
              </a:gs>
              <a:gs pos="100000">
                <a:srgbClr val="FB7894"/>
              </a:gs>
            </a:gsLst>
            <a:lin ang="2700000" scaled="1"/>
          </a:gradFill>
          <a:ln w="28575">
            <a:gradFill>
              <a:gsLst>
                <a:gs pos="50000">
                  <a:schemeClr val="accent3"/>
                </a:gs>
                <a:gs pos="0">
                  <a:schemeClr val="accent3">
                    <a:lumMod val="25000"/>
                    <a:lumOff val="75000"/>
                  </a:schemeClr>
                </a:gs>
                <a:gs pos="100000">
                  <a:schemeClr val="accent3">
                    <a:lumMod val="85000"/>
                  </a:schemeClr>
                </a:gs>
              </a:gsLst>
              <a:lin ang="5400000" scaled="0"/>
            </a:gra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2800">
                <a:solidFill>
                  <a:schemeClr val="tx1"/>
                </a:solidFill>
                <a:latin typeface="Times New Roman" panose="02020603050405020304" charset="0"/>
                <a:ea typeface="宋体" panose="02010600030101010101" pitchFamily="2" charset="-122"/>
                <a:cs typeface="Times New Roman" panose="02020603050405020304" charset="0"/>
                <a:sym typeface="+mn-ea"/>
              </a:rPr>
              <a:t>Step 7: </a:t>
            </a:r>
            <a:r>
              <a:rPr lang="zh-CN" altLang="en-US" sz="2800">
                <a:solidFill>
                  <a:schemeClr val="tx1"/>
                </a:solidFill>
                <a:latin typeface="Times New Roman" panose="02020603050405020304" charset="0"/>
                <a:ea typeface="宋体" panose="02010600030101010101" pitchFamily="2" charset="-122"/>
                <a:cs typeface="Times New Roman" panose="02020603050405020304" charset="0"/>
                <a:sym typeface="+mn-ea"/>
              </a:rPr>
              <a:t>根据原文语言特色，建构语言</a:t>
            </a:r>
            <a:endParaRPr lang="zh-CN" altLang="en-US" sz="2800">
              <a:solidFill>
                <a:schemeClr val="tx1"/>
              </a:solidFill>
              <a:latin typeface="Times New Roman" panose="02020603050405020304" charset="0"/>
              <a:ea typeface="宋体" panose="02010600030101010101" pitchFamily="2" charset="-122"/>
              <a:cs typeface="Times New Roman" panose="02020603050405020304" charset="0"/>
              <a:sym typeface="+mn-ea"/>
            </a:endParaRPr>
          </a:p>
        </p:txBody>
      </p:sp>
      <p:sp>
        <p:nvSpPr>
          <p:cNvPr id="7" name="圆角矩形 6"/>
          <p:cNvSpPr/>
          <p:nvPr/>
        </p:nvSpPr>
        <p:spPr>
          <a:xfrm>
            <a:off x="292100" y="627380"/>
            <a:ext cx="8534400" cy="782955"/>
          </a:xfrm>
          <a:prstGeom prst="roundRect">
            <a:avLst/>
          </a:prstGeom>
          <a:solidFill>
            <a:schemeClr val="accent6">
              <a:lumMod val="20000"/>
              <a:lumOff val="80000"/>
            </a:schemeClr>
          </a:solidFill>
          <a:ln w="28575">
            <a:solidFill>
              <a:srgbClr val="F92557"/>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r>
              <a:rPr lang="en-US" altLang="zh-CN" sz="2400">
                <a:solidFill>
                  <a:schemeClr val="tx1"/>
                </a:solidFill>
                <a:latin typeface="Times New Roman" panose="02020603050405020304"/>
                <a:ea typeface="宋体" panose="02010600030101010101" pitchFamily="2" charset="-122"/>
                <a:sym typeface="+mn-ea"/>
              </a:rPr>
              <a:t>Paragraph 2:  Kevin and Mr. Green took the watch they had found to the police station. </a:t>
            </a:r>
            <a:r>
              <a:rPr lang="en-US" altLang="zh-CN" sz="2400" u="sng">
                <a:solidFill>
                  <a:schemeClr val="tx1"/>
                </a:solidFill>
                <a:latin typeface="Times New Roman" panose="02020603050405020304"/>
                <a:ea typeface="宋体" panose="02010600030101010101" pitchFamily="2" charset="-122"/>
                <a:sym typeface="+mn-ea"/>
              </a:rPr>
              <a:t>   </a:t>
            </a:r>
            <a:endParaRPr lang="en-US" altLang="zh-CN" sz="2400">
              <a:solidFill>
                <a:schemeClr val="tx1"/>
              </a:solidFill>
              <a:latin typeface="Times New Roman" panose="02020603050405020304" charset="0"/>
              <a:cs typeface="Times New Roman" panose="02020603050405020304" charset="0"/>
              <a:sym typeface="+mn-ea"/>
            </a:endParaRPr>
          </a:p>
        </p:txBody>
      </p:sp>
      <p:sp>
        <p:nvSpPr>
          <p:cNvPr id="9" name="圆角矩形 8"/>
          <p:cNvSpPr/>
          <p:nvPr/>
        </p:nvSpPr>
        <p:spPr>
          <a:xfrm>
            <a:off x="323850" y="1483995"/>
            <a:ext cx="8502650" cy="1030605"/>
          </a:xfrm>
          <a:prstGeom prst="roundRect">
            <a:avLst/>
          </a:prstGeom>
          <a:noFill/>
          <a:ln w="28575">
            <a:solidFill>
              <a:srgbClr val="F92557"/>
            </a:solidFill>
            <a:prstDash val="sysDot"/>
          </a:ln>
          <a:extLst>
            <a:ext uri="{909E8E84-426E-40DD-AFC4-6F175D3DCCD1}">
              <a14:hiddenFill xmlns:a14="http://schemas.microsoft.com/office/drawing/2010/main">
                <a:gradFill>
                  <a:gsLst>
                    <a:gs pos="50000">
                      <a:schemeClr val="accent5"/>
                    </a:gs>
                    <a:gs pos="0">
                      <a:schemeClr val="accent5">
                        <a:lumMod val="25000"/>
                        <a:lumOff val="75000"/>
                      </a:schemeClr>
                    </a:gs>
                    <a:gs pos="100000">
                      <a:schemeClr val="accent5">
                        <a:lumMod val="85000"/>
                      </a:schemeClr>
                    </a:gs>
                  </a:gsLst>
                  <a:lin ang="5400000" scaled="1"/>
                </a:gra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r>
              <a:rPr lang="zh-CN" altLang="en-US" sz="2800">
                <a:solidFill>
                  <a:schemeClr val="tx1"/>
                </a:solidFill>
                <a:latin typeface="Times New Roman" panose="02020603050405020304" charset="0"/>
                <a:cs typeface="Times New Roman" panose="02020603050405020304" charset="0"/>
                <a:sym typeface="+mn-ea"/>
              </a:rPr>
              <a:t>听到他们的表扬，</a:t>
            </a:r>
            <a:r>
              <a:rPr lang="en-US" altLang="zh-CN" sz="2800">
                <a:solidFill>
                  <a:schemeClr val="tx1"/>
                </a:solidFill>
                <a:latin typeface="Times New Roman" panose="02020603050405020304" charset="0"/>
                <a:cs typeface="Times New Roman" panose="02020603050405020304" charset="0"/>
                <a:sym typeface="+mn-ea"/>
              </a:rPr>
              <a:t>kevin</a:t>
            </a:r>
            <a:r>
              <a:rPr lang="zh-CN" altLang="en-US" sz="2800">
                <a:solidFill>
                  <a:schemeClr val="tx1"/>
                </a:solidFill>
                <a:latin typeface="Times New Roman" panose="02020603050405020304" charset="0"/>
                <a:cs typeface="Times New Roman" panose="02020603050405020304" charset="0"/>
                <a:sym typeface="+mn-ea"/>
              </a:rPr>
              <a:t>异常的开心，他觉得正是自己的勇敢和考虑周到让他做了正确的事情。</a:t>
            </a:r>
            <a:endParaRPr lang="zh-CN" altLang="en-US" sz="2800">
              <a:solidFill>
                <a:schemeClr val="tx1"/>
              </a:solidFill>
              <a:latin typeface="Times New Roman" panose="02020603050405020304" charset="0"/>
              <a:cs typeface="Times New Roman" panose="02020603050405020304" charset="0"/>
              <a:sym typeface="+mn-ea"/>
            </a:endParaRPr>
          </a:p>
        </p:txBody>
      </p:sp>
      <p:sp>
        <p:nvSpPr>
          <p:cNvPr id="5" name="圆角矩形 4"/>
          <p:cNvSpPr/>
          <p:nvPr/>
        </p:nvSpPr>
        <p:spPr>
          <a:xfrm>
            <a:off x="331470" y="2567305"/>
            <a:ext cx="8502650" cy="1434465"/>
          </a:xfrm>
          <a:prstGeom prst="roundRect">
            <a:avLst/>
          </a:prstGeom>
          <a:noFill/>
          <a:ln w="28575">
            <a:solidFill>
              <a:schemeClr val="accent6">
                <a:lumMod val="60000"/>
                <a:lumOff val="40000"/>
              </a:schemeClr>
            </a:solidFill>
            <a:prstDash val="sysDot"/>
          </a:ln>
          <a:extLst>
            <a:ext uri="{909E8E84-426E-40DD-AFC4-6F175D3DCCD1}">
              <a14:hiddenFill xmlns:a14="http://schemas.microsoft.com/office/drawing/2010/main">
                <a:gradFill>
                  <a:gsLst>
                    <a:gs pos="50000">
                      <a:schemeClr val="accent5"/>
                    </a:gs>
                    <a:gs pos="0">
                      <a:schemeClr val="accent5">
                        <a:lumMod val="25000"/>
                        <a:lumOff val="75000"/>
                      </a:schemeClr>
                    </a:gs>
                    <a:gs pos="100000">
                      <a:schemeClr val="accent5">
                        <a:lumMod val="85000"/>
                      </a:schemeClr>
                    </a:gs>
                  </a:gsLst>
                  <a:lin ang="5400000" scaled="1"/>
                </a:gra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r>
              <a:rPr lang="en-US" altLang="zh-CN" sz="2800">
                <a:solidFill>
                  <a:srgbClr val="FF0000"/>
                </a:solidFill>
                <a:latin typeface="Times New Roman" panose="02020603050405020304" charset="0"/>
                <a:cs typeface="Times New Roman" panose="02020603050405020304" charset="0"/>
              </a:rPr>
              <a:t>Hearing their praise</a:t>
            </a:r>
            <a:r>
              <a:rPr lang="en-US" altLang="zh-CN" sz="2800">
                <a:solidFill>
                  <a:schemeClr val="tx1"/>
                </a:solidFill>
                <a:latin typeface="Times New Roman" panose="02020603050405020304" charset="0"/>
                <a:cs typeface="Times New Roman" panose="02020603050405020304" charset="0"/>
              </a:rPr>
              <a:t>, Kevin was over the moon, </a:t>
            </a:r>
            <a:r>
              <a:rPr lang="en-US" altLang="zh-CN" sz="2800">
                <a:solidFill>
                  <a:srgbClr val="FF0000"/>
                </a:solidFill>
                <a:latin typeface="Times New Roman" panose="02020603050405020304" charset="0"/>
                <a:cs typeface="Times New Roman" panose="02020603050405020304" charset="0"/>
              </a:rPr>
              <a:t>feeling</a:t>
            </a:r>
            <a:r>
              <a:rPr lang="en-US" altLang="zh-CN" sz="2800">
                <a:solidFill>
                  <a:schemeClr val="tx1"/>
                </a:solidFill>
                <a:latin typeface="Times New Roman" panose="02020603050405020304" charset="0"/>
                <a:cs typeface="Times New Roman" panose="02020603050405020304" charset="0"/>
              </a:rPr>
              <a:t> that </a:t>
            </a:r>
            <a:r>
              <a:rPr lang="en-US" altLang="zh-CN" sz="2800">
                <a:solidFill>
                  <a:srgbClr val="00B0F0"/>
                </a:solidFill>
                <a:latin typeface="Times New Roman" panose="02020603050405020304" charset="0"/>
                <a:cs typeface="Times New Roman" panose="02020603050405020304" charset="0"/>
              </a:rPr>
              <a:t>it was</a:t>
            </a:r>
            <a:r>
              <a:rPr lang="en-US" altLang="zh-CN" sz="2800">
                <a:solidFill>
                  <a:schemeClr val="tx1"/>
                </a:solidFill>
                <a:latin typeface="Times New Roman" panose="02020603050405020304" charset="0"/>
                <a:cs typeface="Times New Roman" panose="02020603050405020304" charset="0"/>
              </a:rPr>
              <a:t> his bravery and consideration </a:t>
            </a:r>
            <a:r>
              <a:rPr lang="en-US" altLang="zh-CN" sz="2800">
                <a:solidFill>
                  <a:srgbClr val="00B0F0"/>
                </a:solidFill>
                <a:latin typeface="Times New Roman" panose="02020603050405020304" charset="0"/>
                <a:cs typeface="Times New Roman" panose="02020603050405020304" charset="0"/>
              </a:rPr>
              <a:t>that</a:t>
            </a:r>
            <a:r>
              <a:rPr lang="en-US" altLang="zh-CN" sz="2800">
                <a:solidFill>
                  <a:schemeClr val="tx1"/>
                </a:solidFill>
                <a:latin typeface="Times New Roman" panose="02020603050405020304" charset="0"/>
                <a:cs typeface="Times New Roman" panose="02020603050405020304" charset="0"/>
              </a:rPr>
              <a:t> led him to do the right thing.</a:t>
            </a:r>
            <a:endParaRPr lang="en-US" altLang="zh-CN" sz="2800">
              <a:solidFill>
                <a:schemeClr val="tx1"/>
              </a:solidFill>
              <a:latin typeface="Times New Roman" panose="02020603050405020304" charset="0"/>
              <a:cs typeface="Times New Roman" panose="02020603050405020304" charset="0"/>
            </a:endParaRPr>
          </a:p>
        </p:txBody>
      </p:sp>
      <p:sp>
        <p:nvSpPr>
          <p:cNvPr id="8" name="圆角矩形 7"/>
          <p:cNvSpPr/>
          <p:nvPr/>
        </p:nvSpPr>
        <p:spPr>
          <a:xfrm>
            <a:off x="331470" y="4155440"/>
            <a:ext cx="8502650" cy="605155"/>
          </a:xfrm>
          <a:prstGeom prst="roundRect">
            <a:avLst/>
          </a:prstGeom>
          <a:noFill/>
          <a:ln w="28575">
            <a:gradFill>
              <a:gsLst>
                <a:gs pos="50000">
                  <a:schemeClr val="accent5"/>
                </a:gs>
                <a:gs pos="0">
                  <a:schemeClr val="accent5">
                    <a:lumMod val="25000"/>
                    <a:lumOff val="75000"/>
                  </a:schemeClr>
                </a:gs>
                <a:gs pos="100000">
                  <a:schemeClr val="accent5">
                    <a:lumMod val="85000"/>
                  </a:schemeClr>
                </a:gs>
              </a:gsLst>
              <a:lin ang="5400000" scaled="0"/>
            </a:gradFill>
            <a:prstDash val="sysDot"/>
          </a:ln>
          <a:extLst>
            <a:ext uri="{909E8E84-426E-40DD-AFC4-6F175D3DCCD1}">
              <a14:hiddenFill xmlns:a14="http://schemas.microsoft.com/office/drawing/2010/main">
                <a:gradFill>
                  <a:gsLst>
                    <a:gs pos="50000">
                      <a:schemeClr val="accent5"/>
                    </a:gs>
                    <a:gs pos="0">
                      <a:schemeClr val="accent5">
                        <a:lumMod val="25000"/>
                        <a:lumOff val="75000"/>
                      </a:schemeClr>
                    </a:gs>
                    <a:gs pos="100000">
                      <a:schemeClr val="accent5">
                        <a:lumMod val="85000"/>
                      </a:schemeClr>
                    </a:gs>
                  </a:gsLst>
                  <a:lin ang="5400000" scaled="1"/>
                </a:gra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r>
              <a:rPr lang="zh-CN" altLang="en-US" sz="2800">
                <a:gradFill>
                  <a:gsLst>
                    <a:gs pos="50000">
                      <a:schemeClr val="tx1"/>
                    </a:gs>
                    <a:gs pos="0">
                      <a:schemeClr val="tx1">
                        <a:lumMod val="25000"/>
                        <a:lumOff val="75000"/>
                      </a:schemeClr>
                    </a:gs>
                    <a:gs pos="100000">
                      <a:schemeClr val="tx1">
                        <a:lumMod val="85000"/>
                      </a:schemeClr>
                    </a:gs>
                  </a:gsLst>
                  <a:lin ang="5400000" scaled="1"/>
                </a:gradFill>
                <a:latin typeface="楷体" panose="02010609060101010101" charset="-122"/>
                <a:ea typeface="楷体" panose="02010609060101010101" charset="-122"/>
              </a:rPr>
              <a:t>语言特色：</a:t>
            </a:r>
            <a:r>
              <a:rPr lang="zh-CN" altLang="en-US" sz="2800">
                <a:solidFill>
                  <a:srgbClr val="FF0000"/>
                </a:solidFill>
                <a:latin typeface="楷体" panose="02010609060101010101" charset="-122"/>
                <a:ea typeface="楷体" panose="02010609060101010101" charset="-122"/>
              </a:rPr>
              <a:t>非谓语</a:t>
            </a:r>
            <a:r>
              <a:rPr lang="en-US" altLang="zh-CN" sz="2800">
                <a:gradFill>
                  <a:gsLst>
                    <a:gs pos="50000">
                      <a:schemeClr val="tx1"/>
                    </a:gs>
                    <a:gs pos="0">
                      <a:schemeClr val="tx1">
                        <a:lumMod val="25000"/>
                        <a:lumOff val="75000"/>
                      </a:schemeClr>
                    </a:gs>
                    <a:gs pos="100000">
                      <a:schemeClr val="tx1">
                        <a:lumMod val="85000"/>
                      </a:schemeClr>
                    </a:gs>
                  </a:gsLst>
                  <a:lin ang="5400000" scaled="1"/>
                </a:gradFill>
                <a:latin typeface="楷体" panose="02010609060101010101" charset="-122"/>
                <a:ea typeface="楷体" panose="02010609060101010101" charset="-122"/>
              </a:rPr>
              <a:t> + </a:t>
            </a:r>
            <a:r>
              <a:rPr lang="zh-CN" altLang="en-US" sz="2800">
                <a:solidFill>
                  <a:srgbClr val="00B0F0"/>
                </a:solidFill>
                <a:latin typeface="楷体" panose="02010609060101010101" charset="-122"/>
                <a:ea typeface="楷体" panose="02010609060101010101" charset="-122"/>
              </a:rPr>
              <a:t>强调句</a:t>
            </a:r>
            <a:endParaRPr lang="zh-CN" altLang="en-US" sz="2800">
              <a:solidFill>
                <a:srgbClr val="00B0F0"/>
              </a:solidFill>
              <a:latin typeface="楷体" panose="02010609060101010101" charset="-122"/>
              <a:ea typeface="楷体" panose="02010609060101010101" charset="-122"/>
            </a:endParaRPr>
          </a:p>
        </p:txBody>
      </p:sp>
      <p:pic>
        <p:nvPicPr>
          <p:cNvPr id="5124" name="图片 6" descr="logo横版 png"/>
          <p:cNvPicPr>
            <a:picLocks noChangeAspect="1"/>
          </p:cNvPicPr>
          <p:nvPr/>
        </p:nvPicPr>
        <p:blipFill>
          <a:blip r:embed="rId4"/>
          <a:stretch>
            <a:fillRect/>
          </a:stretch>
        </p:blipFill>
        <p:spPr>
          <a:xfrm>
            <a:off x="8277225" y="198755"/>
            <a:ext cx="608013" cy="642938"/>
          </a:xfrm>
          <a:prstGeom prst="rect">
            <a:avLst/>
          </a:prstGeom>
          <a:noFill/>
          <a:ln w="9525">
            <a:noFill/>
          </a:ln>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0" dur="1000" fill="hold"/>
                                        <p:tgtEl>
                                          <p:spTgt spid="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2" dur="1000" fill="hold"/>
                                        <p:tgtEl>
                                          <p:spTgt spid="5"/>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34" dur="1000" fill="hold"/>
                                        <p:tgtEl>
                                          <p:spTgt spid="8"/>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9" grpId="1" animBg="1"/>
      <p:bldP spid="5" grpId="0" bldLvl="0" animBg="1"/>
      <p:bldP spid="5" grpId="1" animBg="1"/>
      <p:bldP spid="8" grpId="0" bldLvl="0" animBg="1"/>
      <p:bldP spid="8"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rot="10800000" flipH="1">
            <a:off x="-396491" y="-122252"/>
            <a:ext cx="9667729" cy="5388004"/>
          </a:xfrm>
          <a:prstGeom prst="rect">
            <a:avLst/>
          </a:prstGeom>
        </p:spPr>
      </p:pic>
      <p:pic>
        <p:nvPicPr>
          <p:cNvPr id="4" name="图片 3" descr="2"/>
          <p:cNvPicPr>
            <a:picLocks noChangeAspect="1"/>
          </p:cNvPicPr>
          <p:nvPr/>
        </p:nvPicPr>
        <p:blipFill>
          <a:blip r:embed="rId3"/>
          <a:stretch>
            <a:fillRect/>
          </a:stretch>
        </p:blipFill>
        <p:spPr>
          <a:xfrm>
            <a:off x="1270" y="0"/>
            <a:ext cx="9140825" cy="5142865"/>
          </a:xfrm>
          <a:prstGeom prst="rect">
            <a:avLst/>
          </a:prstGeom>
          <a:pattFill prst="pct5">
            <a:fgClr>
              <a:schemeClr val="accent1"/>
            </a:fgClr>
            <a:bgClr>
              <a:schemeClr val="bg1"/>
            </a:bgClr>
          </a:pattFill>
        </p:spPr>
      </p:pic>
      <p:grpSp>
        <p:nvGrpSpPr>
          <p:cNvPr id="13" name="组合 12"/>
          <p:cNvGrpSpPr/>
          <p:nvPr/>
        </p:nvGrpSpPr>
        <p:grpSpPr>
          <a:xfrm>
            <a:off x="3909060" y="599440"/>
            <a:ext cx="393065" cy="1301750"/>
            <a:chOff x="2777744" y="2506338"/>
            <a:chExt cx="523882" cy="3302847"/>
          </a:xfrm>
        </p:grpSpPr>
        <p:sp>
          <p:nvSpPr>
            <p:cNvPr id="16" name="矩形 15"/>
            <p:cNvSpPr/>
            <p:nvPr>
              <p:custDataLst>
                <p:tags r:id="rId4"/>
              </p:custDataLst>
            </p:nvPr>
          </p:nvSpPr>
          <p:spPr>
            <a:xfrm>
              <a:off x="2797622" y="2672554"/>
              <a:ext cx="496957" cy="2972872"/>
            </a:xfrm>
            <a:prstGeom prst="rect">
              <a:avLst/>
            </a:prstGeom>
            <a:gradFill flip="none" rotWithShape="1">
              <a:gsLst>
                <a:gs pos="0">
                  <a:srgbClr val="C00000">
                    <a:alpha val="80000"/>
                    <a:lumMod val="50000"/>
                  </a:srgbClr>
                </a:gs>
                <a:gs pos="50000">
                  <a:srgbClr val="C00000"/>
                </a:gs>
                <a:gs pos="100000">
                  <a:srgbClr val="C00000">
                    <a:lumMod val="50000"/>
                    <a:alpha val="8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5" name="椭圆 24"/>
            <p:cNvSpPr/>
            <p:nvPr>
              <p:custDataLst>
                <p:tags r:id="rId5"/>
              </p:custDataLst>
            </p:nvPr>
          </p:nvSpPr>
          <p:spPr>
            <a:xfrm>
              <a:off x="2777744" y="5571419"/>
              <a:ext cx="523882" cy="237766"/>
            </a:xfrm>
            <a:prstGeom prst="ellipse">
              <a:avLst/>
            </a:prstGeom>
            <a:solidFill>
              <a:srgbClr val="0808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6" name="椭圆 25"/>
            <p:cNvSpPr/>
            <p:nvPr>
              <p:custDataLst>
                <p:tags r:id="rId6"/>
              </p:custDataLst>
            </p:nvPr>
          </p:nvSpPr>
          <p:spPr>
            <a:xfrm>
              <a:off x="2777744" y="2506338"/>
              <a:ext cx="523882" cy="237766"/>
            </a:xfrm>
            <a:prstGeom prst="ellipse">
              <a:avLst/>
            </a:prstGeom>
            <a:solidFill>
              <a:srgbClr val="0808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27" name="组合 26"/>
          <p:cNvGrpSpPr/>
          <p:nvPr/>
        </p:nvGrpSpPr>
        <p:grpSpPr>
          <a:xfrm>
            <a:off x="4347845" y="599440"/>
            <a:ext cx="393065" cy="1306830"/>
            <a:chOff x="2777744" y="2506338"/>
            <a:chExt cx="523882" cy="3302847"/>
          </a:xfrm>
        </p:grpSpPr>
        <p:sp>
          <p:nvSpPr>
            <p:cNvPr id="28" name="矩形 27"/>
            <p:cNvSpPr/>
            <p:nvPr>
              <p:custDataLst>
                <p:tags r:id="rId7"/>
              </p:custDataLst>
            </p:nvPr>
          </p:nvSpPr>
          <p:spPr>
            <a:xfrm>
              <a:off x="2797622" y="2672554"/>
              <a:ext cx="496957" cy="2972872"/>
            </a:xfrm>
            <a:prstGeom prst="rect">
              <a:avLst/>
            </a:prstGeom>
            <a:gradFill flip="none" rotWithShape="1">
              <a:gsLst>
                <a:gs pos="0">
                  <a:srgbClr val="C00000">
                    <a:alpha val="75000"/>
                    <a:lumMod val="50000"/>
                  </a:srgbClr>
                </a:gs>
                <a:gs pos="50000">
                  <a:srgbClr val="C00000"/>
                </a:gs>
                <a:gs pos="100000">
                  <a:srgbClr val="C00000">
                    <a:alpha val="80000"/>
                    <a:lumMod val="5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9" name="椭圆 28"/>
            <p:cNvSpPr/>
            <p:nvPr>
              <p:custDataLst>
                <p:tags r:id="rId8"/>
              </p:custDataLst>
            </p:nvPr>
          </p:nvSpPr>
          <p:spPr>
            <a:xfrm>
              <a:off x="2777744" y="5571419"/>
              <a:ext cx="523882" cy="237766"/>
            </a:xfrm>
            <a:prstGeom prst="ellipse">
              <a:avLst/>
            </a:prstGeom>
            <a:solidFill>
              <a:srgbClr val="0808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0" name="椭圆 29"/>
            <p:cNvSpPr/>
            <p:nvPr>
              <p:custDataLst>
                <p:tags r:id="rId9"/>
              </p:custDataLst>
            </p:nvPr>
          </p:nvSpPr>
          <p:spPr>
            <a:xfrm>
              <a:off x="2777744" y="2506338"/>
              <a:ext cx="523882" cy="237766"/>
            </a:xfrm>
            <a:prstGeom prst="ellipse">
              <a:avLst/>
            </a:prstGeom>
            <a:solidFill>
              <a:srgbClr val="0808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55" name="缺角矩形 54"/>
          <p:cNvSpPr/>
          <p:nvPr/>
        </p:nvSpPr>
        <p:spPr>
          <a:xfrm>
            <a:off x="2483485" y="987425"/>
            <a:ext cx="4236720" cy="639445"/>
          </a:xfrm>
          <a:prstGeom prst="plaque">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1350"/>
          </a:p>
        </p:txBody>
      </p:sp>
      <p:grpSp>
        <p:nvGrpSpPr>
          <p:cNvPr id="8" name="组合 7"/>
          <p:cNvGrpSpPr/>
          <p:nvPr/>
        </p:nvGrpSpPr>
        <p:grpSpPr>
          <a:xfrm>
            <a:off x="6732270" y="-308610"/>
            <a:ext cx="1977390" cy="1977390"/>
            <a:chOff x="10943" y="-33"/>
            <a:chExt cx="3114" cy="3114"/>
          </a:xfrm>
        </p:grpSpPr>
        <p:pic>
          <p:nvPicPr>
            <p:cNvPr id="6" name="图片 5" descr="56"/>
            <p:cNvPicPr>
              <a:picLocks noChangeAspect="1"/>
            </p:cNvPicPr>
            <p:nvPr/>
          </p:nvPicPr>
          <p:blipFill>
            <a:blip r:embed="rId10"/>
            <a:stretch>
              <a:fillRect/>
            </a:stretch>
          </p:blipFill>
          <p:spPr>
            <a:xfrm>
              <a:off x="10943" y="-33"/>
              <a:ext cx="3114" cy="3114"/>
            </a:xfrm>
            <a:prstGeom prst="rect">
              <a:avLst/>
            </a:prstGeom>
          </p:spPr>
        </p:pic>
        <p:sp>
          <p:nvSpPr>
            <p:cNvPr id="7" name="矩形 6"/>
            <p:cNvSpPr/>
            <p:nvPr/>
          </p:nvSpPr>
          <p:spPr>
            <a:xfrm>
              <a:off x="11963" y="580"/>
              <a:ext cx="1018" cy="1888"/>
            </a:xfrm>
            <a:prstGeom prst="rect">
              <a:avLst/>
            </a:prstGeom>
            <a:noFill/>
            <a:ln>
              <a:noFill/>
            </a:ln>
          </p:spPr>
          <p:txBody>
            <a:bodyPr wrap="none" rtlCol="0" anchor="t">
              <a:spAutoFit/>
            </a:bodyPr>
            <a:lstStyle/>
            <a:p>
              <a:pPr algn="ctr"/>
              <a:r>
                <a:rPr lang="en-US" altLang="zh-CN" sz="7200" b="1">
                  <a:ln w="15875"/>
                  <a:gradFill>
                    <a:gsLst>
                      <a:gs pos="0">
                        <a:schemeClr val="accent1">
                          <a:hueMod val="80000"/>
                        </a:schemeClr>
                      </a:gs>
                      <a:gs pos="100000">
                        <a:schemeClr val="accent1">
                          <a:alpha val="100000"/>
                        </a:schemeClr>
                      </a:gs>
                    </a:gsLst>
                    <a:lin ang="2700000" scaled="0"/>
                  </a:gradFill>
                  <a:effectLst/>
                </a:rPr>
                <a:t>4</a:t>
              </a:r>
              <a:endParaRPr lang="en-US" altLang="zh-CN" sz="7200" b="1">
                <a:ln w="15875"/>
                <a:gradFill>
                  <a:gsLst>
                    <a:gs pos="0">
                      <a:schemeClr val="accent1">
                        <a:hueMod val="80000"/>
                      </a:schemeClr>
                    </a:gs>
                    <a:gs pos="100000">
                      <a:schemeClr val="accent1">
                        <a:alpha val="100000"/>
                      </a:schemeClr>
                    </a:gs>
                  </a:gsLst>
                  <a:lin ang="2700000" scaled="0"/>
                </a:gradFill>
                <a:effectLst/>
              </a:endParaRPr>
            </a:p>
          </p:txBody>
        </p:sp>
      </p:grpSp>
      <p:sp>
        <p:nvSpPr>
          <p:cNvPr id="12" name="文本框 11"/>
          <p:cNvSpPr txBox="1"/>
          <p:nvPr>
            <p:custDataLst>
              <p:tags r:id="rId11"/>
            </p:custDataLst>
          </p:nvPr>
        </p:nvSpPr>
        <p:spPr>
          <a:xfrm>
            <a:off x="2843530" y="1043305"/>
            <a:ext cx="3570605" cy="583565"/>
          </a:xfrm>
          <a:prstGeom prst="rect">
            <a:avLst/>
          </a:prstGeom>
          <a:noFill/>
        </p:spPr>
        <p:txBody>
          <a:bodyPr wrap="square" rtlCol="0">
            <a:spAutoFit/>
          </a:bodyPr>
          <a:lstStyle/>
          <a:p>
            <a:pPr algn="ctr"/>
            <a:r>
              <a:rPr lang="zh-CN" altLang="en-US" sz="3200">
                <a:latin typeface="宋体" panose="02010600030101010101" pitchFamily="2" charset="-122"/>
                <a:ea typeface="宋体" panose="02010600030101010101" pitchFamily="2" charset="-122"/>
                <a:sym typeface="+mn-ea"/>
              </a:rPr>
              <a:t>作品点评</a:t>
            </a:r>
            <a:r>
              <a:rPr lang="en-US" altLang="zh-CN" sz="3200">
                <a:latin typeface="宋体" panose="02010600030101010101" pitchFamily="2" charset="-122"/>
                <a:ea typeface="宋体" panose="02010600030101010101" pitchFamily="2" charset="-122"/>
                <a:sym typeface="+mn-ea"/>
              </a:rPr>
              <a:t>(</a:t>
            </a:r>
            <a:r>
              <a:rPr lang="zh-CN" altLang="en-US" sz="3200">
                <a:latin typeface="宋体" panose="02010600030101010101" pitchFamily="2" charset="-122"/>
                <a:ea typeface="宋体" panose="02010600030101010101" pitchFamily="2" charset="-122"/>
                <a:sym typeface="+mn-ea"/>
              </a:rPr>
              <a:t>评</a:t>
            </a:r>
            <a:r>
              <a:rPr lang="en-US" altLang="zh-CN" sz="3200">
                <a:latin typeface="宋体" panose="02010600030101010101" pitchFamily="2" charset="-122"/>
                <a:ea typeface="宋体" panose="02010600030101010101" pitchFamily="2" charset="-122"/>
                <a:sym typeface="+mn-ea"/>
              </a:rPr>
              <a:t>)</a:t>
            </a:r>
            <a:endParaRPr lang="en-US" altLang="zh-CN" sz="3200">
              <a:latin typeface="宋体" panose="02010600030101010101" pitchFamily="2" charset="-122"/>
              <a:ea typeface="宋体" panose="02010600030101010101" pitchFamily="2" charset="-122"/>
            </a:endParaRPr>
          </a:p>
        </p:txBody>
      </p:sp>
      <p:sp>
        <p:nvSpPr>
          <p:cNvPr id="5" name="云形标注 4"/>
          <p:cNvSpPr/>
          <p:nvPr/>
        </p:nvSpPr>
        <p:spPr>
          <a:xfrm>
            <a:off x="95885" y="1884680"/>
            <a:ext cx="8884920" cy="2795270"/>
          </a:xfrm>
          <a:prstGeom prst="cloudCallout">
            <a:avLst>
              <a:gd name="adj1" fmla="val -20054"/>
              <a:gd name="adj2" fmla="val 58905"/>
            </a:avLst>
          </a:prstGeom>
          <a:pattFill prst="pct5">
            <a:fgClr>
              <a:schemeClr val="accent1"/>
            </a:fgClr>
            <a:bgClr>
              <a:schemeClr val="bg1"/>
            </a:bgClr>
          </a:pattFill>
          <a:ln>
            <a:solidFill>
              <a:srgbClr val="F92557"/>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4800">
                <a:solidFill>
                  <a:schemeClr val="tx1"/>
                </a:solidFill>
                <a:latin typeface="楷体" panose="02010609060101010101" charset="-122"/>
                <a:ea typeface="楷体" panose="02010609060101010101" charset="-122"/>
                <a:sym typeface="+mn-ea"/>
              </a:rPr>
              <a:t>点评：</a:t>
            </a:r>
            <a:r>
              <a:rPr lang="en-US" altLang="zh-CN" sz="3200">
                <a:solidFill>
                  <a:schemeClr val="tx1"/>
                </a:solidFill>
                <a:sym typeface="+mn-ea"/>
              </a:rPr>
              <a:t> </a:t>
            </a:r>
            <a:r>
              <a:rPr lang="zh-CN" altLang="en-US" sz="3200">
                <a:solidFill>
                  <a:schemeClr val="tx1"/>
                </a:solidFill>
                <a:sym typeface="+mn-ea"/>
              </a:rPr>
              <a:t>教师在点评时要引导学生体验作品中涌现出来的亮点，</a:t>
            </a:r>
            <a:r>
              <a:rPr lang="en-US" altLang="zh-CN" sz="3200">
                <a:solidFill>
                  <a:schemeClr val="tx1"/>
                </a:solidFill>
                <a:sym typeface="+mn-ea"/>
              </a:rPr>
              <a:t> </a:t>
            </a:r>
            <a:r>
              <a:rPr lang="zh-CN" altLang="en-US" sz="3200">
                <a:solidFill>
                  <a:schemeClr val="tx1"/>
                </a:solidFill>
                <a:sym typeface="+mn-ea"/>
              </a:rPr>
              <a:t>让生在自己作为读者的真实体验中培养写作的读者意识。</a:t>
            </a:r>
            <a:endParaRPr lang="zh-CN" altLang="en-US" sz="3200">
              <a:solidFill>
                <a:schemeClr val="tx1"/>
              </a:solidFill>
              <a:sym typeface="+mn-ea"/>
            </a:endParaRPr>
          </a:p>
        </p:txBody>
      </p:sp>
      <p:pic>
        <p:nvPicPr>
          <p:cNvPr id="5124" name="图片 6" descr="logo横版 png"/>
          <p:cNvPicPr>
            <a:picLocks noChangeAspect="1"/>
          </p:cNvPicPr>
          <p:nvPr/>
        </p:nvPicPr>
        <p:blipFill>
          <a:blip r:embed="rId12"/>
          <a:stretch>
            <a:fillRect/>
          </a:stretch>
        </p:blipFill>
        <p:spPr>
          <a:xfrm>
            <a:off x="8277225" y="198755"/>
            <a:ext cx="608013" cy="642938"/>
          </a:xfrm>
          <a:prstGeom prst="rect">
            <a:avLst/>
          </a:prstGeom>
          <a:noFill/>
          <a:ln w="9525">
            <a:noFill/>
          </a:ln>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42" presetClass="path" presetSubtype="0" accel="50000" decel="50000" fill="hold" nodeType="withEffect">
                                  <p:stCondLst>
                                    <p:cond delay="0"/>
                                  </p:stCondLst>
                                  <p:childTnLst>
                                    <p:animMotion origin="layout" path="M 5E-6 -3.7037E-6 L -0.21836 0.00371 " pathEditMode="relative" rAng="0" ptsTypes="AA">
                                      <p:cBhvr>
                                        <p:cTn id="12" dur="2000" fill="hold"/>
                                        <p:tgtEl>
                                          <p:spTgt spid="13"/>
                                        </p:tgtEl>
                                        <p:attrNameLst>
                                          <p:attrName>ppt_x</p:attrName>
                                          <p:attrName>ppt_y</p:attrName>
                                        </p:attrNameLst>
                                      </p:cBhvr>
                                      <p:rCtr x="-10924" y="185"/>
                                    </p:animMotion>
                                  </p:childTnLst>
                                </p:cTn>
                              </p:par>
                              <p:par>
                                <p:cTn id="13" presetID="42" presetClass="path" presetSubtype="0" accel="50000" decel="50000" fill="hold" nodeType="withEffect">
                                  <p:stCondLst>
                                    <p:cond delay="0"/>
                                  </p:stCondLst>
                                  <p:childTnLst>
                                    <p:animMotion origin="layout" path="M -3.75E-6 -3.7037E-6 L 0.23881 0.00371 " pathEditMode="relative" rAng="0" ptsTypes="AA">
                                      <p:cBhvr>
                                        <p:cTn id="14" dur="2000" fill="hold"/>
                                        <p:tgtEl>
                                          <p:spTgt spid="27"/>
                                        </p:tgtEl>
                                        <p:attrNameLst>
                                          <p:attrName>ppt_x</p:attrName>
                                          <p:attrName>ppt_y</p:attrName>
                                        </p:attrNameLst>
                                      </p:cBhvr>
                                      <p:rCtr x="11940" y="185"/>
                                    </p:animMotion>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22" dur="1000" fill="hold"/>
                                        <p:tgtEl>
                                          <p:spTgt spid="12"/>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2"/>
                                        </p:tgtEl>
                                      </p:cBhvr>
                                    </p:animEffect>
                                  </p:childTnLst>
                                </p:cTn>
                              </p:par>
                              <p:par>
                                <p:cTn id="27" presetID="25" presetClass="entr" presetSubtype="0" fill="hold" grpId="0" nodeType="with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decel="50000" fill="hold">
                                          <p:stCondLst>
                                            <p:cond delay="0"/>
                                          </p:stCondLst>
                                        </p:cTn>
                                        <p:tgtEl>
                                          <p:spTgt spid="55"/>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55"/>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55"/>
                                        </p:tgtEl>
                                        <p:attrNameLst>
                                          <p:attrName>ppt_w</p:attrName>
                                        </p:attrNameLst>
                                      </p:cBhvr>
                                      <p:tavLst>
                                        <p:tav tm="0">
                                          <p:val>
                                            <p:strVal val="#ppt_w*.05"/>
                                          </p:val>
                                        </p:tav>
                                        <p:tav tm="100000">
                                          <p:val>
                                            <p:strVal val="#ppt_w"/>
                                          </p:val>
                                        </p:tav>
                                      </p:tavLst>
                                    </p:anim>
                                    <p:anim calcmode="lin" valueType="num">
                                      <p:cBhvr>
                                        <p:cTn id="32" dur="1000" fill="hold"/>
                                        <p:tgtEl>
                                          <p:spTgt spid="55"/>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55"/>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55"/>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55"/>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55"/>
                                        </p:tgtEl>
                                      </p:cBhvr>
                                    </p:animEffect>
                                  </p:childTnLst>
                                </p:cTn>
                              </p:par>
                            </p:childTnLst>
                          </p:cTn>
                        </p:par>
                      </p:childTnLst>
                    </p:cTn>
                  </p:par>
                  <p:par>
                    <p:cTn id="37" fill="hold">
                      <p:stCondLst>
                        <p:cond delay="indefinite"/>
                      </p:stCondLst>
                      <p:childTnLst>
                        <p:par>
                          <p:cTn id="38" fill="hold">
                            <p:stCondLst>
                              <p:cond delay="0"/>
                            </p:stCondLst>
                            <p:childTnLst>
                              <p:par>
                                <p:cTn id="39" presetID="25"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44" dur="1000" fill="hold"/>
                                        <p:tgtEl>
                                          <p:spTgt spid="5"/>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5"/>
                                        </p:tgtEl>
                                      </p:cBhvr>
                                    </p:animEffect>
                                  </p:childTnLst>
                                </p:cTn>
                              </p:par>
                              <p:par>
                                <p:cTn id="49" presetID="8" presetClass="emph" presetSubtype="0" fill="hold" grpId="2" nodeType="withEffect">
                                  <p:stCondLst>
                                    <p:cond delay="0"/>
                                  </p:stCondLst>
                                  <p:childTnLst>
                                    <p:animRot by="21600000">
                                      <p:cBhvr>
                                        <p:cTn id="50"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bldLvl="0" animBg="1"/>
      <p:bldP spid="55" grpId="1" animBg="1"/>
      <p:bldP spid="12" grpId="0"/>
      <p:bldP spid="12" grpId="1"/>
      <p:bldP spid="5" grpId="0" bldLvl="0" animBg="1"/>
      <p:bldP spid="5" grpId="1" animBg="1"/>
      <p:bldP spid="5" grpId="2" bldLvl="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rot="10800000" flipH="1">
            <a:off x="-396491" y="-122252"/>
            <a:ext cx="9667729" cy="5388004"/>
          </a:xfrm>
          <a:prstGeom prst="rect">
            <a:avLst/>
          </a:prstGeom>
        </p:spPr>
      </p:pic>
      <p:pic>
        <p:nvPicPr>
          <p:cNvPr id="4" name="图片 3" descr="2"/>
          <p:cNvPicPr>
            <a:picLocks noChangeAspect="1"/>
          </p:cNvPicPr>
          <p:nvPr/>
        </p:nvPicPr>
        <p:blipFill>
          <a:blip r:embed="rId3"/>
          <a:stretch>
            <a:fillRect/>
          </a:stretch>
        </p:blipFill>
        <p:spPr>
          <a:xfrm>
            <a:off x="1270" y="0"/>
            <a:ext cx="9140825" cy="5142865"/>
          </a:xfrm>
          <a:prstGeom prst="rect">
            <a:avLst/>
          </a:prstGeom>
        </p:spPr>
      </p:pic>
      <p:sp>
        <p:nvSpPr>
          <p:cNvPr id="6" name="圆角矩形 5"/>
          <p:cNvSpPr/>
          <p:nvPr/>
        </p:nvSpPr>
        <p:spPr>
          <a:xfrm>
            <a:off x="3275330" y="59690"/>
            <a:ext cx="3255010" cy="496570"/>
          </a:xfrm>
          <a:prstGeom prst="roundRect">
            <a:avLst/>
          </a:prstGeom>
          <a:gradFill>
            <a:gsLst>
              <a:gs pos="0">
                <a:srgbClr val="FEE042"/>
              </a:gs>
              <a:gs pos="100000">
                <a:srgbClr val="FB7894"/>
              </a:gs>
            </a:gsLst>
            <a:lin ang="2700000" scaled="1"/>
          </a:gradFill>
          <a:ln w="28575">
            <a:gradFill>
              <a:gsLst>
                <a:gs pos="50000">
                  <a:schemeClr val="accent3"/>
                </a:gs>
                <a:gs pos="0">
                  <a:schemeClr val="accent3">
                    <a:lumMod val="25000"/>
                    <a:lumOff val="75000"/>
                  </a:schemeClr>
                </a:gs>
                <a:gs pos="100000">
                  <a:schemeClr val="accent3">
                    <a:lumMod val="85000"/>
                  </a:schemeClr>
                </a:gs>
              </a:gsLst>
              <a:lin ang="5400000" scaled="0"/>
            </a:gra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2800">
                <a:solidFill>
                  <a:schemeClr val="tx1"/>
                </a:solidFill>
                <a:latin typeface="Times New Roman" panose="02020603050405020304" charset="0"/>
                <a:ea typeface="宋体" panose="02010600030101010101" pitchFamily="2" charset="-122"/>
                <a:cs typeface="Times New Roman" panose="02020603050405020304" charset="0"/>
                <a:sym typeface="+mn-ea"/>
              </a:rPr>
              <a:t>原创作品</a:t>
            </a:r>
            <a:endParaRPr lang="zh-CN" altLang="en-US" sz="2800">
              <a:solidFill>
                <a:schemeClr val="tx1"/>
              </a:solidFill>
              <a:latin typeface="Times New Roman" panose="02020603050405020304" charset="0"/>
              <a:ea typeface="宋体" panose="02010600030101010101" pitchFamily="2" charset="-122"/>
              <a:cs typeface="Times New Roman" panose="02020603050405020304" charset="0"/>
              <a:sym typeface="+mn-ea"/>
            </a:endParaRPr>
          </a:p>
        </p:txBody>
      </p:sp>
      <p:sp>
        <p:nvSpPr>
          <p:cNvPr id="5" name="文本框 4"/>
          <p:cNvSpPr txBox="1"/>
          <p:nvPr/>
        </p:nvSpPr>
        <p:spPr>
          <a:xfrm>
            <a:off x="300355" y="627380"/>
            <a:ext cx="8480425" cy="4337050"/>
          </a:xfrm>
          <a:prstGeom prst="rect">
            <a:avLst/>
          </a:prstGeom>
          <a:noFill/>
        </p:spPr>
        <p:txBody>
          <a:bodyPr wrap="square" rtlCol="0">
            <a:noAutofit/>
          </a:bodyPr>
          <a:lstStyle/>
          <a:p>
            <a:pPr algn="just"/>
            <a:r>
              <a:rPr lang="en-US" altLang="zh-CN" dirty="0">
                <a:solidFill>
                  <a:srgbClr val="FF0000"/>
                </a:solidFill>
                <a:latin typeface="Times New Roman" panose="02020603050405020304" charset="0"/>
                <a:cs typeface="Times New Roman" panose="02020603050405020304" charset="0"/>
                <a:sym typeface="+mn-ea"/>
              </a:rPr>
              <a:t>   </a:t>
            </a:r>
            <a:r>
              <a:rPr lang="en-US" altLang="zh-CN" sz="2000" dirty="0">
                <a:solidFill>
                  <a:srgbClr val="FF0000"/>
                </a:solidFill>
                <a:latin typeface="Times New Roman" panose="02020603050405020304" charset="0"/>
                <a:cs typeface="Times New Roman" panose="02020603050405020304" charset="0"/>
                <a:sym typeface="+mn-ea"/>
              </a:rPr>
              <a:t> When Mr. and Mrs. Green got home, Kevin went to talk to them. </a:t>
            </a:r>
            <a:r>
              <a:rPr lang="en-US" altLang="zh-CN" sz="2000" dirty="0">
                <a:solidFill>
                  <a:schemeClr val="tx1"/>
                </a:solidFill>
                <a:latin typeface="Times New Roman" panose="02020603050405020304" charset="0"/>
                <a:cs typeface="Times New Roman" panose="02020603050405020304" charset="0"/>
                <a:sym typeface="+mn-ea"/>
              </a:rPr>
              <a:t>He described the whole process to Mr. and Mrs. </a:t>
            </a:r>
            <a:r>
              <a:rPr lang="en-US" altLang="zh-CN" sz="2000" dirty="0" err="1">
                <a:solidFill>
                  <a:schemeClr val="tx1"/>
                </a:solidFill>
                <a:latin typeface="Times New Roman" panose="02020603050405020304" charset="0"/>
                <a:cs typeface="Times New Roman" panose="02020603050405020304" charset="0"/>
                <a:sym typeface="+mn-ea"/>
              </a:rPr>
              <a:t>Green</a:t>
            </a:r>
            <a:r>
              <a:rPr lang="en-US" altLang="zh-CN" sz="2000" dirty="0">
                <a:solidFill>
                  <a:schemeClr val="tx1"/>
                </a:solidFill>
                <a:latin typeface="Times New Roman" panose="02020603050405020304" charset="0"/>
                <a:cs typeface="Times New Roman" panose="02020603050405020304" charset="0"/>
                <a:sym typeface="+mn-ea"/>
              </a:rPr>
              <a:t> in a vivid and lifelike manner. </a:t>
            </a:r>
            <a:r>
              <a:rPr lang="en-US" altLang="zh-CN" sz="2000" dirty="0">
                <a:latin typeface="Times New Roman" panose="02020603050405020304" charset="0"/>
                <a:cs typeface="Times New Roman" panose="02020603050405020304" charset="0"/>
                <a:sym typeface="+mn-ea"/>
              </a:rPr>
              <a:t>With Kevin’s description over, the Greens stood jaw-dropped, thanking him a thousand and one times. </a:t>
            </a:r>
            <a:r>
              <a:rPr lang="en-US" altLang="zh-CN" sz="2000" dirty="0">
                <a:solidFill>
                  <a:schemeClr val="tx1"/>
                </a:solidFill>
                <a:latin typeface="Times New Roman" panose="02020603050405020304" charset="0"/>
                <a:cs typeface="Times New Roman" panose="02020603050405020304" charset="0"/>
                <a:sym typeface="+mn-ea"/>
              </a:rPr>
              <a:t>Kevin said no thanks with pride, but at the same time he expressed his doubts as well - he wasn’t sure whether the man had told the truth. When the Greens pieced together the details Kevin had mentioned, they looked around, confirming that nothing had been stolen from the house. So, they decided to check if there was really a watch as Kevin had said. Surprise came over everyone who was on the spot. They really found a watch just lying under the floor. Repeatedly confirmed by Mr. and Mrs. Green, the watch was really not theirs, which was enough to show that the man was not a thief. </a:t>
            </a:r>
            <a:r>
              <a:rPr lang="en-US" altLang="zh-CN" sz="2000" dirty="0">
                <a:latin typeface="Times New Roman" panose="02020603050405020304" charset="0"/>
                <a:cs typeface="Times New Roman" panose="02020603050405020304" charset="0"/>
                <a:sym typeface="+mn-ea"/>
              </a:rPr>
              <a:t>Surprise and self-accusation visited Kevin, who realized he had done wrong to the man. He eagerly asked  the Greens to go to the police station with the watch to tell the truth.</a:t>
            </a:r>
            <a:endParaRPr lang="en-US" altLang="zh-CN" sz="2000" dirty="0">
              <a:solidFill>
                <a:schemeClr val="tx1"/>
              </a:solidFill>
              <a:latin typeface="Times New Roman" panose="02020603050405020304" charset="0"/>
              <a:cs typeface="Times New Roman" panose="02020603050405020304" charset="0"/>
            </a:endParaRPr>
          </a:p>
          <a:p>
            <a:pPr algn="just"/>
            <a:r>
              <a:rPr lang="en-US" altLang="zh-CN" sz="1400" dirty="0">
                <a:latin typeface="Times New Roman" panose="02020603050405020304"/>
                <a:ea typeface="宋体" panose="02010600030101010101" pitchFamily="2" charset="-122"/>
                <a:sym typeface="+mn-ea"/>
              </a:rPr>
              <a:t>    </a:t>
            </a:r>
            <a:r>
              <a:rPr lang="en-US" altLang="zh-CN" sz="1400" dirty="0">
                <a:solidFill>
                  <a:srgbClr val="FF0000"/>
                </a:solidFill>
                <a:latin typeface="Times New Roman" panose="02020603050405020304"/>
                <a:ea typeface="宋体" panose="02010600030101010101" pitchFamily="2" charset="-122"/>
                <a:sym typeface="+mn-ea"/>
              </a:rPr>
              <a:t> </a:t>
            </a:r>
            <a:endParaRPr lang="en-US" altLang="zh-CN" sz="1400" dirty="0">
              <a:solidFill>
                <a:schemeClr val="tx1"/>
              </a:solidFill>
              <a:latin typeface="Times New Roman" panose="02020603050405020304" charset="0"/>
              <a:cs typeface="Times New Roman" panose="02020603050405020304" charset="0"/>
            </a:endParaRPr>
          </a:p>
          <a:p>
            <a:endParaRPr lang="en-US" altLang="zh-CN" sz="1400" dirty="0">
              <a:solidFill>
                <a:schemeClr val="tx1"/>
              </a:solidFill>
              <a:latin typeface="Times New Roman" panose="02020603050405020304" charset="0"/>
              <a:cs typeface="Times New Roman" panose="02020603050405020304" charset="0"/>
            </a:endParaRPr>
          </a:p>
          <a:p>
            <a:endParaRPr lang="en-US" altLang="zh-CN" sz="1400" dirty="0">
              <a:solidFill>
                <a:srgbClr val="00B050"/>
              </a:solidFill>
              <a:latin typeface="Times New Roman" panose="02020603050405020304" charset="0"/>
              <a:cs typeface="Times New Roman" panose="02020603050405020304" charset="0"/>
            </a:endParaRPr>
          </a:p>
          <a:p>
            <a:endParaRPr lang="en-US" altLang="zh-CN" sz="1400" dirty="0">
              <a:solidFill>
                <a:schemeClr val="tx1"/>
              </a:solidFill>
              <a:latin typeface="Times New Roman" panose="02020603050405020304" charset="0"/>
              <a:cs typeface="Times New Roman" panose="02020603050405020304" charset="0"/>
            </a:endParaRPr>
          </a:p>
          <a:p>
            <a:endParaRPr lang="en-US" altLang="zh-CN" sz="1400" dirty="0">
              <a:solidFill>
                <a:schemeClr val="tx1"/>
              </a:solidFill>
              <a:latin typeface="Times New Roman" panose="02020603050405020304" charset="0"/>
              <a:cs typeface="Times New Roman" panose="02020603050405020304" charset="0"/>
            </a:endParaRPr>
          </a:p>
          <a:p>
            <a:endParaRPr lang="en-US" altLang="zh-CN" sz="1400" dirty="0">
              <a:gradFill>
                <a:gsLst>
                  <a:gs pos="50000">
                    <a:schemeClr val="accent6"/>
                  </a:gs>
                  <a:gs pos="0">
                    <a:schemeClr val="accent6">
                      <a:lumMod val="25000"/>
                      <a:lumOff val="75000"/>
                    </a:schemeClr>
                  </a:gs>
                  <a:gs pos="100000">
                    <a:schemeClr val="accent6">
                      <a:lumMod val="85000"/>
                    </a:schemeClr>
                  </a:gs>
                </a:gsLst>
                <a:lin ang="5400000" scaled="1"/>
              </a:gradFill>
              <a:latin typeface="Times New Roman" panose="02020603050405020304" charset="0"/>
              <a:cs typeface="Times New Roman" panose="02020603050405020304" charset="0"/>
            </a:endParaRPr>
          </a:p>
          <a:p>
            <a:endParaRPr lang="en-US" altLang="zh-CN" dirty="0">
              <a:solidFill>
                <a:schemeClr val="tx1"/>
              </a:solidFill>
              <a:latin typeface="Times New Roman" panose="02020603050405020304" charset="0"/>
              <a:cs typeface="Times New Roman" panose="02020603050405020304" charset="0"/>
            </a:endParaRPr>
          </a:p>
          <a:p>
            <a:endParaRPr lang="en-US" altLang="zh-CN" dirty="0">
              <a:solidFill>
                <a:schemeClr val="tx1"/>
              </a:solidFill>
              <a:latin typeface="Times New Roman" panose="02020603050405020304" charset="0"/>
              <a:cs typeface="Times New Roman" panose="02020603050405020304" charset="0"/>
            </a:endParaRPr>
          </a:p>
          <a:p>
            <a:endParaRPr lang="en-US" altLang="zh-CN" dirty="0">
              <a:solidFill>
                <a:schemeClr val="tx1"/>
              </a:solidFill>
              <a:latin typeface="Times New Roman" panose="02020603050405020304" charset="0"/>
              <a:cs typeface="Times New Roman" panose="02020603050405020304" charset="0"/>
            </a:endParaRPr>
          </a:p>
          <a:p>
            <a:endParaRPr lang="zh-CN" altLang="en-US" dirty="0"/>
          </a:p>
        </p:txBody>
      </p:sp>
      <p:cxnSp>
        <p:nvCxnSpPr>
          <p:cNvPr id="7" name="直接连接符 6"/>
          <p:cNvCxnSpPr/>
          <p:nvPr/>
        </p:nvCxnSpPr>
        <p:spPr>
          <a:xfrm>
            <a:off x="7322185" y="965200"/>
            <a:ext cx="1426210" cy="22225"/>
          </a:xfrm>
          <a:prstGeom prst="line">
            <a:avLst/>
          </a:prstGeom>
          <a:ln w="28575">
            <a:solidFill>
              <a:srgbClr val="F92557"/>
            </a:solidFill>
          </a:ln>
        </p:spPr>
        <p:style>
          <a:lnRef idx="2">
            <a:schemeClr val="accent1"/>
          </a:lnRef>
          <a:fillRef idx="0">
            <a:srgbClr val="FFFFFF"/>
          </a:fillRef>
          <a:effectRef idx="0">
            <a:srgbClr val="FFFFFF"/>
          </a:effectRef>
          <a:fontRef idx="minor">
            <a:schemeClr val="tx1"/>
          </a:fontRef>
        </p:style>
      </p:cxnSp>
      <p:cxnSp>
        <p:nvCxnSpPr>
          <p:cNvPr id="8" name="直接连接符 7"/>
          <p:cNvCxnSpPr/>
          <p:nvPr/>
        </p:nvCxnSpPr>
        <p:spPr>
          <a:xfrm>
            <a:off x="323850" y="1275715"/>
            <a:ext cx="7704455" cy="0"/>
          </a:xfrm>
          <a:prstGeom prst="line">
            <a:avLst/>
          </a:prstGeom>
          <a:ln w="28575">
            <a:solidFill>
              <a:srgbClr val="F92557"/>
            </a:solidFill>
          </a:ln>
        </p:spPr>
        <p:style>
          <a:lnRef idx="2">
            <a:schemeClr val="accent1"/>
          </a:lnRef>
          <a:fillRef idx="0">
            <a:srgbClr val="FFFFFF"/>
          </a:fillRef>
          <a:effectRef idx="0">
            <a:srgbClr val="FFFFFF"/>
          </a:effectRef>
          <a:fontRef idx="minor">
            <a:schemeClr val="tx1"/>
          </a:fontRef>
        </p:style>
      </p:cxnSp>
      <p:cxnSp>
        <p:nvCxnSpPr>
          <p:cNvPr id="9" name="直接连接符 8"/>
          <p:cNvCxnSpPr/>
          <p:nvPr/>
        </p:nvCxnSpPr>
        <p:spPr>
          <a:xfrm>
            <a:off x="4500245" y="965200"/>
            <a:ext cx="2663825" cy="22225"/>
          </a:xfrm>
          <a:prstGeom prst="line">
            <a:avLst/>
          </a:prstGeom>
          <a:ln w="28575">
            <a:solidFill>
              <a:srgbClr val="F92557"/>
            </a:solidFill>
          </a:ln>
        </p:spPr>
        <p:style>
          <a:lnRef idx="2">
            <a:schemeClr val="accent1"/>
          </a:lnRef>
          <a:fillRef idx="0">
            <a:srgbClr val="FFFFFF"/>
          </a:fillRef>
          <a:effectRef idx="0">
            <a:srgbClr val="FFFFFF"/>
          </a:effectRef>
          <a:fontRef idx="minor">
            <a:schemeClr val="tx1"/>
          </a:fontRef>
        </p:style>
      </p:cxnSp>
      <p:sp>
        <p:nvSpPr>
          <p:cNvPr id="24" name="云形标注 23"/>
          <p:cNvSpPr/>
          <p:nvPr/>
        </p:nvSpPr>
        <p:spPr>
          <a:xfrm>
            <a:off x="2124075" y="123825"/>
            <a:ext cx="5795645" cy="913765"/>
          </a:xfrm>
          <a:prstGeom prst="cloudCallout">
            <a:avLst/>
          </a:prstGeom>
          <a:gradFill>
            <a:gsLst>
              <a:gs pos="50000">
                <a:schemeClr val="accent4"/>
              </a:gs>
              <a:gs pos="0">
                <a:schemeClr val="accent4">
                  <a:lumMod val="25000"/>
                  <a:lumOff val="75000"/>
                </a:schemeClr>
              </a:gs>
              <a:gs pos="100000">
                <a:schemeClr val="accent4">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400">
                <a:solidFill>
                  <a:schemeClr val="tx1"/>
                </a:solidFill>
                <a:latin typeface="楷体" panose="02010609060101010101" charset="-122"/>
                <a:ea typeface="楷体" panose="02010609060101010101" charset="-122"/>
              </a:rPr>
              <a:t>给出句与续写句衔接自然</a:t>
            </a:r>
            <a:endParaRPr lang="zh-CN" altLang="en-US" sz="2400">
              <a:solidFill>
                <a:schemeClr val="tx1"/>
              </a:solidFill>
              <a:latin typeface="楷体" panose="02010609060101010101" charset="-122"/>
              <a:ea typeface="楷体" panose="02010609060101010101" charset="-122"/>
            </a:endParaRPr>
          </a:p>
        </p:txBody>
      </p:sp>
      <p:cxnSp>
        <p:nvCxnSpPr>
          <p:cNvPr id="25" name="直接连接符 24"/>
          <p:cNvCxnSpPr/>
          <p:nvPr/>
        </p:nvCxnSpPr>
        <p:spPr>
          <a:xfrm>
            <a:off x="3324860" y="1597660"/>
            <a:ext cx="4668520" cy="15240"/>
          </a:xfrm>
          <a:prstGeom prst="line">
            <a:avLst/>
          </a:prstGeom>
          <a:ln w="28575">
            <a:solidFill>
              <a:srgbClr val="F92557"/>
            </a:solidFill>
          </a:ln>
        </p:spPr>
        <p:style>
          <a:lnRef idx="2">
            <a:schemeClr val="accent1"/>
          </a:lnRef>
          <a:fillRef idx="0">
            <a:srgbClr val="FFFFFF"/>
          </a:fillRef>
          <a:effectRef idx="0">
            <a:srgbClr val="FFFFFF"/>
          </a:effectRef>
          <a:fontRef idx="minor">
            <a:schemeClr val="tx1"/>
          </a:fontRef>
        </p:style>
      </p:cxnSp>
      <p:sp>
        <p:nvSpPr>
          <p:cNvPr id="26" name="云形标注 25"/>
          <p:cNvSpPr/>
          <p:nvPr/>
        </p:nvSpPr>
        <p:spPr>
          <a:xfrm>
            <a:off x="1764030" y="811530"/>
            <a:ext cx="6264275" cy="913765"/>
          </a:xfrm>
          <a:prstGeom prst="cloudCallout">
            <a:avLst/>
          </a:prstGeom>
          <a:gradFill>
            <a:gsLst>
              <a:gs pos="50000">
                <a:schemeClr val="accent4"/>
              </a:gs>
              <a:gs pos="0">
                <a:schemeClr val="accent4">
                  <a:lumMod val="25000"/>
                  <a:lumOff val="75000"/>
                </a:schemeClr>
              </a:gs>
              <a:gs pos="100000">
                <a:schemeClr val="accent4">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400">
                <a:solidFill>
                  <a:schemeClr val="tx1"/>
                </a:solidFill>
                <a:latin typeface="楷体" panose="02010609060101010101" charset="-122"/>
                <a:ea typeface="楷体" panose="02010609060101010101" charset="-122"/>
              </a:rPr>
              <a:t>格林夫妇听到真相后的反应</a:t>
            </a:r>
            <a:endParaRPr lang="zh-CN" altLang="en-US" sz="2400">
              <a:solidFill>
                <a:schemeClr val="tx1"/>
              </a:solidFill>
              <a:latin typeface="楷体" panose="02010609060101010101" charset="-122"/>
              <a:ea typeface="楷体" panose="02010609060101010101" charset="-122"/>
            </a:endParaRPr>
          </a:p>
        </p:txBody>
      </p:sp>
      <p:cxnSp>
        <p:nvCxnSpPr>
          <p:cNvPr id="27" name="直接连接符 26"/>
          <p:cNvCxnSpPr/>
          <p:nvPr/>
        </p:nvCxnSpPr>
        <p:spPr>
          <a:xfrm>
            <a:off x="346710" y="2184400"/>
            <a:ext cx="8326120" cy="0"/>
          </a:xfrm>
          <a:prstGeom prst="line">
            <a:avLst/>
          </a:prstGeom>
          <a:ln w="28575">
            <a:solidFill>
              <a:srgbClr val="F92557"/>
            </a:solidFill>
          </a:ln>
        </p:spPr>
        <p:style>
          <a:lnRef idx="2">
            <a:schemeClr val="accent1"/>
          </a:lnRef>
          <a:fillRef idx="0">
            <a:srgbClr val="FFFFFF"/>
          </a:fillRef>
          <a:effectRef idx="0">
            <a:srgbClr val="FFFFFF"/>
          </a:effectRef>
          <a:fontRef idx="minor">
            <a:schemeClr val="tx1"/>
          </a:fontRef>
        </p:style>
      </p:cxnSp>
      <p:cxnSp>
        <p:nvCxnSpPr>
          <p:cNvPr id="28" name="直接连接符 27"/>
          <p:cNvCxnSpPr/>
          <p:nvPr/>
        </p:nvCxnSpPr>
        <p:spPr>
          <a:xfrm flipV="1">
            <a:off x="8356600" y="1883410"/>
            <a:ext cx="316230" cy="7620"/>
          </a:xfrm>
          <a:prstGeom prst="line">
            <a:avLst/>
          </a:prstGeom>
          <a:ln w="28575">
            <a:solidFill>
              <a:srgbClr val="F92557"/>
            </a:solidFill>
          </a:ln>
        </p:spPr>
        <p:style>
          <a:lnRef idx="2">
            <a:schemeClr val="accent1"/>
          </a:lnRef>
          <a:fillRef idx="0">
            <a:srgbClr val="FFFFFF"/>
          </a:fillRef>
          <a:effectRef idx="0">
            <a:srgbClr val="FFFFFF"/>
          </a:effectRef>
          <a:fontRef idx="minor">
            <a:schemeClr val="tx1"/>
          </a:fontRef>
        </p:style>
      </p:cxnSp>
      <p:sp>
        <p:nvSpPr>
          <p:cNvPr id="29" name="云形标注 28"/>
          <p:cNvSpPr/>
          <p:nvPr/>
        </p:nvSpPr>
        <p:spPr>
          <a:xfrm>
            <a:off x="1517650" y="1987550"/>
            <a:ext cx="6264275" cy="1169035"/>
          </a:xfrm>
          <a:prstGeom prst="cloudCallout">
            <a:avLst/>
          </a:prstGeom>
          <a:gradFill>
            <a:gsLst>
              <a:gs pos="50000">
                <a:schemeClr val="accent4"/>
              </a:gs>
              <a:gs pos="0">
                <a:schemeClr val="accent4">
                  <a:lumMod val="25000"/>
                  <a:lumOff val="75000"/>
                </a:schemeClr>
              </a:gs>
              <a:gs pos="100000">
                <a:schemeClr val="accent4">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400">
                <a:solidFill>
                  <a:schemeClr val="tx1"/>
                </a:solidFill>
                <a:latin typeface="楷体" panose="02010609060101010101" charset="-122"/>
                <a:ea typeface="楷体" panose="02010609060101010101" charset="-122"/>
              </a:rPr>
              <a:t>这些都为男人不是</a:t>
            </a:r>
            <a:endParaRPr lang="zh-CN" altLang="en-US" sz="2400">
              <a:solidFill>
                <a:schemeClr val="tx1"/>
              </a:solidFill>
              <a:latin typeface="楷体" panose="02010609060101010101" charset="-122"/>
              <a:ea typeface="楷体" panose="02010609060101010101" charset="-122"/>
            </a:endParaRPr>
          </a:p>
          <a:p>
            <a:pPr algn="ctr"/>
            <a:r>
              <a:rPr lang="zh-CN" altLang="en-US" sz="2400">
                <a:solidFill>
                  <a:schemeClr val="tx1"/>
                </a:solidFill>
                <a:latin typeface="楷体" panose="02010609060101010101" charset="-122"/>
                <a:ea typeface="楷体" panose="02010609060101010101" charset="-122"/>
              </a:rPr>
              <a:t>小偷做了铺垫</a:t>
            </a:r>
            <a:endParaRPr lang="zh-CN" altLang="en-US" sz="2400">
              <a:solidFill>
                <a:schemeClr val="tx1"/>
              </a:solidFill>
              <a:latin typeface="楷体" panose="02010609060101010101" charset="-122"/>
              <a:ea typeface="楷体" panose="02010609060101010101" charset="-122"/>
            </a:endParaRPr>
          </a:p>
        </p:txBody>
      </p:sp>
      <p:cxnSp>
        <p:nvCxnSpPr>
          <p:cNvPr id="30" name="直接连接符 29"/>
          <p:cNvCxnSpPr/>
          <p:nvPr/>
        </p:nvCxnSpPr>
        <p:spPr>
          <a:xfrm flipV="1">
            <a:off x="3792855" y="3418840"/>
            <a:ext cx="4856480" cy="1905"/>
          </a:xfrm>
          <a:prstGeom prst="line">
            <a:avLst/>
          </a:prstGeom>
          <a:ln w="28575">
            <a:solidFill>
              <a:srgbClr val="F92557"/>
            </a:solidFill>
          </a:ln>
        </p:spPr>
        <p:style>
          <a:lnRef idx="2">
            <a:schemeClr val="accent1"/>
          </a:lnRef>
          <a:fillRef idx="0">
            <a:srgbClr val="FFFFFF"/>
          </a:fillRef>
          <a:effectRef idx="0">
            <a:srgbClr val="FFFFFF"/>
          </a:effectRef>
          <a:fontRef idx="minor">
            <a:schemeClr val="tx1"/>
          </a:fontRef>
        </p:style>
      </p:cxnSp>
      <p:cxnSp>
        <p:nvCxnSpPr>
          <p:cNvPr id="31" name="直接连接符 30"/>
          <p:cNvCxnSpPr/>
          <p:nvPr/>
        </p:nvCxnSpPr>
        <p:spPr>
          <a:xfrm flipV="1">
            <a:off x="346710" y="3712210"/>
            <a:ext cx="555625" cy="9525"/>
          </a:xfrm>
          <a:prstGeom prst="line">
            <a:avLst/>
          </a:prstGeom>
          <a:ln w="28575">
            <a:solidFill>
              <a:srgbClr val="F92557"/>
            </a:solidFill>
          </a:ln>
        </p:spPr>
        <p:style>
          <a:lnRef idx="2">
            <a:schemeClr val="accent1"/>
          </a:lnRef>
          <a:fillRef idx="0">
            <a:srgbClr val="FFFFFF"/>
          </a:fillRef>
          <a:effectRef idx="0">
            <a:srgbClr val="FFFFFF"/>
          </a:effectRef>
          <a:fontRef idx="minor">
            <a:schemeClr val="tx1"/>
          </a:fontRef>
        </p:style>
      </p:cxnSp>
      <p:cxnSp>
        <p:nvCxnSpPr>
          <p:cNvPr id="32" name="直接连接符 31"/>
          <p:cNvCxnSpPr/>
          <p:nvPr/>
        </p:nvCxnSpPr>
        <p:spPr>
          <a:xfrm>
            <a:off x="6102985" y="3712210"/>
            <a:ext cx="2677795" cy="9525"/>
          </a:xfrm>
          <a:prstGeom prst="line">
            <a:avLst/>
          </a:prstGeom>
          <a:ln w="28575">
            <a:solidFill>
              <a:srgbClr val="F92557"/>
            </a:solidFill>
          </a:ln>
        </p:spPr>
        <p:style>
          <a:lnRef idx="2">
            <a:schemeClr val="accent1"/>
          </a:lnRef>
          <a:fillRef idx="0">
            <a:srgbClr val="FFFFFF"/>
          </a:fillRef>
          <a:effectRef idx="0">
            <a:srgbClr val="FFFFFF"/>
          </a:effectRef>
          <a:fontRef idx="minor">
            <a:schemeClr val="tx1"/>
          </a:fontRef>
        </p:style>
      </p:cxnSp>
      <p:cxnSp>
        <p:nvCxnSpPr>
          <p:cNvPr id="33" name="直接连接符 32"/>
          <p:cNvCxnSpPr/>
          <p:nvPr/>
        </p:nvCxnSpPr>
        <p:spPr>
          <a:xfrm flipV="1">
            <a:off x="346710" y="4028440"/>
            <a:ext cx="709930" cy="1905"/>
          </a:xfrm>
          <a:prstGeom prst="line">
            <a:avLst/>
          </a:prstGeom>
          <a:ln w="28575">
            <a:solidFill>
              <a:srgbClr val="F92557"/>
            </a:solidFill>
          </a:ln>
        </p:spPr>
        <p:style>
          <a:lnRef idx="2">
            <a:schemeClr val="accent1"/>
          </a:lnRef>
          <a:fillRef idx="0">
            <a:srgbClr val="FFFFFF"/>
          </a:fillRef>
          <a:effectRef idx="0">
            <a:srgbClr val="FFFFFF"/>
          </a:effectRef>
          <a:fontRef idx="minor">
            <a:schemeClr val="tx1"/>
          </a:fontRef>
        </p:style>
      </p:cxnSp>
      <p:cxnSp>
        <p:nvCxnSpPr>
          <p:cNvPr id="41" name="直接连接符 40"/>
          <p:cNvCxnSpPr/>
          <p:nvPr/>
        </p:nvCxnSpPr>
        <p:spPr>
          <a:xfrm>
            <a:off x="1280160" y="4621530"/>
            <a:ext cx="6327775" cy="38100"/>
          </a:xfrm>
          <a:prstGeom prst="line">
            <a:avLst/>
          </a:prstGeom>
          <a:ln w="28575">
            <a:solidFill>
              <a:srgbClr val="F92557"/>
            </a:solidFill>
          </a:ln>
        </p:spPr>
        <p:style>
          <a:lnRef idx="2">
            <a:schemeClr val="accent1"/>
          </a:lnRef>
          <a:fillRef idx="0">
            <a:srgbClr val="FFFFFF"/>
          </a:fillRef>
          <a:effectRef idx="0">
            <a:srgbClr val="FFFFFF"/>
          </a:effectRef>
          <a:fontRef idx="minor">
            <a:schemeClr val="tx1"/>
          </a:fontRef>
        </p:style>
      </p:cxnSp>
      <p:sp>
        <p:nvSpPr>
          <p:cNvPr id="42" name="云形标注 41"/>
          <p:cNvSpPr/>
          <p:nvPr/>
        </p:nvSpPr>
        <p:spPr>
          <a:xfrm>
            <a:off x="1764030" y="3270885"/>
            <a:ext cx="6264275" cy="1169035"/>
          </a:xfrm>
          <a:prstGeom prst="cloudCallout">
            <a:avLst/>
          </a:prstGeom>
          <a:gradFill>
            <a:gsLst>
              <a:gs pos="50000">
                <a:schemeClr val="accent4"/>
              </a:gs>
              <a:gs pos="0">
                <a:schemeClr val="accent4">
                  <a:lumMod val="25000"/>
                  <a:lumOff val="75000"/>
                </a:schemeClr>
              </a:gs>
              <a:gs pos="100000">
                <a:schemeClr val="accent4">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400">
                <a:solidFill>
                  <a:schemeClr val="tx1"/>
                </a:solidFill>
                <a:latin typeface="楷体" panose="02010609060101010101" charset="-122"/>
                <a:ea typeface="楷体" panose="02010609060101010101" charset="-122"/>
              </a:rPr>
              <a:t>带上手表去警局，这呼应下文的给出句</a:t>
            </a:r>
            <a:endParaRPr lang="zh-CN" altLang="en-US" sz="2400">
              <a:solidFill>
                <a:schemeClr val="tx1"/>
              </a:solidFill>
              <a:latin typeface="楷体" panose="02010609060101010101" charset="-122"/>
              <a:ea typeface="楷体" panose="02010609060101010101" charset="-122"/>
            </a:endParaRPr>
          </a:p>
        </p:txBody>
      </p:sp>
      <p:pic>
        <p:nvPicPr>
          <p:cNvPr id="5124" name="图片 6" descr="logo横版 png"/>
          <p:cNvPicPr>
            <a:picLocks noChangeAspect="1"/>
          </p:cNvPicPr>
          <p:nvPr/>
        </p:nvPicPr>
        <p:blipFill>
          <a:blip r:embed="rId4"/>
          <a:stretch>
            <a:fillRect/>
          </a:stretch>
        </p:blipFill>
        <p:spPr>
          <a:xfrm>
            <a:off x="8277225" y="198755"/>
            <a:ext cx="608013" cy="642938"/>
          </a:xfrm>
          <a:prstGeom prst="rect">
            <a:avLst/>
          </a:prstGeom>
          <a:noFill/>
          <a:ln w="9525">
            <a:noFill/>
          </a:ln>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0" dur="1000" fill="hold"/>
                                        <p:tgtEl>
                                          <p:spTgt spid="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9"/>
                                        </p:tgtEl>
                                      </p:cBhvr>
                                    </p:animEffect>
                                  </p:childTnLst>
                                </p:cTn>
                              </p:par>
                              <p:par>
                                <p:cTn id="15" presetID="25"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20" dur="1000" fill="hold"/>
                                        <p:tgtEl>
                                          <p:spTgt spid="7"/>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7"/>
                                        </p:tgtEl>
                                      </p:cBhvr>
                                    </p:animEffect>
                                  </p:childTnLst>
                                </p:cTn>
                              </p:par>
                              <p:par>
                                <p:cTn id="25" presetID="25"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30" dur="1000" fill="hold"/>
                                        <p:tgtEl>
                                          <p:spTgt spid="8"/>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p:cTn id="39" dur="500" decel="50000" fill="hold">
                                          <p:stCondLst>
                                            <p:cond delay="0"/>
                                          </p:stCondLst>
                                        </p:cTn>
                                        <p:tgtEl>
                                          <p:spTgt spid="24"/>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24"/>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24"/>
                                        </p:tgtEl>
                                        <p:attrNameLst>
                                          <p:attrName>ppt_w</p:attrName>
                                        </p:attrNameLst>
                                      </p:cBhvr>
                                      <p:tavLst>
                                        <p:tav tm="0">
                                          <p:val>
                                            <p:strVal val="#ppt_w*.05"/>
                                          </p:val>
                                        </p:tav>
                                        <p:tav tm="100000">
                                          <p:val>
                                            <p:strVal val="#ppt_w"/>
                                          </p:val>
                                        </p:tav>
                                      </p:tavLst>
                                    </p:anim>
                                    <p:anim calcmode="lin" valueType="num">
                                      <p:cBhvr>
                                        <p:cTn id="42" dur="1000" fill="hold"/>
                                        <p:tgtEl>
                                          <p:spTgt spid="24"/>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24"/>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24"/>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24"/>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24"/>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xit" presetSubtype="10" fill="hold" grpId="2" nodeType="clickEffect">
                                  <p:stCondLst>
                                    <p:cond delay="0"/>
                                  </p:stCondLst>
                                  <p:childTnLst>
                                    <p:animEffect transition="out" filter="blinds(horizontal)">
                                      <p:cBhvr>
                                        <p:cTn id="50" dur="500"/>
                                        <p:tgtEl>
                                          <p:spTgt spid="24"/>
                                        </p:tgtEl>
                                      </p:cBhvr>
                                    </p:animEffect>
                                    <p:set>
                                      <p:cBhvr>
                                        <p:cTn id="51" dur="1" fill="hold">
                                          <p:stCondLst>
                                            <p:cond delay="499"/>
                                          </p:stCondLst>
                                        </p:cTn>
                                        <p:tgtEl>
                                          <p:spTgt spid="24"/>
                                        </p:tgtEl>
                                        <p:attrNameLst>
                                          <p:attrName>style.visibility</p:attrName>
                                        </p:attrNameLst>
                                      </p:cBhvr>
                                      <p:to>
                                        <p:strVal val="hidden"/>
                                      </p:to>
                                    </p:set>
                                  </p:childTnLst>
                                </p:cTn>
                              </p:par>
                              <p:par>
                                <p:cTn id="52" presetID="3" presetClass="exit" presetSubtype="10" fill="hold" nodeType="withEffect">
                                  <p:stCondLst>
                                    <p:cond delay="0"/>
                                  </p:stCondLst>
                                  <p:childTnLst>
                                    <p:animEffect transition="out" filter="blinds(horizontal)">
                                      <p:cBhvr>
                                        <p:cTn id="53" dur="500"/>
                                        <p:tgtEl>
                                          <p:spTgt spid="9"/>
                                        </p:tgtEl>
                                      </p:cBhvr>
                                    </p:animEffect>
                                    <p:set>
                                      <p:cBhvr>
                                        <p:cTn id="54" dur="1" fill="hold">
                                          <p:stCondLst>
                                            <p:cond delay="499"/>
                                          </p:stCondLst>
                                        </p:cTn>
                                        <p:tgtEl>
                                          <p:spTgt spid="9"/>
                                        </p:tgtEl>
                                        <p:attrNameLst>
                                          <p:attrName>style.visibility</p:attrName>
                                        </p:attrNameLst>
                                      </p:cBhvr>
                                      <p:to>
                                        <p:strVal val="hidden"/>
                                      </p:to>
                                    </p:set>
                                  </p:childTnLst>
                                </p:cTn>
                              </p:par>
                              <p:par>
                                <p:cTn id="55" presetID="3" presetClass="exit" presetSubtype="10" fill="hold" nodeType="withEffect">
                                  <p:stCondLst>
                                    <p:cond delay="0"/>
                                  </p:stCondLst>
                                  <p:childTnLst>
                                    <p:animEffect transition="out" filter="blinds(horizontal)">
                                      <p:cBhvr>
                                        <p:cTn id="56" dur="500"/>
                                        <p:tgtEl>
                                          <p:spTgt spid="7"/>
                                        </p:tgtEl>
                                      </p:cBhvr>
                                    </p:animEffect>
                                    <p:set>
                                      <p:cBhvr>
                                        <p:cTn id="57" dur="1" fill="hold">
                                          <p:stCondLst>
                                            <p:cond delay="499"/>
                                          </p:stCondLst>
                                        </p:cTn>
                                        <p:tgtEl>
                                          <p:spTgt spid="7"/>
                                        </p:tgtEl>
                                        <p:attrNameLst>
                                          <p:attrName>style.visibility</p:attrName>
                                        </p:attrNameLst>
                                      </p:cBhvr>
                                      <p:to>
                                        <p:strVal val="hidden"/>
                                      </p:to>
                                    </p:set>
                                  </p:childTnLst>
                                </p:cTn>
                              </p:par>
                              <p:par>
                                <p:cTn id="58" presetID="3" presetClass="exit" presetSubtype="10" fill="hold" nodeType="withEffect">
                                  <p:stCondLst>
                                    <p:cond delay="0"/>
                                  </p:stCondLst>
                                  <p:childTnLst>
                                    <p:animEffect transition="out" filter="blinds(horizontal)">
                                      <p:cBhvr>
                                        <p:cTn id="59" dur="500"/>
                                        <p:tgtEl>
                                          <p:spTgt spid="8"/>
                                        </p:tgtEl>
                                      </p:cBhvr>
                                    </p:animEffect>
                                    <p:set>
                                      <p:cBhvr>
                                        <p:cTn id="60" dur="1" fill="hold">
                                          <p:stCondLst>
                                            <p:cond delay="499"/>
                                          </p:stCondLst>
                                        </p:cTn>
                                        <p:tgtEl>
                                          <p:spTgt spid="8"/>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25" presetClass="entr" presetSubtype="0" fill="hold" nodeType="click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decel="50000" fill="hold">
                                          <p:stCondLst>
                                            <p:cond delay="0"/>
                                          </p:stCondLst>
                                        </p:cTn>
                                        <p:tgtEl>
                                          <p:spTgt spid="25"/>
                                        </p:tgtEl>
                                        <p:attrNameLst>
                                          <p:attrName>style.rotation</p:attrName>
                                        </p:attrNameLst>
                                      </p:cBhvr>
                                      <p:tavLst>
                                        <p:tav tm="0">
                                          <p:val>
                                            <p:fltVal val="-90"/>
                                          </p:val>
                                        </p:tav>
                                        <p:tav tm="100000">
                                          <p:val>
                                            <p:fltVal val="0"/>
                                          </p:val>
                                        </p:tav>
                                      </p:tavLst>
                                    </p:anim>
                                    <p:anim calcmode="lin" valueType="num">
                                      <p:cBhvr>
                                        <p:cTn id="66" dur="500" decel="50000" fill="hold">
                                          <p:stCondLst>
                                            <p:cond delay="0"/>
                                          </p:stCondLst>
                                        </p:cTn>
                                        <p:tgtEl>
                                          <p:spTgt spid="25"/>
                                        </p:tgtEl>
                                        <p:attrNameLst>
                                          <p:attrName>ppt_w</p:attrName>
                                        </p:attrNameLst>
                                      </p:cBhvr>
                                      <p:tavLst>
                                        <p:tav tm="0">
                                          <p:val>
                                            <p:strVal val="#ppt_w"/>
                                          </p:val>
                                        </p:tav>
                                        <p:tav tm="100000">
                                          <p:val>
                                            <p:strVal val="#ppt_w*.05"/>
                                          </p:val>
                                        </p:tav>
                                      </p:tavLst>
                                    </p:anim>
                                    <p:anim calcmode="lin" valueType="num">
                                      <p:cBhvr>
                                        <p:cTn id="67" dur="500" accel="50000" fill="hold">
                                          <p:stCondLst>
                                            <p:cond delay="500"/>
                                          </p:stCondLst>
                                        </p:cTn>
                                        <p:tgtEl>
                                          <p:spTgt spid="25"/>
                                        </p:tgtEl>
                                        <p:attrNameLst>
                                          <p:attrName>ppt_w</p:attrName>
                                        </p:attrNameLst>
                                      </p:cBhvr>
                                      <p:tavLst>
                                        <p:tav tm="0">
                                          <p:val>
                                            <p:strVal val="#ppt_w*.05"/>
                                          </p:val>
                                        </p:tav>
                                        <p:tav tm="100000">
                                          <p:val>
                                            <p:strVal val="#ppt_w"/>
                                          </p:val>
                                        </p:tav>
                                      </p:tavLst>
                                    </p:anim>
                                    <p:anim calcmode="lin" valueType="num">
                                      <p:cBhvr>
                                        <p:cTn id="68" dur="1000" fill="hold"/>
                                        <p:tgtEl>
                                          <p:spTgt spid="25"/>
                                        </p:tgtEl>
                                        <p:attrNameLst>
                                          <p:attrName>ppt_h</p:attrName>
                                        </p:attrNameLst>
                                      </p:cBhvr>
                                      <p:tavLst>
                                        <p:tav tm="0">
                                          <p:val>
                                            <p:strVal val="#ppt_h"/>
                                          </p:val>
                                        </p:tav>
                                        <p:tav tm="100000">
                                          <p:val>
                                            <p:strVal val="#ppt_h"/>
                                          </p:val>
                                        </p:tav>
                                      </p:tavLst>
                                    </p:anim>
                                    <p:anim calcmode="lin" valueType="num">
                                      <p:cBhvr>
                                        <p:cTn id="69" dur="500" decel="50000" fill="hold">
                                          <p:stCondLst>
                                            <p:cond delay="0"/>
                                          </p:stCondLst>
                                        </p:cTn>
                                        <p:tgtEl>
                                          <p:spTgt spid="25"/>
                                        </p:tgtEl>
                                        <p:attrNameLst>
                                          <p:attrName>ppt_x</p:attrName>
                                        </p:attrNameLst>
                                      </p:cBhvr>
                                      <p:tavLst>
                                        <p:tav tm="0">
                                          <p:val>
                                            <p:strVal val="#ppt_x+.4"/>
                                          </p:val>
                                        </p:tav>
                                        <p:tav tm="100000">
                                          <p:val>
                                            <p:strVal val="#ppt_x"/>
                                          </p:val>
                                        </p:tav>
                                      </p:tavLst>
                                    </p:anim>
                                    <p:anim calcmode="lin" valueType="num">
                                      <p:cBhvr>
                                        <p:cTn id="70" dur="500" decel="50000" fill="hold">
                                          <p:stCondLst>
                                            <p:cond delay="0"/>
                                          </p:stCondLst>
                                        </p:cTn>
                                        <p:tgtEl>
                                          <p:spTgt spid="25"/>
                                        </p:tgtEl>
                                        <p:attrNameLst>
                                          <p:attrName>ppt_y</p:attrName>
                                        </p:attrNameLst>
                                      </p:cBhvr>
                                      <p:tavLst>
                                        <p:tav tm="0">
                                          <p:val>
                                            <p:strVal val="#ppt_y-.2"/>
                                          </p:val>
                                        </p:tav>
                                        <p:tav tm="100000">
                                          <p:val>
                                            <p:strVal val="#ppt_y+.1"/>
                                          </p:val>
                                        </p:tav>
                                      </p:tavLst>
                                    </p:anim>
                                    <p:anim calcmode="lin" valueType="num">
                                      <p:cBhvr>
                                        <p:cTn id="71" dur="500" accel="50000" fill="hold">
                                          <p:stCondLst>
                                            <p:cond delay="500"/>
                                          </p:stCondLst>
                                        </p:cTn>
                                        <p:tgtEl>
                                          <p:spTgt spid="25"/>
                                        </p:tgtEl>
                                        <p:attrNameLst>
                                          <p:attrName>ppt_y</p:attrName>
                                        </p:attrNameLst>
                                      </p:cBhvr>
                                      <p:tavLst>
                                        <p:tav tm="0">
                                          <p:val>
                                            <p:strVal val="#ppt_y+.1"/>
                                          </p:val>
                                        </p:tav>
                                        <p:tav tm="100000">
                                          <p:val>
                                            <p:strVal val="#ppt_y"/>
                                          </p:val>
                                        </p:tav>
                                      </p:tavLst>
                                    </p:anim>
                                    <p:animEffect transition="in" filter="fade">
                                      <p:cBhvr>
                                        <p:cTn id="72" dur="1000" decel="50000">
                                          <p:stCondLst>
                                            <p:cond delay="0"/>
                                          </p:stCondLst>
                                        </p:cTn>
                                        <p:tgtEl>
                                          <p:spTgt spid="25"/>
                                        </p:tgtEl>
                                      </p:cBhvr>
                                    </p:animEffect>
                                  </p:childTnLst>
                                </p:cTn>
                              </p:par>
                            </p:childTnLst>
                          </p:cTn>
                        </p:par>
                      </p:childTnLst>
                    </p:cTn>
                  </p:par>
                  <p:par>
                    <p:cTn id="73" fill="hold">
                      <p:stCondLst>
                        <p:cond delay="indefinite"/>
                      </p:stCondLst>
                      <p:childTnLst>
                        <p:par>
                          <p:cTn id="74" fill="hold">
                            <p:stCondLst>
                              <p:cond delay="0"/>
                            </p:stCondLst>
                            <p:childTnLst>
                              <p:par>
                                <p:cTn id="75" presetID="25" presetClass="entr" presetSubtype="0" fill="hold" grpId="0" nodeType="clickEffect">
                                  <p:stCondLst>
                                    <p:cond delay="0"/>
                                  </p:stCondLst>
                                  <p:childTnLst>
                                    <p:set>
                                      <p:cBhvr>
                                        <p:cTn id="76" dur="1" fill="hold">
                                          <p:stCondLst>
                                            <p:cond delay="0"/>
                                          </p:stCondLst>
                                        </p:cTn>
                                        <p:tgtEl>
                                          <p:spTgt spid="26"/>
                                        </p:tgtEl>
                                        <p:attrNameLst>
                                          <p:attrName>style.visibility</p:attrName>
                                        </p:attrNameLst>
                                      </p:cBhvr>
                                      <p:to>
                                        <p:strVal val="visible"/>
                                      </p:to>
                                    </p:set>
                                    <p:anim calcmode="lin" valueType="num">
                                      <p:cBhvr>
                                        <p:cTn id="77" dur="500" decel="50000" fill="hold">
                                          <p:stCondLst>
                                            <p:cond delay="0"/>
                                          </p:stCondLst>
                                        </p:cTn>
                                        <p:tgtEl>
                                          <p:spTgt spid="26"/>
                                        </p:tgtEl>
                                        <p:attrNameLst>
                                          <p:attrName>style.rotation</p:attrName>
                                        </p:attrNameLst>
                                      </p:cBhvr>
                                      <p:tavLst>
                                        <p:tav tm="0">
                                          <p:val>
                                            <p:fltVal val="-90"/>
                                          </p:val>
                                        </p:tav>
                                        <p:tav tm="100000">
                                          <p:val>
                                            <p:fltVal val="0"/>
                                          </p:val>
                                        </p:tav>
                                      </p:tavLst>
                                    </p:anim>
                                    <p:anim calcmode="lin" valueType="num">
                                      <p:cBhvr>
                                        <p:cTn id="78" dur="500" decel="50000" fill="hold">
                                          <p:stCondLst>
                                            <p:cond delay="0"/>
                                          </p:stCondLst>
                                        </p:cTn>
                                        <p:tgtEl>
                                          <p:spTgt spid="26"/>
                                        </p:tgtEl>
                                        <p:attrNameLst>
                                          <p:attrName>ppt_w</p:attrName>
                                        </p:attrNameLst>
                                      </p:cBhvr>
                                      <p:tavLst>
                                        <p:tav tm="0">
                                          <p:val>
                                            <p:strVal val="#ppt_w"/>
                                          </p:val>
                                        </p:tav>
                                        <p:tav tm="100000">
                                          <p:val>
                                            <p:strVal val="#ppt_w*.05"/>
                                          </p:val>
                                        </p:tav>
                                      </p:tavLst>
                                    </p:anim>
                                    <p:anim calcmode="lin" valueType="num">
                                      <p:cBhvr>
                                        <p:cTn id="79" dur="500" accel="50000" fill="hold">
                                          <p:stCondLst>
                                            <p:cond delay="500"/>
                                          </p:stCondLst>
                                        </p:cTn>
                                        <p:tgtEl>
                                          <p:spTgt spid="26"/>
                                        </p:tgtEl>
                                        <p:attrNameLst>
                                          <p:attrName>ppt_w</p:attrName>
                                        </p:attrNameLst>
                                      </p:cBhvr>
                                      <p:tavLst>
                                        <p:tav tm="0">
                                          <p:val>
                                            <p:strVal val="#ppt_w*.05"/>
                                          </p:val>
                                        </p:tav>
                                        <p:tav tm="100000">
                                          <p:val>
                                            <p:strVal val="#ppt_w"/>
                                          </p:val>
                                        </p:tav>
                                      </p:tavLst>
                                    </p:anim>
                                    <p:anim calcmode="lin" valueType="num">
                                      <p:cBhvr>
                                        <p:cTn id="80" dur="1000" fill="hold"/>
                                        <p:tgtEl>
                                          <p:spTgt spid="26"/>
                                        </p:tgtEl>
                                        <p:attrNameLst>
                                          <p:attrName>ppt_h</p:attrName>
                                        </p:attrNameLst>
                                      </p:cBhvr>
                                      <p:tavLst>
                                        <p:tav tm="0">
                                          <p:val>
                                            <p:strVal val="#ppt_h"/>
                                          </p:val>
                                        </p:tav>
                                        <p:tav tm="100000">
                                          <p:val>
                                            <p:strVal val="#ppt_h"/>
                                          </p:val>
                                        </p:tav>
                                      </p:tavLst>
                                    </p:anim>
                                    <p:anim calcmode="lin" valueType="num">
                                      <p:cBhvr>
                                        <p:cTn id="81" dur="500" decel="50000" fill="hold">
                                          <p:stCondLst>
                                            <p:cond delay="0"/>
                                          </p:stCondLst>
                                        </p:cTn>
                                        <p:tgtEl>
                                          <p:spTgt spid="26"/>
                                        </p:tgtEl>
                                        <p:attrNameLst>
                                          <p:attrName>ppt_x</p:attrName>
                                        </p:attrNameLst>
                                      </p:cBhvr>
                                      <p:tavLst>
                                        <p:tav tm="0">
                                          <p:val>
                                            <p:strVal val="#ppt_x+.4"/>
                                          </p:val>
                                        </p:tav>
                                        <p:tav tm="100000">
                                          <p:val>
                                            <p:strVal val="#ppt_x"/>
                                          </p:val>
                                        </p:tav>
                                      </p:tavLst>
                                    </p:anim>
                                    <p:anim calcmode="lin" valueType="num">
                                      <p:cBhvr>
                                        <p:cTn id="82" dur="500" decel="50000" fill="hold">
                                          <p:stCondLst>
                                            <p:cond delay="0"/>
                                          </p:stCondLst>
                                        </p:cTn>
                                        <p:tgtEl>
                                          <p:spTgt spid="26"/>
                                        </p:tgtEl>
                                        <p:attrNameLst>
                                          <p:attrName>ppt_y</p:attrName>
                                        </p:attrNameLst>
                                      </p:cBhvr>
                                      <p:tavLst>
                                        <p:tav tm="0">
                                          <p:val>
                                            <p:strVal val="#ppt_y-.2"/>
                                          </p:val>
                                        </p:tav>
                                        <p:tav tm="100000">
                                          <p:val>
                                            <p:strVal val="#ppt_y+.1"/>
                                          </p:val>
                                        </p:tav>
                                      </p:tavLst>
                                    </p:anim>
                                    <p:anim calcmode="lin" valueType="num">
                                      <p:cBhvr>
                                        <p:cTn id="83" dur="500" accel="50000" fill="hold">
                                          <p:stCondLst>
                                            <p:cond delay="500"/>
                                          </p:stCondLst>
                                        </p:cTn>
                                        <p:tgtEl>
                                          <p:spTgt spid="26"/>
                                        </p:tgtEl>
                                        <p:attrNameLst>
                                          <p:attrName>ppt_y</p:attrName>
                                        </p:attrNameLst>
                                      </p:cBhvr>
                                      <p:tavLst>
                                        <p:tav tm="0">
                                          <p:val>
                                            <p:strVal val="#ppt_y+.1"/>
                                          </p:val>
                                        </p:tav>
                                        <p:tav tm="100000">
                                          <p:val>
                                            <p:strVal val="#ppt_y"/>
                                          </p:val>
                                        </p:tav>
                                      </p:tavLst>
                                    </p:anim>
                                    <p:animEffect transition="in" filter="fade">
                                      <p:cBhvr>
                                        <p:cTn id="84" dur="1000" decel="50000">
                                          <p:stCondLst>
                                            <p:cond delay="0"/>
                                          </p:stCondLst>
                                        </p:cTn>
                                        <p:tgtEl>
                                          <p:spTgt spid="26"/>
                                        </p:tgtEl>
                                      </p:cBhvr>
                                    </p:animEffect>
                                  </p:childTnLst>
                                </p:cTn>
                              </p:par>
                            </p:childTnLst>
                          </p:cTn>
                        </p:par>
                      </p:childTnLst>
                    </p:cTn>
                  </p:par>
                  <p:par>
                    <p:cTn id="85" fill="hold">
                      <p:stCondLst>
                        <p:cond delay="indefinite"/>
                      </p:stCondLst>
                      <p:childTnLst>
                        <p:par>
                          <p:cTn id="86" fill="hold">
                            <p:stCondLst>
                              <p:cond delay="0"/>
                            </p:stCondLst>
                            <p:childTnLst>
                              <p:par>
                                <p:cTn id="87" presetID="3" presetClass="exit" presetSubtype="10" fill="hold" nodeType="clickEffect">
                                  <p:stCondLst>
                                    <p:cond delay="0"/>
                                  </p:stCondLst>
                                  <p:childTnLst>
                                    <p:animEffect transition="out" filter="blinds(horizontal)">
                                      <p:cBhvr>
                                        <p:cTn id="88" dur="500"/>
                                        <p:tgtEl>
                                          <p:spTgt spid="25"/>
                                        </p:tgtEl>
                                      </p:cBhvr>
                                    </p:animEffect>
                                    <p:set>
                                      <p:cBhvr>
                                        <p:cTn id="89" dur="1" fill="hold">
                                          <p:stCondLst>
                                            <p:cond delay="499"/>
                                          </p:stCondLst>
                                        </p:cTn>
                                        <p:tgtEl>
                                          <p:spTgt spid="25"/>
                                        </p:tgtEl>
                                        <p:attrNameLst>
                                          <p:attrName>style.visibility</p:attrName>
                                        </p:attrNameLst>
                                      </p:cBhvr>
                                      <p:to>
                                        <p:strVal val="hidden"/>
                                      </p:to>
                                    </p:set>
                                  </p:childTnLst>
                                </p:cTn>
                              </p:par>
                              <p:par>
                                <p:cTn id="90" presetID="3" presetClass="exit" presetSubtype="10" fill="hold" grpId="2" nodeType="withEffect">
                                  <p:stCondLst>
                                    <p:cond delay="0"/>
                                  </p:stCondLst>
                                  <p:childTnLst>
                                    <p:animEffect transition="out" filter="blinds(horizontal)">
                                      <p:cBhvr>
                                        <p:cTn id="91" dur="500"/>
                                        <p:tgtEl>
                                          <p:spTgt spid="26"/>
                                        </p:tgtEl>
                                      </p:cBhvr>
                                    </p:animEffect>
                                    <p:set>
                                      <p:cBhvr>
                                        <p:cTn id="92" dur="1" fill="hold">
                                          <p:stCondLst>
                                            <p:cond delay="499"/>
                                          </p:stCondLst>
                                        </p:cTn>
                                        <p:tgtEl>
                                          <p:spTgt spid="26"/>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25" presetClass="entr" presetSubtype="0" fill="hold" nodeType="clickEffect">
                                  <p:stCondLst>
                                    <p:cond delay="0"/>
                                  </p:stCondLst>
                                  <p:childTnLst>
                                    <p:set>
                                      <p:cBhvr>
                                        <p:cTn id="96" dur="1" fill="hold">
                                          <p:stCondLst>
                                            <p:cond delay="0"/>
                                          </p:stCondLst>
                                        </p:cTn>
                                        <p:tgtEl>
                                          <p:spTgt spid="28"/>
                                        </p:tgtEl>
                                        <p:attrNameLst>
                                          <p:attrName>style.visibility</p:attrName>
                                        </p:attrNameLst>
                                      </p:cBhvr>
                                      <p:to>
                                        <p:strVal val="visible"/>
                                      </p:to>
                                    </p:set>
                                    <p:anim calcmode="lin" valueType="num">
                                      <p:cBhvr>
                                        <p:cTn id="97" dur="500" decel="50000" fill="hold">
                                          <p:stCondLst>
                                            <p:cond delay="0"/>
                                          </p:stCondLst>
                                        </p:cTn>
                                        <p:tgtEl>
                                          <p:spTgt spid="28"/>
                                        </p:tgtEl>
                                        <p:attrNameLst>
                                          <p:attrName>style.rotation</p:attrName>
                                        </p:attrNameLst>
                                      </p:cBhvr>
                                      <p:tavLst>
                                        <p:tav tm="0">
                                          <p:val>
                                            <p:fltVal val="-90"/>
                                          </p:val>
                                        </p:tav>
                                        <p:tav tm="100000">
                                          <p:val>
                                            <p:fltVal val="0"/>
                                          </p:val>
                                        </p:tav>
                                      </p:tavLst>
                                    </p:anim>
                                    <p:anim calcmode="lin" valueType="num">
                                      <p:cBhvr>
                                        <p:cTn id="98" dur="500" decel="50000" fill="hold">
                                          <p:stCondLst>
                                            <p:cond delay="0"/>
                                          </p:stCondLst>
                                        </p:cTn>
                                        <p:tgtEl>
                                          <p:spTgt spid="28"/>
                                        </p:tgtEl>
                                        <p:attrNameLst>
                                          <p:attrName>ppt_w</p:attrName>
                                        </p:attrNameLst>
                                      </p:cBhvr>
                                      <p:tavLst>
                                        <p:tav tm="0">
                                          <p:val>
                                            <p:strVal val="#ppt_w"/>
                                          </p:val>
                                        </p:tav>
                                        <p:tav tm="100000">
                                          <p:val>
                                            <p:strVal val="#ppt_w*.05"/>
                                          </p:val>
                                        </p:tav>
                                      </p:tavLst>
                                    </p:anim>
                                    <p:anim calcmode="lin" valueType="num">
                                      <p:cBhvr>
                                        <p:cTn id="99" dur="500" accel="50000" fill="hold">
                                          <p:stCondLst>
                                            <p:cond delay="500"/>
                                          </p:stCondLst>
                                        </p:cTn>
                                        <p:tgtEl>
                                          <p:spTgt spid="28"/>
                                        </p:tgtEl>
                                        <p:attrNameLst>
                                          <p:attrName>ppt_w</p:attrName>
                                        </p:attrNameLst>
                                      </p:cBhvr>
                                      <p:tavLst>
                                        <p:tav tm="0">
                                          <p:val>
                                            <p:strVal val="#ppt_w*.05"/>
                                          </p:val>
                                        </p:tav>
                                        <p:tav tm="100000">
                                          <p:val>
                                            <p:strVal val="#ppt_w"/>
                                          </p:val>
                                        </p:tav>
                                      </p:tavLst>
                                    </p:anim>
                                    <p:anim calcmode="lin" valueType="num">
                                      <p:cBhvr>
                                        <p:cTn id="100" dur="1000" fill="hold"/>
                                        <p:tgtEl>
                                          <p:spTgt spid="28"/>
                                        </p:tgtEl>
                                        <p:attrNameLst>
                                          <p:attrName>ppt_h</p:attrName>
                                        </p:attrNameLst>
                                      </p:cBhvr>
                                      <p:tavLst>
                                        <p:tav tm="0">
                                          <p:val>
                                            <p:strVal val="#ppt_h"/>
                                          </p:val>
                                        </p:tav>
                                        <p:tav tm="100000">
                                          <p:val>
                                            <p:strVal val="#ppt_h"/>
                                          </p:val>
                                        </p:tav>
                                      </p:tavLst>
                                    </p:anim>
                                    <p:anim calcmode="lin" valueType="num">
                                      <p:cBhvr>
                                        <p:cTn id="101" dur="500" decel="50000" fill="hold">
                                          <p:stCondLst>
                                            <p:cond delay="0"/>
                                          </p:stCondLst>
                                        </p:cTn>
                                        <p:tgtEl>
                                          <p:spTgt spid="28"/>
                                        </p:tgtEl>
                                        <p:attrNameLst>
                                          <p:attrName>ppt_x</p:attrName>
                                        </p:attrNameLst>
                                      </p:cBhvr>
                                      <p:tavLst>
                                        <p:tav tm="0">
                                          <p:val>
                                            <p:strVal val="#ppt_x+.4"/>
                                          </p:val>
                                        </p:tav>
                                        <p:tav tm="100000">
                                          <p:val>
                                            <p:strVal val="#ppt_x"/>
                                          </p:val>
                                        </p:tav>
                                      </p:tavLst>
                                    </p:anim>
                                    <p:anim calcmode="lin" valueType="num">
                                      <p:cBhvr>
                                        <p:cTn id="102" dur="500" decel="50000" fill="hold">
                                          <p:stCondLst>
                                            <p:cond delay="0"/>
                                          </p:stCondLst>
                                        </p:cTn>
                                        <p:tgtEl>
                                          <p:spTgt spid="28"/>
                                        </p:tgtEl>
                                        <p:attrNameLst>
                                          <p:attrName>ppt_y</p:attrName>
                                        </p:attrNameLst>
                                      </p:cBhvr>
                                      <p:tavLst>
                                        <p:tav tm="0">
                                          <p:val>
                                            <p:strVal val="#ppt_y-.2"/>
                                          </p:val>
                                        </p:tav>
                                        <p:tav tm="100000">
                                          <p:val>
                                            <p:strVal val="#ppt_y+.1"/>
                                          </p:val>
                                        </p:tav>
                                      </p:tavLst>
                                    </p:anim>
                                    <p:anim calcmode="lin" valueType="num">
                                      <p:cBhvr>
                                        <p:cTn id="103" dur="500" accel="50000" fill="hold">
                                          <p:stCondLst>
                                            <p:cond delay="500"/>
                                          </p:stCondLst>
                                        </p:cTn>
                                        <p:tgtEl>
                                          <p:spTgt spid="28"/>
                                        </p:tgtEl>
                                        <p:attrNameLst>
                                          <p:attrName>ppt_y</p:attrName>
                                        </p:attrNameLst>
                                      </p:cBhvr>
                                      <p:tavLst>
                                        <p:tav tm="0">
                                          <p:val>
                                            <p:strVal val="#ppt_y+.1"/>
                                          </p:val>
                                        </p:tav>
                                        <p:tav tm="100000">
                                          <p:val>
                                            <p:strVal val="#ppt_y"/>
                                          </p:val>
                                        </p:tav>
                                      </p:tavLst>
                                    </p:anim>
                                    <p:animEffect transition="in" filter="fade">
                                      <p:cBhvr>
                                        <p:cTn id="104" dur="1000" decel="50000">
                                          <p:stCondLst>
                                            <p:cond delay="0"/>
                                          </p:stCondLst>
                                        </p:cTn>
                                        <p:tgtEl>
                                          <p:spTgt spid="28"/>
                                        </p:tgtEl>
                                      </p:cBhvr>
                                    </p:animEffect>
                                  </p:childTnLst>
                                </p:cTn>
                              </p:par>
                              <p:par>
                                <p:cTn id="105" presetID="25" presetClass="entr" presetSubtype="0" fill="hold" nodeType="with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decel="50000" fill="hold">
                                          <p:stCondLst>
                                            <p:cond delay="0"/>
                                          </p:stCondLst>
                                        </p:cTn>
                                        <p:tgtEl>
                                          <p:spTgt spid="27"/>
                                        </p:tgtEl>
                                        <p:attrNameLst>
                                          <p:attrName>style.rotation</p:attrName>
                                        </p:attrNameLst>
                                      </p:cBhvr>
                                      <p:tavLst>
                                        <p:tav tm="0">
                                          <p:val>
                                            <p:fltVal val="-90"/>
                                          </p:val>
                                        </p:tav>
                                        <p:tav tm="100000">
                                          <p:val>
                                            <p:fltVal val="0"/>
                                          </p:val>
                                        </p:tav>
                                      </p:tavLst>
                                    </p:anim>
                                    <p:anim calcmode="lin" valueType="num">
                                      <p:cBhvr>
                                        <p:cTn id="108" dur="500" decel="50000" fill="hold">
                                          <p:stCondLst>
                                            <p:cond delay="0"/>
                                          </p:stCondLst>
                                        </p:cTn>
                                        <p:tgtEl>
                                          <p:spTgt spid="27"/>
                                        </p:tgtEl>
                                        <p:attrNameLst>
                                          <p:attrName>ppt_w</p:attrName>
                                        </p:attrNameLst>
                                      </p:cBhvr>
                                      <p:tavLst>
                                        <p:tav tm="0">
                                          <p:val>
                                            <p:strVal val="#ppt_w"/>
                                          </p:val>
                                        </p:tav>
                                        <p:tav tm="100000">
                                          <p:val>
                                            <p:strVal val="#ppt_w*.05"/>
                                          </p:val>
                                        </p:tav>
                                      </p:tavLst>
                                    </p:anim>
                                    <p:anim calcmode="lin" valueType="num">
                                      <p:cBhvr>
                                        <p:cTn id="109" dur="500" accel="50000" fill="hold">
                                          <p:stCondLst>
                                            <p:cond delay="500"/>
                                          </p:stCondLst>
                                        </p:cTn>
                                        <p:tgtEl>
                                          <p:spTgt spid="27"/>
                                        </p:tgtEl>
                                        <p:attrNameLst>
                                          <p:attrName>ppt_w</p:attrName>
                                        </p:attrNameLst>
                                      </p:cBhvr>
                                      <p:tavLst>
                                        <p:tav tm="0">
                                          <p:val>
                                            <p:strVal val="#ppt_w*.05"/>
                                          </p:val>
                                        </p:tav>
                                        <p:tav tm="100000">
                                          <p:val>
                                            <p:strVal val="#ppt_w"/>
                                          </p:val>
                                        </p:tav>
                                      </p:tavLst>
                                    </p:anim>
                                    <p:anim calcmode="lin" valueType="num">
                                      <p:cBhvr>
                                        <p:cTn id="110" dur="1000" fill="hold"/>
                                        <p:tgtEl>
                                          <p:spTgt spid="27"/>
                                        </p:tgtEl>
                                        <p:attrNameLst>
                                          <p:attrName>ppt_h</p:attrName>
                                        </p:attrNameLst>
                                      </p:cBhvr>
                                      <p:tavLst>
                                        <p:tav tm="0">
                                          <p:val>
                                            <p:strVal val="#ppt_h"/>
                                          </p:val>
                                        </p:tav>
                                        <p:tav tm="100000">
                                          <p:val>
                                            <p:strVal val="#ppt_h"/>
                                          </p:val>
                                        </p:tav>
                                      </p:tavLst>
                                    </p:anim>
                                    <p:anim calcmode="lin" valueType="num">
                                      <p:cBhvr>
                                        <p:cTn id="111" dur="500" decel="50000" fill="hold">
                                          <p:stCondLst>
                                            <p:cond delay="0"/>
                                          </p:stCondLst>
                                        </p:cTn>
                                        <p:tgtEl>
                                          <p:spTgt spid="27"/>
                                        </p:tgtEl>
                                        <p:attrNameLst>
                                          <p:attrName>ppt_x</p:attrName>
                                        </p:attrNameLst>
                                      </p:cBhvr>
                                      <p:tavLst>
                                        <p:tav tm="0">
                                          <p:val>
                                            <p:strVal val="#ppt_x+.4"/>
                                          </p:val>
                                        </p:tav>
                                        <p:tav tm="100000">
                                          <p:val>
                                            <p:strVal val="#ppt_x"/>
                                          </p:val>
                                        </p:tav>
                                      </p:tavLst>
                                    </p:anim>
                                    <p:anim calcmode="lin" valueType="num">
                                      <p:cBhvr>
                                        <p:cTn id="112" dur="500" decel="50000" fill="hold">
                                          <p:stCondLst>
                                            <p:cond delay="0"/>
                                          </p:stCondLst>
                                        </p:cTn>
                                        <p:tgtEl>
                                          <p:spTgt spid="27"/>
                                        </p:tgtEl>
                                        <p:attrNameLst>
                                          <p:attrName>ppt_y</p:attrName>
                                        </p:attrNameLst>
                                      </p:cBhvr>
                                      <p:tavLst>
                                        <p:tav tm="0">
                                          <p:val>
                                            <p:strVal val="#ppt_y-.2"/>
                                          </p:val>
                                        </p:tav>
                                        <p:tav tm="100000">
                                          <p:val>
                                            <p:strVal val="#ppt_y+.1"/>
                                          </p:val>
                                        </p:tav>
                                      </p:tavLst>
                                    </p:anim>
                                    <p:anim calcmode="lin" valueType="num">
                                      <p:cBhvr>
                                        <p:cTn id="113" dur="500" accel="50000" fill="hold">
                                          <p:stCondLst>
                                            <p:cond delay="500"/>
                                          </p:stCondLst>
                                        </p:cTn>
                                        <p:tgtEl>
                                          <p:spTgt spid="27"/>
                                        </p:tgtEl>
                                        <p:attrNameLst>
                                          <p:attrName>ppt_y</p:attrName>
                                        </p:attrNameLst>
                                      </p:cBhvr>
                                      <p:tavLst>
                                        <p:tav tm="0">
                                          <p:val>
                                            <p:strVal val="#ppt_y+.1"/>
                                          </p:val>
                                        </p:tav>
                                        <p:tav tm="100000">
                                          <p:val>
                                            <p:strVal val="#ppt_y"/>
                                          </p:val>
                                        </p:tav>
                                      </p:tavLst>
                                    </p:anim>
                                    <p:animEffect transition="in" filter="fade">
                                      <p:cBhvr>
                                        <p:cTn id="114" dur="1000" decel="50000">
                                          <p:stCondLst>
                                            <p:cond delay="0"/>
                                          </p:stCondLst>
                                        </p:cTn>
                                        <p:tgtEl>
                                          <p:spTgt spid="27"/>
                                        </p:tgtEl>
                                      </p:cBhvr>
                                    </p:animEffect>
                                  </p:childTnLst>
                                </p:cTn>
                              </p:par>
                              <p:par>
                                <p:cTn id="115" presetID="25" presetClass="entr" presetSubtype="0" fill="hold" nodeType="withEffect">
                                  <p:stCondLst>
                                    <p:cond delay="0"/>
                                  </p:stCondLst>
                                  <p:childTnLst>
                                    <p:set>
                                      <p:cBhvr>
                                        <p:cTn id="116" dur="1" fill="hold">
                                          <p:stCondLst>
                                            <p:cond delay="0"/>
                                          </p:stCondLst>
                                        </p:cTn>
                                        <p:tgtEl>
                                          <p:spTgt spid="30"/>
                                        </p:tgtEl>
                                        <p:attrNameLst>
                                          <p:attrName>style.visibility</p:attrName>
                                        </p:attrNameLst>
                                      </p:cBhvr>
                                      <p:to>
                                        <p:strVal val="visible"/>
                                      </p:to>
                                    </p:set>
                                    <p:anim calcmode="lin" valueType="num">
                                      <p:cBhvr>
                                        <p:cTn id="117" dur="500" decel="50000" fill="hold">
                                          <p:stCondLst>
                                            <p:cond delay="0"/>
                                          </p:stCondLst>
                                        </p:cTn>
                                        <p:tgtEl>
                                          <p:spTgt spid="30"/>
                                        </p:tgtEl>
                                        <p:attrNameLst>
                                          <p:attrName>style.rotation</p:attrName>
                                        </p:attrNameLst>
                                      </p:cBhvr>
                                      <p:tavLst>
                                        <p:tav tm="0">
                                          <p:val>
                                            <p:fltVal val="-90"/>
                                          </p:val>
                                        </p:tav>
                                        <p:tav tm="100000">
                                          <p:val>
                                            <p:fltVal val="0"/>
                                          </p:val>
                                        </p:tav>
                                      </p:tavLst>
                                    </p:anim>
                                    <p:anim calcmode="lin" valueType="num">
                                      <p:cBhvr>
                                        <p:cTn id="118" dur="500" decel="50000" fill="hold">
                                          <p:stCondLst>
                                            <p:cond delay="0"/>
                                          </p:stCondLst>
                                        </p:cTn>
                                        <p:tgtEl>
                                          <p:spTgt spid="30"/>
                                        </p:tgtEl>
                                        <p:attrNameLst>
                                          <p:attrName>ppt_w</p:attrName>
                                        </p:attrNameLst>
                                      </p:cBhvr>
                                      <p:tavLst>
                                        <p:tav tm="0">
                                          <p:val>
                                            <p:strVal val="#ppt_w"/>
                                          </p:val>
                                        </p:tav>
                                        <p:tav tm="100000">
                                          <p:val>
                                            <p:strVal val="#ppt_w*.05"/>
                                          </p:val>
                                        </p:tav>
                                      </p:tavLst>
                                    </p:anim>
                                    <p:anim calcmode="lin" valueType="num">
                                      <p:cBhvr>
                                        <p:cTn id="119" dur="500" accel="50000" fill="hold">
                                          <p:stCondLst>
                                            <p:cond delay="500"/>
                                          </p:stCondLst>
                                        </p:cTn>
                                        <p:tgtEl>
                                          <p:spTgt spid="30"/>
                                        </p:tgtEl>
                                        <p:attrNameLst>
                                          <p:attrName>ppt_w</p:attrName>
                                        </p:attrNameLst>
                                      </p:cBhvr>
                                      <p:tavLst>
                                        <p:tav tm="0">
                                          <p:val>
                                            <p:strVal val="#ppt_w*.05"/>
                                          </p:val>
                                        </p:tav>
                                        <p:tav tm="100000">
                                          <p:val>
                                            <p:strVal val="#ppt_w"/>
                                          </p:val>
                                        </p:tav>
                                      </p:tavLst>
                                    </p:anim>
                                    <p:anim calcmode="lin" valueType="num">
                                      <p:cBhvr>
                                        <p:cTn id="120" dur="1000" fill="hold"/>
                                        <p:tgtEl>
                                          <p:spTgt spid="30"/>
                                        </p:tgtEl>
                                        <p:attrNameLst>
                                          <p:attrName>ppt_h</p:attrName>
                                        </p:attrNameLst>
                                      </p:cBhvr>
                                      <p:tavLst>
                                        <p:tav tm="0">
                                          <p:val>
                                            <p:strVal val="#ppt_h"/>
                                          </p:val>
                                        </p:tav>
                                        <p:tav tm="100000">
                                          <p:val>
                                            <p:strVal val="#ppt_h"/>
                                          </p:val>
                                        </p:tav>
                                      </p:tavLst>
                                    </p:anim>
                                    <p:anim calcmode="lin" valueType="num">
                                      <p:cBhvr>
                                        <p:cTn id="121" dur="500" decel="50000" fill="hold">
                                          <p:stCondLst>
                                            <p:cond delay="0"/>
                                          </p:stCondLst>
                                        </p:cTn>
                                        <p:tgtEl>
                                          <p:spTgt spid="30"/>
                                        </p:tgtEl>
                                        <p:attrNameLst>
                                          <p:attrName>ppt_x</p:attrName>
                                        </p:attrNameLst>
                                      </p:cBhvr>
                                      <p:tavLst>
                                        <p:tav tm="0">
                                          <p:val>
                                            <p:strVal val="#ppt_x+.4"/>
                                          </p:val>
                                        </p:tav>
                                        <p:tav tm="100000">
                                          <p:val>
                                            <p:strVal val="#ppt_x"/>
                                          </p:val>
                                        </p:tav>
                                      </p:tavLst>
                                    </p:anim>
                                    <p:anim calcmode="lin" valueType="num">
                                      <p:cBhvr>
                                        <p:cTn id="122" dur="500" decel="50000" fill="hold">
                                          <p:stCondLst>
                                            <p:cond delay="0"/>
                                          </p:stCondLst>
                                        </p:cTn>
                                        <p:tgtEl>
                                          <p:spTgt spid="30"/>
                                        </p:tgtEl>
                                        <p:attrNameLst>
                                          <p:attrName>ppt_y</p:attrName>
                                        </p:attrNameLst>
                                      </p:cBhvr>
                                      <p:tavLst>
                                        <p:tav tm="0">
                                          <p:val>
                                            <p:strVal val="#ppt_y-.2"/>
                                          </p:val>
                                        </p:tav>
                                        <p:tav tm="100000">
                                          <p:val>
                                            <p:strVal val="#ppt_y+.1"/>
                                          </p:val>
                                        </p:tav>
                                      </p:tavLst>
                                    </p:anim>
                                    <p:anim calcmode="lin" valueType="num">
                                      <p:cBhvr>
                                        <p:cTn id="123" dur="500" accel="50000" fill="hold">
                                          <p:stCondLst>
                                            <p:cond delay="500"/>
                                          </p:stCondLst>
                                        </p:cTn>
                                        <p:tgtEl>
                                          <p:spTgt spid="30"/>
                                        </p:tgtEl>
                                        <p:attrNameLst>
                                          <p:attrName>ppt_y</p:attrName>
                                        </p:attrNameLst>
                                      </p:cBhvr>
                                      <p:tavLst>
                                        <p:tav tm="0">
                                          <p:val>
                                            <p:strVal val="#ppt_y+.1"/>
                                          </p:val>
                                        </p:tav>
                                        <p:tav tm="100000">
                                          <p:val>
                                            <p:strVal val="#ppt_y"/>
                                          </p:val>
                                        </p:tav>
                                      </p:tavLst>
                                    </p:anim>
                                    <p:animEffect transition="in" filter="fade">
                                      <p:cBhvr>
                                        <p:cTn id="124" dur="1000" decel="50000">
                                          <p:stCondLst>
                                            <p:cond delay="0"/>
                                          </p:stCondLst>
                                        </p:cTn>
                                        <p:tgtEl>
                                          <p:spTgt spid="30"/>
                                        </p:tgtEl>
                                      </p:cBhvr>
                                    </p:animEffect>
                                  </p:childTnLst>
                                </p:cTn>
                              </p:par>
                              <p:par>
                                <p:cTn id="125" presetID="25" presetClass="entr" presetSubtype="0" fill="hold" nodeType="withEffect">
                                  <p:stCondLst>
                                    <p:cond delay="0"/>
                                  </p:stCondLst>
                                  <p:childTnLst>
                                    <p:set>
                                      <p:cBhvr>
                                        <p:cTn id="126" dur="1" fill="hold">
                                          <p:stCondLst>
                                            <p:cond delay="0"/>
                                          </p:stCondLst>
                                        </p:cTn>
                                        <p:tgtEl>
                                          <p:spTgt spid="31"/>
                                        </p:tgtEl>
                                        <p:attrNameLst>
                                          <p:attrName>style.visibility</p:attrName>
                                        </p:attrNameLst>
                                      </p:cBhvr>
                                      <p:to>
                                        <p:strVal val="visible"/>
                                      </p:to>
                                    </p:set>
                                    <p:anim calcmode="lin" valueType="num">
                                      <p:cBhvr>
                                        <p:cTn id="127" dur="500" decel="50000" fill="hold">
                                          <p:stCondLst>
                                            <p:cond delay="0"/>
                                          </p:stCondLst>
                                        </p:cTn>
                                        <p:tgtEl>
                                          <p:spTgt spid="31"/>
                                        </p:tgtEl>
                                        <p:attrNameLst>
                                          <p:attrName>style.rotation</p:attrName>
                                        </p:attrNameLst>
                                      </p:cBhvr>
                                      <p:tavLst>
                                        <p:tav tm="0">
                                          <p:val>
                                            <p:fltVal val="-90"/>
                                          </p:val>
                                        </p:tav>
                                        <p:tav tm="100000">
                                          <p:val>
                                            <p:fltVal val="0"/>
                                          </p:val>
                                        </p:tav>
                                      </p:tavLst>
                                    </p:anim>
                                    <p:anim calcmode="lin" valueType="num">
                                      <p:cBhvr>
                                        <p:cTn id="128" dur="500" decel="50000" fill="hold">
                                          <p:stCondLst>
                                            <p:cond delay="0"/>
                                          </p:stCondLst>
                                        </p:cTn>
                                        <p:tgtEl>
                                          <p:spTgt spid="31"/>
                                        </p:tgtEl>
                                        <p:attrNameLst>
                                          <p:attrName>ppt_w</p:attrName>
                                        </p:attrNameLst>
                                      </p:cBhvr>
                                      <p:tavLst>
                                        <p:tav tm="0">
                                          <p:val>
                                            <p:strVal val="#ppt_w"/>
                                          </p:val>
                                        </p:tav>
                                        <p:tav tm="100000">
                                          <p:val>
                                            <p:strVal val="#ppt_w*.05"/>
                                          </p:val>
                                        </p:tav>
                                      </p:tavLst>
                                    </p:anim>
                                    <p:anim calcmode="lin" valueType="num">
                                      <p:cBhvr>
                                        <p:cTn id="129" dur="500" accel="50000" fill="hold">
                                          <p:stCondLst>
                                            <p:cond delay="500"/>
                                          </p:stCondLst>
                                        </p:cTn>
                                        <p:tgtEl>
                                          <p:spTgt spid="31"/>
                                        </p:tgtEl>
                                        <p:attrNameLst>
                                          <p:attrName>ppt_w</p:attrName>
                                        </p:attrNameLst>
                                      </p:cBhvr>
                                      <p:tavLst>
                                        <p:tav tm="0">
                                          <p:val>
                                            <p:strVal val="#ppt_w*.05"/>
                                          </p:val>
                                        </p:tav>
                                        <p:tav tm="100000">
                                          <p:val>
                                            <p:strVal val="#ppt_w"/>
                                          </p:val>
                                        </p:tav>
                                      </p:tavLst>
                                    </p:anim>
                                    <p:anim calcmode="lin" valueType="num">
                                      <p:cBhvr>
                                        <p:cTn id="130" dur="1000" fill="hold"/>
                                        <p:tgtEl>
                                          <p:spTgt spid="31"/>
                                        </p:tgtEl>
                                        <p:attrNameLst>
                                          <p:attrName>ppt_h</p:attrName>
                                        </p:attrNameLst>
                                      </p:cBhvr>
                                      <p:tavLst>
                                        <p:tav tm="0">
                                          <p:val>
                                            <p:strVal val="#ppt_h"/>
                                          </p:val>
                                        </p:tav>
                                        <p:tav tm="100000">
                                          <p:val>
                                            <p:strVal val="#ppt_h"/>
                                          </p:val>
                                        </p:tav>
                                      </p:tavLst>
                                    </p:anim>
                                    <p:anim calcmode="lin" valueType="num">
                                      <p:cBhvr>
                                        <p:cTn id="131" dur="500" decel="50000" fill="hold">
                                          <p:stCondLst>
                                            <p:cond delay="0"/>
                                          </p:stCondLst>
                                        </p:cTn>
                                        <p:tgtEl>
                                          <p:spTgt spid="31"/>
                                        </p:tgtEl>
                                        <p:attrNameLst>
                                          <p:attrName>ppt_x</p:attrName>
                                        </p:attrNameLst>
                                      </p:cBhvr>
                                      <p:tavLst>
                                        <p:tav tm="0">
                                          <p:val>
                                            <p:strVal val="#ppt_x+.4"/>
                                          </p:val>
                                        </p:tav>
                                        <p:tav tm="100000">
                                          <p:val>
                                            <p:strVal val="#ppt_x"/>
                                          </p:val>
                                        </p:tav>
                                      </p:tavLst>
                                    </p:anim>
                                    <p:anim calcmode="lin" valueType="num">
                                      <p:cBhvr>
                                        <p:cTn id="132" dur="500" decel="50000" fill="hold">
                                          <p:stCondLst>
                                            <p:cond delay="0"/>
                                          </p:stCondLst>
                                        </p:cTn>
                                        <p:tgtEl>
                                          <p:spTgt spid="31"/>
                                        </p:tgtEl>
                                        <p:attrNameLst>
                                          <p:attrName>ppt_y</p:attrName>
                                        </p:attrNameLst>
                                      </p:cBhvr>
                                      <p:tavLst>
                                        <p:tav tm="0">
                                          <p:val>
                                            <p:strVal val="#ppt_y-.2"/>
                                          </p:val>
                                        </p:tav>
                                        <p:tav tm="100000">
                                          <p:val>
                                            <p:strVal val="#ppt_y+.1"/>
                                          </p:val>
                                        </p:tav>
                                      </p:tavLst>
                                    </p:anim>
                                    <p:anim calcmode="lin" valueType="num">
                                      <p:cBhvr>
                                        <p:cTn id="133" dur="500" accel="50000" fill="hold">
                                          <p:stCondLst>
                                            <p:cond delay="500"/>
                                          </p:stCondLst>
                                        </p:cTn>
                                        <p:tgtEl>
                                          <p:spTgt spid="31"/>
                                        </p:tgtEl>
                                        <p:attrNameLst>
                                          <p:attrName>ppt_y</p:attrName>
                                        </p:attrNameLst>
                                      </p:cBhvr>
                                      <p:tavLst>
                                        <p:tav tm="0">
                                          <p:val>
                                            <p:strVal val="#ppt_y+.1"/>
                                          </p:val>
                                        </p:tav>
                                        <p:tav tm="100000">
                                          <p:val>
                                            <p:strVal val="#ppt_y"/>
                                          </p:val>
                                        </p:tav>
                                      </p:tavLst>
                                    </p:anim>
                                    <p:animEffect transition="in" filter="fade">
                                      <p:cBhvr>
                                        <p:cTn id="134" dur="1000" decel="50000">
                                          <p:stCondLst>
                                            <p:cond delay="0"/>
                                          </p:stCondLst>
                                        </p:cTn>
                                        <p:tgtEl>
                                          <p:spTgt spid="31"/>
                                        </p:tgtEl>
                                      </p:cBhvr>
                                    </p:animEffect>
                                  </p:childTnLst>
                                </p:cTn>
                              </p:par>
                              <p:par>
                                <p:cTn id="135" presetID="25" presetClass="entr" presetSubtype="0" fill="hold" nodeType="withEffect">
                                  <p:stCondLst>
                                    <p:cond delay="0"/>
                                  </p:stCondLst>
                                  <p:childTnLst>
                                    <p:set>
                                      <p:cBhvr>
                                        <p:cTn id="136" dur="1" fill="hold">
                                          <p:stCondLst>
                                            <p:cond delay="0"/>
                                          </p:stCondLst>
                                        </p:cTn>
                                        <p:tgtEl>
                                          <p:spTgt spid="33"/>
                                        </p:tgtEl>
                                        <p:attrNameLst>
                                          <p:attrName>style.visibility</p:attrName>
                                        </p:attrNameLst>
                                      </p:cBhvr>
                                      <p:to>
                                        <p:strVal val="visible"/>
                                      </p:to>
                                    </p:set>
                                    <p:anim calcmode="lin" valueType="num">
                                      <p:cBhvr>
                                        <p:cTn id="137" dur="500" decel="50000" fill="hold">
                                          <p:stCondLst>
                                            <p:cond delay="0"/>
                                          </p:stCondLst>
                                        </p:cTn>
                                        <p:tgtEl>
                                          <p:spTgt spid="33"/>
                                        </p:tgtEl>
                                        <p:attrNameLst>
                                          <p:attrName>style.rotation</p:attrName>
                                        </p:attrNameLst>
                                      </p:cBhvr>
                                      <p:tavLst>
                                        <p:tav tm="0">
                                          <p:val>
                                            <p:fltVal val="-90"/>
                                          </p:val>
                                        </p:tav>
                                        <p:tav tm="100000">
                                          <p:val>
                                            <p:fltVal val="0"/>
                                          </p:val>
                                        </p:tav>
                                      </p:tavLst>
                                    </p:anim>
                                    <p:anim calcmode="lin" valueType="num">
                                      <p:cBhvr>
                                        <p:cTn id="138" dur="500" decel="50000" fill="hold">
                                          <p:stCondLst>
                                            <p:cond delay="0"/>
                                          </p:stCondLst>
                                        </p:cTn>
                                        <p:tgtEl>
                                          <p:spTgt spid="33"/>
                                        </p:tgtEl>
                                        <p:attrNameLst>
                                          <p:attrName>ppt_w</p:attrName>
                                        </p:attrNameLst>
                                      </p:cBhvr>
                                      <p:tavLst>
                                        <p:tav tm="0">
                                          <p:val>
                                            <p:strVal val="#ppt_w"/>
                                          </p:val>
                                        </p:tav>
                                        <p:tav tm="100000">
                                          <p:val>
                                            <p:strVal val="#ppt_w*.05"/>
                                          </p:val>
                                        </p:tav>
                                      </p:tavLst>
                                    </p:anim>
                                    <p:anim calcmode="lin" valueType="num">
                                      <p:cBhvr>
                                        <p:cTn id="139" dur="500" accel="50000" fill="hold">
                                          <p:stCondLst>
                                            <p:cond delay="500"/>
                                          </p:stCondLst>
                                        </p:cTn>
                                        <p:tgtEl>
                                          <p:spTgt spid="33"/>
                                        </p:tgtEl>
                                        <p:attrNameLst>
                                          <p:attrName>ppt_w</p:attrName>
                                        </p:attrNameLst>
                                      </p:cBhvr>
                                      <p:tavLst>
                                        <p:tav tm="0">
                                          <p:val>
                                            <p:strVal val="#ppt_w*.05"/>
                                          </p:val>
                                        </p:tav>
                                        <p:tav tm="100000">
                                          <p:val>
                                            <p:strVal val="#ppt_w"/>
                                          </p:val>
                                        </p:tav>
                                      </p:tavLst>
                                    </p:anim>
                                    <p:anim calcmode="lin" valueType="num">
                                      <p:cBhvr>
                                        <p:cTn id="140" dur="1000" fill="hold"/>
                                        <p:tgtEl>
                                          <p:spTgt spid="33"/>
                                        </p:tgtEl>
                                        <p:attrNameLst>
                                          <p:attrName>ppt_h</p:attrName>
                                        </p:attrNameLst>
                                      </p:cBhvr>
                                      <p:tavLst>
                                        <p:tav tm="0">
                                          <p:val>
                                            <p:strVal val="#ppt_h"/>
                                          </p:val>
                                        </p:tav>
                                        <p:tav tm="100000">
                                          <p:val>
                                            <p:strVal val="#ppt_h"/>
                                          </p:val>
                                        </p:tav>
                                      </p:tavLst>
                                    </p:anim>
                                    <p:anim calcmode="lin" valueType="num">
                                      <p:cBhvr>
                                        <p:cTn id="141" dur="500" decel="50000" fill="hold">
                                          <p:stCondLst>
                                            <p:cond delay="0"/>
                                          </p:stCondLst>
                                        </p:cTn>
                                        <p:tgtEl>
                                          <p:spTgt spid="33"/>
                                        </p:tgtEl>
                                        <p:attrNameLst>
                                          <p:attrName>ppt_x</p:attrName>
                                        </p:attrNameLst>
                                      </p:cBhvr>
                                      <p:tavLst>
                                        <p:tav tm="0">
                                          <p:val>
                                            <p:strVal val="#ppt_x+.4"/>
                                          </p:val>
                                        </p:tav>
                                        <p:tav tm="100000">
                                          <p:val>
                                            <p:strVal val="#ppt_x"/>
                                          </p:val>
                                        </p:tav>
                                      </p:tavLst>
                                    </p:anim>
                                    <p:anim calcmode="lin" valueType="num">
                                      <p:cBhvr>
                                        <p:cTn id="142" dur="500" decel="50000" fill="hold">
                                          <p:stCondLst>
                                            <p:cond delay="0"/>
                                          </p:stCondLst>
                                        </p:cTn>
                                        <p:tgtEl>
                                          <p:spTgt spid="33"/>
                                        </p:tgtEl>
                                        <p:attrNameLst>
                                          <p:attrName>ppt_y</p:attrName>
                                        </p:attrNameLst>
                                      </p:cBhvr>
                                      <p:tavLst>
                                        <p:tav tm="0">
                                          <p:val>
                                            <p:strVal val="#ppt_y-.2"/>
                                          </p:val>
                                        </p:tav>
                                        <p:tav tm="100000">
                                          <p:val>
                                            <p:strVal val="#ppt_y+.1"/>
                                          </p:val>
                                        </p:tav>
                                      </p:tavLst>
                                    </p:anim>
                                    <p:anim calcmode="lin" valueType="num">
                                      <p:cBhvr>
                                        <p:cTn id="143" dur="500" accel="50000" fill="hold">
                                          <p:stCondLst>
                                            <p:cond delay="500"/>
                                          </p:stCondLst>
                                        </p:cTn>
                                        <p:tgtEl>
                                          <p:spTgt spid="33"/>
                                        </p:tgtEl>
                                        <p:attrNameLst>
                                          <p:attrName>ppt_y</p:attrName>
                                        </p:attrNameLst>
                                      </p:cBhvr>
                                      <p:tavLst>
                                        <p:tav tm="0">
                                          <p:val>
                                            <p:strVal val="#ppt_y+.1"/>
                                          </p:val>
                                        </p:tav>
                                        <p:tav tm="100000">
                                          <p:val>
                                            <p:strVal val="#ppt_y"/>
                                          </p:val>
                                        </p:tav>
                                      </p:tavLst>
                                    </p:anim>
                                    <p:animEffect transition="in" filter="fade">
                                      <p:cBhvr>
                                        <p:cTn id="144" dur="1000" decel="50000">
                                          <p:stCondLst>
                                            <p:cond delay="0"/>
                                          </p:stCondLst>
                                        </p:cTn>
                                        <p:tgtEl>
                                          <p:spTgt spid="33"/>
                                        </p:tgtEl>
                                      </p:cBhvr>
                                    </p:animEffect>
                                  </p:childTnLst>
                                </p:cTn>
                              </p:par>
                              <p:par>
                                <p:cTn id="145" presetID="25" presetClass="entr" presetSubtype="0" fill="hold" nodeType="withEffect">
                                  <p:stCondLst>
                                    <p:cond delay="0"/>
                                  </p:stCondLst>
                                  <p:childTnLst>
                                    <p:set>
                                      <p:cBhvr>
                                        <p:cTn id="146" dur="1" fill="hold">
                                          <p:stCondLst>
                                            <p:cond delay="0"/>
                                          </p:stCondLst>
                                        </p:cTn>
                                        <p:tgtEl>
                                          <p:spTgt spid="32"/>
                                        </p:tgtEl>
                                        <p:attrNameLst>
                                          <p:attrName>style.visibility</p:attrName>
                                        </p:attrNameLst>
                                      </p:cBhvr>
                                      <p:to>
                                        <p:strVal val="visible"/>
                                      </p:to>
                                    </p:set>
                                    <p:anim calcmode="lin" valueType="num">
                                      <p:cBhvr>
                                        <p:cTn id="147" dur="500" decel="50000" fill="hold">
                                          <p:stCondLst>
                                            <p:cond delay="0"/>
                                          </p:stCondLst>
                                        </p:cTn>
                                        <p:tgtEl>
                                          <p:spTgt spid="32"/>
                                        </p:tgtEl>
                                        <p:attrNameLst>
                                          <p:attrName>style.rotation</p:attrName>
                                        </p:attrNameLst>
                                      </p:cBhvr>
                                      <p:tavLst>
                                        <p:tav tm="0">
                                          <p:val>
                                            <p:fltVal val="-90"/>
                                          </p:val>
                                        </p:tav>
                                        <p:tav tm="100000">
                                          <p:val>
                                            <p:fltVal val="0"/>
                                          </p:val>
                                        </p:tav>
                                      </p:tavLst>
                                    </p:anim>
                                    <p:anim calcmode="lin" valueType="num">
                                      <p:cBhvr>
                                        <p:cTn id="148" dur="500" decel="50000" fill="hold">
                                          <p:stCondLst>
                                            <p:cond delay="0"/>
                                          </p:stCondLst>
                                        </p:cTn>
                                        <p:tgtEl>
                                          <p:spTgt spid="32"/>
                                        </p:tgtEl>
                                        <p:attrNameLst>
                                          <p:attrName>ppt_w</p:attrName>
                                        </p:attrNameLst>
                                      </p:cBhvr>
                                      <p:tavLst>
                                        <p:tav tm="0">
                                          <p:val>
                                            <p:strVal val="#ppt_w"/>
                                          </p:val>
                                        </p:tav>
                                        <p:tav tm="100000">
                                          <p:val>
                                            <p:strVal val="#ppt_w*.05"/>
                                          </p:val>
                                        </p:tav>
                                      </p:tavLst>
                                    </p:anim>
                                    <p:anim calcmode="lin" valueType="num">
                                      <p:cBhvr>
                                        <p:cTn id="149" dur="500" accel="50000" fill="hold">
                                          <p:stCondLst>
                                            <p:cond delay="500"/>
                                          </p:stCondLst>
                                        </p:cTn>
                                        <p:tgtEl>
                                          <p:spTgt spid="32"/>
                                        </p:tgtEl>
                                        <p:attrNameLst>
                                          <p:attrName>ppt_w</p:attrName>
                                        </p:attrNameLst>
                                      </p:cBhvr>
                                      <p:tavLst>
                                        <p:tav tm="0">
                                          <p:val>
                                            <p:strVal val="#ppt_w*.05"/>
                                          </p:val>
                                        </p:tav>
                                        <p:tav tm="100000">
                                          <p:val>
                                            <p:strVal val="#ppt_w"/>
                                          </p:val>
                                        </p:tav>
                                      </p:tavLst>
                                    </p:anim>
                                    <p:anim calcmode="lin" valueType="num">
                                      <p:cBhvr>
                                        <p:cTn id="150" dur="1000" fill="hold"/>
                                        <p:tgtEl>
                                          <p:spTgt spid="32"/>
                                        </p:tgtEl>
                                        <p:attrNameLst>
                                          <p:attrName>ppt_h</p:attrName>
                                        </p:attrNameLst>
                                      </p:cBhvr>
                                      <p:tavLst>
                                        <p:tav tm="0">
                                          <p:val>
                                            <p:strVal val="#ppt_h"/>
                                          </p:val>
                                        </p:tav>
                                        <p:tav tm="100000">
                                          <p:val>
                                            <p:strVal val="#ppt_h"/>
                                          </p:val>
                                        </p:tav>
                                      </p:tavLst>
                                    </p:anim>
                                    <p:anim calcmode="lin" valueType="num">
                                      <p:cBhvr>
                                        <p:cTn id="151" dur="500" decel="50000" fill="hold">
                                          <p:stCondLst>
                                            <p:cond delay="0"/>
                                          </p:stCondLst>
                                        </p:cTn>
                                        <p:tgtEl>
                                          <p:spTgt spid="32"/>
                                        </p:tgtEl>
                                        <p:attrNameLst>
                                          <p:attrName>ppt_x</p:attrName>
                                        </p:attrNameLst>
                                      </p:cBhvr>
                                      <p:tavLst>
                                        <p:tav tm="0">
                                          <p:val>
                                            <p:strVal val="#ppt_x+.4"/>
                                          </p:val>
                                        </p:tav>
                                        <p:tav tm="100000">
                                          <p:val>
                                            <p:strVal val="#ppt_x"/>
                                          </p:val>
                                        </p:tav>
                                      </p:tavLst>
                                    </p:anim>
                                    <p:anim calcmode="lin" valueType="num">
                                      <p:cBhvr>
                                        <p:cTn id="152" dur="500" decel="50000" fill="hold">
                                          <p:stCondLst>
                                            <p:cond delay="0"/>
                                          </p:stCondLst>
                                        </p:cTn>
                                        <p:tgtEl>
                                          <p:spTgt spid="32"/>
                                        </p:tgtEl>
                                        <p:attrNameLst>
                                          <p:attrName>ppt_y</p:attrName>
                                        </p:attrNameLst>
                                      </p:cBhvr>
                                      <p:tavLst>
                                        <p:tav tm="0">
                                          <p:val>
                                            <p:strVal val="#ppt_y-.2"/>
                                          </p:val>
                                        </p:tav>
                                        <p:tav tm="100000">
                                          <p:val>
                                            <p:strVal val="#ppt_y+.1"/>
                                          </p:val>
                                        </p:tav>
                                      </p:tavLst>
                                    </p:anim>
                                    <p:anim calcmode="lin" valueType="num">
                                      <p:cBhvr>
                                        <p:cTn id="153" dur="500" accel="50000" fill="hold">
                                          <p:stCondLst>
                                            <p:cond delay="500"/>
                                          </p:stCondLst>
                                        </p:cTn>
                                        <p:tgtEl>
                                          <p:spTgt spid="32"/>
                                        </p:tgtEl>
                                        <p:attrNameLst>
                                          <p:attrName>ppt_y</p:attrName>
                                        </p:attrNameLst>
                                      </p:cBhvr>
                                      <p:tavLst>
                                        <p:tav tm="0">
                                          <p:val>
                                            <p:strVal val="#ppt_y+.1"/>
                                          </p:val>
                                        </p:tav>
                                        <p:tav tm="100000">
                                          <p:val>
                                            <p:strVal val="#ppt_y"/>
                                          </p:val>
                                        </p:tav>
                                      </p:tavLst>
                                    </p:anim>
                                    <p:animEffect transition="in" filter="fade">
                                      <p:cBhvr>
                                        <p:cTn id="154" dur="1000" decel="50000">
                                          <p:stCondLst>
                                            <p:cond delay="0"/>
                                          </p:stCondLst>
                                        </p:cTn>
                                        <p:tgtEl>
                                          <p:spTgt spid="32"/>
                                        </p:tgtEl>
                                      </p:cBhvr>
                                    </p:animEffect>
                                  </p:childTnLst>
                                </p:cTn>
                              </p:par>
                            </p:childTnLst>
                          </p:cTn>
                        </p:par>
                      </p:childTnLst>
                    </p:cTn>
                  </p:par>
                  <p:par>
                    <p:cTn id="155" fill="hold">
                      <p:stCondLst>
                        <p:cond delay="indefinite"/>
                      </p:stCondLst>
                      <p:childTnLst>
                        <p:par>
                          <p:cTn id="156" fill="hold">
                            <p:stCondLst>
                              <p:cond delay="0"/>
                            </p:stCondLst>
                            <p:childTnLst>
                              <p:par>
                                <p:cTn id="157" presetID="25" presetClass="entr" presetSubtype="0" fill="hold" grpId="0" nodeType="clickEffect">
                                  <p:stCondLst>
                                    <p:cond delay="0"/>
                                  </p:stCondLst>
                                  <p:childTnLst>
                                    <p:set>
                                      <p:cBhvr>
                                        <p:cTn id="158" dur="1" fill="hold">
                                          <p:stCondLst>
                                            <p:cond delay="0"/>
                                          </p:stCondLst>
                                        </p:cTn>
                                        <p:tgtEl>
                                          <p:spTgt spid="29"/>
                                        </p:tgtEl>
                                        <p:attrNameLst>
                                          <p:attrName>style.visibility</p:attrName>
                                        </p:attrNameLst>
                                      </p:cBhvr>
                                      <p:to>
                                        <p:strVal val="visible"/>
                                      </p:to>
                                    </p:set>
                                    <p:anim calcmode="lin" valueType="num">
                                      <p:cBhvr>
                                        <p:cTn id="159" dur="500" decel="50000" fill="hold">
                                          <p:stCondLst>
                                            <p:cond delay="0"/>
                                          </p:stCondLst>
                                        </p:cTn>
                                        <p:tgtEl>
                                          <p:spTgt spid="29"/>
                                        </p:tgtEl>
                                        <p:attrNameLst>
                                          <p:attrName>style.rotation</p:attrName>
                                        </p:attrNameLst>
                                      </p:cBhvr>
                                      <p:tavLst>
                                        <p:tav tm="0">
                                          <p:val>
                                            <p:fltVal val="-90"/>
                                          </p:val>
                                        </p:tav>
                                        <p:tav tm="100000">
                                          <p:val>
                                            <p:fltVal val="0"/>
                                          </p:val>
                                        </p:tav>
                                      </p:tavLst>
                                    </p:anim>
                                    <p:anim calcmode="lin" valueType="num">
                                      <p:cBhvr>
                                        <p:cTn id="160" dur="500" decel="50000" fill="hold">
                                          <p:stCondLst>
                                            <p:cond delay="0"/>
                                          </p:stCondLst>
                                        </p:cTn>
                                        <p:tgtEl>
                                          <p:spTgt spid="29"/>
                                        </p:tgtEl>
                                        <p:attrNameLst>
                                          <p:attrName>ppt_w</p:attrName>
                                        </p:attrNameLst>
                                      </p:cBhvr>
                                      <p:tavLst>
                                        <p:tav tm="0">
                                          <p:val>
                                            <p:strVal val="#ppt_w"/>
                                          </p:val>
                                        </p:tav>
                                        <p:tav tm="100000">
                                          <p:val>
                                            <p:strVal val="#ppt_w*.05"/>
                                          </p:val>
                                        </p:tav>
                                      </p:tavLst>
                                    </p:anim>
                                    <p:anim calcmode="lin" valueType="num">
                                      <p:cBhvr>
                                        <p:cTn id="161" dur="500" accel="50000" fill="hold">
                                          <p:stCondLst>
                                            <p:cond delay="500"/>
                                          </p:stCondLst>
                                        </p:cTn>
                                        <p:tgtEl>
                                          <p:spTgt spid="29"/>
                                        </p:tgtEl>
                                        <p:attrNameLst>
                                          <p:attrName>ppt_w</p:attrName>
                                        </p:attrNameLst>
                                      </p:cBhvr>
                                      <p:tavLst>
                                        <p:tav tm="0">
                                          <p:val>
                                            <p:strVal val="#ppt_w*.05"/>
                                          </p:val>
                                        </p:tav>
                                        <p:tav tm="100000">
                                          <p:val>
                                            <p:strVal val="#ppt_w"/>
                                          </p:val>
                                        </p:tav>
                                      </p:tavLst>
                                    </p:anim>
                                    <p:anim calcmode="lin" valueType="num">
                                      <p:cBhvr>
                                        <p:cTn id="162" dur="1000" fill="hold"/>
                                        <p:tgtEl>
                                          <p:spTgt spid="29"/>
                                        </p:tgtEl>
                                        <p:attrNameLst>
                                          <p:attrName>ppt_h</p:attrName>
                                        </p:attrNameLst>
                                      </p:cBhvr>
                                      <p:tavLst>
                                        <p:tav tm="0">
                                          <p:val>
                                            <p:strVal val="#ppt_h"/>
                                          </p:val>
                                        </p:tav>
                                        <p:tav tm="100000">
                                          <p:val>
                                            <p:strVal val="#ppt_h"/>
                                          </p:val>
                                        </p:tav>
                                      </p:tavLst>
                                    </p:anim>
                                    <p:anim calcmode="lin" valueType="num">
                                      <p:cBhvr>
                                        <p:cTn id="163" dur="500" decel="50000" fill="hold">
                                          <p:stCondLst>
                                            <p:cond delay="0"/>
                                          </p:stCondLst>
                                        </p:cTn>
                                        <p:tgtEl>
                                          <p:spTgt spid="29"/>
                                        </p:tgtEl>
                                        <p:attrNameLst>
                                          <p:attrName>ppt_x</p:attrName>
                                        </p:attrNameLst>
                                      </p:cBhvr>
                                      <p:tavLst>
                                        <p:tav tm="0">
                                          <p:val>
                                            <p:strVal val="#ppt_x+.4"/>
                                          </p:val>
                                        </p:tav>
                                        <p:tav tm="100000">
                                          <p:val>
                                            <p:strVal val="#ppt_x"/>
                                          </p:val>
                                        </p:tav>
                                      </p:tavLst>
                                    </p:anim>
                                    <p:anim calcmode="lin" valueType="num">
                                      <p:cBhvr>
                                        <p:cTn id="164" dur="500" decel="50000" fill="hold">
                                          <p:stCondLst>
                                            <p:cond delay="0"/>
                                          </p:stCondLst>
                                        </p:cTn>
                                        <p:tgtEl>
                                          <p:spTgt spid="29"/>
                                        </p:tgtEl>
                                        <p:attrNameLst>
                                          <p:attrName>ppt_y</p:attrName>
                                        </p:attrNameLst>
                                      </p:cBhvr>
                                      <p:tavLst>
                                        <p:tav tm="0">
                                          <p:val>
                                            <p:strVal val="#ppt_y-.2"/>
                                          </p:val>
                                        </p:tav>
                                        <p:tav tm="100000">
                                          <p:val>
                                            <p:strVal val="#ppt_y+.1"/>
                                          </p:val>
                                        </p:tav>
                                      </p:tavLst>
                                    </p:anim>
                                    <p:anim calcmode="lin" valueType="num">
                                      <p:cBhvr>
                                        <p:cTn id="165" dur="500" accel="50000" fill="hold">
                                          <p:stCondLst>
                                            <p:cond delay="500"/>
                                          </p:stCondLst>
                                        </p:cTn>
                                        <p:tgtEl>
                                          <p:spTgt spid="29"/>
                                        </p:tgtEl>
                                        <p:attrNameLst>
                                          <p:attrName>ppt_y</p:attrName>
                                        </p:attrNameLst>
                                      </p:cBhvr>
                                      <p:tavLst>
                                        <p:tav tm="0">
                                          <p:val>
                                            <p:strVal val="#ppt_y+.1"/>
                                          </p:val>
                                        </p:tav>
                                        <p:tav tm="100000">
                                          <p:val>
                                            <p:strVal val="#ppt_y"/>
                                          </p:val>
                                        </p:tav>
                                      </p:tavLst>
                                    </p:anim>
                                    <p:animEffect transition="in" filter="fade">
                                      <p:cBhvr>
                                        <p:cTn id="166" dur="1000" decel="50000">
                                          <p:stCondLst>
                                            <p:cond delay="0"/>
                                          </p:stCondLst>
                                        </p:cTn>
                                        <p:tgtEl>
                                          <p:spTgt spid="29"/>
                                        </p:tgtEl>
                                      </p:cBhvr>
                                    </p:animEffect>
                                  </p:childTnLst>
                                </p:cTn>
                              </p:par>
                            </p:childTnLst>
                          </p:cTn>
                        </p:par>
                      </p:childTnLst>
                    </p:cTn>
                  </p:par>
                  <p:par>
                    <p:cTn id="167" fill="hold">
                      <p:stCondLst>
                        <p:cond delay="indefinite"/>
                      </p:stCondLst>
                      <p:childTnLst>
                        <p:par>
                          <p:cTn id="168" fill="hold">
                            <p:stCondLst>
                              <p:cond delay="0"/>
                            </p:stCondLst>
                            <p:childTnLst>
                              <p:par>
                                <p:cTn id="169" presetID="3" presetClass="exit" presetSubtype="10" fill="hold" nodeType="clickEffect">
                                  <p:stCondLst>
                                    <p:cond delay="0"/>
                                  </p:stCondLst>
                                  <p:childTnLst>
                                    <p:animEffect transition="out" filter="blinds(horizontal)">
                                      <p:cBhvr>
                                        <p:cTn id="170" dur="500"/>
                                        <p:tgtEl>
                                          <p:spTgt spid="28"/>
                                        </p:tgtEl>
                                      </p:cBhvr>
                                    </p:animEffect>
                                    <p:set>
                                      <p:cBhvr>
                                        <p:cTn id="171" dur="1" fill="hold">
                                          <p:stCondLst>
                                            <p:cond delay="499"/>
                                          </p:stCondLst>
                                        </p:cTn>
                                        <p:tgtEl>
                                          <p:spTgt spid="28"/>
                                        </p:tgtEl>
                                        <p:attrNameLst>
                                          <p:attrName>style.visibility</p:attrName>
                                        </p:attrNameLst>
                                      </p:cBhvr>
                                      <p:to>
                                        <p:strVal val="hidden"/>
                                      </p:to>
                                    </p:set>
                                  </p:childTnLst>
                                </p:cTn>
                              </p:par>
                              <p:par>
                                <p:cTn id="172" presetID="3" presetClass="exit" presetSubtype="10" fill="hold" nodeType="withEffect">
                                  <p:stCondLst>
                                    <p:cond delay="0"/>
                                  </p:stCondLst>
                                  <p:childTnLst>
                                    <p:animEffect transition="out" filter="blinds(horizontal)">
                                      <p:cBhvr>
                                        <p:cTn id="173" dur="500"/>
                                        <p:tgtEl>
                                          <p:spTgt spid="27"/>
                                        </p:tgtEl>
                                      </p:cBhvr>
                                    </p:animEffect>
                                    <p:set>
                                      <p:cBhvr>
                                        <p:cTn id="174" dur="1" fill="hold">
                                          <p:stCondLst>
                                            <p:cond delay="499"/>
                                          </p:stCondLst>
                                        </p:cTn>
                                        <p:tgtEl>
                                          <p:spTgt spid="27"/>
                                        </p:tgtEl>
                                        <p:attrNameLst>
                                          <p:attrName>style.visibility</p:attrName>
                                        </p:attrNameLst>
                                      </p:cBhvr>
                                      <p:to>
                                        <p:strVal val="hidden"/>
                                      </p:to>
                                    </p:set>
                                  </p:childTnLst>
                                </p:cTn>
                              </p:par>
                              <p:par>
                                <p:cTn id="175" presetID="3" presetClass="exit" presetSubtype="10" fill="hold" nodeType="withEffect">
                                  <p:stCondLst>
                                    <p:cond delay="0"/>
                                  </p:stCondLst>
                                  <p:childTnLst>
                                    <p:animEffect transition="out" filter="blinds(horizontal)">
                                      <p:cBhvr>
                                        <p:cTn id="176" dur="500"/>
                                        <p:tgtEl>
                                          <p:spTgt spid="30"/>
                                        </p:tgtEl>
                                      </p:cBhvr>
                                    </p:animEffect>
                                    <p:set>
                                      <p:cBhvr>
                                        <p:cTn id="177" dur="1" fill="hold">
                                          <p:stCondLst>
                                            <p:cond delay="499"/>
                                          </p:stCondLst>
                                        </p:cTn>
                                        <p:tgtEl>
                                          <p:spTgt spid="30"/>
                                        </p:tgtEl>
                                        <p:attrNameLst>
                                          <p:attrName>style.visibility</p:attrName>
                                        </p:attrNameLst>
                                      </p:cBhvr>
                                      <p:to>
                                        <p:strVal val="hidden"/>
                                      </p:to>
                                    </p:set>
                                  </p:childTnLst>
                                </p:cTn>
                              </p:par>
                              <p:par>
                                <p:cTn id="178" presetID="3" presetClass="exit" presetSubtype="10" fill="hold" nodeType="withEffect">
                                  <p:stCondLst>
                                    <p:cond delay="0"/>
                                  </p:stCondLst>
                                  <p:childTnLst>
                                    <p:animEffect transition="out" filter="blinds(horizontal)">
                                      <p:cBhvr>
                                        <p:cTn id="179" dur="500"/>
                                        <p:tgtEl>
                                          <p:spTgt spid="31"/>
                                        </p:tgtEl>
                                      </p:cBhvr>
                                    </p:animEffect>
                                    <p:set>
                                      <p:cBhvr>
                                        <p:cTn id="180" dur="1" fill="hold">
                                          <p:stCondLst>
                                            <p:cond delay="499"/>
                                          </p:stCondLst>
                                        </p:cTn>
                                        <p:tgtEl>
                                          <p:spTgt spid="31"/>
                                        </p:tgtEl>
                                        <p:attrNameLst>
                                          <p:attrName>style.visibility</p:attrName>
                                        </p:attrNameLst>
                                      </p:cBhvr>
                                      <p:to>
                                        <p:strVal val="hidden"/>
                                      </p:to>
                                    </p:set>
                                  </p:childTnLst>
                                </p:cTn>
                              </p:par>
                              <p:par>
                                <p:cTn id="181" presetID="3" presetClass="exit" presetSubtype="10" fill="hold" nodeType="withEffect">
                                  <p:stCondLst>
                                    <p:cond delay="0"/>
                                  </p:stCondLst>
                                  <p:childTnLst>
                                    <p:animEffect transition="out" filter="blinds(horizontal)">
                                      <p:cBhvr>
                                        <p:cTn id="182" dur="500"/>
                                        <p:tgtEl>
                                          <p:spTgt spid="33"/>
                                        </p:tgtEl>
                                      </p:cBhvr>
                                    </p:animEffect>
                                    <p:set>
                                      <p:cBhvr>
                                        <p:cTn id="183" dur="1" fill="hold">
                                          <p:stCondLst>
                                            <p:cond delay="499"/>
                                          </p:stCondLst>
                                        </p:cTn>
                                        <p:tgtEl>
                                          <p:spTgt spid="33"/>
                                        </p:tgtEl>
                                        <p:attrNameLst>
                                          <p:attrName>style.visibility</p:attrName>
                                        </p:attrNameLst>
                                      </p:cBhvr>
                                      <p:to>
                                        <p:strVal val="hidden"/>
                                      </p:to>
                                    </p:set>
                                  </p:childTnLst>
                                </p:cTn>
                              </p:par>
                              <p:par>
                                <p:cTn id="184" presetID="3" presetClass="exit" presetSubtype="10" fill="hold" nodeType="withEffect">
                                  <p:stCondLst>
                                    <p:cond delay="0"/>
                                  </p:stCondLst>
                                  <p:childTnLst>
                                    <p:animEffect transition="out" filter="blinds(horizontal)">
                                      <p:cBhvr>
                                        <p:cTn id="185" dur="500"/>
                                        <p:tgtEl>
                                          <p:spTgt spid="32"/>
                                        </p:tgtEl>
                                      </p:cBhvr>
                                    </p:animEffect>
                                    <p:set>
                                      <p:cBhvr>
                                        <p:cTn id="186" dur="1" fill="hold">
                                          <p:stCondLst>
                                            <p:cond delay="499"/>
                                          </p:stCondLst>
                                        </p:cTn>
                                        <p:tgtEl>
                                          <p:spTgt spid="32"/>
                                        </p:tgtEl>
                                        <p:attrNameLst>
                                          <p:attrName>style.visibility</p:attrName>
                                        </p:attrNameLst>
                                      </p:cBhvr>
                                      <p:to>
                                        <p:strVal val="hidden"/>
                                      </p:to>
                                    </p:set>
                                  </p:childTnLst>
                                </p:cTn>
                              </p:par>
                              <p:par>
                                <p:cTn id="187" presetID="3" presetClass="exit" presetSubtype="10" fill="hold" grpId="2" nodeType="withEffect">
                                  <p:stCondLst>
                                    <p:cond delay="0"/>
                                  </p:stCondLst>
                                  <p:childTnLst>
                                    <p:animEffect transition="out" filter="blinds(horizontal)">
                                      <p:cBhvr>
                                        <p:cTn id="188" dur="500"/>
                                        <p:tgtEl>
                                          <p:spTgt spid="29"/>
                                        </p:tgtEl>
                                      </p:cBhvr>
                                    </p:animEffect>
                                    <p:set>
                                      <p:cBhvr>
                                        <p:cTn id="189" dur="1" fill="hold">
                                          <p:stCondLst>
                                            <p:cond delay="499"/>
                                          </p:stCondLst>
                                        </p:cTn>
                                        <p:tgtEl>
                                          <p:spTgt spid="29"/>
                                        </p:tgtEl>
                                        <p:attrNameLst>
                                          <p:attrName>style.visibility</p:attrName>
                                        </p:attrNameLst>
                                      </p:cBhvr>
                                      <p:to>
                                        <p:strVal val="hidden"/>
                                      </p:to>
                                    </p:set>
                                  </p:childTnLst>
                                </p:cTn>
                              </p:par>
                            </p:childTnLst>
                          </p:cTn>
                        </p:par>
                      </p:childTnLst>
                    </p:cTn>
                  </p:par>
                  <p:par>
                    <p:cTn id="190" fill="hold">
                      <p:stCondLst>
                        <p:cond delay="indefinite"/>
                      </p:stCondLst>
                      <p:childTnLst>
                        <p:par>
                          <p:cTn id="191" fill="hold">
                            <p:stCondLst>
                              <p:cond delay="0"/>
                            </p:stCondLst>
                            <p:childTnLst>
                              <p:par>
                                <p:cTn id="192" presetID="25" presetClass="entr" presetSubtype="0" fill="hold" nodeType="clickEffect">
                                  <p:stCondLst>
                                    <p:cond delay="0"/>
                                  </p:stCondLst>
                                  <p:childTnLst>
                                    <p:set>
                                      <p:cBhvr>
                                        <p:cTn id="193" dur="1" fill="hold">
                                          <p:stCondLst>
                                            <p:cond delay="0"/>
                                          </p:stCondLst>
                                        </p:cTn>
                                        <p:tgtEl>
                                          <p:spTgt spid="41"/>
                                        </p:tgtEl>
                                        <p:attrNameLst>
                                          <p:attrName>style.visibility</p:attrName>
                                        </p:attrNameLst>
                                      </p:cBhvr>
                                      <p:to>
                                        <p:strVal val="visible"/>
                                      </p:to>
                                    </p:set>
                                    <p:anim calcmode="lin" valueType="num">
                                      <p:cBhvr>
                                        <p:cTn id="194" dur="500" decel="50000" fill="hold">
                                          <p:stCondLst>
                                            <p:cond delay="0"/>
                                          </p:stCondLst>
                                        </p:cTn>
                                        <p:tgtEl>
                                          <p:spTgt spid="41"/>
                                        </p:tgtEl>
                                        <p:attrNameLst>
                                          <p:attrName>style.rotation</p:attrName>
                                        </p:attrNameLst>
                                      </p:cBhvr>
                                      <p:tavLst>
                                        <p:tav tm="0">
                                          <p:val>
                                            <p:fltVal val="-90"/>
                                          </p:val>
                                        </p:tav>
                                        <p:tav tm="100000">
                                          <p:val>
                                            <p:fltVal val="0"/>
                                          </p:val>
                                        </p:tav>
                                      </p:tavLst>
                                    </p:anim>
                                    <p:anim calcmode="lin" valueType="num">
                                      <p:cBhvr>
                                        <p:cTn id="195" dur="500" decel="50000" fill="hold">
                                          <p:stCondLst>
                                            <p:cond delay="0"/>
                                          </p:stCondLst>
                                        </p:cTn>
                                        <p:tgtEl>
                                          <p:spTgt spid="41"/>
                                        </p:tgtEl>
                                        <p:attrNameLst>
                                          <p:attrName>ppt_w</p:attrName>
                                        </p:attrNameLst>
                                      </p:cBhvr>
                                      <p:tavLst>
                                        <p:tav tm="0">
                                          <p:val>
                                            <p:strVal val="#ppt_w"/>
                                          </p:val>
                                        </p:tav>
                                        <p:tav tm="100000">
                                          <p:val>
                                            <p:strVal val="#ppt_w*.05"/>
                                          </p:val>
                                        </p:tav>
                                      </p:tavLst>
                                    </p:anim>
                                    <p:anim calcmode="lin" valueType="num">
                                      <p:cBhvr>
                                        <p:cTn id="196" dur="500" accel="50000" fill="hold">
                                          <p:stCondLst>
                                            <p:cond delay="500"/>
                                          </p:stCondLst>
                                        </p:cTn>
                                        <p:tgtEl>
                                          <p:spTgt spid="41"/>
                                        </p:tgtEl>
                                        <p:attrNameLst>
                                          <p:attrName>ppt_w</p:attrName>
                                        </p:attrNameLst>
                                      </p:cBhvr>
                                      <p:tavLst>
                                        <p:tav tm="0">
                                          <p:val>
                                            <p:strVal val="#ppt_w*.05"/>
                                          </p:val>
                                        </p:tav>
                                        <p:tav tm="100000">
                                          <p:val>
                                            <p:strVal val="#ppt_w"/>
                                          </p:val>
                                        </p:tav>
                                      </p:tavLst>
                                    </p:anim>
                                    <p:anim calcmode="lin" valueType="num">
                                      <p:cBhvr>
                                        <p:cTn id="197" dur="1000" fill="hold"/>
                                        <p:tgtEl>
                                          <p:spTgt spid="41"/>
                                        </p:tgtEl>
                                        <p:attrNameLst>
                                          <p:attrName>ppt_h</p:attrName>
                                        </p:attrNameLst>
                                      </p:cBhvr>
                                      <p:tavLst>
                                        <p:tav tm="0">
                                          <p:val>
                                            <p:strVal val="#ppt_h"/>
                                          </p:val>
                                        </p:tav>
                                        <p:tav tm="100000">
                                          <p:val>
                                            <p:strVal val="#ppt_h"/>
                                          </p:val>
                                        </p:tav>
                                      </p:tavLst>
                                    </p:anim>
                                    <p:anim calcmode="lin" valueType="num">
                                      <p:cBhvr>
                                        <p:cTn id="198" dur="500" decel="50000" fill="hold">
                                          <p:stCondLst>
                                            <p:cond delay="0"/>
                                          </p:stCondLst>
                                        </p:cTn>
                                        <p:tgtEl>
                                          <p:spTgt spid="41"/>
                                        </p:tgtEl>
                                        <p:attrNameLst>
                                          <p:attrName>ppt_x</p:attrName>
                                        </p:attrNameLst>
                                      </p:cBhvr>
                                      <p:tavLst>
                                        <p:tav tm="0">
                                          <p:val>
                                            <p:strVal val="#ppt_x+.4"/>
                                          </p:val>
                                        </p:tav>
                                        <p:tav tm="100000">
                                          <p:val>
                                            <p:strVal val="#ppt_x"/>
                                          </p:val>
                                        </p:tav>
                                      </p:tavLst>
                                    </p:anim>
                                    <p:anim calcmode="lin" valueType="num">
                                      <p:cBhvr>
                                        <p:cTn id="199" dur="500" decel="50000" fill="hold">
                                          <p:stCondLst>
                                            <p:cond delay="0"/>
                                          </p:stCondLst>
                                        </p:cTn>
                                        <p:tgtEl>
                                          <p:spTgt spid="41"/>
                                        </p:tgtEl>
                                        <p:attrNameLst>
                                          <p:attrName>ppt_y</p:attrName>
                                        </p:attrNameLst>
                                      </p:cBhvr>
                                      <p:tavLst>
                                        <p:tav tm="0">
                                          <p:val>
                                            <p:strVal val="#ppt_y-.2"/>
                                          </p:val>
                                        </p:tav>
                                        <p:tav tm="100000">
                                          <p:val>
                                            <p:strVal val="#ppt_y+.1"/>
                                          </p:val>
                                        </p:tav>
                                      </p:tavLst>
                                    </p:anim>
                                    <p:anim calcmode="lin" valueType="num">
                                      <p:cBhvr>
                                        <p:cTn id="200" dur="500" accel="50000" fill="hold">
                                          <p:stCondLst>
                                            <p:cond delay="500"/>
                                          </p:stCondLst>
                                        </p:cTn>
                                        <p:tgtEl>
                                          <p:spTgt spid="41"/>
                                        </p:tgtEl>
                                        <p:attrNameLst>
                                          <p:attrName>ppt_y</p:attrName>
                                        </p:attrNameLst>
                                      </p:cBhvr>
                                      <p:tavLst>
                                        <p:tav tm="0">
                                          <p:val>
                                            <p:strVal val="#ppt_y+.1"/>
                                          </p:val>
                                        </p:tav>
                                        <p:tav tm="100000">
                                          <p:val>
                                            <p:strVal val="#ppt_y"/>
                                          </p:val>
                                        </p:tav>
                                      </p:tavLst>
                                    </p:anim>
                                    <p:animEffect transition="in" filter="fade">
                                      <p:cBhvr>
                                        <p:cTn id="201" dur="1000" decel="50000">
                                          <p:stCondLst>
                                            <p:cond delay="0"/>
                                          </p:stCondLst>
                                        </p:cTn>
                                        <p:tgtEl>
                                          <p:spTgt spid="41"/>
                                        </p:tgtEl>
                                      </p:cBhvr>
                                    </p:animEffect>
                                  </p:childTnLst>
                                </p:cTn>
                              </p:par>
                            </p:childTnLst>
                          </p:cTn>
                        </p:par>
                      </p:childTnLst>
                    </p:cTn>
                  </p:par>
                  <p:par>
                    <p:cTn id="202" fill="hold">
                      <p:stCondLst>
                        <p:cond delay="indefinite"/>
                      </p:stCondLst>
                      <p:childTnLst>
                        <p:par>
                          <p:cTn id="203" fill="hold">
                            <p:stCondLst>
                              <p:cond delay="0"/>
                            </p:stCondLst>
                            <p:childTnLst>
                              <p:par>
                                <p:cTn id="204" presetID="25" presetClass="entr" presetSubtype="0" fill="hold" grpId="0" nodeType="clickEffect">
                                  <p:stCondLst>
                                    <p:cond delay="0"/>
                                  </p:stCondLst>
                                  <p:childTnLst>
                                    <p:set>
                                      <p:cBhvr>
                                        <p:cTn id="205" dur="1" fill="hold">
                                          <p:stCondLst>
                                            <p:cond delay="0"/>
                                          </p:stCondLst>
                                        </p:cTn>
                                        <p:tgtEl>
                                          <p:spTgt spid="42"/>
                                        </p:tgtEl>
                                        <p:attrNameLst>
                                          <p:attrName>style.visibility</p:attrName>
                                        </p:attrNameLst>
                                      </p:cBhvr>
                                      <p:to>
                                        <p:strVal val="visible"/>
                                      </p:to>
                                    </p:set>
                                    <p:anim calcmode="lin" valueType="num">
                                      <p:cBhvr>
                                        <p:cTn id="206" dur="500" decel="50000" fill="hold">
                                          <p:stCondLst>
                                            <p:cond delay="0"/>
                                          </p:stCondLst>
                                        </p:cTn>
                                        <p:tgtEl>
                                          <p:spTgt spid="42"/>
                                        </p:tgtEl>
                                        <p:attrNameLst>
                                          <p:attrName>style.rotation</p:attrName>
                                        </p:attrNameLst>
                                      </p:cBhvr>
                                      <p:tavLst>
                                        <p:tav tm="0">
                                          <p:val>
                                            <p:fltVal val="-90"/>
                                          </p:val>
                                        </p:tav>
                                        <p:tav tm="100000">
                                          <p:val>
                                            <p:fltVal val="0"/>
                                          </p:val>
                                        </p:tav>
                                      </p:tavLst>
                                    </p:anim>
                                    <p:anim calcmode="lin" valueType="num">
                                      <p:cBhvr>
                                        <p:cTn id="207" dur="500" decel="50000" fill="hold">
                                          <p:stCondLst>
                                            <p:cond delay="0"/>
                                          </p:stCondLst>
                                        </p:cTn>
                                        <p:tgtEl>
                                          <p:spTgt spid="42"/>
                                        </p:tgtEl>
                                        <p:attrNameLst>
                                          <p:attrName>ppt_w</p:attrName>
                                        </p:attrNameLst>
                                      </p:cBhvr>
                                      <p:tavLst>
                                        <p:tav tm="0">
                                          <p:val>
                                            <p:strVal val="#ppt_w"/>
                                          </p:val>
                                        </p:tav>
                                        <p:tav tm="100000">
                                          <p:val>
                                            <p:strVal val="#ppt_w*.05"/>
                                          </p:val>
                                        </p:tav>
                                      </p:tavLst>
                                    </p:anim>
                                    <p:anim calcmode="lin" valueType="num">
                                      <p:cBhvr>
                                        <p:cTn id="208" dur="500" accel="50000" fill="hold">
                                          <p:stCondLst>
                                            <p:cond delay="500"/>
                                          </p:stCondLst>
                                        </p:cTn>
                                        <p:tgtEl>
                                          <p:spTgt spid="42"/>
                                        </p:tgtEl>
                                        <p:attrNameLst>
                                          <p:attrName>ppt_w</p:attrName>
                                        </p:attrNameLst>
                                      </p:cBhvr>
                                      <p:tavLst>
                                        <p:tav tm="0">
                                          <p:val>
                                            <p:strVal val="#ppt_w*.05"/>
                                          </p:val>
                                        </p:tav>
                                        <p:tav tm="100000">
                                          <p:val>
                                            <p:strVal val="#ppt_w"/>
                                          </p:val>
                                        </p:tav>
                                      </p:tavLst>
                                    </p:anim>
                                    <p:anim calcmode="lin" valueType="num">
                                      <p:cBhvr>
                                        <p:cTn id="209" dur="1000" fill="hold"/>
                                        <p:tgtEl>
                                          <p:spTgt spid="42"/>
                                        </p:tgtEl>
                                        <p:attrNameLst>
                                          <p:attrName>ppt_h</p:attrName>
                                        </p:attrNameLst>
                                      </p:cBhvr>
                                      <p:tavLst>
                                        <p:tav tm="0">
                                          <p:val>
                                            <p:strVal val="#ppt_h"/>
                                          </p:val>
                                        </p:tav>
                                        <p:tav tm="100000">
                                          <p:val>
                                            <p:strVal val="#ppt_h"/>
                                          </p:val>
                                        </p:tav>
                                      </p:tavLst>
                                    </p:anim>
                                    <p:anim calcmode="lin" valueType="num">
                                      <p:cBhvr>
                                        <p:cTn id="210" dur="500" decel="50000" fill="hold">
                                          <p:stCondLst>
                                            <p:cond delay="0"/>
                                          </p:stCondLst>
                                        </p:cTn>
                                        <p:tgtEl>
                                          <p:spTgt spid="42"/>
                                        </p:tgtEl>
                                        <p:attrNameLst>
                                          <p:attrName>ppt_x</p:attrName>
                                        </p:attrNameLst>
                                      </p:cBhvr>
                                      <p:tavLst>
                                        <p:tav tm="0">
                                          <p:val>
                                            <p:strVal val="#ppt_x+.4"/>
                                          </p:val>
                                        </p:tav>
                                        <p:tav tm="100000">
                                          <p:val>
                                            <p:strVal val="#ppt_x"/>
                                          </p:val>
                                        </p:tav>
                                      </p:tavLst>
                                    </p:anim>
                                    <p:anim calcmode="lin" valueType="num">
                                      <p:cBhvr>
                                        <p:cTn id="211" dur="500" decel="50000" fill="hold">
                                          <p:stCondLst>
                                            <p:cond delay="0"/>
                                          </p:stCondLst>
                                        </p:cTn>
                                        <p:tgtEl>
                                          <p:spTgt spid="42"/>
                                        </p:tgtEl>
                                        <p:attrNameLst>
                                          <p:attrName>ppt_y</p:attrName>
                                        </p:attrNameLst>
                                      </p:cBhvr>
                                      <p:tavLst>
                                        <p:tav tm="0">
                                          <p:val>
                                            <p:strVal val="#ppt_y-.2"/>
                                          </p:val>
                                        </p:tav>
                                        <p:tav tm="100000">
                                          <p:val>
                                            <p:strVal val="#ppt_y+.1"/>
                                          </p:val>
                                        </p:tav>
                                      </p:tavLst>
                                    </p:anim>
                                    <p:anim calcmode="lin" valueType="num">
                                      <p:cBhvr>
                                        <p:cTn id="212" dur="500" accel="50000" fill="hold">
                                          <p:stCondLst>
                                            <p:cond delay="500"/>
                                          </p:stCondLst>
                                        </p:cTn>
                                        <p:tgtEl>
                                          <p:spTgt spid="42"/>
                                        </p:tgtEl>
                                        <p:attrNameLst>
                                          <p:attrName>ppt_y</p:attrName>
                                        </p:attrNameLst>
                                      </p:cBhvr>
                                      <p:tavLst>
                                        <p:tav tm="0">
                                          <p:val>
                                            <p:strVal val="#ppt_y+.1"/>
                                          </p:val>
                                        </p:tav>
                                        <p:tav tm="100000">
                                          <p:val>
                                            <p:strVal val="#ppt_y"/>
                                          </p:val>
                                        </p:tav>
                                      </p:tavLst>
                                    </p:anim>
                                    <p:animEffect transition="in" filter="fade">
                                      <p:cBhvr>
                                        <p:cTn id="213" dur="1000" decel="50000">
                                          <p:stCondLst>
                                            <p:cond delay="0"/>
                                          </p:stCondLst>
                                        </p:cTn>
                                        <p:tgtEl>
                                          <p:spTgt spid="42"/>
                                        </p:tgtEl>
                                      </p:cBhvr>
                                    </p:animEffect>
                                  </p:childTnLst>
                                </p:cTn>
                              </p:par>
                            </p:childTnLst>
                          </p:cTn>
                        </p:par>
                      </p:childTnLst>
                    </p:cTn>
                  </p:par>
                  <p:par>
                    <p:cTn id="214" fill="hold">
                      <p:stCondLst>
                        <p:cond delay="indefinite"/>
                      </p:stCondLst>
                      <p:childTnLst>
                        <p:par>
                          <p:cTn id="215" fill="hold">
                            <p:stCondLst>
                              <p:cond delay="0"/>
                            </p:stCondLst>
                            <p:childTnLst>
                              <p:par>
                                <p:cTn id="216" presetID="3" presetClass="exit" presetSubtype="10" fill="hold" grpId="2" nodeType="clickEffect">
                                  <p:stCondLst>
                                    <p:cond delay="0"/>
                                  </p:stCondLst>
                                  <p:childTnLst>
                                    <p:animEffect transition="out" filter="blinds(horizontal)">
                                      <p:cBhvr>
                                        <p:cTn id="217" dur="500"/>
                                        <p:tgtEl>
                                          <p:spTgt spid="42"/>
                                        </p:tgtEl>
                                      </p:cBhvr>
                                    </p:animEffect>
                                    <p:set>
                                      <p:cBhvr>
                                        <p:cTn id="218" dur="1" fill="hold">
                                          <p:stCondLst>
                                            <p:cond delay="499"/>
                                          </p:stCondLst>
                                        </p:cTn>
                                        <p:tgtEl>
                                          <p:spTgt spid="42"/>
                                        </p:tgtEl>
                                        <p:attrNameLst>
                                          <p:attrName>style.visibility</p:attrName>
                                        </p:attrNameLst>
                                      </p:cBhvr>
                                      <p:to>
                                        <p:strVal val="hidden"/>
                                      </p:to>
                                    </p:set>
                                  </p:childTnLst>
                                </p:cTn>
                              </p:par>
                              <p:par>
                                <p:cTn id="219" presetID="3" presetClass="exit" presetSubtype="10" fill="hold" nodeType="withEffect">
                                  <p:stCondLst>
                                    <p:cond delay="0"/>
                                  </p:stCondLst>
                                  <p:childTnLst>
                                    <p:animEffect transition="out" filter="blinds(horizontal)">
                                      <p:cBhvr>
                                        <p:cTn id="220" dur="500"/>
                                        <p:tgtEl>
                                          <p:spTgt spid="41"/>
                                        </p:tgtEl>
                                      </p:cBhvr>
                                    </p:animEffect>
                                    <p:set>
                                      <p:cBhvr>
                                        <p:cTn id="221" dur="1" fill="hold">
                                          <p:stCondLst>
                                            <p:cond delay="499"/>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4" grpId="2" animBg="1"/>
      <p:bldP spid="26" grpId="0" bldLvl="0" animBg="1"/>
      <p:bldP spid="26" grpId="1" animBg="1"/>
      <p:bldP spid="26" grpId="2" bldLvl="0" animBg="1"/>
      <p:bldP spid="29" grpId="0" bldLvl="0" animBg="1"/>
      <p:bldP spid="29" grpId="1" animBg="1"/>
      <p:bldP spid="29" grpId="2" bldLvl="0" animBg="1"/>
      <p:bldP spid="42" grpId="0" bldLvl="0" animBg="1"/>
      <p:bldP spid="42" grpId="1" animBg="1"/>
      <p:bldP spid="42" grpId="2"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rot="10800000" flipH="1">
            <a:off x="-396491" y="-122252"/>
            <a:ext cx="9667729" cy="5388004"/>
          </a:xfrm>
          <a:prstGeom prst="rect">
            <a:avLst/>
          </a:prstGeom>
        </p:spPr>
      </p:pic>
      <p:pic>
        <p:nvPicPr>
          <p:cNvPr id="4" name="图片 3" descr="2"/>
          <p:cNvPicPr>
            <a:picLocks noChangeAspect="1"/>
          </p:cNvPicPr>
          <p:nvPr/>
        </p:nvPicPr>
        <p:blipFill>
          <a:blip r:embed="rId3"/>
          <a:stretch>
            <a:fillRect/>
          </a:stretch>
        </p:blipFill>
        <p:spPr>
          <a:xfrm>
            <a:off x="1270" y="0"/>
            <a:ext cx="9140825" cy="5142865"/>
          </a:xfrm>
          <a:prstGeom prst="rect">
            <a:avLst/>
          </a:prstGeom>
        </p:spPr>
      </p:pic>
      <p:pic>
        <p:nvPicPr>
          <p:cNvPr id="5" name="图片 4"/>
          <p:cNvPicPr>
            <a:picLocks noChangeAspect="1"/>
          </p:cNvPicPr>
          <p:nvPr/>
        </p:nvPicPr>
        <p:blipFill>
          <a:blip r:embed="rId4"/>
          <a:stretch>
            <a:fillRect/>
          </a:stretch>
        </p:blipFill>
        <p:spPr>
          <a:xfrm>
            <a:off x="251460" y="771525"/>
            <a:ext cx="4565650" cy="4171950"/>
          </a:xfrm>
          <a:prstGeom prst="rect">
            <a:avLst/>
          </a:prstGeom>
        </p:spPr>
      </p:pic>
      <p:sp>
        <p:nvSpPr>
          <p:cNvPr id="7" name="圆角矩形 6"/>
          <p:cNvSpPr/>
          <p:nvPr/>
        </p:nvSpPr>
        <p:spPr>
          <a:xfrm>
            <a:off x="1065530" y="123190"/>
            <a:ext cx="7045325" cy="508000"/>
          </a:xfrm>
          <a:prstGeom prst="roundRect">
            <a:avLst/>
          </a:prstGeom>
          <a:gradFill>
            <a:gsLst>
              <a:gs pos="0">
                <a:srgbClr val="FEE042"/>
              </a:gs>
              <a:gs pos="100000">
                <a:srgbClr val="FB7894"/>
              </a:gs>
            </a:gsLst>
            <a:lin ang="2700000" scaled="1"/>
          </a:gradFill>
          <a:ln w="28575">
            <a:gradFill>
              <a:gsLst>
                <a:gs pos="50000">
                  <a:schemeClr val="accent3"/>
                </a:gs>
                <a:gs pos="0">
                  <a:schemeClr val="accent3">
                    <a:lumMod val="25000"/>
                    <a:lumOff val="75000"/>
                  </a:schemeClr>
                </a:gs>
                <a:gs pos="100000">
                  <a:schemeClr val="accent3">
                    <a:lumMod val="85000"/>
                  </a:schemeClr>
                </a:gs>
              </a:gsLst>
              <a:lin ang="5400000" scaled="0"/>
            </a:gra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3200">
                <a:solidFill>
                  <a:schemeClr val="tx1"/>
                </a:solidFill>
                <a:latin typeface="Times New Roman" panose="02020603050405020304" charset="0"/>
                <a:ea typeface="宋体" panose="02010600030101010101" pitchFamily="2" charset="-122"/>
                <a:cs typeface="Times New Roman" panose="02020603050405020304" charset="0"/>
                <a:sym typeface="+mn-ea"/>
              </a:rPr>
              <a:t>该篇续写的理论依据：读</a:t>
            </a:r>
            <a:r>
              <a:rPr lang="en-US" altLang="zh-CN" sz="3200">
                <a:solidFill>
                  <a:schemeClr val="tx1"/>
                </a:solidFill>
                <a:sym typeface="+mn-ea"/>
              </a:rPr>
              <a:t>—</a:t>
            </a:r>
            <a:r>
              <a:rPr lang="zh-CN" altLang="en-US" sz="3200">
                <a:solidFill>
                  <a:schemeClr val="tx1"/>
                </a:solidFill>
                <a:latin typeface="Times New Roman" panose="02020603050405020304" charset="0"/>
                <a:ea typeface="宋体" panose="02010600030101010101" pitchFamily="2" charset="-122"/>
                <a:cs typeface="Times New Roman" panose="02020603050405020304" charset="0"/>
                <a:sym typeface="+mn-ea"/>
              </a:rPr>
              <a:t>析</a:t>
            </a:r>
            <a:r>
              <a:rPr lang="en-US" altLang="zh-CN" sz="3200">
                <a:solidFill>
                  <a:schemeClr val="tx1"/>
                </a:solidFill>
                <a:sym typeface="+mn-ea"/>
              </a:rPr>
              <a:t>—</a:t>
            </a:r>
            <a:r>
              <a:rPr lang="zh-CN" altLang="en-US" sz="3200">
                <a:solidFill>
                  <a:schemeClr val="tx1"/>
                </a:solidFill>
                <a:latin typeface="Times New Roman" panose="02020603050405020304" charset="0"/>
                <a:ea typeface="宋体" panose="02010600030101010101" pitchFamily="2" charset="-122"/>
                <a:cs typeface="Times New Roman" panose="02020603050405020304" charset="0"/>
                <a:sym typeface="+mn-ea"/>
              </a:rPr>
              <a:t>写</a:t>
            </a:r>
            <a:r>
              <a:rPr lang="en-US" altLang="zh-CN" sz="3200">
                <a:solidFill>
                  <a:schemeClr val="tx1"/>
                </a:solidFill>
                <a:sym typeface="+mn-ea"/>
              </a:rPr>
              <a:t>—</a:t>
            </a:r>
            <a:r>
              <a:rPr lang="zh-CN" altLang="en-US" sz="3200">
                <a:solidFill>
                  <a:schemeClr val="tx1"/>
                </a:solidFill>
                <a:latin typeface="Times New Roman" panose="02020603050405020304" charset="0"/>
                <a:ea typeface="宋体" panose="02010600030101010101" pitchFamily="2" charset="-122"/>
                <a:cs typeface="Times New Roman" panose="02020603050405020304" charset="0"/>
                <a:sym typeface="+mn-ea"/>
              </a:rPr>
              <a:t>评</a:t>
            </a:r>
            <a:endParaRPr lang="zh-CN" altLang="en-US" sz="3200">
              <a:solidFill>
                <a:schemeClr val="tx1"/>
              </a:solidFill>
              <a:latin typeface="Times New Roman" panose="02020603050405020304" charset="0"/>
              <a:ea typeface="宋体" panose="02010600030101010101" pitchFamily="2" charset="-122"/>
              <a:cs typeface="Times New Roman" panose="02020603050405020304" charset="0"/>
              <a:sym typeface="+mn-ea"/>
            </a:endParaRPr>
          </a:p>
        </p:txBody>
      </p:sp>
      <p:sp>
        <p:nvSpPr>
          <p:cNvPr id="6" name="文本框 5"/>
          <p:cNvSpPr txBox="1"/>
          <p:nvPr/>
        </p:nvSpPr>
        <p:spPr>
          <a:xfrm>
            <a:off x="5003800" y="771525"/>
            <a:ext cx="3792220" cy="4171950"/>
          </a:xfrm>
          <a:prstGeom prst="rect">
            <a:avLst/>
          </a:prstGeom>
          <a:noFill/>
          <a:ln w="19050">
            <a:solidFill>
              <a:srgbClr val="F92557"/>
            </a:solidFill>
          </a:ln>
        </p:spPr>
        <p:txBody>
          <a:bodyPr wrap="square" rtlCol="0">
            <a:noAutofit/>
          </a:bodyPr>
          <a:lstStyle/>
          <a:p>
            <a:pPr algn="just"/>
            <a:r>
              <a:rPr lang="en-US" altLang="zh-CN"/>
              <a:t>        </a:t>
            </a:r>
            <a:r>
              <a:rPr lang="zh-CN" altLang="en-US" sz="2400"/>
              <a:t>为解决当前英语读写教学中</a:t>
            </a:r>
            <a:r>
              <a:rPr lang="en-US" altLang="zh-CN" sz="2400"/>
              <a:t> </a:t>
            </a:r>
            <a:r>
              <a:rPr lang="en-US" altLang="zh-CN" sz="2400">
                <a:latin typeface="Times New Roman" panose="02020603050405020304" charset="0"/>
                <a:cs typeface="Times New Roman" panose="02020603050405020304" charset="0"/>
              </a:rPr>
              <a:t>“</a:t>
            </a:r>
            <a:r>
              <a:rPr lang="zh-CN" altLang="en-US" sz="2400"/>
              <a:t>为读而读、</a:t>
            </a:r>
            <a:r>
              <a:rPr lang="en-US" altLang="zh-CN" sz="2400"/>
              <a:t> </a:t>
            </a:r>
            <a:r>
              <a:rPr lang="zh-CN" altLang="en-US" sz="2400"/>
              <a:t>为写而写</a:t>
            </a:r>
            <a:r>
              <a:rPr lang="en-US" altLang="zh-CN" sz="2400">
                <a:latin typeface="Times New Roman" panose="02020603050405020304" charset="0"/>
                <a:cs typeface="Times New Roman" panose="02020603050405020304" charset="0"/>
              </a:rPr>
              <a:t>”</a:t>
            </a:r>
            <a:r>
              <a:rPr lang="en-US" altLang="zh-CN" sz="2400"/>
              <a:t> </a:t>
            </a:r>
            <a:r>
              <a:rPr lang="zh-CN" altLang="en-US" sz="2400"/>
              <a:t>的问题，文章结合读后续写高考写作新题型构建了</a:t>
            </a:r>
            <a:r>
              <a:rPr lang="en-US" altLang="zh-CN" sz="2400"/>
              <a:t> </a:t>
            </a:r>
            <a:r>
              <a:rPr lang="en-US" altLang="zh-CN" sz="2400">
                <a:latin typeface="Times New Roman" panose="02020603050405020304" charset="0"/>
                <a:cs typeface="Times New Roman" panose="02020603050405020304" charset="0"/>
              </a:rPr>
              <a:t>“</a:t>
            </a:r>
            <a:r>
              <a:rPr lang="zh-CN" altLang="en-US" sz="2400"/>
              <a:t>读</a:t>
            </a:r>
            <a:r>
              <a:rPr lang="en-US" altLang="zh-CN" sz="2400"/>
              <a:t>—</a:t>
            </a:r>
            <a:r>
              <a:rPr lang="zh-CN" altLang="en-US" sz="2400"/>
              <a:t>析</a:t>
            </a:r>
            <a:r>
              <a:rPr lang="en-US" altLang="zh-CN" sz="2400"/>
              <a:t>—</a:t>
            </a:r>
            <a:r>
              <a:rPr lang="zh-CN" altLang="en-US" sz="2400"/>
              <a:t>写</a:t>
            </a:r>
            <a:r>
              <a:rPr lang="en-US" altLang="zh-CN" sz="2400"/>
              <a:t>—</a:t>
            </a:r>
            <a:r>
              <a:rPr lang="zh-CN" altLang="en-US" sz="2400"/>
              <a:t>评</a:t>
            </a:r>
            <a:r>
              <a:rPr lang="en-US" altLang="zh-CN" sz="2400">
                <a:latin typeface="Times New Roman" panose="02020603050405020304" charset="0"/>
                <a:cs typeface="Times New Roman" panose="02020603050405020304" charset="0"/>
              </a:rPr>
              <a:t>”</a:t>
            </a:r>
            <a:r>
              <a:rPr lang="en-US" altLang="zh-CN" sz="2400"/>
              <a:t> </a:t>
            </a:r>
            <a:r>
              <a:rPr lang="zh-CN" altLang="en-US" sz="2400"/>
              <a:t>的教学路径，</a:t>
            </a:r>
            <a:r>
              <a:rPr lang="en-US" altLang="zh-CN" sz="2400"/>
              <a:t> </a:t>
            </a:r>
            <a:r>
              <a:rPr lang="zh-CN" altLang="en-US" sz="2400"/>
              <a:t>并通过课例详细诠释了</a:t>
            </a:r>
            <a:r>
              <a:rPr lang="en-US" altLang="zh-CN" sz="2400"/>
              <a:t> </a:t>
            </a:r>
            <a:r>
              <a:rPr lang="en-US" altLang="zh-CN" sz="2400">
                <a:latin typeface="Times New Roman" panose="02020603050405020304" charset="0"/>
                <a:cs typeface="Times New Roman" panose="02020603050405020304" charset="0"/>
              </a:rPr>
              <a:t>“</a:t>
            </a:r>
            <a:r>
              <a:rPr lang="zh-CN" altLang="en-US" sz="2400"/>
              <a:t>解构语篇逻辑，</a:t>
            </a:r>
            <a:r>
              <a:rPr lang="en-US" altLang="zh-CN" sz="2400"/>
              <a:t> </a:t>
            </a:r>
            <a:r>
              <a:rPr lang="zh-CN" altLang="en-US" sz="2400"/>
              <a:t>理解主题</a:t>
            </a:r>
            <a:r>
              <a:rPr lang="en-US" altLang="zh-CN" sz="2400">
                <a:latin typeface="Times New Roman" panose="02020603050405020304" charset="0"/>
                <a:cs typeface="Times New Roman" panose="02020603050405020304" charset="0"/>
              </a:rPr>
              <a:t>”</a:t>
            </a:r>
            <a:r>
              <a:rPr lang="en-US" altLang="zh-CN" sz="2400"/>
              <a:t> </a:t>
            </a:r>
            <a:r>
              <a:rPr lang="en-US" altLang="zh-CN" sz="2400">
                <a:latin typeface="Times New Roman" panose="02020603050405020304" charset="0"/>
                <a:cs typeface="Times New Roman" panose="02020603050405020304" charset="0"/>
              </a:rPr>
              <a:t>“</a:t>
            </a:r>
            <a:r>
              <a:rPr lang="zh-CN" altLang="en-US" sz="2400"/>
              <a:t>梳理关键信息，搭建支架</a:t>
            </a:r>
            <a:r>
              <a:rPr lang="en-US" altLang="zh-CN" sz="2400">
                <a:latin typeface="Times New Roman" panose="02020603050405020304" charset="0"/>
                <a:cs typeface="Times New Roman" panose="02020603050405020304" charset="0"/>
              </a:rPr>
              <a:t>”</a:t>
            </a:r>
            <a:r>
              <a:rPr lang="en-US" altLang="zh-CN" sz="2400"/>
              <a:t> </a:t>
            </a:r>
            <a:r>
              <a:rPr lang="en-US" altLang="zh-CN" sz="2400">
                <a:latin typeface="Times New Roman" panose="02020603050405020304" charset="0"/>
                <a:cs typeface="Times New Roman" panose="02020603050405020304" charset="0"/>
              </a:rPr>
              <a:t>“</a:t>
            </a:r>
            <a:r>
              <a:rPr lang="zh-CN" altLang="en-US" sz="2400"/>
              <a:t>建构情节发展，表达主题</a:t>
            </a:r>
            <a:r>
              <a:rPr lang="en-US" altLang="zh-CN" sz="2400">
                <a:latin typeface="Times New Roman" panose="02020603050405020304" charset="0"/>
                <a:cs typeface="Times New Roman" panose="02020603050405020304" charset="0"/>
              </a:rPr>
              <a:t>”</a:t>
            </a:r>
            <a:r>
              <a:rPr lang="en-US" altLang="zh-CN" sz="2400"/>
              <a:t> </a:t>
            </a:r>
            <a:r>
              <a:rPr lang="en-US" altLang="zh-CN" sz="2400">
                <a:latin typeface="Times New Roman" panose="02020603050405020304" charset="0"/>
                <a:cs typeface="Times New Roman" panose="02020603050405020304" charset="0"/>
              </a:rPr>
              <a:t>“</a:t>
            </a:r>
            <a:r>
              <a:rPr lang="zh-CN" altLang="en-US" sz="2400"/>
              <a:t>立足评价标准，</a:t>
            </a:r>
            <a:r>
              <a:rPr lang="en-US" altLang="zh-CN" sz="2400"/>
              <a:t> </a:t>
            </a:r>
            <a:r>
              <a:rPr lang="zh-CN" altLang="en-US" sz="2400"/>
              <a:t>反思修改</a:t>
            </a:r>
            <a:r>
              <a:rPr lang="en-US" altLang="zh-CN" sz="2400">
                <a:latin typeface="Times New Roman" panose="02020603050405020304" charset="0"/>
                <a:cs typeface="Times New Roman" panose="02020603050405020304" charset="0"/>
              </a:rPr>
              <a:t>”</a:t>
            </a:r>
            <a:r>
              <a:rPr lang="en-US" altLang="zh-CN" sz="2400"/>
              <a:t> </a:t>
            </a:r>
            <a:r>
              <a:rPr lang="zh-CN" altLang="en-US" sz="2400"/>
              <a:t>四个教学步骤。</a:t>
            </a:r>
            <a:endParaRPr lang="zh-CN" altLang="en-US" sz="2400"/>
          </a:p>
        </p:txBody>
      </p:sp>
      <p:pic>
        <p:nvPicPr>
          <p:cNvPr id="5124" name="图片 6" descr="logo横版 png"/>
          <p:cNvPicPr>
            <a:picLocks noChangeAspect="1"/>
          </p:cNvPicPr>
          <p:nvPr/>
        </p:nvPicPr>
        <p:blipFill>
          <a:blip r:embed="rId5"/>
          <a:stretch>
            <a:fillRect/>
          </a:stretch>
        </p:blipFill>
        <p:spPr>
          <a:xfrm>
            <a:off x="8277225" y="198755"/>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2" dur="1000" fill="hold"/>
                                        <p:tgtEl>
                                          <p:spTgt spid="6"/>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6"/>
                                        </p:tgtEl>
                                      </p:cBhvr>
                                    </p:animEffect>
                                  </p:childTnLst>
                                </p:cTn>
                              </p:par>
                              <p:par>
                                <p:cTn id="27" presetID="8" presetClass="emph" presetSubtype="0" fill="hold" grpId="2" nodeType="withEffect">
                                  <p:stCondLst>
                                    <p:cond delay="0"/>
                                  </p:stCondLst>
                                  <p:childTnLst>
                                    <p:animRot by="21600000">
                                      <p:cBhvr>
                                        <p:cTn id="28" dur="2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rot="10800000" flipH="1">
            <a:off x="-396491" y="-122252"/>
            <a:ext cx="9667729" cy="5388004"/>
          </a:xfrm>
          <a:prstGeom prst="rect">
            <a:avLst/>
          </a:prstGeom>
        </p:spPr>
      </p:pic>
      <p:pic>
        <p:nvPicPr>
          <p:cNvPr id="4" name="图片 3" descr="2"/>
          <p:cNvPicPr>
            <a:picLocks noChangeAspect="1"/>
          </p:cNvPicPr>
          <p:nvPr/>
        </p:nvPicPr>
        <p:blipFill>
          <a:blip r:embed="rId3"/>
          <a:stretch>
            <a:fillRect/>
          </a:stretch>
        </p:blipFill>
        <p:spPr>
          <a:xfrm>
            <a:off x="1270" y="0"/>
            <a:ext cx="9140825" cy="5142865"/>
          </a:xfrm>
          <a:prstGeom prst="rect">
            <a:avLst/>
          </a:prstGeom>
        </p:spPr>
      </p:pic>
      <p:sp>
        <p:nvSpPr>
          <p:cNvPr id="6" name="圆角矩形 5"/>
          <p:cNvSpPr/>
          <p:nvPr/>
        </p:nvSpPr>
        <p:spPr>
          <a:xfrm>
            <a:off x="3203575" y="123825"/>
            <a:ext cx="3221990" cy="487045"/>
          </a:xfrm>
          <a:prstGeom prst="roundRect">
            <a:avLst/>
          </a:prstGeom>
          <a:gradFill>
            <a:gsLst>
              <a:gs pos="0">
                <a:srgbClr val="FEE042"/>
              </a:gs>
              <a:gs pos="100000">
                <a:srgbClr val="FB7894"/>
              </a:gs>
            </a:gsLst>
            <a:lin ang="2700000" scaled="1"/>
          </a:gradFill>
          <a:ln w="28575">
            <a:gradFill>
              <a:gsLst>
                <a:gs pos="50000">
                  <a:schemeClr val="accent3"/>
                </a:gs>
                <a:gs pos="0">
                  <a:schemeClr val="accent3">
                    <a:lumMod val="25000"/>
                    <a:lumOff val="75000"/>
                  </a:schemeClr>
                </a:gs>
                <a:gs pos="100000">
                  <a:schemeClr val="accent3">
                    <a:lumMod val="85000"/>
                  </a:schemeClr>
                </a:gs>
              </a:gsLst>
              <a:lin ang="5400000" scaled="0"/>
            </a:gra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2800">
                <a:solidFill>
                  <a:schemeClr val="tx1"/>
                </a:solidFill>
                <a:latin typeface="Times New Roman" panose="02020603050405020304" charset="0"/>
                <a:ea typeface="宋体" panose="02010600030101010101" pitchFamily="2" charset="-122"/>
                <a:cs typeface="Times New Roman" panose="02020603050405020304" charset="0"/>
                <a:sym typeface="+mn-ea"/>
              </a:rPr>
              <a:t>原创作品</a:t>
            </a:r>
            <a:endParaRPr lang="zh-CN" altLang="en-US" sz="2800">
              <a:solidFill>
                <a:schemeClr val="tx1"/>
              </a:solidFill>
              <a:latin typeface="Times New Roman" panose="02020603050405020304" charset="0"/>
              <a:ea typeface="宋体" panose="02010600030101010101" pitchFamily="2" charset="-122"/>
              <a:cs typeface="Times New Roman" panose="02020603050405020304" charset="0"/>
              <a:sym typeface="+mn-ea"/>
            </a:endParaRPr>
          </a:p>
        </p:txBody>
      </p:sp>
      <p:sp>
        <p:nvSpPr>
          <p:cNvPr id="5" name="文本框 4"/>
          <p:cNvSpPr txBox="1"/>
          <p:nvPr/>
        </p:nvSpPr>
        <p:spPr>
          <a:xfrm>
            <a:off x="372110" y="627380"/>
            <a:ext cx="8351520" cy="4048760"/>
          </a:xfrm>
          <a:prstGeom prst="rect">
            <a:avLst/>
          </a:prstGeom>
          <a:noFill/>
        </p:spPr>
        <p:txBody>
          <a:bodyPr wrap="square" rtlCol="0">
            <a:noAutofit/>
          </a:bodyPr>
          <a:lstStyle/>
          <a:p>
            <a:pPr algn="just"/>
            <a:r>
              <a:rPr lang="en-US" altLang="zh-CN">
                <a:solidFill>
                  <a:srgbClr val="FF0000"/>
                </a:solidFill>
                <a:latin typeface="Times New Roman" panose="02020603050405020304" charset="0"/>
                <a:cs typeface="Times New Roman" panose="02020603050405020304" charset="0"/>
                <a:sym typeface="+mn-ea"/>
              </a:rPr>
              <a:t>   </a:t>
            </a:r>
            <a:r>
              <a:rPr lang="en-US" altLang="zh-CN" sz="1400">
                <a:latin typeface="Times New Roman" panose="02020603050405020304"/>
                <a:ea typeface="宋体" panose="02010600030101010101" pitchFamily="2" charset="-122"/>
                <a:sym typeface="+mn-ea"/>
              </a:rPr>
              <a:t>    </a:t>
            </a:r>
            <a:r>
              <a:rPr lang="en-US" altLang="zh-CN" sz="1400">
                <a:solidFill>
                  <a:srgbClr val="FF0000"/>
                </a:solidFill>
                <a:latin typeface="Times New Roman" panose="02020603050405020304"/>
                <a:ea typeface="宋体" panose="02010600030101010101" pitchFamily="2" charset="-122"/>
                <a:sym typeface="+mn-ea"/>
              </a:rPr>
              <a:t>  </a:t>
            </a:r>
            <a:r>
              <a:rPr lang="en-US" altLang="zh-CN" sz="2000">
                <a:solidFill>
                  <a:srgbClr val="FF0000"/>
                </a:solidFill>
                <a:latin typeface="Times New Roman" panose="02020603050405020304"/>
                <a:ea typeface="宋体" panose="02010600030101010101" pitchFamily="2" charset="-122"/>
                <a:sym typeface="+mn-ea"/>
              </a:rPr>
              <a:t>Kevin and Mr. Green took the watch they had found to the police station. </a:t>
            </a:r>
            <a:r>
              <a:rPr lang="en-US" altLang="zh-CN" sz="2000">
                <a:solidFill>
                  <a:schemeClr val="tx1"/>
                </a:solidFill>
                <a:latin typeface="Times New Roman" panose="02020603050405020304" charset="0"/>
                <a:cs typeface="Times New Roman" panose="02020603050405020304" charset="0"/>
                <a:sym typeface="+mn-ea"/>
              </a:rPr>
              <a:t>They exp</a:t>
            </a:r>
            <a:r>
              <a:rPr lang="en-US" altLang="zh-CN" sz="2000" dirty="0">
                <a:solidFill>
                  <a:schemeClr val="tx1"/>
                </a:solidFill>
                <a:latin typeface="Times New Roman" panose="02020603050405020304" charset="0"/>
                <a:cs typeface="Times New Roman" panose="02020603050405020304" charset="0"/>
                <a:sym typeface="+mn-ea"/>
              </a:rPr>
              <a:t>lained everything to the police and handed over the watch. The police contacted the former landlord, checking carefully the details concerning the watch. All the details were exactly the same as what the man had stated. No wonder he had been telling the police all the time that he was innocent.The police returned the watch to the man, released him, and warned him that he must get back his own property through proper means and that he shouldn’t “break into the house through the window”. Seeing the man released, Kevin finally breathed a sigh of relief. At the same time, he also walked up to the man awkwardly to apologize to him. Surprisingly, the man didn’t blame Kevin, but praised him for his bravry and kindness. Mr. Green also patted Kevin on the shoulder, giving him a thumb up before him. Hearing their praise, Kevin was over the moon, feeling that it was his bravery and consideration that led him to do the right thing.</a:t>
            </a:r>
            <a:endParaRPr lang="en-US" altLang="zh-CN" sz="2000" dirty="0">
              <a:solidFill>
                <a:schemeClr val="tx1"/>
              </a:solidFill>
              <a:latin typeface="Times New Roman" panose="02020603050405020304" charset="0"/>
              <a:cs typeface="Times New Roman" panose="02020603050405020304" charset="0"/>
            </a:endParaRPr>
          </a:p>
          <a:p>
            <a:endParaRPr lang="en-US" altLang="zh-CN" sz="1400">
              <a:solidFill>
                <a:schemeClr val="tx1"/>
              </a:solidFill>
              <a:latin typeface="Times New Roman" panose="02020603050405020304" charset="0"/>
              <a:cs typeface="Times New Roman" panose="02020603050405020304" charset="0"/>
            </a:endParaRPr>
          </a:p>
          <a:p>
            <a:endParaRPr lang="en-US" altLang="zh-CN" sz="1400">
              <a:solidFill>
                <a:schemeClr val="tx1"/>
              </a:solidFill>
              <a:latin typeface="Times New Roman" panose="02020603050405020304" charset="0"/>
              <a:cs typeface="Times New Roman" panose="02020603050405020304" charset="0"/>
            </a:endParaRPr>
          </a:p>
          <a:p>
            <a:endParaRPr lang="en-US" altLang="zh-CN" sz="1400">
              <a:solidFill>
                <a:srgbClr val="00B050"/>
              </a:solidFill>
              <a:latin typeface="Times New Roman" panose="02020603050405020304" charset="0"/>
              <a:cs typeface="Times New Roman" panose="02020603050405020304" charset="0"/>
            </a:endParaRPr>
          </a:p>
          <a:p>
            <a:endParaRPr lang="en-US" altLang="zh-CN" sz="1400">
              <a:solidFill>
                <a:schemeClr val="tx1"/>
              </a:solidFill>
              <a:latin typeface="Times New Roman" panose="02020603050405020304" charset="0"/>
              <a:cs typeface="Times New Roman" panose="02020603050405020304" charset="0"/>
            </a:endParaRPr>
          </a:p>
          <a:p>
            <a:endParaRPr lang="en-US" altLang="zh-CN" sz="1400">
              <a:solidFill>
                <a:schemeClr val="tx1"/>
              </a:solidFill>
              <a:latin typeface="Times New Roman" panose="02020603050405020304" charset="0"/>
              <a:cs typeface="Times New Roman" panose="02020603050405020304" charset="0"/>
            </a:endParaRPr>
          </a:p>
          <a:p>
            <a:endParaRPr lang="en-US" altLang="zh-CN" sz="1400">
              <a:gradFill>
                <a:gsLst>
                  <a:gs pos="50000">
                    <a:schemeClr val="accent6"/>
                  </a:gs>
                  <a:gs pos="0">
                    <a:schemeClr val="accent6">
                      <a:lumMod val="25000"/>
                      <a:lumOff val="75000"/>
                    </a:schemeClr>
                  </a:gs>
                  <a:gs pos="100000">
                    <a:schemeClr val="accent6">
                      <a:lumMod val="85000"/>
                    </a:schemeClr>
                  </a:gs>
                </a:gsLst>
                <a:lin ang="5400000" scaled="1"/>
              </a:gradFill>
              <a:latin typeface="Times New Roman" panose="02020603050405020304" charset="0"/>
              <a:cs typeface="Times New Roman" panose="02020603050405020304" charset="0"/>
            </a:endParaRPr>
          </a:p>
          <a:p>
            <a:endParaRPr lang="en-US" altLang="zh-CN">
              <a:solidFill>
                <a:schemeClr val="tx1"/>
              </a:solidFill>
              <a:latin typeface="Times New Roman" panose="02020603050405020304" charset="0"/>
              <a:cs typeface="Times New Roman" panose="02020603050405020304" charset="0"/>
            </a:endParaRPr>
          </a:p>
          <a:p>
            <a:endParaRPr lang="en-US" altLang="zh-CN">
              <a:solidFill>
                <a:schemeClr val="tx1"/>
              </a:solidFill>
              <a:latin typeface="Times New Roman" panose="02020603050405020304" charset="0"/>
              <a:cs typeface="Times New Roman" panose="02020603050405020304" charset="0"/>
            </a:endParaRPr>
          </a:p>
          <a:p>
            <a:endParaRPr lang="en-US" altLang="zh-CN">
              <a:solidFill>
                <a:schemeClr val="tx1"/>
              </a:solidFill>
              <a:latin typeface="Times New Roman" panose="02020603050405020304" charset="0"/>
              <a:cs typeface="Times New Roman" panose="02020603050405020304" charset="0"/>
            </a:endParaRPr>
          </a:p>
          <a:p>
            <a:endParaRPr lang="zh-CN" altLang="en-US"/>
          </a:p>
        </p:txBody>
      </p:sp>
      <p:cxnSp>
        <p:nvCxnSpPr>
          <p:cNvPr id="21" name="直接连接符 20"/>
          <p:cNvCxnSpPr/>
          <p:nvPr/>
        </p:nvCxnSpPr>
        <p:spPr>
          <a:xfrm flipV="1">
            <a:off x="875665" y="987425"/>
            <a:ext cx="7728585" cy="12065"/>
          </a:xfrm>
          <a:prstGeom prst="line">
            <a:avLst/>
          </a:prstGeom>
          <a:ln w="28575">
            <a:solidFill>
              <a:srgbClr val="F92557"/>
            </a:solidFill>
          </a:ln>
        </p:spPr>
        <p:style>
          <a:lnRef idx="2">
            <a:schemeClr val="accent1"/>
          </a:lnRef>
          <a:fillRef idx="0">
            <a:srgbClr val="FFFFFF"/>
          </a:fillRef>
          <a:effectRef idx="0">
            <a:srgbClr val="FFFFFF"/>
          </a:effectRef>
          <a:fontRef idx="minor">
            <a:schemeClr val="tx1"/>
          </a:fontRef>
        </p:style>
      </p:cxnSp>
      <p:sp>
        <p:nvSpPr>
          <p:cNvPr id="8" name="椭圆 7"/>
          <p:cNvSpPr/>
          <p:nvPr/>
        </p:nvSpPr>
        <p:spPr>
          <a:xfrm>
            <a:off x="395605" y="843915"/>
            <a:ext cx="648335" cy="503555"/>
          </a:xfrm>
          <a:prstGeom prst="ellipse">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cxnSp>
        <p:nvCxnSpPr>
          <p:cNvPr id="9" name="直接连接符 8"/>
          <p:cNvCxnSpPr/>
          <p:nvPr/>
        </p:nvCxnSpPr>
        <p:spPr>
          <a:xfrm flipV="1">
            <a:off x="467360" y="1275715"/>
            <a:ext cx="6913245" cy="12065"/>
          </a:xfrm>
          <a:prstGeom prst="line">
            <a:avLst/>
          </a:prstGeom>
          <a:ln w="28575">
            <a:solidFill>
              <a:srgbClr val="F92557"/>
            </a:solidFill>
          </a:ln>
        </p:spPr>
        <p:style>
          <a:lnRef idx="2">
            <a:schemeClr val="accent1"/>
          </a:lnRef>
          <a:fillRef idx="0">
            <a:srgbClr val="FFFFFF"/>
          </a:fillRef>
          <a:effectRef idx="0">
            <a:srgbClr val="FFFFFF"/>
          </a:effectRef>
          <a:fontRef idx="minor">
            <a:schemeClr val="tx1"/>
          </a:fontRef>
        </p:style>
      </p:cxnSp>
      <p:sp>
        <p:nvSpPr>
          <p:cNvPr id="10" name="云形标注 9"/>
          <p:cNvSpPr/>
          <p:nvPr/>
        </p:nvSpPr>
        <p:spPr>
          <a:xfrm>
            <a:off x="1331595" y="158750"/>
            <a:ext cx="6457315" cy="913765"/>
          </a:xfrm>
          <a:prstGeom prst="cloudCallout">
            <a:avLst/>
          </a:prstGeom>
          <a:gradFill>
            <a:gsLst>
              <a:gs pos="50000">
                <a:schemeClr val="accent4"/>
              </a:gs>
              <a:gs pos="0">
                <a:schemeClr val="accent4">
                  <a:lumMod val="25000"/>
                  <a:lumOff val="75000"/>
                </a:schemeClr>
              </a:gs>
              <a:gs pos="100000">
                <a:schemeClr val="accent4">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400">
                <a:solidFill>
                  <a:schemeClr val="tx1"/>
                </a:solidFill>
                <a:latin typeface="楷体" panose="02010609060101010101" charset="-122"/>
                <a:ea typeface="楷体" panose="02010609060101010101" charset="-122"/>
              </a:rPr>
              <a:t>给出句与续写句衔接自然（</a:t>
            </a:r>
            <a:r>
              <a:rPr lang="en-US" altLang="zh-CN" sz="2400">
                <a:solidFill>
                  <a:schemeClr val="tx1"/>
                </a:solidFill>
                <a:latin typeface="Times New Roman" panose="02020603050405020304" charset="0"/>
                <a:ea typeface="楷体" panose="02010609060101010101" charset="-122"/>
                <a:cs typeface="Times New Roman" panose="02020603050405020304" charset="0"/>
              </a:rPr>
              <a:t>They</a:t>
            </a:r>
            <a:r>
              <a:rPr lang="zh-CN" altLang="en-US" sz="2400">
                <a:solidFill>
                  <a:schemeClr val="tx1"/>
                </a:solidFill>
                <a:latin typeface="Times New Roman" panose="02020603050405020304" charset="0"/>
                <a:ea typeface="楷体" panose="02010609060101010101" charset="-122"/>
                <a:cs typeface="Times New Roman" panose="02020603050405020304" charset="0"/>
              </a:rPr>
              <a:t>呼应</a:t>
            </a:r>
            <a:r>
              <a:rPr lang="en-US" altLang="zh-CN" sz="2400">
                <a:solidFill>
                  <a:schemeClr val="tx1"/>
                </a:solidFill>
                <a:latin typeface="Times New Roman" panose="02020603050405020304" charset="0"/>
                <a:ea typeface="楷体" panose="02010609060101010101" charset="-122"/>
                <a:cs typeface="Times New Roman" panose="02020603050405020304" charset="0"/>
              </a:rPr>
              <a:t>Kevin</a:t>
            </a:r>
            <a:r>
              <a:rPr lang="zh-CN" altLang="en-US" sz="2400">
                <a:solidFill>
                  <a:schemeClr val="tx1"/>
                </a:solidFill>
                <a:latin typeface="Times New Roman" panose="02020603050405020304" charset="0"/>
                <a:ea typeface="楷体" panose="02010609060101010101" charset="-122"/>
                <a:cs typeface="Times New Roman" panose="02020603050405020304" charset="0"/>
              </a:rPr>
              <a:t>和格林先生）</a:t>
            </a:r>
            <a:endParaRPr lang="zh-CN" altLang="en-US" sz="2400">
              <a:solidFill>
                <a:schemeClr val="tx1"/>
              </a:solidFill>
              <a:latin typeface="Times New Roman" panose="02020603050405020304" charset="0"/>
              <a:ea typeface="楷体" panose="02010609060101010101" charset="-122"/>
              <a:cs typeface="Times New Roman" panose="02020603050405020304" charset="0"/>
            </a:endParaRPr>
          </a:p>
        </p:txBody>
      </p:sp>
      <p:cxnSp>
        <p:nvCxnSpPr>
          <p:cNvPr id="7" name="直接连接符 6"/>
          <p:cNvCxnSpPr/>
          <p:nvPr/>
        </p:nvCxnSpPr>
        <p:spPr>
          <a:xfrm flipV="1">
            <a:off x="1283335" y="1865630"/>
            <a:ext cx="6913245" cy="12065"/>
          </a:xfrm>
          <a:prstGeom prst="line">
            <a:avLst/>
          </a:prstGeom>
          <a:ln w="28575">
            <a:solidFill>
              <a:srgbClr val="F92557"/>
            </a:solidFill>
          </a:ln>
        </p:spPr>
        <p:style>
          <a:lnRef idx="2">
            <a:schemeClr val="accent1"/>
          </a:lnRef>
          <a:fillRef idx="0">
            <a:srgbClr val="FFFFFF"/>
          </a:fillRef>
          <a:effectRef idx="0">
            <a:srgbClr val="FFFFFF"/>
          </a:effectRef>
          <a:fontRef idx="minor">
            <a:schemeClr val="tx1"/>
          </a:fontRef>
        </p:style>
      </p:cxnSp>
      <p:sp>
        <p:nvSpPr>
          <p:cNvPr id="12" name="云形标注 11"/>
          <p:cNvSpPr/>
          <p:nvPr/>
        </p:nvSpPr>
        <p:spPr>
          <a:xfrm>
            <a:off x="1043940" y="611505"/>
            <a:ext cx="6457315" cy="1073785"/>
          </a:xfrm>
          <a:prstGeom prst="cloudCallout">
            <a:avLst/>
          </a:prstGeom>
          <a:gradFill>
            <a:gsLst>
              <a:gs pos="50000">
                <a:schemeClr val="accent4"/>
              </a:gs>
              <a:gs pos="0">
                <a:schemeClr val="accent4">
                  <a:lumMod val="25000"/>
                  <a:lumOff val="75000"/>
                </a:schemeClr>
              </a:gs>
              <a:gs pos="100000">
                <a:schemeClr val="accent4">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400">
                <a:solidFill>
                  <a:schemeClr val="tx1"/>
                </a:solidFill>
                <a:latin typeface="Times New Roman" panose="02020603050405020304" charset="0"/>
                <a:ea typeface="楷体" panose="02010609060101010101" charset="-122"/>
                <a:cs typeface="Times New Roman" panose="02020603050405020304" charset="0"/>
              </a:rPr>
              <a:t>进一步证实了这个男人</a:t>
            </a:r>
            <a:endParaRPr lang="zh-CN" altLang="en-US" sz="2400">
              <a:solidFill>
                <a:schemeClr val="tx1"/>
              </a:solidFill>
              <a:latin typeface="Times New Roman" panose="02020603050405020304" charset="0"/>
              <a:ea typeface="楷体" panose="02010609060101010101" charset="-122"/>
              <a:cs typeface="Times New Roman" panose="02020603050405020304" charset="0"/>
            </a:endParaRPr>
          </a:p>
          <a:p>
            <a:pPr algn="ctr"/>
            <a:r>
              <a:rPr lang="zh-CN" altLang="en-US" sz="2400">
                <a:solidFill>
                  <a:schemeClr val="tx1"/>
                </a:solidFill>
                <a:latin typeface="Times New Roman" panose="02020603050405020304" charset="0"/>
                <a:ea typeface="楷体" panose="02010609060101010101" charset="-122"/>
                <a:cs typeface="Times New Roman" panose="02020603050405020304" charset="0"/>
              </a:rPr>
              <a:t>不是小偷</a:t>
            </a:r>
            <a:endParaRPr lang="zh-CN" altLang="en-US" sz="2400">
              <a:solidFill>
                <a:schemeClr val="tx1"/>
              </a:solidFill>
              <a:latin typeface="Times New Roman" panose="02020603050405020304" charset="0"/>
              <a:ea typeface="楷体" panose="02010609060101010101" charset="-122"/>
              <a:cs typeface="Times New Roman" panose="02020603050405020304" charset="0"/>
            </a:endParaRPr>
          </a:p>
        </p:txBody>
      </p:sp>
      <p:cxnSp>
        <p:nvCxnSpPr>
          <p:cNvPr id="19" name="直接连接符 18"/>
          <p:cNvCxnSpPr/>
          <p:nvPr/>
        </p:nvCxnSpPr>
        <p:spPr>
          <a:xfrm flipV="1">
            <a:off x="6535420" y="2499995"/>
            <a:ext cx="2141220" cy="8255"/>
          </a:xfrm>
          <a:prstGeom prst="line">
            <a:avLst/>
          </a:prstGeom>
          <a:ln w="28575">
            <a:solidFill>
              <a:srgbClr val="F92557"/>
            </a:solidFill>
          </a:ln>
        </p:spPr>
        <p:style>
          <a:lnRef idx="2">
            <a:schemeClr val="accent1"/>
          </a:lnRef>
          <a:fillRef idx="0">
            <a:srgbClr val="FFFFFF"/>
          </a:fillRef>
          <a:effectRef idx="0">
            <a:srgbClr val="FFFFFF"/>
          </a:effectRef>
          <a:fontRef idx="minor">
            <a:schemeClr val="tx1"/>
          </a:fontRef>
        </p:style>
      </p:cxnSp>
      <p:cxnSp>
        <p:nvCxnSpPr>
          <p:cNvPr id="23" name="直接连接符 22"/>
          <p:cNvCxnSpPr/>
          <p:nvPr/>
        </p:nvCxnSpPr>
        <p:spPr>
          <a:xfrm flipV="1">
            <a:off x="467360" y="2778125"/>
            <a:ext cx="8213090" cy="15240"/>
          </a:xfrm>
          <a:prstGeom prst="line">
            <a:avLst/>
          </a:prstGeom>
          <a:ln w="28575">
            <a:solidFill>
              <a:srgbClr val="F92557"/>
            </a:solidFill>
          </a:ln>
        </p:spPr>
        <p:style>
          <a:lnRef idx="2">
            <a:schemeClr val="accent1"/>
          </a:lnRef>
          <a:fillRef idx="0">
            <a:srgbClr val="FFFFFF"/>
          </a:fillRef>
          <a:effectRef idx="0">
            <a:srgbClr val="FFFFFF"/>
          </a:effectRef>
          <a:fontRef idx="minor">
            <a:schemeClr val="tx1"/>
          </a:fontRef>
        </p:style>
      </p:cxnSp>
      <p:cxnSp>
        <p:nvCxnSpPr>
          <p:cNvPr id="24" name="直接连接符 23"/>
          <p:cNvCxnSpPr/>
          <p:nvPr/>
        </p:nvCxnSpPr>
        <p:spPr>
          <a:xfrm flipV="1">
            <a:off x="467360" y="3063875"/>
            <a:ext cx="4594225" cy="7620"/>
          </a:xfrm>
          <a:prstGeom prst="line">
            <a:avLst/>
          </a:prstGeom>
          <a:ln w="28575">
            <a:solidFill>
              <a:srgbClr val="F92557"/>
            </a:solidFill>
          </a:ln>
        </p:spPr>
        <p:style>
          <a:lnRef idx="2">
            <a:schemeClr val="accent1"/>
          </a:lnRef>
          <a:fillRef idx="0">
            <a:srgbClr val="FFFFFF"/>
          </a:fillRef>
          <a:effectRef idx="0">
            <a:srgbClr val="FFFFFF"/>
          </a:effectRef>
          <a:fontRef idx="minor">
            <a:schemeClr val="tx1"/>
          </a:fontRef>
        </p:style>
      </p:cxnSp>
      <p:sp>
        <p:nvSpPr>
          <p:cNvPr id="28" name="云形标注 27"/>
          <p:cNvSpPr/>
          <p:nvPr/>
        </p:nvSpPr>
        <p:spPr>
          <a:xfrm>
            <a:off x="1248410" y="1685290"/>
            <a:ext cx="6457315" cy="913765"/>
          </a:xfrm>
          <a:prstGeom prst="cloudCallout">
            <a:avLst/>
          </a:prstGeom>
          <a:gradFill>
            <a:gsLst>
              <a:gs pos="50000">
                <a:schemeClr val="accent4"/>
              </a:gs>
              <a:gs pos="0">
                <a:schemeClr val="accent4">
                  <a:lumMod val="25000"/>
                  <a:lumOff val="75000"/>
                </a:schemeClr>
              </a:gs>
              <a:gs pos="100000">
                <a:schemeClr val="accent4">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400">
                <a:solidFill>
                  <a:schemeClr val="tx1"/>
                </a:solidFill>
                <a:latin typeface="Times New Roman" panose="02020603050405020304" charset="0"/>
                <a:ea typeface="楷体" panose="02010609060101010101" charset="-122"/>
                <a:cs typeface="Times New Roman" panose="02020603050405020304" charset="0"/>
              </a:rPr>
              <a:t>警察对这个男人不正当的</a:t>
            </a:r>
            <a:r>
              <a:rPr lang="en-US" altLang="zh-CN" sz="2400">
                <a:solidFill>
                  <a:schemeClr val="tx1"/>
                </a:solidFill>
                <a:latin typeface="Times New Roman" panose="02020603050405020304" charset="0"/>
                <a:ea typeface="楷体" panose="02010609060101010101" charset="-122"/>
                <a:cs typeface="Times New Roman" panose="02020603050405020304" charset="0"/>
              </a:rPr>
              <a:t>“</a:t>
            </a:r>
            <a:r>
              <a:rPr lang="zh-CN" altLang="en-US" sz="2400">
                <a:solidFill>
                  <a:schemeClr val="tx1"/>
                </a:solidFill>
                <a:latin typeface="Times New Roman" panose="02020603050405020304" charset="0"/>
                <a:ea typeface="楷体" panose="02010609060101010101" charset="-122"/>
                <a:cs typeface="Times New Roman" panose="02020603050405020304" charset="0"/>
              </a:rPr>
              <a:t>破窗而入</a:t>
            </a:r>
            <a:r>
              <a:rPr lang="en-US" altLang="zh-CN" sz="2400">
                <a:solidFill>
                  <a:schemeClr val="tx1"/>
                </a:solidFill>
                <a:latin typeface="Times New Roman" panose="02020603050405020304" charset="0"/>
                <a:ea typeface="楷体" panose="02010609060101010101" charset="-122"/>
                <a:cs typeface="Times New Roman" panose="02020603050405020304" charset="0"/>
              </a:rPr>
              <a:t>”</a:t>
            </a:r>
            <a:r>
              <a:rPr lang="zh-CN" altLang="en-US" sz="2400">
                <a:solidFill>
                  <a:schemeClr val="tx1"/>
                </a:solidFill>
                <a:latin typeface="Times New Roman" panose="02020603050405020304" charset="0"/>
                <a:ea typeface="楷体" panose="02010609060101010101" charset="-122"/>
                <a:cs typeface="Times New Roman" panose="02020603050405020304" charset="0"/>
              </a:rPr>
              <a:t>行为进行了批评。</a:t>
            </a:r>
            <a:endParaRPr lang="zh-CN" altLang="en-US" sz="2400">
              <a:solidFill>
                <a:schemeClr val="tx1"/>
              </a:solidFill>
              <a:latin typeface="Times New Roman" panose="02020603050405020304" charset="0"/>
              <a:ea typeface="楷体" panose="02010609060101010101" charset="-122"/>
              <a:cs typeface="Times New Roman" panose="02020603050405020304" charset="0"/>
            </a:endParaRPr>
          </a:p>
        </p:txBody>
      </p:sp>
      <p:cxnSp>
        <p:nvCxnSpPr>
          <p:cNvPr id="29" name="直接连接符 28"/>
          <p:cNvCxnSpPr/>
          <p:nvPr/>
        </p:nvCxnSpPr>
        <p:spPr>
          <a:xfrm>
            <a:off x="5624830" y="3426460"/>
            <a:ext cx="3152140" cy="11430"/>
          </a:xfrm>
          <a:prstGeom prst="line">
            <a:avLst/>
          </a:prstGeom>
          <a:ln w="28575">
            <a:solidFill>
              <a:srgbClr val="F92557"/>
            </a:solidFill>
          </a:ln>
        </p:spPr>
        <p:style>
          <a:lnRef idx="2">
            <a:schemeClr val="accent1"/>
          </a:lnRef>
          <a:fillRef idx="0">
            <a:srgbClr val="FFFFFF"/>
          </a:fillRef>
          <a:effectRef idx="0">
            <a:srgbClr val="FFFFFF"/>
          </a:effectRef>
          <a:fontRef idx="minor">
            <a:schemeClr val="tx1"/>
          </a:fontRef>
        </p:style>
      </p:cxnSp>
      <p:cxnSp>
        <p:nvCxnSpPr>
          <p:cNvPr id="30" name="直接连接符 29"/>
          <p:cNvCxnSpPr/>
          <p:nvPr/>
        </p:nvCxnSpPr>
        <p:spPr>
          <a:xfrm flipV="1">
            <a:off x="395605" y="3696335"/>
            <a:ext cx="3307715" cy="5080"/>
          </a:xfrm>
          <a:prstGeom prst="line">
            <a:avLst/>
          </a:prstGeom>
          <a:ln w="28575">
            <a:solidFill>
              <a:srgbClr val="F92557"/>
            </a:solidFill>
          </a:ln>
        </p:spPr>
        <p:style>
          <a:lnRef idx="2">
            <a:schemeClr val="accent1"/>
          </a:lnRef>
          <a:fillRef idx="0">
            <a:srgbClr val="FFFFFF"/>
          </a:fillRef>
          <a:effectRef idx="0">
            <a:srgbClr val="FFFFFF"/>
          </a:effectRef>
          <a:fontRef idx="minor">
            <a:schemeClr val="tx1"/>
          </a:fontRef>
        </p:style>
      </p:cxnSp>
      <p:sp>
        <p:nvSpPr>
          <p:cNvPr id="31" name="云形标注 30"/>
          <p:cNvSpPr/>
          <p:nvPr/>
        </p:nvSpPr>
        <p:spPr>
          <a:xfrm>
            <a:off x="1208405" y="2485390"/>
            <a:ext cx="6457315" cy="913765"/>
          </a:xfrm>
          <a:prstGeom prst="cloudCallout">
            <a:avLst/>
          </a:prstGeom>
          <a:gradFill>
            <a:gsLst>
              <a:gs pos="50000">
                <a:schemeClr val="accent4"/>
              </a:gs>
              <a:gs pos="0">
                <a:schemeClr val="accent4">
                  <a:lumMod val="25000"/>
                  <a:lumOff val="75000"/>
                </a:schemeClr>
              </a:gs>
              <a:gs pos="100000">
                <a:schemeClr val="accent4">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sz="2400">
                <a:solidFill>
                  <a:schemeClr val="tx1"/>
                </a:solidFill>
                <a:latin typeface="Times New Roman" panose="02020603050405020304" charset="0"/>
                <a:ea typeface="楷体" panose="02010609060101010101" charset="-122"/>
                <a:cs typeface="Times New Roman" panose="02020603050405020304" charset="0"/>
              </a:rPr>
              <a:t>Kevin</a:t>
            </a:r>
            <a:r>
              <a:rPr lang="zh-CN" altLang="en-US" sz="2400">
                <a:solidFill>
                  <a:schemeClr val="tx1"/>
                </a:solidFill>
                <a:latin typeface="Times New Roman" panose="02020603050405020304" charset="0"/>
                <a:ea typeface="楷体" panose="02010609060101010101" charset="-122"/>
                <a:cs typeface="Times New Roman" panose="02020603050405020304" charset="0"/>
              </a:rPr>
              <a:t>因自己的</a:t>
            </a:r>
            <a:r>
              <a:rPr lang="en-US" altLang="zh-CN" sz="2400">
                <a:solidFill>
                  <a:schemeClr val="tx1"/>
                </a:solidFill>
                <a:latin typeface="Times New Roman" panose="02020603050405020304" charset="0"/>
                <a:ea typeface="楷体" panose="02010609060101010101" charset="-122"/>
                <a:cs typeface="Times New Roman" panose="02020603050405020304" charset="0"/>
              </a:rPr>
              <a:t>“</a:t>
            </a:r>
            <a:r>
              <a:rPr lang="zh-CN" altLang="en-US" sz="2400">
                <a:solidFill>
                  <a:schemeClr val="tx1"/>
                </a:solidFill>
                <a:latin typeface="Times New Roman" panose="02020603050405020304" charset="0"/>
                <a:ea typeface="楷体" panose="02010609060101010101" charset="-122"/>
                <a:cs typeface="Times New Roman" panose="02020603050405020304" charset="0"/>
              </a:rPr>
              <a:t>误会</a:t>
            </a:r>
            <a:r>
              <a:rPr lang="en-US" altLang="zh-CN" sz="2400">
                <a:solidFill>
                  <a:schemeClr val="tx1"/>
                </a:solidFill>
                <a:latin typeface="Times New Roman" panose="02020603050405020304" charset="0"/>
                <a:ea typeface="楷体" panose="02010609060101010101" charset="-122"/>
                <a:cs typeface="Times New Roman" panose="02020603050405020304" charset="0"/>
              </a:rPr>
              <a:t>”</a:t>
            </a:r>
            <a:endParaRPr lang="en-US" altLang="zh-CN" sz="2400">
              <a:solidFill>
                <a:schemeClr val="tx1"/>
              </a:solidFill>
              <a:latin typeface="Times New Roman" panose="02020603050405020304" charset="0"/>
              <a:ea typeface="楷体" panose="02010609060101010101" charset="-122"/>
              <a:cs typeface="Times New Roman" panose="02020603050405020304" charset="0"/>
            </a:endParaRPr>
          </a:p>
          <a:p>
            <a:pPr algn="ctr"/>
            <a:r>
              <a:rPr lang="zh-CN" altLang="en-US" sz="2400">
                <a:solidFill>
                  <a:schemeClr val="tx1"/>
                </a:solidFill>
                <a:latin typeface="Times New Roman" panose="02020603050405020304" charset="0"/>
                <a:ea typeface="楷体" panose="02010609060101010101" charset="-122"/>
                <a:cs typeface="Times New Roman" panose="02020603050405020304" charset="0"/>
              </a:rPr>
              <a:t>向男人道歉。</a:t>
            </a:r>
            <a:endParaRPr lang="zh-CN" altLang="en-US" sz="2400">
              <a:solidFill>
                <a:schemeClr val="tx1"/>
              </a:solidFill>
              <a:latin typeface="Times New Roman" panose="02020603050405020304" charset="0"/>
              <a:ea typeface="楷体" panose="02010609060101010101" charset="-122"/>
              <a:cs typeface="Times New Roman" panose="02020603050405020304" charset="0"/>
            </a:endParaRPr>
          </a:p>
        </p:txBody>
      </p:sp>
      <p:cxnSp>
        <p:nvCxnSpPr>
          <p:cNvPr id="32" name="直接连接符 31"/>
          <p:cNvCxnSpPr/>
          <p:nvPr/>
        </p:nvCxnSpPr>
        <p:spPr>
          <a:xfrm flipV="1">
            <a:off x="3850005" y="3712210"/>
            <a:ext cx="4815205" cy="15240"/>
          </a:xfrm>
          <a:prstGeom prst="line">
            <a:avLst/>
          </a:prstGeom>
          <a:ln w="28575">
            <a:solidFill>
              <a:srgbClr val="F92557"/>
            </a:solidFill>
          </a:ln>
        </p:spPr>
        <p:style>
          <a:lnRef idx="2">
            <a:schemeClr val="accent1"/>
          </a:lnRef>
          <a:fillRef idx="0">
            <a:srgbClr val="FFFFFF"/>
          </a:fillRef>
          <a:effectRef idx="0">
            <a:srgbClr val="FFFFFF"/>
          </a:effectRef>
          <a:fontRef idx="minor">
            <a:schemeClr val="tx1"/>
          </a:fontRef>
        </p:style>
      </p:cxnSp>
      <p:cxnSp>
        <p:nvCxnSpPr>
          <p:cNvPr id="33" name="直接连接符 32"/>
          <p:cNvCxnSpPr/>
          <p:nvPr/>
        </p:nvCxnSpPr>
        <p:spPr>
          <a:xfrm flipV="1">
            <a:off x="467360" y="4020820"/>
            <a:ext cx="8058785" cy="27940"/>
          </a:xfrm>
          <a:prstGeom prst="line">
            <a:avLst/>
          </a:prstGeom>
          <a:ln w="28575">
            <a:solidFill>
              <a:srgbClr val="F92557"/>
            </a:solidFill>
          </a:ln>
        </p:spPr>
        <p:style>
          <a:lnRef idx="2">
            <a:schemeClr val="accent1"/>
          </a:lnRef>
          <a:fillRef idx="0">
            <a:srgbClr val="FFFFFF"/>
          </a:fillRef>
          <a:effectRef idx="0">
            <a:srgbClr val="FFFFFF"/>
          </a:effectRef>
          <a:fontRef idx="minor">
            <a:schemeClr val="tx1"/>
          </a:fontRef>
        </p:style>
      </p:cxnSp>
      <p:cxnSp>
        <p:nvCxnSpPr>
          <p:cNvPr id="34" name="直接连接符 33"/>
          <p:cNvCxnSpPr/>
          <p:nvPr/>
        </p:nvCxnSpPr>
        <p:spPr>
          <a:xfrm flipV="1">
            <a:off x="467360" y="4337050"/>
            <a:ext cx="4725035" cy="16510"/>
          </a:xfrm>
          <a:prstGeom prst="line">
            <a:avLst/>
          </a:prstGeom>
          <a:ln w="28575">
            <a:solidFill>
              <a:srgbClr val="F92557"/>
            </a:solidFill>
          </a:ln>
        </p:spPr>
        <p:style>
          <a:lnRef idx="2">
            <a:schemeClr val="accent1"/>
          </a:lnRef>
          <a:fillRef idx="0">
            <a:srgbClr val="FFFFFF"/>
          </a:fillRef>
          <a:effectRef idx="0">
            <a:srgbClr val="FFFFFF"/>
          </a:effectRef>
          <a:fontRef idx="minor">
            <a:schemeClr val="tx1"/>
          </a:fontRef>
        </p:style>
      </p:cxnSp>
      <p:sp>
        <p:nvSpPr>
          <p:cNvPr id="35" name="云形标注 34"/>
          <p:cNvSpPr/>
          <p:nvPr/>
        </p:nvSpPr>
        <p:spPr>
          <a:xfrm>
            <a:off x="1585595" y="2548255"/>
            <a:ext cx="6457315" cy="1124585"/>
          </a:xfrm>
          <a:prstGeom prst="cloudCallout">
            <a:avLst/>
          </a:prstGeom>
          <a:gradFill>
            <a:gsLst>
              <a:gs pos="50000">
                <a:schemeClr val="accent4"/>
              </a:gs>
              <a:gs pos="0">
                <a:schemeClr val="accent4">
                  <a:lumMod val="25000"/>
                  <a:lumOff val="75000"/>
                </a:schemeClr>
              </a:gs>
              <a:gs pos="100000">
                <a:schemeClr val="accent4">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400">
                <a:solidFill>
                  <a:schemeClr val="tx1"/>
                </a:solidFill>
                <a:latin typeface="Times New Roman" panose="02020603050405020304" charset="0"/>
                <a:ea typeface="楷体" panose="02010609060101010101" charset="-122"/>
                <a:cs typeface="Times New Roman" panose="02020603050405020304" charset="0"/>
              </a:rPr>
              <a:t>呼应主题：表扬</a:t>
            </a:r>
            <a:r>
              <a:rPr lang="en-US" altLang="zh-CN" sz="2400">
                <a:solidFill>
                  <a:schemeClr val="tx1"/>
                </a:solidFill>
                <a:latin typeface="Times New Roman" panose="02020603050405020304" charset="0"/>
                <a:ea typeface="楷体" panose="02010609060101010101" charset="-122"/>
                <a:cs typeface="Times New Roman" panose="02020603050405020304" charset="0"/>
              </a:rPr>
              <a:t>Kevin</a:t>
            </a:r>
            <a:r>
              <a:rPr lang="zh-CN" altLang="en-US" sz="2400">
                <a:solidFill>
                  <a:schemeClr val="tx1"/>
                </a:solidFill>
                <a:latin typeface="Times New Roman" panose="02020603050405020304" charset="0"/>
                <a:ea typeface="楷体" panose="02010609060101010101" charset="-122"/>
                <a:cs typeface="Times New Roman" panose="02020603050405020304" charset="0"/>
              </a:rPr>
              <a:t>的勇敢和善良。</a:t>
            </a:r>
            <a:endParaRPr lang="zh-CN" altLang="en-US" sz="2400">
              <a:solidFill>
                <a:schemeClr val="tx1"/>
              </a:solidFill>
              <a:latin typeface="Times New Roman" panose="02020603050405020304" charset="0"/>
              <a:ea typeface="楷体" panose="02010609060101010101" charset="-122"/>
              <a:cs typeface="Times New Roman" panose="02020603050405020304" charset="0"/>
            </a:endParaRPr>
          </a:p>
        </p:txBody>
      </p:sp>
      <p:cxnSp>
        <p:nvCxnSpPr>
          <p:cNvPr id="36" name="直接连接符 35"/>
          <p:cNvCxnSpPr/>
          <p:nvPr/>
        </p:nvCxnSpPr>
        <p:spPr>
          <a:xfrm flipV="1">
            <a:off x="5292725" y="4343400"/>
            <a:ext cx="3372485" cy="1270"/>
          </a:xfrm>
          <a:prstGeom prst="line">
            <a:avLst/>
          </a:prstGeom>
          <a:ln w="28575">
            <a:solidFill>
              <a:srgbClr val="F92557"/>
            </a:solidFill>
          </a:ln>
        </p:spPr>
        <p:style>
          <a:lnRef idx="2">
            <a:schemeClr val="accent1"/>
          </a:lnRef>
          <a:fillRef idx="0">
            <a:srgbClr val="FFFFFF"/>
          </a:fillRef>
          <a:effectRef idx="0">
            <a:srgbClr val="FFFFFF"/>
          </a:effectRef>
          <a:fontRef idx="minor">
            <a:schemeClr val="tx1"/>
          </a:fontRef>
        </p:style>
      </p:cxnSp>
      <p:cxnSp>
        <p:nvCxnSpPr>
          <p:cNvPr id="37" name="直接连接符 36"/>
          <p:cNvCxnSpPr/>
          <p:nvPr/>
        </p:nvCxnSpPr>
        <p:spPr>
          <a:xfrm flipV="1">
            <a:off x="331470" y="4630420"/>
            <a:ext cx="8295005" cy="28575"/>
          </a:xfrm>
          <a:prstGeom prst="line">
            <a:avLst/>
          </a:prstGeom>
          <a:ln w="28575">
            <a:solidFill>
              <a:srgbClr val="F92557"/>
            </a:solidFill>
          </a:ln>
        </p:spPr>
        <p:style>
          <a:lnRef idx="2">
            <a:schemeClr val="accent1"/>
          </a:lnRef>
          <a:fillRef idx="0">
            <a:srgbClr val="FFFFFF"/>
          </a:fillRef>
          <a:effectRef idx="0">
            <a:srgbClr val="FFFFFF"/>
          </a:effectRef>
          <a:fontRef idx="minor">
            <a:schemeClr val="tx1"/>
          </a:fontRef>
        </p:style>
      </p:cxnSp>
      <p:cxnSp>
        <p:nvCxnSpPr>
          <p:cNvPr id="39" name="直接连接符 38"/>
          <p:cNvCxnSpPr/>
          <p:nvPr/>
        </p:nvCxnSpPr>
        <p:spPr>
          <a:xfrm>
            <a:off x="372110" y="4964430"/>
            <a:ext cx="1956435" cy="5080"/>
          </a:xfrm>
          <a:prstGeom prst="line">
            <a:avLst/>
          </a:prstGeom>
          <a:ln w="28575">
            <a:solidFill>
              <a:srgbClr val="F92557"/>
            </a:solidFill>
          </a:ln>
        </p:spPr>
        <p:style>
          <a:lnRef idx="2">
            <a:schemeClr val="accent1"/>
          </a:lnRef>
          <a:fillRef idx="0">
            <a:srgbClr val="FFFFFF"/>
          </a:fillRef>
          <a:effectRef idx="0">
            <a:srgbClr val="FFFFFF"/>
          </a:effectRef>
          <a:fontRef idx="minor">
            <a:schemeClr val="tx1"/>
          </a:fontRef>
        </p:style>
      </p:cxnSp>
      <p:sp>
        <p:nvSpPr>
          <p:cNvPr id="41" name="云形标注 40"/>
          <p:cNvSpPr/>
          <p:nvPr/>
        </p:nvSpPr>
        <p:spPr>
          <a:xfrm>
            <a:off x="1283335" y="699770"/>
            <a:ext cx="7320280" cy="3324860"/>
          </a:xfrm>
          <a:prstGeom prst="cloudCallout">
            <a:avLst/>
          </a:prstGeom>
          <a:gradFill>
            <a:gsLst>
              <a:gs pos="50000">
                <a:schemeClr val="accent4"/>
              </a:gs>
              <a:gs pos="0">
                <a:schemeClr val="accent4">
                  <a:lumMod val="25000"/>
                  <a:lumOff val="75000"/>
                </a:schemeClr>
              </a:gs>
              <a:gs pos="100000">
                <a:schemeClr val="accent4">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800" b="1">
                <a:solidFill>
                  <a:schemeClr val="tx1"/>
                </a:solidFill>
                <a:highlight>
                  <a:srgbClr val="00FF00"/>
                </a:highlight>
                <a:latin typeface="Times New Roman" panose="02020603050405020304" charset="0"/>
                <a:ea typeface="楷体" panose="02010609060101010101" charset="-122"/>
                <a:cs typeface="Times New Roman" panose="02020603050405020304" charset="0"/>
              </a:rPr>
              <a:t>首尾呼应：</a:t>
            </a:r>
            <a:endParaRPr lang="zh-CN" altLang="en-US" sz="2800" b="1">
              <a:solidFill>
                <a:schemeClr val="tx1"/>
              </a:solidFill>
              <a:highlight>
                <a:srgbClr val="00FF00"/>
              </a:highlight>
              <a:latin typeface="Times New Roman" panose="02020603050405020304" charset="0"/>
              <a:ea typeface="楷体" panose="02010609060101010101" charset="-122"/>
              <a:cs typeface="Times New Roman" panose="02020603050405020304" charset="0"/>
            </a:endParaRPr>
          </a:p>
          <a:p>
            <a:pPr algn="l"/>
            <a:r>
              <a:rPr lang="zh-CN" altLang="en-US" sz="2400">
                <a:solidFill>
                  <a:schemeClr val="tx1"/>
                </a:solidFill>
                <a:highlight>
                  <a:srgbClr val="00FF00"/>
                </a:highlight>
                <a:latin typeface="Times New Roman" panose="02020603050405020304" charset="0"/>
                <a:ea typeface="楷体" panose="02010609060101010101" charset="-122"/>
                <a:cs typeface="Times New Roman" panose="02020603050405020304" charset="0"/>
              </a:rPr>
              <a:t>开头</a:t>
            </a:r>
            <a:r>
              <a:rPr lang="zh-CN" altLang="en-US" sz="2400">
                <a:solidFill>
                  <a:schemeClr val="tx1"/>
                </a:solidFill>
                <a:latin typeface="Times New Roman" panose="02020603050405020304" charset="0"/>
                <a:ea typeface="楷体" panose="02010609060101010101" charset="-122"/>
                <a:cs typeface="Times New Roman" panose="02020603050405020304" charset="0"/>
              </a:rPr>
              <a:t>：</a:t>
            </a:r>
            <a:r>
              <a:rPr lang="en-US" altLang="zh-CN" sz="2400">
                <a:solidFill>
                  <a:schemeClr val="tx1"/>
                </a:solidFill>
                <a:latin typeface="Times New Roman" panose="02020603050405020304" charset="0"/>
                <a:ea typeface="楷体" panose="02010609060101010101" charset="-122"/>
                <a:cs typeface="Times New Roman" panose="02020603050405020304" charset="0"/>
              </a:rPr>
              <a:t>Kevin</a:t>
            </a:r>
            <a:r>
              <a:rPr lang="zh-CN" altLang="en-US" sz="2400">
                <a:solidFill>
                  <a:schemeClr val="tx1"/>
                </a:solidFill>
                <a:latin typeface="Times New Roman" panose="02020603050405020304" charset="0"/>
                <a:ea typeface="楷体" panose="02010609060101010101" charset="-122"/>
                <a:cs typeface="Times New Roman" panose="02020603050405020304" charset="0"/>
              </a:rPr>
              <a:t>总想让一件激动人心的事情发生。</a:t>
            </a:r>
            <a:endParaRPr lang="zh-CN" altLang="en-US" sz="2400">
              <a:solidFill>
                <a:schemeClr val="tx1"/>
              </a:solidFill>
              <a:latin typeface="Times New Roman" panose="02020603050405020304" charset="0"/>
              <a:ea typeface="楷体" panose="02010609060101010101" charset="-122"/>
              <a:cs typeface="Times New Roman" panose="02020603050405020304" charset="0"/>
            </a:endParaRPr>
          </a:p>
          <a:p>
            <a:pPr algn="l"/>
            <a:r>
              <a:rPr lang="zh-CN" altLang="en-US" sz="2400">
                <a:solidFill>
                  <a:schemeClr val="tx1"/>
                </a:solidFill>
                <a:highlight>
                  <a:srgbClr val="00FF00"/>
                </a:highlight>
                <a:latin typeface="Times New Roman" panose="02020603050405020304" charset="0"/>
                <a:ea typeface="楷体" panose="02010609060101010101" charset="-122"/>
                <a:cs typeface="Times New Roman" panose="02020603050405020304" charset="0"/>
              </a:rPr>
              <a:t>结尾</a:t>
            </a:r>
            <a:r>
              <a:rPr lang="zh-CN" altLang="en-US" sz="2400">
                <a:solidFill>
                  <a:schemeClr val="tx1"/>
                </a:solidFill>
                <a:latin typeface="Times New Roman" panose="02020603050405020304" charset="0"/>
                <a:ea typeface="楷体" panose="02010609060101010101" charset="-122"/>
                <a:cs typeface="Times New Roman" panose="02020603050405020304" charset="0"/>
              </a:rPr>
              <a:t>：激动人心的事情发生了。</a:t>
            </a:r>
            <a:r>
              <a:rPr lang="en-US" altLang="zh-CN" sz="2400">
                <a:solidFill>
                  <a:schemeClr val="tx1"/>
                </a:solidFill>
                <a:latin typeface="Times New Roman" panose="02020603050405020304" charset="0"/>
                <a:ea typeface="楷体" panose="02010609060101010101" charset="-122"/>
                <a:cs typeface="Times New Roman" panose="02020603050405020304" charset="0"/>
              </a:rPr>
              <a:t>Kevin</a:t>
            </a:r>
            <a:r>
              <a:rPr lang="zh-CN" altLang="en-US" sz="2400">
                <a:solidFill>
                  <a:schemeClr val="tx1"/>
                </a:solidFill>
                <a:latin typeface="Times New Roman" panose="02020603050405020304" charset="0"/>
                <a:ea typeface="楷体" panose="02010609060101010101" charset="-122"/>
                <a:cs typeface="Times New Roman" panose="02020603050405020304" charset="0"/>
              </a:rPr>
              <a:t>庆幸是自己的勇敢和考虑周到让自己做了件正确的事情。</a:t>
            </a:r>
            <a:endParaRPr lang="zh-CN" altLang="en-US" sz="2400">
              <a:solidFill>
                <a:schemeClr val="tx1"/>
              </a:solidFill>
              <a:latin typeface="Times New Roman" panose="02020603050405020304" charset="0"/>
              <a:ea typeface="楷体" panose="02010609060101010101" charset="-122"/>
              <a:cs typeface="Times New Roman" panose="02020603050405020304" charset="0"/>
            </a:endParaRPr>
          </a:p>
        </p:txBody>
      </p:sp>
      <p:pic>
        <p:nvPicPr>
          <p:cNvPr id="5124" name="图片 6" descr="logo横版 png"/>
          <p:cNvPicPr>
            <a:picLocks noChangeAspect="1"/>
          </p:cNvPicPr>
          <p:nvPr/>
        </p:nvPicPr>
        <p:blipFill>
          <a:blip r:embed="rId4"/>
          <a:stretch>
            <a:fillRect/>
          </a:stretch>
        </p:blipFill>
        <p:spPr>
          <a:xfrm>
            <a:off x="8277225" y="198755"/>
            <a:ext cx="608013" cy="642938"/>
          </a:xfrm>
          <a:prstGeom prst="rect">
            <a:avLst/>
          </a:prstGeom>
          <a:noFill/>
          <a:ln w="9525">
            <a:noFill/>
          </a:ln>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par>
                                <p:cTn id="15" presetID="25"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decel="50000" fill="hold">
                                          <p:stCondLst>
                                            <p:cond delay="0"/>
                                          </p:stCondLst>
                                        </p:cTn>
                                        <p:tgtEl>
                                          <p:spTgt spid="21"/>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21"/>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21"/>
                                        </p:tgtEl>
                                        <p:attrNameLst>
                                          <p:attrName>ppt_w</p:attrName>
                                        </p:attrNameLst>
                                      </p:cBhvr>
                                      <p:tavLst>
                                        <p:tav tm="0">
                                          <p:val>
                                            <p:strVal val="#ppt_w*.05"/>
                                          </p:val>
                                        </p:tav>
                                        <p:tav tm="100000">
                                          <p:val>
                                            <p:strVal val="#ppt_w"/>
                                          </p:val>
                                        </p:tav>
                                      </p:tavLst>
                                    </p:anim>
                                    <p:anim calcmode="lin" valueType="num">
                                      <p:cBhvr>
                                        <p:cTn id="20" dur="1000" fill="hold"/>
                                        <p:tgtEl>
                                          <p:spTgt spid="21"/>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21"/>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21"/>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21"/>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21"/>
                                        </p:tgtEl>
                                      </p:cBhvr>
                                    </p:animEffect>
                                  </p:childTnLst>
                                </p:cTn>
                              </p:par>
                              <p:par>
                                <p:cTn id="25" presetID="25"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30" dur="1000" fill="hold"/>
                                        <p:tgtEl>
                                          <p:spTgt spid="9"/>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42" dur="1000" fill="hold"/>
                                        <p:tgtEl>
                                          <p:spTgt spid="10"/>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xit" presetSubtype="10" fill="hold" grpId="2" nodeType="clickEffect">
                                  <p:stCondLst>
                                    <p:cond delay="0"/>
                                  </p:stCondLst>
                                  <p:childTnLst>
                                    <p:animEffect transition="out" filter="blinds(horizontal)">
                                      <p:cBhvr>
                                        <p:cTn id="50" dur="500"/>
                                        <p:tgtEl>
                                          <p:spTgt spid="10"/>
                                        </p:tgtEl>
                                      </p:cBhvr>
                                    </p:animEffect>
                                    <p:set>
                                      <p:cBhvr>
                                        <p:cTn id="51" dur="1" fill="hold">
                                          <p:stCondLst>
                                            <p:cond delay="499"/>
                                          </p:stCondLst>
                                        </p:cTn>
                                        <p:tgtEl>
                                          <p:spTgt spid="10"/>
                                        </p:tgtEl>
                                        <p:attrNameLst>
                                          <p:attrName>style.visibility</p:attrName>
                                        </p:attrNameLst>
                                      </p:cBhvr>
                                      <p:to>
                                        <p:strVal val="hidden"/>
                                      </p:to>
                                    </p:set>
                                  </p:childTnLst>
                                </p:cTn>
                              </p:par>
                              <p:par>
                                <p:cTn id="52" presetID="3" presetClass="exit" presetSubtype="10" fill="hold" nodeType="withEffect">
                                  <p:stCondLst>
                                    <p:cond delay="0"/>
                                  </p:stCondLst>
                                  <p:childTnLst>
                                    <p:animEffect transition="out" filter="blinds(horizontal)">
                                      <p:cBhvr>
                                        <p:cTn id="53" dur="500"/>
                                        <p:tgtEl>
                                          <p:spTgt spid="21"/>
                                        </p:tgtEl>
                                      </p:cBhvr>
                                    </p:animEffect>
                                    <p:set>
                                      <p:cBhvr>
                                        <p:cTn id="54" dur="1" fill="hold">
                                          <p:stCondLst>
                                            <p:cond delay="499"/>
                                          </p:stCondLst>
                                        </p:cTn>
                                        <p:tgtEl>
                                          <p:spTgt spid="21"/>
                                        </p:tgtEl>
                                        <p:attrNameLst>
                                          <p:attrName>style.visibility</p:attrName>
                                        </p:attrNameLst>
                                      </p:cBhvr>
                                      <p:to>
                                        <p:strVal val="hidden"/>
                                      </p:to>
                                    </p:set>
                                  </p:childTnLst>
                                </p:cTn>
                              </p:par>
                              <p:par>
                                <p:cTn id="55" presetID="3" presetClass="exit" presetSubtype="10" fill="hold" nodeType="withEffect">
                                  <p:stCondLst>
                                    <p:cond delay="0"/>
                                  </p:stCondLst>
                                  <p:childTnLst>
                                    <p:animEffect transition="out" filter="blinds(horizontal)">
                                      <p:cBhvr>
                                        <p:cTn id="56" dur="500"/>
                                        <p:tgtEl>
                                          <p:spTgt spid="9"/>
                                        </p:tgtEl>
                                      </p:cBhvr>
                                    </p:animEffect>
                                    <p:set>
                                      <p:cBhvr>
                                        <p:cTn id="57" dur="1" fill="hold">
                                          <p:stCondLst>
                                            <p:cond delay="499"/>
                                          </p:stCondLst>
                                        </p:cTn>
                                        <p:tgtEl>
                                          <p:spTgt spid="9"/>
                                        </p:tgtEl>
                                        <p:attrNameLst>
                                          <p:attrName>style.visibility</p:attrName>
                                        </p:attrNameLst>
                                      </p:cBhvr>
                                      <p:to>
                                        <p:strVal val="hidden"/>
                                      </p:to>
                                    </p:set>
                                  </p:childTnLst>
                                </p:cTn>
                              </p:par>
                              <p:par>
                                <p:cTn id="58" presetID="3" presetClass="exit" presetSubtype="10" fill="hold" grpId="2" nodeType="withEffect">
                                  <p:stCondLst>
                                    <p:cond delay="0"/>
                                  </p:stCondLst>
                                  <p:childTnLst>
                                    <p:animEffect transition="out" filter="blinds(horizontal)">
                                      <p:cBhvr>
                                        <p:cTn id="59" dur="500"/>
                                        <p:tgtEl>
                                          <p:spTgt spid="8"/>
                                        </p:tgtEl>
                                      </p:cBhvr>
                                    </p:animEffect>
                                    <p:set>
                                      <p:cBhvr>
                                        <p:cTn id="60" dur="1" fill="hold">
                                          <p:stCondLst>
                                            <p:cond delay="499"/>
                                          </p:stCondLst>
                                        </p:cTn>
                                        <p:tgtEl>
                                          <p:spTgt spid="8"/>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25" presetClass="entr" presetSubtype="0" fill="hold" nodeType="clickEffect">
                                  <p:stCondLst>
                                    <p:cond delay="0"/>
                                  </p:stCondLst>
                                  <p:childTnLst>
                                    <p:set>
                                      <p:cBhvr>
                                        <p:cTn id="64" dur="1" fill="hold">
                                          <p:stCondLst>
                                            <p:cond delay="0"/>
                                          </p:stCondLst>
                                        </p:cTn>
                                        <p:tgtEl>
                                          <p:spTgt spid="7"/>
                                        </p:tgtEl>
                                        <p:attrNameLst>
                                          <p:attrName>style.visibility</p:attrName>
                                        </p:attrNameLst>
                                      </p:cBhvr>
                                      <p:to>
                                        <p:strVal val="visible"/>
                                      </p:to>
                                    </p:set>
                                    <p:anim calcmode="lin" valueType="num">
                                      <p:cBhvr>
                                        <p:cTn id="65"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66"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67"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68" dur="1000" fill="hold"/>
                                        <p:tgtEl>
                                          <p:spTgt spid="7"/>
                                        </p:tgtEl>
                                        <p:attrNameLst>
                                          <p:attrName>ppt_h</p:attrName>
                                        </p:attrNameLst>
                                      </p:cBhvr>
                                      <p:tavLst>
                                        <p:tav tm="0">
                                          <p:val>
                                            <p:strVal val="#ppt_h"/>
                                          </p:val>
                                        </p:tav>
                                        <p:tav tm="100000">
                                          <p:val>
                                            <p:strVal val="#ppt_h"/>
                                          </p:val>
                                        </p:tav>
                                      </p:tavLst>
                                    </p:anim>
                                    <p:anim calcmode="lin" valueType="num">
                                      <p:cBhvr>
                                        <p:cTn id="69"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70"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71"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72" dur="1000" decel="50000">
                                          <p:stCondLst>
                                            <p:cond delay="0"/>
                                          </p:stCondLst>
                                        </p:cTn>
                                        <p:tgtEl>
                                          <p:spTgt spid="7"/>
                                        </p:tgtEl>
                                      </p:cBhvr>
                                    </p:animEffect>
                                  </p:childTnLst>
                                </p:cTn>
                              </p:par>
                            </p:childTnLst>
                          </p:cTn>
                        </p:par>
                      </p:childTnLst>
                    </p:cTn>
                  </p:par>
                  <p:par>
                    <p:cTn id="73" fill="hold">
                      <p:stCondLst>
                        <p:cond delay="indefinite"/>
                      </p:stCondLst>
                      <p:childTnLst>
                        <p:par>
                          <p:cTn id="74" fill="hold">
                            <p:stCondLst>
                              <p:cond delay="0"/>
                            </p:stCondLst>
                            <p:childTnLst>
                              <p:par>
                                <p:cTn id="75" presetID="25" presetClass="entr" presetSubtype="0" fill="hold" grpId="0" nodeType="clickEffect">
                                  <p:stCondLst>
                                    <p:cond delay="0"/>
                                  </p:stCondLst>
                                  <p:childTnLst>
                                    <p:set>
                                      <p:cBhvr>
                                        <p:cTn id="76" dur="1" fill="hold">
                                          <p:stCondLst>
                                            <p:cond delay="0"/>
                                          </p:stCondLst>
                                        </p:cTn>
                                        <p:tgtEl>
                                          <p:spTgt spid="12"/>
                                        </p:tgtEl>
                                        <p:attrNameLst>
                                          <p:attrName>style.visibility</p:attrName>
                                        </p:attrNameLst>
                                      </p:cBhvr>
                                      <p:to>
                                        <p:strVal val="visible"/>
                                      </p:to>
                                    </p:set>
                                    <p:anim calcmode="lin" valueType="num">
                                      <p:cBhvr>
                                        <p:cTn id="77"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78"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79"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80" dur="1000" fill="hold"/>
                                        <p:tgtEl>
                                          <p:spTgt spid="12"/>
                                        </p:tgtEl>
                                        <p:attrNameLst>
                                          <p:attrName>ppt_h</p:attrName>
                                        </p:attrNameLst>
                                      </p:cBhvr>
                                      <p:tavLst>
                                        <p:tav tm="0">
                                          <p:val>
                                            <p:strVal val="#ppt_h"/>
                                          </p:val>
                                        </p:tav>
                                        <p:tav tm="100000">
                                          <p:val>
                                            <p:strVal val="#ppt_h"/>
                                          </p:val>
                                        </p:tav>
                                      </p:tavLst>
                                    </p:anim>
                                    <p:anim calcmode="lin" valueType="num">
                                      <p:cBhvr>
                                        <p:cTn id="81"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82"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83"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84" dur="1000" decel="50000">
                                          <p:stCondLst>
                                            <p:cond delay="0"/>
                                          </p:stCondLst>
                                        </p:cTn>
                                        <p:tgtEl>
                                          <p:spTgt spid="12"/>
                                        </p:tgtEl>
                                      </p:cBhvr>
                                    </p:animEffect>
                                  </p:childTnLst>
                                </p:cTn>
                              </p:par>
                            </p:childTnLst>
                          </p:cTn>
                        </p:par>
                      </p:childTnLst>
                    </p:cTn>
                  </p:par>
                  <p:par>
                    <p:cTn id="85" fill="hold">
                      <p:stCondLst>
                        <p:cond delay="indefinite"/>
                      </p:stCondLst>
                      <p:childTnLst>
                        <p:par>
                          <p:cTn id="86" fill="hold">
                            <p:stCondLst>
                              <p:cond delay="0"/>
                            </p:stCondLst>
                            <p:childTnLst>
                              <p:par>
                                <p:cTn id="87" presetID="3" presetClass="exit" presetSubtype="10" fill="hold" grpId="2" nodeType="clickEffect">
                                  <p:stCondLst>
                                    <p:cond delay="0"/>
                                  </p:stCondLst>
                                  <p:childTnLst>
                                    <p:animEffect transition="out" filter="blinds(horizontal)">
                                      <p:cBhvr>
                                        <p:cTn id="88" dur="500"/>
                                        <p:tgtEl>
                                          <p:spTgt spid="12"/>
                                        </p:tgtEl>
                                      </p:cBhvr>
                                    </p:animEffect>
                                    <p:set>
                                      <p:cBhvr>
                                        <p:cTn id="89" dur="1" fill="hold">
                                          <p:stCondLst>
                                            <p:cond delay="499"/>
                                          </p:stCondLst>
                                        </p:cTn>
                                        <p:tgtEl>
                                          <p:spTgt spid="12"/>
                                        </p:tgtEl>
                                        <p:attrNameLst>
                                          <p:attrName>style.visibility</p:attrName>
                                        </p:attrNameLst>
                                      </p:cBhvr>
                                      <p:to>
                                        <p:strVal val="hidden"/>
                                      </p:to>
                                    </p:set>
                                  </p:childTnLst>
                                </p:cTn>
                              </p:par>
                              <p:par>
                                <p:cTn id="90" presetID="3" presetClass="exit" presetSubtype="10" fill="hold" nodeType="withEffect">
                                  <p:stCondLst>
                                    <p:cond delay="0"/>
                                  </p:stCondLst>
                                  <p:childTnLst>
                                    <p:animEffect transition="out" filter="blinds(horizontal)">
                                      <p:cBhvr>
                                        <p:cTn id="91" dur="500"/>
                                        <p:tgtEl>
                                          <p:spTgt spid="7"/>
                                        </p:tgtEl>
                                      </p:cBhvr>
                                    </p:animEffect>
                                    <p:set>
                                      <p:cBhvr>
                                        <p:cTn id="92" dur="1" fill="hold">
                                          <p:stCondLst>
                                            <p:cond delay="499"/>
                                          </p:stCondLst>
                                        </p:cTn>
                                        <p:tgtEl>
                                          <p:spTgt spid="7"/>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25" presetClass="entr" presetSubtype="0" fill="hold" nodeType="click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decel="50000" fill="hold">
                                          <p:stCondLst>
                                            <p:cond delay="0"/>
                                          </p:stCondLst>
                                        </p:cTn>
                                        <p:tgtEl>
                                          <p:spTgt spid="24"/>
                                        </p:tgtEl>
                                        <p:attrNameLst>
                                          <p:attrName>style.rotation</p:attrName>
                                        </p:attrNameLst>
                                      </p:cBhvr>
                                      <p:tavLst>
                                        <p:tav tm="0">
                                          <p:val>
                                            <p:fltVal val="-90"/>
                                          </p:val>
                                        </p:tav>
                                        <p:tav tm="100000">
                                          <p:val>
                                            <p:fltVal val="0"/>
                                          </p:val>
                                        </p:tav>
                                      </p:tavLst>
                                    </p:anim>
                                    <p:anim calcmode="lin" valueType="num">
                                      <p:cBhvr>
                                        <p:cTn id="98" dur="500" decel="50000" fill="hold">
                                          <p:stCondLst>
                                            <p:cond delay="0"/>
                                          </p:stCondLst>
                                        </p:cTn>
                                        <p:tgtEl>
                                          <p:spTgt spid="24"/>
                                        </p:tgtEl>
                                        <p:attrNameLst>
                                          <p:attrName>ppt_w</p:attrName>
                                        </p:attrNameLst>
                                      </p:cBhvr>
                                      <p:tavLst>
                                        <p:tav tm="0">
                                          <p:val>
                                            <p:strVal val="#ppt_w"/>
                                          </p:val>
                                        </p:tav>
                                        <p:tav tm="100000">
                                          <p:val>
                                            <p:strVal val="#ppt_w*.05"/>
                                          </p:val>
                                        </p:tav>
                                      </p:tavLst>
                                    </p:anim>
                                    <p:anim calcmode="lin" valueType="num">
                                      <p:cBhvr>
                                        <p:cTn id="99" dur="500" accel="50000" fill="hold">
                                          <p:stCondLst>
                                            <p:cond delay="500"/>
                                          </p:stCondLst>
                                        </p:cTn>
                                        <p:tgtEl>
                                          <p:spTgt spid="24"/>
                                        </p:tgtEl>
                                        <p:attrNameLst>
                                          <p:attrName>ppt_w</p:attrName>
                                        </p:attrNameLst>
                                      </p:cBhvr>
                                      <p:tavLst>
                                        <p:tav tm="0">
                                          <p:val>
                                            <p:strVal val="#ppt_w*.05"/>
                                          </p:val>
                                        </p:tav>
                                        <p:tav tm="100000">
                                          <p:val>
                                            <p:strVal val="#ppt_w"/>
                                          </p:val>
                                        </p:tav>
                                      </p:tavLst>
                                    </p:anim>
                                    <p:anim calcmode="lin" valueType="num">
                                      <p:cBhvr>
                                        <p:cTn id="100" dur="1000" fill="hold"/>
                                        <p:tgtEl>
                                          <p:spTgt spid="24"/>
                                        </p:tgtEl>
                                        <p:attrNameLst>
                                          <p:attrName>ppt_h</p:attrName>
                                        </p:attrNameLst>
                                      </p:cBhvr>
                                      <p:tavLst>
                                        <p:tav tm="0">
                                          <p:val>
                                            <p:strVal val="#ppt_h"/>
                                          </p:val>
                                        </p:tav>
                                        <p:tav tm="100000">
                                          <p:val>
                                            <p:strVal val="#ppt_h"/>
                                          </p:val>
                                        </p:tav>
                                      </p:tavLst>
                                    </p:anim>
                                    <p:anim calcmode="lin" valueType="num">
                                      <p:cBhvr>
                                        <p:cTn id="101" dur="500" decel="50000" fill="hold">
                                          <p:stCondLst>
                                            <p:cond delay="0"/>
                                          </p:stCondLst>
                                        </p:cTn>
                                        <p:tgtEl>
                                          <p:spTgt spid="24"/>
                                        </p:tgtEl>
                                        <p:attrNameLst>
                                          <p:attrName>ppt_x</p:attrName>
                                        </p:attrNameLst>
                                      </p:cBhvr>
                                      <p:tavLst>
                                        <p:tav tm="0">
                                          <p:val>
                                            <p:strVal val="#ppt_x+.4"/>
                                          </p:val>
                                        </p:tav>
                                        <p:tav tm="100000">
                                          <p:val>
                                            <p:strVal val="#ppt_x"/>
                                          </p:val>
                                        </p:tav>
                                      </p:tavLst>
                                    </p:anim>
                                    <p:anim calcmode="lin" valueType="num">
                                      <p:cBhvr>
                                        <p:cTn id="102" dur="500" decel="50000" fill="hold">
                                          <p:stCondLst>
                                            <p:cond delay="0"/>
                                          </p:stCondLst>
                                        </p:cTn>
                                        <p:tgtEl>
                                          <p:spTgt spid="24"/>
                                        </p:tgtEl>
                                        <p:attrNameLst>
                                          <p:attrName>ppt_y</p:attrName>
                                        </p:attrNameLst>
                                      </p:cBhvr>
                                      <p:tavLst>
                                        <p:tav tm="0">
                                          <p:val>
                                            <p:strVal val="#ppt_y-.2"/>
                                          </p:val>
                                        </p:tav>
                                        <p:tav tm="100000">
                                          <p:val>
                                            <p:strVal val="#ppt_y+.1"/>
                                          </p:val>
                                        </p:tav>
                                      </p:tavLst>
                                    </p:anim>
                                    <p:anim calcmode="lin" valueType="num">
                                      <p:cBhvr>
                                        <p:cTn id="103" dur="500" accel="50000" fill="hold">
                                          <p:stCondLst>
                                            <p:cond delay="500"/>
                                          </p:stCondLst>
                                        </p:cTn>
                                        <p:tgtEl>
                                          <p:spTgt spid="24"/>
                                        </p:tgtEl>
                                        <p:attrNameLst>
                                          <p:attrName>ppt_y</p:attrName>
                                        </p:attrNameLst>
                                      </p:cBhvr>
                                      <p:tavLst>
                                        <p:tav tm="0">
                                          <p:val>
                                            <p:strVal val="#ppt_y+.1"/>
                                          </p:val>
                                        </p:tav>
                                        <p:tav tm="100000">
                                          <p:val>
                                            <p:strVal val="#ppt_y"/>
                                          </p:val>
                                        </p:tav>
                                      </p:tavLst>
                                    </p:anim>
                                    <p:animEffect transition="in" filter="fade">
                                      <p:cBhvr>
                                        <p:cTn id="104" dur="1000" decel="50000">
                                          <p:stCondLst>
                                            <p:cond delay="0"/>
                                          </p:stCondLst>
                                        </p:cTn>
                                        <p:tgtEl>
                                          <p:spTgt spid="24"/>
                                        </p:tgtEl>
                                      </p:cBhvr>
                                    </p:animEffect>
                                  </p:childTnLst>
                                </p:cTn>
                              </p:par>
                              <p:par>
                                <p:cTn id="105" presetID="25" presetClass="entr" presetSubtype="0" fill="hold"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500" decel="50000" fill="hold">
                                          <p:stCondLst>
                                            <p:cond delay="0"/>
                                          </p:stCondLst>
                                        </p:cTn>
                                        <p:tgtEl>
                                          <p:spTgt spid="23"/>
                                        </p:tgtEl>
                                        <p:attrNameLst>
                                          <p:attrName>style.rotation</p:attrName>
                                        </p:attrNameLst>
                                      </p:cBhvr>
                                      <p:tavLst>
                                        <p:tav tm="0">
                                          <p:val>
                                            <p:fltVal val="-90"/>
                                          </p:val>
                                        </p:tav>
                                        <p:tav tm="100000">
                                          <p:val>
                                            <p:fltVal val="0"/>
                                          </p:val>
                                        </p:tav>
                                      </p:tavLst>
                                    </p:anim>
                                    <p:anim calcmode="lin" valueType="num">
                                      <p:cBhvr>
                                        <p:cTn id="108" dur="500" decel="50000" fill="hold">
                                          <p:stCondLst>
                                            <p:cond delay="0"/>
                                          </p:stCondLst>
                                        </p:cTn>
                                        <p:tgtEl>
                                          <p:spTgt spid="23"/>
                                        </p:tgtEl>
                                        <p:attrNameLst>
                                          <p:attrName>ppt_w</p:attrName>
                                        </p:attrNameLst>
                                      </p:cBhvr>
                                      <p:tavLst>
                                        <p:tav tm="0">
                                          <p:val>
                                            <p:strVal val="#ppt_w"/>
                                          </p:val>
                                        </p:tav>
                                        <p:tav tm="100000">
                                          <p:val>
                                            <p:strVal val="#ppt_w*.05"/>
                                          </p:val>
                                        </p:tav>
                                      </p:tavLst>
                                    </p:anim>
                                    <p:anim calcmode="lin" valueType="num">
                                      <p:cBhvr>
                                        <p:cTn id="109" dur="500" accel="50000" fill="hold">
                                          <p:stCondLst>
                                            <p:cond delay="500"/>
                                          </p:stCondLst>
                                        </p:cTn>
                                        <p:tgtEl>
                                          <p:spTgt spid="23"/>
                                        </p:tgtEl>
                                        <p:attrNameLst>
                                          <p:attrName>ppt_w</p:attrName>
                                        </p:attrNameLst>
                                      </p:cBhvr>
                                      <p:tavLst>
                                        <p:tav tm="0">
                                          <p:val>
                                            <p:strVal val="#ppt_w*.05"/>
                                          </p:val>
                                        </p:tav>
                                        <p:tav tm="100000">
                                          <p:val>
                                            <p:strVal val="#ppt_w"/>
                                          </p:val>
                                        </p:tav>
                                      </p:tavLst>
                                    </p:anim>
                                    <p:anim calcmode="lin" valueType="num">
                                      <p:cBhvr>
                                        <p:cTn id="110" dur="1000" fill="hold"/>
                                        <p:tgtEl>
                                          <p:spTgt spid="23"/>
                                        </p:tgtEl>
                                        <p:attrNameLst>
                                          <p:attrName>ppt_h</p:attrName>
                                        </p:attrNameLst>
                                      </p:cBhvr>
                                      <p:tavLst>
                                        <p:tav tm="0">
                                          <p:val>
                                            <p:strVal val="#ppt_h"/>
                                          </p:val>
                                        </p:tav>
                                        <p:tav tm="100000">
                                          <p:val>
                                            <p:strVal val="#ppt_h"/>
                                          </p:val>
                                        </p:tav>
                                      </p:tavLst>
                                    </p:anim>
                                    <p:anim calcmode="lin" valueType="num">
                                      <p:cBhvr>
                                        <p:cTn id="111" dur="500" decel="50000" fill="hold">
                                          <p:stCondLst>
                                            <p:cond delay="0"/>
                                          </p:stCondLst>
                                        </p:cTn>
                                        <p:tgtEl>
                                          <p:spTgt spid="23"/>
                                        </p:tgtEl>
                                        <p:attrNameLst>
                                          <p:attrName>ppt_x</p:attrName>
                                        </p:attrNameLst>
                                      </p:cBhvr>
                                      <p:tavLst>
                                        <p:tav tm="0">
                                          <p:val>
                                            <p:strVal val="#ppt_x+.4"/>
                                          </p:val>
                                        </p:tav>
                                        <p:tav tm="100000">
                                          <p:val>
                                            <p:strVal val="#ppt_x"/>
                                          </p:val>
                                        </p:tav>
                                      </p:tavLst>
                                    </p:anim>
                                    <p:anim calcmode="lin" valueType="num">
                                      <p:cBhvr>
                                        <p:cTn id="112" dur="500" decel="50000" fill="hold">
                                          <p:stCondLst>
                                            <p:cond delay="0"/>
                                          </p:stCondLst>
                                        </p:cTn>
                                        <p:tgtEl>
                                          <p:spTgt spid="23"/>
                                        </p:tgtEl>
                                        <p:attrNameLst>
                                          <p:attrName>ppt_y</p:attrName>
                                        </p:attrNameLst>
                                      </p:cBhvr>
                                      <p:tavLst>
                                        <p:tav tm="0">
                                          <p:val>
                                            <p:strVal val="#ppt_y-.2"/>
                                          </p:val>
                                        </p:tav>
                                        <p:tav tm="100000">
                                          <p:val>
                                            <p:strVal val="#ppt_y+.1"/>
                                          </p:val>
                                        </p:tav>
                                      </p:tavLst>
                                    </p:anim>
                                    <p:anim calcmode="lin" valueType="num">
                                      <p:cBhvr>
                                        <p:cTn id="113" dur="500" accel="50000" fill="hold">
                                          <p:stCondLst>
                                            <p:cond delay="500"/>
                                          </p:stCondLst>
                                        </p:cTn>
                                        <p:tgtEl>
                                          <p:spTgt spid="23"/>
                                        </p:tgtEl>
                                        <p:attrNameLst>
                                          <p:attrName>ppt_y</p:attrName>
                                        </p:attrNameLst>
                                      </p:cBhvr>
                                      <p:tavLst>
                                        <p:tav tm="0">
                                          <p:val>
                                            <p:strVal val="#ppt_y+.1"/>
                                          </p:val>
                                        </p:tav>
                                        <p:tav tm="100000">
                                          <p:val>
                                            <p:strVal val="#ppt_y"/>
                                          </p:val>
                                        </p:tav>
                                      </p:tavLst>
                                    </p:anim>
                                    <p:animEffect transition="in" filter="fade">
                                      <p:cBhvr>
                                        <p:cTn id="114" dur="1000" decel="50000">
                                          <p:stCondLst>
                                            <p:cond delay="0"/>
                                          </p:stCondLst>
                                        </p:cTn>
                                        <p:tgtEl>
                                          <p:spTgt spid="23"/>
                                        </p:tgtEl>
                                      </p:cBhvr>
                                    </p:animEffect>
                                  </p:childTnLst>
                                </p:cTn>
                              </p:par>
                              <p:par>
                                <p:cTn id="115" presetID="25" presetClass="entr" presetSubtype="0" fill="hold" nodeType="withEffect">
                                  <p:stCondLst>
                                    <p:cond delay="0"/>
                                  </p:stCondLst>
                                  <p:childTnLst>
                                    <p:set>
                                      <p:cBhvr>
                                        <p:cTn id="116" dur="1" fill="hold">
                                          <p:stCondLst>
                                            <p:cond delay="0"/>
                                          </p:stCondLst>
                                        </p:cTn>
                                        <p:tgtEl>
                                          <p:spTgt spid="19"/>
                                        </p:tgtEl>
                                        <p:attrNameLst>
                                          <p:attrName>style.visibility</p:attrName>
                                        </p:attrNameLst>
                                      </p:cBhvr>
                                      <p:to>
                                        <p:strVal val="visible"/>
                                      </p:to>
                                    </p:set>
                                    <p:anim calcmode="lin" valueType="num">
                                      <p:cBhvr>
                                        <p:cTn id="117" dur="50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118" dur="50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119" dur="500" accel="50000" fill="hold">
                                          <p:stCondLst>
                                            <p:cond delay="500"/>
                                          </p:stCondLst>
                                        </p:cTn>
                                        <p:tgtEl>
                                          <p:spTgt spid="19"/>
                                        </p:tgtEl>
                                        <p:attrNameLst>
                                          <p:attrName>ppt_w</p:attrName>
                                        </p:attrNameLst>
                                      </p:cBhvr>
                                      <p:tavLst>
                                        <p:tav tm="0">
                                          <p:val>
                                            <p:strVal val="#ppt_w*.05"/>
                                          </p:val>
                                        </p:tav>
                                        <p:tav tm="100000">
                                          <p:val>
                                            <p:strVal val="#ppt_w"/>
                                          </p:val>
                                        </p:tav>
                                      </p:tavLst>
                                    </p:anim>
                                    <p:anim calcmode="lin" valueType="num">
                                      <p:cBhvr>
                                        <p:cTn id="120" dur="1000" fill="hold"/>
                                        <p:tgtEl>
                                          <p:spTgt spid="19"/>
                                        </p:tgtEl>
                                        <p:attrNameLst>
                                          <p:attrName>ppt_h</p:attrName>
                                        </p:attrNameLst>
                                      </p:cBhvr>
                                      <p:tavLst>
                                        <p:tav tm="0">
                                          <p:val>
                                            <p:strVal val="#ppt_h"/>
                                          </p:val>
                                        </p:tav>
                                        <p:tav tm="100000">
                                          <p:val>
                                            <p:strVal val="#ppt_h"/>
                                          </p:val>
                                        </p:tav>
                                      </p:tavLst>
                                    </p:anim>
                                    <p:anim calcmode="lin" valueType="num">
                                      <p:cBhvr>
                                        <p:cTn id="121" dur="50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122" dur="50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123" dur="500" accel="50000" fill="hold">
                                          <p:stCondLst>
                                            <p:cond delay="500"/>
                                          </p:stCondLst>
                                        </p:cTn>
                                        <p:tgtEl>
                                          <p:spTgt spid="19"/>
                                        </p:tgtEl>
                                        <p:attrNameLst>
                                          <p:attrName>ppt_y</p:attrName>
                                        </p:attrNameLst>
                                      </p:cBhvr>
                                      <p:tavLst>
                                        <p:tav tm="0">
                                          <p:val>
                                            <p:strVal val="#ppt_y+.1"/>
                                          </p:val>
                                        </p:tav>
                                        <p:tav tm="100000">
                                          <p:val>
                                            <p:strVal val="#ppt_y"/>
                                          </p:val>
                                        </p:tav>
                                      </p:tavLst>
                                    </p:anim>
                                    <p:animEffect transition="in" filter="fade">
                                      <p:cBhvr>
                                        <p:cTn id="124" dur="1000" decel="50000">
                                          <p:stCondLst>
                                            <p:cond delay="0"/>
                                          </p:stCondLst>
                                        </p:cTn>
                                        <p:tgtEl>
                                          <p:spTgt spid="19"/>
                                        </p:tgtEl>
                                      </p:cBhvr>
                                    </p:animEffect>
                                  </p:childTnLst>
                                </p:cTn>
                              </p:par>
                            </p:childTnLst>
                          </p:cTn>
                        </p:par>
                      </p:childTnLst>
                    </p:cTn>
                  </p:par>
                  <p:par>
                    <p:cTn id="125" fill="hold">
                      <p:stCondLst>
                        <p:cond delay="indefinite"/>
                      </p:stCondLst>
                      <p:childTnLst>
                        <p:par>
                          <p:cTn id="126" fill="hold">
                            <p:stCondLst>
                              <p:cond delay="0"/>
                            </p:stCondLst>
                            <p:childTnLst>
                              <p:par>
                                <p:cTn id="127" presetID="25" presetClass="entr" presetSubtype="0" fill="hold" grpId="0" nodeType="clickEffect">
                                  <p:stCondLst>
                                    <p:cond delay="0"/>
                                  </p:stCondLst>
                                  <p:childTnLst>
                                    <p:set>
                                      <p:cBhvr>
                                        <p:cTn id="128" dur="1" fill="hold">
                                          <p:stCondLst>
                                            <p:cond delay="0"/>
                                          </p:stCondLst>
                                        </p:cTn>
                                        <p:tgtEl>
                                          <p:spTgt spid="28"/>
                                        </p:tgtEl>
                                        <p:attrNameLst>
                                          <p:attrName>style.visibility</p:attrName>
                                        </p:attrNameLst>
                                      </p:cBhvr>
                                      <p:to>
                                        <p:strVal val="visible"/>
                                      </p:to>
                                    </p:set>
                                    <p:anim calcmode="lin" valueType="num">
                                      <p:cBhvr>
                                        <p:cTn id="129" dur="500" decel="50000" fill="hold">
                                          <p:stCondLst>
                                            <p:cond delay="0"/>
                                          </p:stCondLst>
                                        </p:cTn>
                                        <p:tgtEl>
                                          <p:spTgt spid="28"/>
                                        </p:tgtEl>
                                        <p:attrNameLst>
                                          <p:attrName>style.rotation</p:attrName>
                                        </p:attrNameLst>
                                      </p:cBhvr>
                                      <p:tavLst>
                                        <p:tav tm="0">
                                          <p:val>
                                            <p:fltVal val="-90"/>
                                          </p:val>
                                        </p:tav>
                                        <p:tav tm="100000">
                                          <p:val>
                                            <p:fltVal val="0"/>
                                          </p:val>
                                        </p:tav>
                                      </p:tavLst>
                                    </p:anim>
                                    <p:anim calcmode="lin" valueType="num">
                                      <p:cBhvr>
                                        <p:cTn id="130" dur="500" decel="50000" fill="hold">
                                          <p:stCondLst>
                                            <p:cond delay="0"/>
                                          </p:stCondLst>
                                        </p:cTn>
                                        <p:tgtEl>
                                          <p:spTgt spid="28"/>
                                        </p:tgtEl>
                                        <p:attrNameLst>
                                          <p:attrName>ppt_w</p:attrName>
                                        </p:attrNameLst>
                                      </p:cBhvr>
                                      <p:tavLst>
                                        <p:tav tm="0">
                                          <p:val>
                                            <p:strVal val="#ppt_w"/>
                                          </p:val>
                                        </p:tav>
                                        <p:tav tm="100000">
                                          <p:val>
                                            <p:strVal val="#ppt_w*.05"/>
                                          </p:val>
                                        </p:tav>
                                      </p:tavLst>
                                    </p:anim>
                                    <p:anim calcmode="lin" valueType="num">
                                      <p:cBhvr>
                                        <p:cTn id="131" dur="500" accel="50000" fill="hold">
                                          <p:stCondLst>
                                            <p:cond delay="500"/>
                                          </p:stCondLst>
                                        </p:cTn>
                                        <p:tgtEl>
                                          <p:spTgt spid="28"/>
                                        </p:tgtEl>
                                        <p:attrNameLst>
                                          <p:attrName>ppt_w</p:attrName>
                                        </p:attrNameLst>
                                      </p:cBhvr>
                                      <p:tavLst>
                                        <p:tav tm="0">
                                          <p:val>
                                            <p:strVal val="#ppt_w*.05"/>
                                          </p:val>
                                        </p:tav>
                                        <p:tav tm="100000">
                                          <p:val>
                                            <p:strVal val="#ppt_w"/>
                                          </p:val>
                                        </p:tav>
                                      </p:tavLst>
                                    </p:anim>
                                    <p:anim calcmode="lin" valueType="num">
                                      <p:cBhvr>
                                        <p:cTn id="132" dur="1000" fill="hold"/>
                                        <p:tgtEl>
                                          <p:spTgt spid="28"/>
                                        </p:tgtEl>
                                        <p:attrNameLst>
                                          <p:attrName>ppt_h</p:attrName>
                                        </p:attrNameLst>
                                      </p:cBhvr>
                                      <p:tavLst>
                                        <p:tav tm="0">
                                          <p:val>
                                            <p:strVal val="#ppt_h"/>
                                          </p:val>
                                        </p:tav>
                                        <p:tav tm="100000">
                                          <p:val>
                                            <p:strVal val="#ppt_h"/>
                                          </p:val>
                                        </p:tav>
                                      </p:tavLst>
                                    </p:anim>
                                    <p:anim calcmode="lin" valueType="num">
                                      <p:cBhvr>
                                        <p:cTn id="133" dur="500" decel="50000" fill="hold">
                                          <p:stCondLst>
                                            <p:cond delay="0"/>
                                          </p:stCondLst>
                                        </p:cTn>
                                        <p:tgtEl>
                                          <p:spTgt spid="28"/>
                                        </p:tgtEl>
                                        <p:attrNameLst>
                                          <p:attrName>ppt_x</p:attrName>
                                        </p:attrNameLst>
                                      </p:cBhvr>
                                      <p:tavLst>
                                        <p:tav tm="0">
                                          <p:val>
                                            <p:strVal val="#ppt_x+.4"/>
                                          </p:val>
                                        </p:tav>
                                        <p:tav tm="100000">
                                          <p:val>
                                            <p:strVal val="#ppt_x"/>
                                          </p:val>
                                        </p:tav>
                                      </p:tavLst>
                                    </p:anim>
                                    <p:anim calcmode="lin" valueType="num">
                                      <p:cBhvr>
                                        <p:cTn id="134" dur="500" decel="50000" fill="hold">
                                          <p:stCondLst>
                                            <p:cond delay="0"/>
                                          </p:stCondLst>
                                        </p:cTn>
                                        <p:tgtEl>
                                          <p:spTgt spid="28"/>
                                        </p:tgtEl>
                                        <p:attrNameLst>
                                          <p:attrName>ppt_y</p:attrName>
                                        </p:attrNameLst>
                                      </p:cBhvr>
                                      <p:tavLst>
                                        <p:tav tm="0">
                                          <p:val>
                                            <p:strVal val="#ppt_y-.2"/>
                                          </p:val>
                                        </p:tav>
                                        <p:tav tm="100000">
                                          <p:val>
                                            <p:strVal val="#ppt_y+.1"/>
                                          </p:val>
                                        </p:tav>
                                      </p:tavLst>
                                    </p:anim>
                                    <p:anim calcmode="lin" valueType="num">
                                      <p:cBhvr>
                                        <p:cTn id="135" dur="500" accel="50000" fill="hold">
                                          <p:stCondLst>
                                            <p:cond delay="500"/>
                                          </p:stCondLst>
                                        </p:cTn>
                                        <p:tgtEl>
                                          <p:spTgt spid="28"/>
                                        </p:tgtEl>
                                        <p:attrNameLst>
                                          <p:attrName>ppt_y</p:attrName>
                                        </p:attrNameLst>
                                      </p:cBhvr>
                                      <p:tavLst>
                                        <p:tav tm="0">
                                          <p:val>
                                            <p:strVal val="#ppt_y+.1"/>
                                          </p:val>
                                        </p:tav>
                                        <p:tav tm="100000">
                                          <p:val>
                                            <p:strVal val="#ppt_y"/>
                                          </p:val>
                                        </p:tav>
                                      </p:tavLst>
                                    </p:anim>
                                    <p:animEffect transition="in" filter="fade">
                                      <p:cBhvr>
                                        <p:cTn id="136" dur="1000" decel="50000">
                                          <p:stCondLst>
                                            <p:cond delay="0"/>
                                          </p:stCondLst>
                                        </p:cTn>
                                        <p:tgtEl>
                                          <p:spTgt spid="28"/>
                                        </p:tgtEl>
                                      </p:cBhvr>
                                    </p:animEffect>
                                  </p:childTnLst>
                                </p:cTn>
                              </p:par>
                            </p:childTnLst>
                          </p:cTn>
                        </p:par>
                      </p:childTnLst>
                    </p:cTn>
                  </p:par>
                  <p:par>
                    <p:cTn id="137" fill="hold">
                      <p:stCondLst>
                        <p:cond delay="indefinite"/>
                      </p:stCondLst>
                      <p:childTnLst>
                        <p:par>
                          <p:cTn id="138" fill="hold">
                            <p:stCondLst>
                              <p:cond delay="0"/>
                            </p:stCondLst>
                            <p:childTnLst>
                              <p:par>
                                <p:cTn id="139" presetID="3" presetClass="exit" presetSubtype="10" fill="hold" grpId="2" nodeType="clickEffect">
                                  <p:stCondLst>
                                    <p:cond delay="0"/>
                                  </p:stCondLst>
                                  <p:childTnLst>
                                    <p:animEffect transition="out" filter="blinds(horizontal)">
                                      <p:cBhvr>
                                        <p:cTn id="140" dur="500"/>
                                        <p:tgtEl>
                                          <p:spTgt spid="28"/>
                                        </p:tgtEl>
                                      </p:cBhvr>
                                    </p:animEffect>
                                    <p:set>
                                      <p:cBhvr>
                                        <p:cTn id="141" dur="1" fill="hold">
                                          <p:stCondLst>
                                            <p:cond delay="499"/>
                                          </p:stCondLst>
                                        </p:cTn>
                                        <p:tgtEl>
                                          <p:spTgt spid="28"/>
                                        </p:tgtEl>
                                        <p:attrNameLst>
                                          <p:attrName>style.visibility</p:attrName>
                                        </p:attrNameLst>
                                      </p:cBhvr>
                                      <p:to>
                                        <p:strVal val="hidden"/>
                                      </p:to>
                                    </p:set>
                                  </p:childTnLst>
                                </p:cTn>
                              </p:par>
                              <p:par>
                                <p:cTn id="142" presetID="3" presetClass="exit" presetSubtype="10" fill="hold" nodeType="withEffect">
                                  <p:stCondLst>
                                    <p:cond delay="0"/>
                                  </p:stCondLst>
                                  <p:childTnLst>
                                    <p:animEffect transition="out" filter="blinds(horizontal)">
                                      <p:cBhvr>
                                        <p:cTn id="143" dur="500"/>
                                        <p:tgtEl>
                                          <p:spTgt spid="19"/>
                                        </p:tgtEl>
                                      </p:cBhvr>
                                    </p:animEffect>
                                    <p:set>
                                      <p:cBhvr>
                                        <p:cTn id="144" dur="1" fill="hold">
                                          <p:stCondLst>
                                            <p:cond delay="499"/>
                                          </p:stCondLst>
                                        </p:cTn>
                                        <p:tgtEl>
                                          <p:spTgt spid="19"/>
                                        </p:tgtEl>
                                        <p:attrNameLst>
                                          <p:attrName>style.visibility</p:attrName>
                                        </p:attrNameLst>
                                      </p:cBhvr>
                                      <p:to>
                                        <p:strVal val="hidden"/>
                                      </p:to>
                                    </p:set>
                                  </p:childTnLst>
                                </p:cTn>
                              </p:par>
                              <p:par>
                                <p:cTn id="145" presetID="3" presetClass="exit" presetSubtype="10" fill="hold" nodeType="withEffect">
                                  <p:stCondLst>
                                    <p:cond delay="0"/>
                                  </p:stCondLst>
                                  <p:childTnLst>
                                    <p:animEffect transition="out" filter="blinds(horizontal)">
                                      <p:cBhvr>
                                        <p:cTn id="146" dur="500"/>
                                        <p:tgtEl>
                                          <p:spTgt spid="23"/>
                                        </p:tgtEl>
                                      </p:cBhvr>
                                    </p:animEffect>
                                    <p:set>
                                      <p:cBhvr>
                                        <p:cTn id="147" dur="1" fill="hold">
                                          <p:stCondLst>
                                            <p:cond delay="499"/>
                                          </p:stCondLst>
                                        </p:cTn>
                                        <p:tgtEl>
                                          <p:spTgt spid="23"/>
                                        </p:tgtEl>
                                        <p:attrNameLst>
                                          <p:attrName>style.visibility</p:attrName>
                                        </p:attrNameLst>
                                      </p:cBhvr>
                                      <p:to>
                                        <p:strVal val="hidden"/>
                                      </p:to>
                                    </p:set>
                                  </p:childTnLst>
                                </p:cTn>
                              </p:par>
                              <p:par>
                                <p:cTn id="148" presetID="3" presetClass="exit" presetSubtype="10" fill="hold" nodeType="withEffect">
                                  <p:stCondLst>
                                    <p:cond delay="0"/>
                                  </p:stCondLst>
                                  <p:childTnLst>
                                    <p:animEffect transition="out" filter="blinds(horizontal)">
                                      <p:cBhvr>
                                        <p:cTn id="149" dur="500"/>
                                        <p:tgtEl>
                                          <p:spTgt spid="24"/>
                                        </p:tgtEl>
                                      </p:cBhvr>
                                    </p:animEffect>
                                    <p:set>
                                      <p:cBhvr>
                                        <p:cTn id="150" dur="1" fill="hold">
                                          <p:stCondLst>
                                            <p:cond delay="499"/>
                                          </p:stCondLst>
                                        </p:cTn>
                                        <p:tgtEl>
                                          <p:spTgt spid="24"/>
                                        </p:tgtEl>
                                        <p:attrNameLst>
                                          <p:attrName>style.visibility</p:attrName>
                                        </p:attrNameLst>
                                      </p:cBhvr>
                                      <p:to>
                                        <p:strVal val="hidden"/>
                                      </p:to>
                                    </p:set>
                                  </p:childTnLst>
                                </p:cTn>
                              </p:par>
                            </p:childTnLst>
                          </p:cTn>
                        </p:par>
                      </p:childTnLst>
                    </p:cTn>
                  </p:par>
                  <p:par>
                    <p:cTn id="151" fill="hold">
                      <p:stCondLst>
                        <p:cond delay="indefinite"/>
                      </p:stCondLst>
                      <p:childTnLst>
                        <p:par>
                          <p:cTn id="152" fill="hold">
                            <p:stCondLst>
                              <p:cond delay="0"/>
                            </p:stCondLst>
                            <p:childTnLst>
                              <p:par>
                                <p:cTn id="153" presetID="25" presetClass="entr" presetSubtype="0" fill="hold" nodeType="clickEffect">
                                  <p:stCondLst>
                                    <p:cond delay="0"/>
                                  </p:stCondLst>
                                  <p:childTnLst>
                                    <p:set>
                                      <p:cBhvr>
                                        <p:cTn id="154" dur="1" fill="hold">
                                          <p:stCondLst>
                                            <p:cond delay="0"/>
                                          </p:stCondLst>
                                        </p:cTn>
                                        <p:tgtEl>
                                          <p:spTgt spid="29"/>
                                        </p:tgtEl>
                                        <p:attrNameLst>
                                          <p:attrName>style.visibility</p:attrName>
                                        </p:attrNameLst>
                                      </p:cBhvr>
                                      <p:to>
                                        <p:strVal val="visible"/>
                                      </p:to>
                                    </p:set>
                                    <p:anim calcmode="lin" valueType="num">
                                      <p:cBhvr>
                                        <p:cTn id="155" dur="500" decel="50000" fill="hold">
                                          <p:stCondLst>
                                            <p:cond delay="0"/>
                                          </p:stCondLst>
                                        </p:cTn>
                                        <p:tgtEl>
                                          <p:spTgt spid="29"/>
                                        </p:tgtEl>
                                        <p:attrNameLst>
                                          <p:attrName>style.rotation</p:attrName>
                                        </p:attrNameLst>
                                      </p:cBhvr>
                                      <p:tavLst>
                                        <p:tav tm="0">
                                          <p:val>
                                            <p:fltVal val="-90"/>
                                          </p:val>
                                        </p:tav>
                                        <p:tav tm="100000">
                                          <p:val>
                                            <p:fltVal val="0"/>
                                          </p:val>
                                        </p:tav>
                                      </p:tavLst>
                                    </p:anim>
                                    <p:anim calcmode="lin" valueType="num">
                                      <p:cBhvr>
                                        <p:cTn id="156" dur="500" decel="50000" fill="hold">
                                          <p:stCondLst>
                                            <p:cond delay="0"/>
                                          </p:stCondLst>
                                        </p:cTn>
                                        <p:tgtEl>
                                          <p:spTgt spid="29"/>
                                        </p:tgtEl>
                                        <p:attrNameLst>
                                          <p:attrName>ppt_w</p:attrName>
                                        </p:attrNameLst>
                                      </p:cBhvr>
                                      <p:tavLst>
                                        <p:tav tm="0">
                                          <p:val>
                                            <p:strVal val="#ppt_w"/>
                                          </p:val>
                                        </p:tav>
                                        <p:tav tm="100000">
                                          <p:val>
                                            <p:strVal val="#ppt_w*.05"/>
                                          </p:val>
                                        </p:tav>
                                      </p:tavLst>
                                    </p:anim>
                                    <p:anim calcmode="lin" valueType="num">
                                      <p:cBhvr>
                                        <p:cTn id="157" dur="500" accel="50000" fill="hold">
                                          <p:stCondLst>
                                            <p:cond delay="500"/>
                                          </p:stCondLst>
                                        </p:cTn>
                                        <p:tgtEl>
                                          <p:spTgt spid="29"/>
                                        </p:tgtEl>
                                        <p:attrNameLst>
                                          <p:attrName>ppt_w</p:attrName>
                                        </p:attrNameLst>
                                      </p:cBhvr>
                                      <p:tavLst>
                                        <p:tav tm="0">
                                          <p:val>
                                            <p:strVal val="#ppt_w*.05"/>
                                          </p:val>
                                        </p:tav>
                                        <p:tav tm="100000">
                                          <p:val>
                                            <p:strVal val="#ppt_w"/>
                                          </p:val>
                                        </p:tav>
                                      </p:tavLst>
                                    </p:anim>
                                    <p:anim calcmode="lin" valueType="num">
                                      <p:cBhvr>
                                        <p:cTn id="158" dur="1000" fill="hold"/>
                                        <p:tgtEl>
                                          <p:spTgt spid="29"/>
                                        </p:tgtEl>
                                        <p:attrNameLst>
                                          <p:attrName>ppt_h</p:attrName>
                                        </p:attrNameLst>
                                      </p:cBhvr>
                                      <p:tavLst>
                                        <p:tav tm="0">
                                          <p:val>
                                            <p:strVal val="#ppt_h"/>
                                          </p:val>
                                        </p:tav>
                                        <p:tav tm="100000">
                                          <p:val>
                                            <p:strVal val="#ppt_h"/>
                                          </p:val>
                                        </p:tav>
                                      </p:tavLst>
                                    </p:anim>
                                    <p:anim calcmode="lin" valueType="num">
                                      <p:cBhvr>
                                        <p:cTn id="159" dur="500" decel="50000" fill="hold">
                                          <p:stCondLst>
                                            <p:cond delay="0"/>
                                          </p:stCondLst>
                                        </p:cTn>
                                        <p:tgtEl>
                                          <p:spTgt spid="29"/>
                                        </p:tgtEl>
                                        <p:attrNameLst>
                                          <p:attrName>ppt_x</p:attrName>
                                        </p:attrNameLst>
                                      </p:cBhvr>
                                      <p:tavLst>
                                        <p:tav tm="0">
                                          <p:val>
                                            <p:strVal val="#ppt_x+.4"/>
                                          </p:val>
                                        </p:tav>
                                        <p:tav tm="100000">
                                          <p:val>
                                            <p:strVal val="#ppt_x"/>
                                          </p:val>
                                        </p:tav>
                                      </p:tavLst>
                                    </p:anim>
                                    <p:anim calcmode="lin" valueType="num">
                                      <p:cBhvr>
                                        <p:cTn id="160" dur="500" decel="50000" fill="hold">
                                          <p:stCondLst>
                                            <p:cond delay="0"/>
                                          </p:stCondLst>
                                        </p:cTn>
                                        <p:tgtEl>
                                          <p:spTgt spid="29"/>
                                        </p:tgtEl>
                                        <p:attrNameLst>
                                          <p:attrName>ppt_y</p:attrName>
                                        </p:attrNameLst>
                                      </p:cBhvr>
                                      <p:tavLst>
                                        <p:tav tm="0">
                                          <p:val>
                                            <p:strVal val="#ppt_y-.2"/>
                                          </p:val>
                                        </p:tav>
                                        <p:tav tm="100000">
                                          <p:val>
                                            <p:strVal val="#ppt_y+.1"/>
                                          </p:val>
                                        </p:tav>
                                      </p:tavLst>
                                    </p:anim>
                                    <p:anim calcmode="lin" valueType="num">
                                      <p:cBhvr>
                                        <p:cTn id="161" dur="500" accel="50000" fill="hold">
                                          <p:stCondLst>
                                            <p:cond delay="500"/>
                                          </p:stCondLst>
                                        </p:cTn>
                                        <p:tgtEl>
                                          <p:spTgt spid="29"/>
                                        </p:tgtEl>
                                        <p:attrNameLst>
                                          <p:attrName>ppt_y</p:attrName>
                                        </p:attrNameLst>
                                      </p:cBhvr>
                                      <p:tavLst>
                                        <p:tav tm="0">
                                          <p:val>
                                            <p:strVal val="#ppt_y+.1"/>
                                          </p:val>
                                        </p:tav>
                                        <p:tav tm="100000">
                                          <p:val>
                                            <p:strVal val="#ppt_y"/>
                                          </p:val>
                                        </p:tav>
                                      </p:tavLst>
                                    </p:anim>
                                    <p:animEffect transition="in" filter="fade">
                                      <p:cBhvr>
                                        <p:cTn id="162" dur="1000" decel="50000">
                                          <p:stCondLst>
                                            <p:cond delay="0"/>
                                          </p:stCondLst>
                                        </p:cTn>
                                        <p:tgtEl>
                                          <p:spTgt spid="29"/>
                                        </p:tgtEl>
                                      </p:cBhvr>
                                    </p:animEffect>
                                  </p:childTnLst>
                                </p:cTn>
                              </p:par>
                              <p:par>
                                <p:cTn id="163" presetID="25" presetClass="entr" presetSubtype="0" fill="hold" nodeType="withEffect">
                                  <p:stCondLst>
                                    <p:cond delay="0"/>
                                  </p:stCondLst>
                                  <p:childTnLst>
                                    <p:set>
                                      <p:cBhvr>
                                        <p:cTn id="164" dur="1" fill="hold">
                                          <p:stCondLst>
                                            <p:cond delay="0"/>
                                          </p:stCondLst>
                                        </p:cTn>
                                        <p:tgtEl>
                                          <p:spTgt spid="30"/>
                                        </p:tgtEl>
                                        <p:attrNameLst>
                                          <p:attrName>style.visibility</p:attrName>
                                        </p:attrNameLst>
                                      </p:cBhvr>
                                      <p:to>
                                        <p:strVal val="visible"/>
                                      </p:to>
                                    </p:set>
                                    <p:anim calcmode="lin" valueType="num">
                                      <p:cBhvr>
                                        <p:cTn id="165" dur="500" decel="50000" fill="hold">
                                          <p:stCondLst>
                                            <p:cond delay="0"/>
                                          </p:stCondLst>
                                        </p:cTn>
                                        <p:tgtEl>
                                          <p:spTgt spid="30"/>
                                        </p:tgtEl>
                                        <p:attrNameLst>
                                          <p:attrName>style.rotation</p:attrName>
                                        </p:attrNameLst>
                                      </p:cBhvr>
                                      <p:tavLst>
                                        <p:tav tm="0">
                                          <p:val>
                                            <p:fltVal val="-90"/>
                                          </p:val>
                                        </p:tav>
                                        <p:tav tm="100000">
                                          <p:val>
                                            <p:fltVal val="0"/>
                                          </p:val>
                                        </p:tav>
                                      </p:tavLst>
                                    </p:anim>
                                    <p:anim calcmode="lin" valueType="num">
                                      <p:cBhvr>
                                        <p:cTn id="166" dur="500" decel="50000" fill="hold">
                                          <p:stCondLst>
                                            <p:cond delay="0"/>
                                          </p:stCondLst>
                                        </p:cTn>
                                        <p:tgtEl>
                                          <p:spTgt spid="30"/>
                                        </p:tgtEl>
                                        <p:attrNameLst>
                                          <p:attrName>ppt_w</p:attrName>
                                        </p:attrNameLst>
                                      </p:cBhvr>
                                      <p:tavLst>
                                        <p:tav tm="0">
                                          <p:val>
                                            <p:strVal val="#ppt_w"/>
                                          </p:val>
                                        </p:tav>
                                        <p:tav tm="100000">
                                          <p:val>
                                            <p:strVal val="#ppt_w*.05"/>
                                          </p:val>
                                        </p:tav>
                                      </p:tavLst>
                                    </p:anim>
                                    <p:anim calcmode="lin" valueType="num">
                                      <p:cBhvr>
                                        <p:cTn id="167" dur="500" accel="50000" fill="hold">
                                          <p:stCondLst>
                                            <p:cond delay="500"/>
                                          </p:stCondLst>
                                        </p:cTn>
                                        <p:tgtEl>
                                          <p:spTgt spid="30"/>
                                        </p:tgtEl>
                                        <p:attrNameLst>
                                          <p:attrName>ppt_w</p:attrName>
                                        </p:attrNameLst>
                                      </p:cBhvr>
                                      <p:tavLst>
                                        <p:tav tm="0">
                                          <p:val>
                                            <p:strVal val="#ppt_w*.05"/>
                                          </p:val>
                                        </p:tav>
                                        <p:tav tm="100000">
                                          <p:val>
                                            <p:strVal val="#ppt_w"/>
                                          </p:val>
                                        </p:tav>
                                      </p:tavLst>
                                    </p:anim>
                                    <p:anim calcmode="lin" valueType="num">
                                      <p:cBhvr>
                                        <p:cTn id="168" dur="1000" fill="hold"/>
                                        <p:tgtEl>
                                          <p:spTgt spid="30"/>
                                        </p:tgtEl>
                                        <p:attrNameLst>
                                          <p:attrName>ppt_h</p:attrName>
                                        </p:attrNameLst>
                                      </p:cBhvr>
                                      <p:tavLst>
                                        <p:tav tm="0">
                                          <p:val>
                                            <p:strVal val="#ppt_h"/>
                                          </p:val>
                                        </p:tav>
                                        <p:tav tm="100000">
                                          <p:val>
                                            <p:strVal val="#ppt_h"/>
                                          </p:val>
                                        </p:tav>
                                      </p:tavLst>
                                    </p:anim>
                                    <p:anim calcmode="lin" valueType="num">
                                      <p:cBhvr>
                                        <p:cTn id="169" dur="500" decel="50000" fill="hold">
                                          <p:stCondLst>
                                            <p:cond delay="0"/>
                                          </p:stCondLst>
                                        </p:cTn>
                                        <p:tgtEl>
                                          <p:spTgt spid="30"/>
                                        </p:tgtEl>
                                        <p:attrNameLst>
                                          <p:attrName>ppt_x</p:attrName>
                                        </p:attrNameLst>
                                      </p:cBhvr>
                                      <p:tavLst>
                                        <p:tav tm="0">
                                          <p:val>
                                            <p:strVal val="#ppt_x+.4"/>
                                          </p:val>
                                        </p:tav>
                                        <p:tav tm="100000">
                                          <p:val>
                                            <p:strVal val="#ppt_x"/>
                                          </p:val>
                                        </p:tav>
                                      </p:tavLst>
                                    </p:anim>
                                    <p:anim calcmode="lin" valueType="num">
                                      <p:cBhvr>
                                        <p:cTn id="170" dur="500" decel="50000" fill="hold">
                                          <p:stCondLst>
                                            <p:cond delay="0"/>
                                          </p:stCondLst>
                                        </p:cTn>
                                        <p:tgtEl>
                                          <p:spTgt spid="30"/>
                                        </p:tgtEl>
                                        <p:attrNameLst>
                                          <p:attrName>ppt_y</p:attrName>
                                        </p:attrNameLst>
                                      </p:cBhvr>
                                      <p:tavLst>
                                        <p:tav tm="0">
                                          <p:val>
                                            <p:strVal val="#ppt_y-.2"/>
                                          </p:val>
                                        </p:tav>
                                        <p:tav tm="100000">
                                          <p:val>
                                            <p:strVal val="#ppt_y+.1"/>
                                          </p:val>
                                        </p:tav>
                                      </p:tavLst>
                                    </p:anim>
                                    <p:anim calcmode="lin" valueType="num">
                                      <p:cBhvr>
                                        <p:cTn id="171" dur="500" accel="50000" fill="hold">
                                          <p:stCondLst>
                                            <p:cond delay="500"/>
                                          </p:stCondLst>
                                        </p:cTn>
                                        <p:tgtEl>
                                          <p:spTgt spid="30"/>
                                        </p:tgtEl>
                                        <p:attrNameLst>
                                          <p:attrName>ppt_y</p:attrName>
                                        </p:attrNameLst>
                                      </p:cBhvr>
                                      <p:tavLst>
                                        <p:tav tm="0">
                                          <p:val>
                                            <p:strVal val="#ppt_y+.1"/>
                                          </p:val>
                                        </p:tav>
                                        <p:tav tm="100000">
                                          <p:val>
                                            <p:strVal val="#ppt_y"/>
                                          </p:val>
                                        </p:tav>
                                      </p:tavLst>
                                    </p:anim>
                                    <p:animEffect transition="in" filter="fade">
                                      <p:cBhvr>
                                        <p:cTn id="172" dur="1000" decel="50000">
                                          <p:stCondLst>
                                            <p:cond delay="0"/>
                                          </p:stCondLst>
                                        </p:cTn>
                                        <p:tgtEl>
                                          <p:spTgt spid="30"/>
                                        </p:tgtEl>
                                      </p:cBhvr>
                                    </p:animEffect>
                                  </p:childTnLst>
                                </p:cTn>
                              </p:par>
                            </p:childTnLst>
                          </p:cTn>
                        </p:par>
                      </p:childTnLst>
                    </p:cTn>
                  </p:par>
                  <p:par>
                    <p:cTn id="173" fill="hold">
                      <p:stCondLst>
                        <p:cond delay="indefinite"/>
                      </p:stCondLst>
                      <p:childTnLst>
                        <p:par>
                          <p:cTn id="174" fill="hold">
                            <p:stCondLst>
                              <p:cond delay="0"/>
                            </p:stCondLst>
                            <p:childTnLst>
                              <p:par>
                                <p:cTn id="175" presetID="25" presetClass="entr" presetSubtype="0" fill="hold" grpId="0" nodeType="clickEffect">
                                  <p:stCondLst>
                                    <p:cond delay="0"/>
                                  </p:stCondLst>
                                  <p:childTnLst>
                                    <p:set>
                                      <p:cBhvr>
                                        <p:cTn id="176" dur="1" fill="hold">
                                          <p:stCondLst>
                                            <p:cond delay="0"/>
                                          </p:stCondLst>
                                        </p:cTn>
                                        <p:tgtEl>
                                          <p:spTgt spid="31"/>
                                        </p:tgtEl>
                                        <p:attrNameLst>
                                          <p:attrName>style.visibility</p:attrName>
                                        </p:attrNameLst>
                                      </p:cBhvr>
                                      <p:to>
                                        <p:strVal val="visible"/>
                                      </p:to>
                                    </p:set>
                                    <p:anim calcmode="lin" valueType="num">
                                      <p:cBhvr>
                                        <p:cTn id="177" dur="500" decel="50000" fill="hold">
                                          <p:stCondLst>
                                            <p:cond delay="0"/>
                                          </p:stCondLst>
                                        </p:cTn>
                                        <p:tgtEl>
                                          <p:spTgt spid="31"/>
                                        </p:tgtEl>
                                        <p:attrNameLst>
                                          <p:attrName>style.rotation</p:attrName>
                                        </p:attrNameLst>
                                      </p:cBhvr>
                                      <p:tavLst>
                                        <p:tav tm="0">
                                          <p:val>
                                            <p:fltVal val="-90"/>
                                          </p:val>
                                        </p:tav>
                                        <p:tav tm="100000">
                                          <p:val>
                                            <p:fltVal val="0"/>
                                          </p:val>
                                        </p:tav>
                                      </p:tavLst>
                                    </p:anim>
                                    <p:anim calcmode="lin" valueType="num">
                                      <p:cBhvr>
                                        <p:cTn id="178" dur="500" decel="50000" fill="hold">
                                          <p:stCondLst>
                                            <p:cond delay="0"/>
                                          </p:stCondLst>
                                        </p:cTn>
                                        <p:tgtEl>
                                          <p:spTgt spid="31"/>
                                        </p:tgtEl>
                                        <p:attrNameLst>
                                          <p:attrName>ppt_w</p:attrName>
                                        </p:attrNameLst>
                                      </p:cBhvr>
                                      <p:tavLst>
                                        <p:tav tm="0">
                                          <p:val>
                                            <p:strVal val="#ppt_w"/>
                                          </p:val>
                                        </p:tav>
                                        <p:tav tm="100000">
                                          <p:val>
                                            <p:strVal val="#ppt_w*.05"/>
                                          </p:val>
                                        </p:tav>
                                      </p:tavLst>
                                    </p:anim>
                                    <p:anim calcmode="lin" valueType="num">
                                      <p:cBhvr>
                                        <p:cTn id="179" dur="500" accel="50000" fill="hold">
                                          <p:stCondLst>
                                            <p:cond delay="500"/>
                                          </p:stCondLst>
                                        </p:cTn>
                                        <p:tgtEl>
                                          <p:spTgt spid="31"/>
                                        </p:tgtEl>
                                        <p:attrNameLst>
                                          <p:attrName>ppt_w</p:attrName>
                                        </p:attrNameLst>
                                      </p:cBhvr>
                                      <p:tavLst>
                                        <p:tav tm="0">
                                          <p:val>
                                            <p:strVal val="#ppt_w*.05"/>
                                          </p:val>
                                        </p:tav>
                                        <p:tav tm="100000">
                                          <p:val>
                                            <p:strVal val="#ppt_w"/>
                                          </p:val>
                                        </p:tav>
                                      </p:tavLst>
                                    </p:anim>
                                    <p:anim calcmode="lin" valueType="num">
                                      <p:cBhvr>
                                        <p:cTn id="180" dur="1000" fill="hold"/>
                                        <p:tgtEl>
                                          <p:spTgt spid="31"/>
                                        </p:tgtEl>
                                        <p:attrNameLst>
                                          <p:attrName>ppt_h</p:attrName>
                                        </p:attrNameLst>
                                      </p:cBhvr>
                                      <p:tavLst>
                                        <p:tav tm="0">
                                          <p:val>
                                            <p:strVal val="#ppt_h"/>
                                          </p:val>
                                        </p:tav>
                                        <p:tav tm="100000">
                                          <p:val>
                                            <p:strVal val="#ppt_h"/>
                                          </p:val>
                                        </p:tav>
                                      </p:tavLst>
                                    </p:anim>
                                    <p:anim calcmode="lin" valueType="num">
                                      <p:cBhvr>
                                        <p:cTn id="181" dur="500" decel="50000" fill="hold">
                                          <p:stCondLst>
                                            <p:cond delay="0"/>
                                          </p:stCondLst>
                                        </p:cTn>
                                        <p:tgtEl>
                                          <p:spTgt spid="31"/>
                                        </p:tgtEl>
                                        <p:attrNameLst>
                                          <p:attrName>ppt_x</p:attrName>
                                        </p:attrNameLst>
                                      </p:cBhvr>
                                      <p:tavLst>
                                        <p:tav tm="0">
                                          <p:val>
                                            <p:strVal val="#ppt_x+.4"/>
                                          </p:val>
                                        </p:tav>
                                        <p:tav tm="100000">
                                          <p:val>
                                            <p:strVal val="#ppt_x"/>
                                          </p:val>
                                        </p:tav>
                                      </p:tavLst>
                                    </p:anim>
                                    <p:anim calcmode="lin" valueType="num">
                                      <p:cBhvr>
                                        <p:cTn id="182" dur="500" decel="50000" fill="hold">
                                          <p:stCondLst>
                                            <p:cond delay="0"/>
                                          </p:stCondLst>
                                        </p:cTn>
                                        <p:tgtEl>
                                          <p:spTgt spid="31"/>
                                        </p:tgtEl>
                                        <p:attrNameLst>
                                          <p:attrName>ppt_y</p:attrName>
                                        </p:attrNameLst>
                                      </p:cBhvr>
                                      <p:tavLst>
                                        <p:tav tm="0">
                                          <p:val>
                                            <p:strVal val="#ppt_y-.2"/>
                                          </p:val>
                                        </p:tav>
                                        <p:tav tm="100000">
                                          <p:val>
                                            <p:strVal val="#ppt_y+.1"/>
                                          </p:val>
                                        </p:tav>
                                      </p:tavLst>
                                    </p:anim>
                                    <p:anim calcmode="lin" valueType="num">
                                      <p:cBhvr>
                                        <p:cTn id="183" dur="500" accel="50000" fill="hold">
                                          <p:stCondLst>
                                            <p:cond delay="500"/>
                                          </p:stCondLst>
                                        </p:cTn>
                                        <p:tgtEl>
                                          <p:spTgt spid="31"/>
                                        </p:tgtEl>
                                        <p:attrNameLst>
                                          <p:attrName>ppt_y</p:attrName>
                                        </p:attrNameLst>
                                      </p:cBhvr>
                                      <p:tavLst>
                                        <p:tav tm="0">
                                          <p:val>
                                            <p:strVal val="#ppt_y+.1"/>
                                          </p:val>
                                        </p:tav>
                                        <p:tav tm="100000">
                                          <p:val>
                                            <p:strVal val="#ppt_y"/>
                                          </p:val>
                                        </p:tav>
                                      </p:tavLst>
                                    </p:anim>
                                    <p:animEffect transition="in" filter="fade">
                                      <p:cBhvr>
                                        <p:cTn id="184" dur="1000" decel="50000">
                                          <p:stCondLst>
                                            <p:cond delay="0"/>
                                          </p:stCondLst>
                                        </p:cTn>
                                        <p:tgtEl>
                                          <p:spTgt spid="31"/>
                                        </p:tgtEl>
                                      </p:cBhvr>
                                    </p:animEffect>
                                  </p:childTnLst>
                                </p:cTn>
                              </p:par>
                            </p:childTnLst>
                          </p:cTn>
                        </p:par>
                      </p:childTnLst>
                    </p:cTn>
                  </p:par>
                  <p:par>
                    <p:cTn id="185" fill="hold">
                      <p:stCondLst>
                        <p:cond delay="indefinite"/>
                      </p:stCondLst>
                      <p:childTnLst>
                        <p:par>
                          <p:cTn id="186" fill="hold">
                            <p:stCondLst>
                              <p:cond delay="0"/>
                            </p:stCondLst>
                            <p:childTnLst>
                              <p:par>
                                <p:cTn id="187" presetID="3" presetClass="exit" presetSubtype="10" fill="hold" grpId="2" nodeType="clickEffect">
                                  <p:stCondLst>
                                    <p:cond delay="0"/>
                                  </p:stCondLst>
                                  <p:childTnLst>
                                    <p:animEffect transition="out" filter="blinds(horizontal)">
                                      <p:cBhvr>
                                        <p:cTn id="188" dur="500"/>
                                        <p:tgtEl>
                                          <p:spTgt spid="31"/>
                                        </p:tgtEl>
                                      </p:cBhvr>
                                    </p:animEffect>
                                    <p:set>
                                      <p:cBhvr>
                                        <p:cTn id="189" dur="1" fill="hold">
                                          <p:stCondLst>
                                            <p:cond delay="499"/>
                                          </p:stCondLst>
                                        </p:cTn>
                                        <p:tgtEl>
                                          <p:spTgt spid="31"/>
                                        </p:tgtEl>
                                        <p:attrNameLst>
                                          <p:attrName>style.visibility</p:attrName>
                                        </p:attrNameLst>
                                      </p:cBhvr>
                                      <p:to>
                                        <p:strVal val="hidden"/>
                                      </p:to>
                                    </p:set>
                                  </p:childTnLst>
                                </p:cTn>
                              </p:par>
                              <p:par>
                                <p:cTn id="190" presetID="3" presetClass="exit" presetSubtype="10" fill="hold" nodeType="withEffect">
                                  <p:stCondLst>
                                    <p:cond delay="0"/>
                                  </p:stCondLst>
                                  <p:childTnLst>
                                    <p:animEffect transition="out" filter="blinds(horizontal)">
                                      <p:cBhvr>
                                        <p:cTn id="191" dur="500"/>
                                        <p:tgtEl>
                                          <p:spTgt spid="29"/>
                                        </p:tgtEl>
                                      </p:cBhvr>
                                    </p:animEffect>
                                    <p:set>
                                      <p:cBhvr>
                                        <p:cTn id="192" dur="1" fill="hold">
                                          <p:stCondLst>
                                            <p:cond delay="499"/>
                                          </p:stCondLst>
                                        </p:cTn>
                                        <p:tgtEl>
                                          <p:spTgt spid="29"/>
                                        </p:tgtEl>
                                        <p:attrNameLst>
                                          <p:attrName>style.visibility</p:attrName>
                                        </p:attrNameLst>
                                      </p:cBhvr>
                                      <p:to>
                                        <p:strVal val="hidden"/>
                                      </p:to>
                                    </p:set>
                                  </p:childTnLst>
                                </p:cTn>
                              </p:par>
                              <p:par>
                                <p:cTn id="193" presetID="3" presetClass="exit" presetSubtype="10" fill="hold" nodeType="withEffect">
                                  <p:stCondLst>
                                    <p:cond delay="0"/>
                                  </p:stCondLst>
                                  <p:childTnLst>
                                    <p:animEffect transition="out" filter="blinds(horizontal)">
                                      <p:cBhvr>
                                        <p:cTn id="194" dur="500"/>
                                        <p:tgtEl>
                                          <p:spTgt spid="30"/>
                                        </p:tgtEl>
                                      </p:cBhvr>
                                    </p:animEffect>
                                    <p:set>
                                      <p:cBhvr>
                                        <p:cTn id="195" dur="1" fill="hold">
                                          <p:stCondLst>
                                            <p:cond delay="499"/>
                                          </p:stCondLst>
                                        </p:cTn>
                                        <p:tgtEl>
                                          <p:spTgt spid="30"/>
                                        </p:tgtEl>
                                        <p:attrNameLst>
                                          <p:attrName>style.visibility</p:attrName>
                                        </p:attrNameLst>
                                      </p:cBhvr>
                                      <p:to>
                                        <p:strVal val="hidden"/>
                                      </p:to>
                                    </p:set>
                                  </p:childTnLst>
                                </p:cTn>
                              </p:par>
                            </p:childTnLst>
                          </p:cTn>
                        </p:par>
                      </p:childTnLst>
                    </p:cTn>
                  </p:par>
                  <p:par>
                    <p:cTn id="196" fill="hold">
                      <p:stCondLst>
                        <p:cond delay="indefinite"/>
                      </p:stCondLst>
                      <p:childTnLst>
                        <p:par>
                          <p:cTn id="197" fill="hold">
                            <p:stCondLst>
                              <p:cond delay="0"/>
                            </p:stCondLst>
                            <p:childTnLst>
                              <p:par>
                                <p:cTn id="198" presetID="25" presetClass="entr" presetSubtype="0" fill="hold" nodeType="clickEffect">
                                  <p:stCondLst>
                                    <p:cond delay="0"/>
                                  </p:stCondLst>
                                  <p:childTnLst>
                                    <p:set>
                                      <p:cBhvr>
                                        <p:cTn id="199" dur="1" fill="hold">
                                          <p:stCondLst>
                                            <p:cond delay="0"/>
                                          </p:stCondLst>
                                        </p:cTn>
                                        <p:tgtEl>
                                          <p:spTgt spid="32"/>
                                        </p:tgtEl>
                                        <p:attrNameLst>
                                          <p:attrName>style.visibility</p:attrName>
                                        </p:attrNameLst>
                                      </p:cBhvr>
                                      <p:to>
                                        <p:strVal val="visible"/>
                                      </p:to>
                                    </p:set>
                                    <p:anim calcmode="lin" valueType="num">
                                      <p:cBhvr>
                                        <p:cTn id="200" dur="500" decel="50000" fill="hold">
                                          <p:stCondLst>
                                            <p:cond delay="0"/>
                                          </p:stCondLst>
                                        </p:cTn>
                                        <p:tgtEl>
                                          <p:spTgt spid="32"/>
                                        </p:tgtEl>
                                        <p:attrNameLst>
                                          <p:attrName>style.rotation</p:attrName>
                                        </p:attrNameLst>
                                      </p:cBhvr>
                                      <p:tavLst>
                                        <p:tav tm="0">
                                          <p:val>
                                            <p:fltVal val="-90"/>
                                          </p:val>
                                        </p:tav>
                                        <p:tav tm="100000">
                                          <p:val>
                                            <p:fltVal val="0"/>
                                          </p:val>
                                        </p:tav>
                                      </p:tavLst>
                                    </p:anim>
                                    <p:anim calcmode="lin" valueType="num">
                                      <p:cBhvr>
                                        <p:cTn id="201" dur="500" decel="50000" fill="hold">
                                          <p:stCondLst>
                                            <p:cond delay="0"/>
                                          </p:stCondLst>
                                        </p:cTn>
                                        <p:tgtEl>
                                          <p:spTgt spid="32"/>
                                        </p:tgtEl>
                                        <p:attrNameLst>
                                          <p:attrName>ppt_w</p:attrName>
                                        </p:attrNameLst>
                                      </p:cBhvr>
                                      <p:tavLst>
                                        <p:tav tm="0">
                                          <p:val>
                                            <p:strVal val="#ppt_w"/>
                                          </p:val>
                                        </p:tav>
                                        <p:tav tm="100000">
                                          <p:val>
                                            <p:strVal val="#ppt_w*.05"/>
                                          </p:val>
                                        </p:tav>
                                      </p:tavLst>
                                    </p:anim>
                                    <p:anim calcmode="lin" valueType="num">
                                      <p:cBhvr>
                                        <p:cTn id="202" dur="500" accel="50000" fill="hold">
                                          <p:stCondLst>
                                            <p:cond delay="500"/>
                                          </p:stCondLst>
                                        </p:cTn>
                                        <p:tgtEl>
                                          <p:spTgt spid="32"/>
                                        </p:tgtEl>
                                        <p:attrNameLst>
                                          <p:attrName>ppt_w</p:attrName>
                                        </p:attrNameLst>
                                      </p:cBhvr>
                                      <p:tavLst>
                                        <p:tav tm="0">
                                          <p:val>
                                            <p:strVal val="#ppt_w*.05"/>
                                          </p:val>
                                        </p:tav>
                                        <p:tav tm="100000">
                                          <p:val>
                                            <p:strVal val="#ppt_w"/>
                                          </p:val>
                                        </p:tav>
                                      </p:tavLst>
                                    </p:anim>
                                    <p:anim calcmode="lin" valueType="num">
                                      <p:cBhvr>
                                        <p:cTn id="203" dur="1000" fill="hold"/>
                                        <p:tgtEl>
                                          <p:spTgt spid="32"/>
                                        </p:tgtEl>
                                        <p:attrNameLst>
                                          <p:attrName>ppt_h</p:attrName>
                                        </p:attrNameLst>
                                      </p:cBhvr>
                                      <p:tavLst>
                                        <p:tav tm="0">
                                          <p:val>
                                            <p:strVal val="#ppt_h"/>
                                          </p:val>
                                        </p:tav>
                                        <p:tav tm="100000">
                                          <p:val>
                                            <p:strVal val="#ppt_h"/>
                                          </p:val>
                                        </p:tav>
                                      </p:tavLst>
                                    </p:anim>
                                    <p:anim calcmode="lin" valueType="num">
                                      <p:cBhvr>
                                        <p:cTn id="204" dur="500" decel="50000" fill="hold">
                                          <p:stCondLst>
                                            <p:cond delay="0"/>
                                          </p:stCondLst>
                                        </p:cTn>
                                        <p:tgtEl>
                                          <p:spTgt spid="32"/>
                                        </p:tgtEl>
                                        <p:attrNameLst>
                                          <p:attrName>ppt_x</p:attrName>
                                        </p:attrNameLst>
                                      </p:cBhvr>
                                      <p:tavLst>
                                        <p:tav tm="0">
                                          <p:val>
                                            <p:strVal val="#ppt_x+.4"/>
                                          </p:val>
                                        </p:tav>
                                        <p:tav tm="100000">
                                          <p:val>
                                            <p:strVal val="#ppt_x"/>
                                          </p:val>
                                        </p:tav>
                                      </p:tavLst>
                                    </p:anim>
                                    <p:anim calcmode="lin" valueType="num">
                                      <p:cBhvr>
                                        <p:cTn id="205" dur="500" decel="50000" fill="hold">
                                          <p:stCondLst>
                                            <p:cond delay="0"/>
                                          </p:stCondLst>
                                        </p:cTn>
                                        <p:tgtEl>
                                          <p:spTgt spid="32"/>
                                        </p:tgtEl>
                                        <p:attrNameLst>
                                          <p:attrName>ppt_y</p:attrName>
                                        </p:attrNameLst>
                                      </p:cBhvr>
                                      <p:tavLst>
                                        <p:tav tm="0">
                                          <p:val>
                                            <p:strVal val="#ppt_y-.2"/>
                                          </p:val>
                                        </p:tav>
                                        <p:tav tm="100000">
                                          <p:val>
                                            <p:strVal val="#ppt_y+.1"/>
                                          </p:val>
                                        </p:tav>
                                      </p:tavLst>
                                    </p:anim>
                                    <p:anim calcmode="lin" valueType="num">
                                      <p:cBhvr>
                                        <p:cTn id="206" dur="500" accel="50000" fill="hold">
                                          <p:stCondLst>
                                            <p:cond delay="500"/>
                                          </p:stCondLst>
                                        </p:cTn>
                                        <p:tgtEl>
                                          <p:spTgt spid="32"/>
                                        </p:tgtEl>
                                        <p:attrNameLst>
                                          <p:attrName>ppt_y</p:attrName>
                                        </p:attrNameLst>
                                      </p:cBhvr>
                                      <p:tavLst>
                                        <p:tav tm="0">
                                          <p:val>
                                            <p:strVal val="#ppt_y+.1"/>
                                          </p:val>
                                        </p:tav>
                                        <p:tav tm="100000">
                                          <p:val>
                                            <p:strVal val="#ppt_y"/>
                                          </p:val>
                                        </p:tav>
                                      </p:tavLst>
                                    </p:anim>
                                    <p:animEffect transition="in" filter="fade">
                                      <p:cBhvr>
                                        <p:cTn id="207" dur="1000" decel="50000">
                                          <p:stCondLst>
                                            <p:cond delay="0"/>
                                          </p:stCondLst>
                                        </p:cTn>
                                        <p:tgtEl>
                                          <p:spTgt spid="32"/>
                                        </p:tgtEl>
                                      </p:cBhvr>
                                    </p:animEffect>
                                  </p:childTnLst>
                                </p:cTn>
                              </p:par>
                              <p:par>
                                <p:cTn id="208" presetID="25" presetClass="entr" presetSubtype="0" fill="hold" nodeType="withEffect">
                                  <p:stCondLst>
                                    <p:cond delay="0"/>
                                  </p:stCondLst>
                                  <p:childTnLst>
                                    <p:set>
                                      <p:cBhvr>
                                        <p:cTn id="209" dur="1" fill="hold">
                                          <p:stCondLst>
                                            <p:cond delay="0"/>
                                          </p:stCondLst>
                                        </p:cTn>
                                        <p:tgtEl>
                                          <p:spTgt spid="33"/>
                                        </p:tgtEl>
                                        <p:attrNameLst>
                                          <p:attrName>style.visibility</p:attrName>
                                        </p:attrNameLst>
                                      </p:cBhvr>
                                      <p:to>
                                        <p:strVal val="visible"/>
                                      </p:to>
                                    </p:set>
                                    <p:anim calcmode="lin" valueType="num">
                                      <p:cBhvr>
                                        <p:cTn id="210" dur="500" decel="50000" fill="hold">
                                          <p:stCondLst>
                                            <p:cond delay="0"/>
                                          </p:stCondLst>
                                        </p:cTn>
                                        <p:tgtEl>
                                          <p:spTgt spid="33"/>
                                        </p:tgtEl>
                                        <p:attrNameLst>
                                          <p:attrName>style.rotation</p:attrName>
                                        </p:attrNameLst>
                                      </p:cBhvr>
                                      <p:tavLst>
                                        <p:tav tm="0">
                                          <p:val>
                                            <p:fltVal val="-90"/>
                                          </p:val>
                                        </p:tav>
                                        <p:tav tm="100000">
                                          <p:val>
                                            <p:fltVal val="0"/>
                                          </p:val>
                                        </p:tav>
                                      </p:tavLst>
                                    </p:anim>
                                    <p:anim calcmode="lin" valueType="num">
                                      <p:cBhvr>
                                        <p:cTn id="211" dur="500" decel="50000" fill="hold">
                                          <p:stCondLst>
                                            <p:cond delay="0"/>
                                          </p:stCondLst>
                                        </p:cTn>
                                        <p:tgtEl>
                                          <p:spTgt spid="33"/>
                                        </p:tgtEl>
                                        <p:attrNameLst>
                                          <p:attrName>ppt_w</p:attrName>
                                        </p:attrNameLst>
                                      </p:cBhvr>
                                      <p:tavLst>
                                        <p:tav tm="0">
                                          <p:val>
                                            <p:strVal val="#ppt_w"/>
                                          </p:val>
                                        </p:tav>
                                        <p:tav tm="100000">
                                          <p:val>
                                            <p:strVal val="#ppt_w*.05"/>
                                          </p:val>
                                        </p:tav>
                                      </p:tavLst>
                                    </p:anim>
                                    <p:anim calcmode="lin" valueType="num">
                                      <p:cBhvr>
                                        <p:cTn id="212" dur="500" accel="50000" fill="hold">
                                          <p:stCondLst>
                                            <p:cond delay="500"/>
                                          </p:stCondLst>
                                        </p:cTn>
                                        <p:tgtEl>
                                          <p:spTgt spid="33"/>
                                        </p:tgtEl>
                                        <p:attrNameLst>
                                          <p:attrName>ppt_w</p:attrName>
                                        </p:attrNameLst>
                                      </p:cBhvr>
                                      <p:tavLst>
                                        <p:tav tm="0">
                                          <p:val>
                                            <p:strVal val="#ppt_w*.05"/>
                                          </p:val>
                                        </p:tav>
                                        <p:tav tm="100000">
                                          <p:val>
                                            <p:strVal val="#ppt_w"/>
                                          </p:val>
                                        </p:tav>
                                      </p:tavLst>
                                    </p:anim>
                                    <p:anim calcmode="lin" valueType="num">
                                      <p:cBhvr>
                                        <p:cTn id="213" dur="1000" fill="hold"/>
                                        <p:tgtEl>
                                          <p:spTgt spid="33"/>
                                        </p:tgtEl>
                                        <p:attrNameLst>
                                          <p:attrName>ppt_h</p:attrName>
                                        </p:attrNameLst>
                                      </p:cBhvr>
                                      <p:tavLst>
                                        <p:tav tm="0">
                                          <p:val>
                                            <p:strVal val="#ppt_h"/>
                                          </p:val>
                                        </p:tav>
                                        <p:tav tm="100000">
                                          <p:val>
                                            <p:strVal val="#ppt_h"/>
                                          </p:val>
                                        </p:tav>
                                      </p:tavLst>
                                    </p:anim>
                                    <p:anim calcmode="lin" valueType="num">
                                      <p:cBhvr>
                                        <p:cTn id="214" dur="500" decel="50000" fill="hold">
                                          <p:stCondLst>
                                            <p:cond delay="0"/>
                                          </p:stCondLst>
                                        </p:cTn>
                                        <p:tgtEl>
                                          <p:spTgt spid="33"/>
                                        </p:tgtEl>
                                        <p:attrNameLst>
                                          <p:attrName>ppt_x</p:attrName>
                                        </p:attrNameLst>
                                      </p:cBhvr>
                                      <p:tavLst>
                                        <p:tav tm="0">
                                          <p:val>
                                            <p:strVal val="#ppt_x+.4"/>
                                          </p:val>
                                        </p:tav>
                                        <p:tav tm="100000">
                                          <p:val>
                                            <p:strVal val="#ppt_x"/>
                                          </p:val>
                                        </p:tav>
                                      </p:tavLst>
                                    </p:anim>
                                    <p:anim calcmode="lin" valueType="num">
                                      <p:cBhvr>
                                        <p:cTn id="215" dur="500" decel="50000" fill="hold">
                                          <p:stCondLst>
                                            <p:cond delay="0"/>
                                          </p:stCondLst>
                                        </p:cTn>
                                        <p:tgtEl>
                                          <p:spTgt spid="33"/>
                                        </p:tgtEl>
                                        <p:attrNameLst>
                                          <p:attrName>ppt_y</p:attrName>
                                        </p:attrNameLst>
                                      </p:cBhvr>
                                      <p:tavLst>
                                        <p:tav tm="0">
                                          <p:val>
                                            <p:strVal val="#ppt_y-.2"/>
                                          </p:val>
                                        </p:tav>
                                        <p:tav tm="100000">
                                          <p:val>
                                            <p:strVal val="#ppt_y+.1"/>
                                          </p:val>
                                        </p:tav>
                                      </p:tavLst>
                                    </p:anim>
                                    <p:anim calcmode="lin" valueType="num">
                                      <p:cBhvr>
                                        <p:cTn id="216" dur="500" accel="50000" fill="hold">
                                          <p:stCondLst>
                                            <p:cond delay="500"/>
                                          </p:stCondLst>
                                        </p:cTn>
                                        <p:tgtEl>
                                          <p:spTgt spid="33"/>
                                        </p:tgtEl>
                                        <p:attrNameLst>
                                          <p:attrName>ppt_y</p:attrName>
                                        </p:attrNameLst>
                                      </p:cBhvr>
                                      <p:tavLst>
                                        <p:tav tm="0">
                                          <p:val>
                                            <p:strVal val="#ppt_y+.1"/>
                                          </p:val>
                                        </p:tav>
                                        <p:tav tm="100000">
                                          <p:val>
                                            <p:strVal val="#ppt_y"/>
                                          </p:val>
                                        </p:tav>
                                      </p:tavLst>
                                    </p:anim>
                                    <p:animEffect transition="in" filter="fade">
                                      <p:cBhvr>
                                        <p:cTn id="217" dur="1000" decel="50000">
                                          <p:stCondLst>
                                            <p:cond delay="0"/>
                                          </p:stCondLst>
                                        </p:cTn>
                                        <p:tgtEl>
                                          <p:spTgt spid="33"/>
                                        </p:tgtEl>
                                      </p:cBhvr>
                                    </p:animEffect>
                                  </p:childTnLst>
                                </p:cTn>
                              </p:par>
                              <p:par>
                                <p:cTn id="218" presetID="25" presetClass="entr" presetSubtype="0" fill="hold" nodeType="withEffect">
                                  <p:stCondLst>
                                    <p:cond delay="0"/>
                                  </p:stCondLst>
                                  <p:childTnLst>
                                    <p:set>
                                      <p:cBhvr>
                                        <p:cTn id="219" dur="1" fill="hold">
                                          <p:stCondLst>
                                            <p:cond delay="0"/>
                                          </p:stCondLst>
                                        </p:cTn>
                                        <p:tgtEl>
                                          <p:spTgt spid="34"/>
                                        </p:tgtEl>
                                        <p:attrNameLst>
                                          <p:attrName>style.visibility</p:attrName>
                                        </p:attrNameLst>
                                      </p:cBhvr>
                                      <p:to>
                                        <p:strVal val="visible"/>
                                      </p:to>
                                    </p:set>
                                    <p:anim calcmode="lin" valueType="num">
                                      <p:cBhvr>
                                        <p:cTn id="220" dur="500" decel="50000" fill="hold">
                                          <p:stCondLst>
                                            <p:cond delay="0"/>
                                          </p:stCondLst>
                                        </p:cTn>
                                        <p:tgtEl>
                                          <p:spTgt spid="34"/>
                                        </p:tgtEl>
                                        <p:attrNameLst>
                                          <p:attrName>style.rotation</p:attrName>
                                        </p:attrNameLst>
                                      </p:cBhvr>
                                      <p:tavLst>
                                        <p:tav tm="0">
                                          <p:val>
                                            <p:fltVal val="-90"/>
                                          </p:val>
                                        </p:tav>
                                        <p:tav tm="100000">
                                          <p:val>
                                            <p:fltVal val="0"/>
                                          </p:val>
                                        </p:tav>
                                      </p:tavLst>
                                    </p:anim>
                                    <p:anim calcmode="lin" valueType="num">
                                      <p:cBhvr>
                                        <p:cTn id="221" dur="500" decel="50000" fill="hold">
                                          <p:stCondLst>
                                            <p:cond delay="0"/>
                                          </p:stCondLst>
                                        </p:cTn>
                                        <p:tgtEl>
                                          <p:spTgt spid="34"/>
                                        </p:tgtEl>
                                        <p:attrNameLst>
                                          <p:attrName>ppt_w</p:attrName>
                                        </p:attrNameLst>
                                      </p:cBhvr>
                                      <p:tavLst>
                                        <p:tav tm="0">
                                          <p:val>
                                            <p:strVal val="#ppt_w"/>
                                          </p:val>
                                        </p:tav>
                                        <p:tav tm="100000">
                                          <p:val>
                                            <p:strVal val="#ppt_w*.05"/>
                                          </p:val>
                                        </p:tav>
                                      </p:tavLst>
                                    </p:anim>
                                    <p:anim calcmode="lin" valueType="num">
                                      <p:cBhvr>
                                        <p:cTn id="222" dur="500" accel="50000" fill="hold">
                                          <p:stCondLst>
                                            <p:cond delay="500"/>
                                          </p:stCondLst>
                                        </p:cTn>
                                        <p:tgtEl>
                                          <p:spTgt spid="34"/>
                                        </p:tgtEl>
                                        <p:attrNameLst>
                                          <p:attrName>ppt_w</p:attrName>
                                        </p:attrNameLst>
                                      </p:cBhvr>
                                      <p:tavLst>
                                        <p:tav tm="0">
                                          <p:val>
                                            <p:strVal val="#ppt_w*.05"/>
                                          </p:val>
                                        </p:tav>
                                        <p:tav tm="100000">
                                          <p:val>
                                            <p:strVal val="#ppt_w"/>
                                          </p:val>
                                        </p:tav>
                                      </p:tavLst>
                                    </p:anim>
                                    <p:anim calcmode="lin" valueType="num">
                                      <p:cBhvr>
                                        <p:cTn id="223" dur="1000" fill="hold"/>
                                        <p:tgtEl>
                                          <p:spTgt spid="34"/>
                                        </p:tgtEl>
                                        <p:attrNameLst>
                                          <p:attrName>ppt_h</p:attrName>
                                        </p:attrNameLst>
                                      </p:cBhvr>
                                      <p:tavLst>
                                        <p:tav tm="0">
                                          <p:val>
                                            <p:strVal val="#ppt_h"/>
                                          </p:val>
                                        </p:tav>
                                        <p:tav tm="100000">
                                          <p:val>
                                            <p:strVal val="#ppt_h"/>
                                          </p:val>
                                        </p:tav>
                                      </p:tavLst>
                                    </p:anim>
                                    <p:anim calcmode="lin" valueType="num">
                                      <p:cBhvr>
                                        <p:cTn id="224" dur="500" decel="50000" fill="hold">
                                          <p:stCondLst>
                                            <p:cond delay="0"/>
                                          </p:stCondLst>
                                        </p:cTn>
                                        <p:tgtEl>
                                          <p:spTgt spid="34"/>
                                        </p:tgtEl>
                                        <p:attrNameLst>
                                          <p:attrName>ppt_x</p:attrName>
                                        </p:attrNameLst>
                                      </p:cBhvr>
                                      <p:tavLst>
                                        <p:tav tm="0">
                                          <p:val>
                                            <p:strVal val="#ppt_x+.4"/>
                                          </p:val>
                                        </p:tav>
                                        <p:tav tm="100000">
                                          <p:val>
                                            <p:strVal val="#ppt_x"/>
                                          </p:val>
                                        </p:tav>
                                      </p:tavLst>
                                    </p:anim>
                                    <p:anim calcmode="lin" valueType="num">
                                      <p:cBhvr>
                                        <p:cTn id="225" dur="500" decel="50000" fill="hold">
                                          <p:stCondLst>
                                            <p:cond delay="0"/>
                                          </p:stCondLst>
                                        </p:cTn>
                                        <p:tgtEl>
                                          <p:spTgt spid="34"/>
                                        </p:tgtEl>
                                        <p:attrNameLst>
                                          <p:attrName>ppt_y</p:attrName>
                                        </p:attrNameLst>
                                      </p:cBhvr>
                                      <p:tavLst>
                                        <p:tav tm="0">
                                          <p:val>
                                            <p:strVal val="#ppt_y-.2"/>
                                          </p:val>
                                        </p:tav>
                                        <p:tav tm="100000">
                                          <p:val>
                                            <p:strVal val="#ppt_y+.1"/>
                                          </p:val>
                                        </p:tav>
                                      </p:tavLst>
                                    </p:anim>
                                    <p:anim calcmode="lin" valueType="num">
                                      <p:cBhvr>
                                        <p:cTn id="226" dur="500" accel="50000" fill="hold">
                                          <p:stCondLst>
                                            <p:cond delay="500"/>
                                          </p:stCondLst>
                                        </p:cTn>
                                        <p:tgtEl>
                                          <p:spTgt spid="34"/>
                                        </p:tgtEl>
                                        <p:attrNameLst>
                                          <p:attrName>ppt_y</p:attrName>
                                        </p:attrNameLst>
                                      </p:cBhvr>
                                      <p:tavLst>
                                        <p:tav tm="0">
                                          <p:val>
                                            <p:strVal val="#ppt_y+.1"/>
                                          </p:val>
                                        </p:tav>
                                        <p:tav tm="100000">
                                          <p:val>
                                            <p:strVal val="#ppt_y"/>
                                          </p:val>
                                        </p:tav>
                                      </p:tavLst>
                                    </p:anim>
                                    <p:animEffect transition="in" filter="fade">
                                      <p:cBhvr>
                                        <p:cTn id="227" dur="1000" decel="50000">
                                          <p:stCondLst>
                                            <p:cond delay="0"/>
                                          </p:stCondLst>
                                        </p:cTn>
                                        <p:tgtEl>
                                          <p:spTgt spid="34"/>
                                        </p:tgtEl>
                                      </p:cBhvr>
                                    </p:animEffect>
                                  </p:childTnLst>
                                </p:cTn>
                              </p:par>
                            </p:childTnLst>
                          </p:cTn>
                        </p:par>
                      </p:childTnLst>
                    </p:cTn>
                  </p:par>
                  <p:par>
                    <p:cTn id="228" fill="hold">
                      <p:stCondLst>
                        <p:cond delay="indefinite"/>
                      </p:stCondLst>
                      <p:childTnLst>
                        <p:par>
                          <p:cTn id="229" fill="hold">
                            <p:stCondLst>
                              <p:cond delay="0"/>
                            </p:stCondLst>
                            <p:childTnLst>
                              <p:par>
                                <p:cTn id="230" presetID="25" presetClass="entr" presetSubtype="0" fill="hold" grpId="0" nodeType="clickEffect">
                                  <p:stCondLst>
                                    <p:cond delay="0"/>
                                  </p:stCondLst>
                                  <p:childTnLst>
                                    <p:set>
                                      <p:cBhvr>
                                        <p:cTn id="231" dur="1" fill="hold">
                                          <p:stCondLst>
                                            <p:cond delay="0"/>
                                          </p:stCondLst>
                                        </p:cTn>
                                        <p:tgtEl>
                                          <p:spTgt spid="35"/>
                                        </p:tgtEl>
                                        <p:attrNameLst>
                                          <p:attrName>style.visibility</p:attrName>
                                        </p:attrNameLst>
                                      </p:cBhvr>
                                      <p:to>
                                        <p:strVal val="visible"/>
                                      </p:to>
                                    </p:set>
                                    <p:anim calcmode="lin" valueType="num">
                                      <p:cBhvr>
                                        <p:cTn id="232" dur="500" decel="50000" fill="hold">
                                          <p:stCondLst>
                                            <p:cond delay="0"/>
                                          </p:stCondLst>
                                        </p:cTn>
                                        <p:tgtEl>
                                          <p:spTgt spid="35"/>
                                        </p:tgtEl>
                                        <p:attrNameLst>
                                          <p:attrName>style.rotation</p:attrName>
                                        </p:attrNameLst>
                                      </p:cBhvr>
                                      <p:tavLst>
                                        <p:tav tm="0">
                                          <p:val>
                                            <p:fltVal val="-90"/>
                                          </p:val>
                                        </p:tav>
                                        <p:tav tm="100000">
                                          <p:val>
                                            <p:fltVal val="0"/>
                                          </p:val>
                                        </p:tav>
                                      </p:tavLst>
                                    </p:anim>
                                    <p:anim calcmode="lin" valueType="num">
                                      <p:cBhvr>
                                        <p:cTn id="233" dur="500" decel="50000" fill="hold">
                                          <p:stCondLst>
                                            <p:cond delay="0"/>
                                          </p:stCondLst>
                                        </p:cTn>
                                        <p:tgtEl>
                                          <p:spTgt spid="35"/>
                                        </p:tgtEl>
                                        <p:attrNameLst>
                                          <p:attrName>ppt_w</p:attrName>
                                        </p:attrNameLst>
                                      </p:cBhvr>
                                      <p:tavLst>
                                        <p:tav tm="0">
                                          <p:val>
                                            <p:strVal val="#ppt_w"/>
                                          </p:val>
                                        </p:tav>
                                        <p:tav tm="100000">
                                          <p:val>
                                            <p:strVal val="#ppt_w*.05"/>
                                          </p:val>
                                        </p:tav>
                                      </p:tavLst>
                                    </p:anim>
                                    <p:anim calcmode="lin" valueType="num">
                                      <p:cBhvr>
                                        <p:cTn id="234" dur="500" accel="50000" fill="hold">
                                          <p:stCondLst>
                                            <p:cond delay="500"/>
                                          </p:stCondLst>
                                        </p:cTn>
                                        <p:tgtEl>
                                          <p:spTgt spid="35"/>
                                        </p:tgtEl>
                                        <p:attrNameLst>
                                          <p:attrName>ppt_w</p:attrName>
                                        </p:attrNameLst>
                                      </p:cBhvr>
                                      <p:tavLst>
                                        <p:tav tm="0">
                                          <p:val>
                                            <p:strVal val="#ppt_w*.05"/>
                                          </p:val>
                                        </p:tav>
                                        <p:tav tm="100000">
                                          <p:val>
                                            <p:strVal val="#ppt_w"/>
                                          </p:val>
                                        </p:tav>
                                      </p:tavLst>
                                    </p:anim>
                                    <p:anim calcmode="lin" valueType="num">
                                      <p:cBhvr>
                                        <p:cTn id="235" dur="1000" fill="hold"/>
                                        <p:tgtEl>
                                          <p:spTgt spid="35"/>
                                        </p:tgtEl>
                                        <p:attrNameLst>
                                          <p:attrName>ppt_h</p:attrName>
                                        </p:attrNameLst>
                                      </p:cBhvr>
                                      <p:tavLst>
                                        <p:tav tm="0">
                                          <p:val>
                                            <p:strVal val="#ppt_h"/>
                                          </p:val>
                                        </p:tav>
                                        <p:tav tm="100000">
                                          <p:val>
                                            <p:strVal val="#ppt_h"/>
                                          </p:val>
                                        </p:tav>
                                      </p:tavLst>
                                    </p:anim>
                                    <p:anim calcmode="lin" valueType="num">
                                      <p:cBhvr>
                                        <p:cTn id="236" dur="500" decel="50000" fill="hold">
                                          <p:stCondLst>
                                            <p:cond delay="0"/>
                                          </p:stCondLst>
                                        </p:cTn>
                                        <p:tgtEl>
                                          <p:spTgt spid="35"/>
                                        </p:tgtEl>
                                        <p:attrNameLst>
                                          <p:attrName>ppt_x</p:attrName>
                                        </p:attrNameLst>
                                      </p:cBhvr>
                                      <p:tavLst>
                                        <p:tav tm="0">
                                          <p:val>
                                            <p:strVal val="#ppt_x+.4"/>
                                          </p:val>
                                        </p:tav>
                                        <p:tav tm="100000">
                                          <p:val>
                                            <p:strVal val="#ppt_x"/>
                                          </p:val>
                                        </p:tav>
                                      </p:tavLst>
                                    </p:anim>
                                    <p:anim calcmode="lin" valueType="num">
                                      <p:cBhvr>
                                        <p:cTn id="237" dur="500" decel="50000" fill="hold">
                                          <p:stCondLst>
                                            <p:cond delay="0"/>
                                          </p:stCondLst>
                                        </p:cTn>
                                        <p:tgtEl>
                                          <p:spTgt spid="35"/>
                                        </p:tgtEl>
                                        <p:attrNameLst>
                                          <p:attrName>ppt_y</p:attrName>
                                        </p:attrNameLst>
                                      </p:cBhvr>
                                      <p:tavLst>
                                        <p:tav tm="0">
                                          <p:val>
                                            <p:strVal val="#ppt_y-.2"/>
                                          </p:val>
                                        </p:tav>
                                        <p:tav tm="100000">
                                          <p:val>
                                            <p:strVal val="#ppt_y+.1"/>
                                          </p:val>
                                        </p:tav>
                                      </p:tavLst>
                                    </p:anim>
                                    <p:anim calcmode="lin" valueType="num">
                                      <p:cBhvr>
                                        <p:cTn id="238" dur="500" accel="50000" fill="hold">
                                          <p:stCondLst>
                                            <p:cond delay="500"/>
                                          </p:stCondLst>
                                        </p:cTn>
                                        <p:tgtEl>
                                          <p:spTgt spid="35"/>
                                        </p:tgtEl>
                                        <p:attrNameLst>
                                          <p:attrName>ppt_y</p:attrName>
                                        </p:attrNameLst>
                                      </p:cBhvr>
                                      <p:tavLst>
                                        <p:tav tm="0">
                                          <p:val>
                                            <p:strVal val="#ppt_y+.1"/>
                                          </p:val>
                                        </p:tav>
                                        <p:tav tm="100000">
                                          <p:val>
                                            <p:strVal val="#ppt_y"/>
                                          </p:val>
                                        </p:tav>
                                      </p:tavLst>
                                    </p:anim>
                                    <p:animEffect transition="in" filter="fade">
                                      <p:cBhvr>
                                        <p:cTn id="239" dur="1000" decel="50000">
                                          <p:stCondLst>
                                            <p:cond delay="0"/>
                                          </p:stCondLst>
                                        </p:cTn>
                                        <p:tgtEl>
                                          <p:spTgt spid="35"/>
                                        </p:tgtEl>
                                      </p:cBhvr>
                                    </p:animEffect>
                                  </p:childTnLst>
                                </p:cTn>
                              </p:par>
                            </p:childTnLst>
                          </p:cTn>
                        </p:par>
                      </p:childTnLst>
                    </p:cTn>
                  </p:par>
                  <p:par>
                    <p:cTn id="240" fill="hold">
                      <p:stCondLst>
                        <p:cond delay="indefinite"/>
                      </p:stCondLst>
                      <p:childTnLst>
                        <p:par>
                          <p:cTn id="241" fill="hold">
                            <p:stCondLst>
                              <p:cond delay="0"/>
                            </p:stCondLst>
                            <p:childTnLst>
                              <p:par>
                                <p:cTn id="242" presetID="3" presetClass="exit" presetSubtype="10" fill="hold" grpId="2" nodeType="clickEffect">
                                  <p:stCondLst>
                                    <p:cond delay="0"/>
                                  </p:stCondLst>
                                  <p:childTnLst>
                                    <p:animEffect transition="out" filter="blinds(horizontal)">
                                      <p:cBhvr>
                                        <p:cTn id="243" dur="500"/>
                                        <p:tgtEl>
                                          <p:spTgt spid="35"/>
                                        </p:tgtEl>
                                      </p:cBhvr>
                                    </p:animEffect>
                                    <p:set>
                                      <p:cBhvr>
                                        <p:cTn id="244" dur="1" fill="hold">
                                          <p:stCondLst>
                                            <p:cond delay="499"/>
                                          </p:stCondLst>
                                        </p:cTn>
                                        <p:tgtEl>
                                          <p:spTgt spid="35"/>
                                        </p:tgtEl>
                                        <p:attrNameLst>
                                          <p:attrName>style.visibility</p:attrName>
                                        </p:attrNameLst>
                                      </p:cBhvr>
                                      <p:to>
                                        <p:strVal val="hidden"/>
                                      </p:to>
                                    </p:set>
                                  </p:childTnLst>
                                </p:cTn>
                              </p:par>
                              <p:par>
                                <p:cTn id="245" presetID="3" presetClass="exit" presetSubtype="10" fill="hold" nodeType="withEffect">
                                  <p:stCondLst>
                                    <p:cond delay="0"/>
                                  </p:stCondLst>
                                  <p:childTnLst>
                                    <p:animEffect transition="out" filter="blinds(horizontal)">
                                      <p:cBhvr>
                                        <p:cTn id="246" dur="500"/>
                                        <p:tgtEl>
                                          <p:spTgt spid="32"/>
                                        </p:tgtEl>
                                      </p:cBhvr>
                                    </p:animEffect>
                                    <p:set>
                                      <p:cBhvr>
                                        <p:cTn id="247" dur="1" fill="hold">
                                          <p:stCondLst>
                                            <p:cond delay="499"/>
                                          </p:stCondLst>
                                        </p:cTn>
                                        <p:tgtEl>
                                          <p:spTgt spid="32"/>
                                        </p:tgtEl>
                                        <p:attrNameLst>
                                          <p:attrName>style.visibility</p:attrName>
                                        </p:attrNameLst>
                                      </p:cBhvr>
                                      <p:to>
                                        <p:strVal val="hidden"/>
                                      </p:to>
                                    </p:set>
                                  </p:childTnLst>
                                </p:cTn>
                              </p:par>
                              <p:par>
                                <p:cTn id="248" presetID="3" presetClass="exit" presetSubtype="10" fill="hold" nodeType="withEffect">
                                  <p:stCondLst>
                                    <p:cond delay="0"/>
                                  </p:stCondLst>
                                  <p:childTnLst>
                                    <p:animEffect transition="out" filter="blinds(horizontal)">
                                      <p:cBhvr>
                                        <p:cTn id="249" dur="500"/>
                                        <p:tgtEl>
                                          <p:spTgt spid="33"/>
                                        </p:tgtEl>
                                      </p:cBhvr>
                                    </p:animEffect>
                                    <p:set>
                                      <p:cBhvr>
                                        <p:cTn id="250" dur="1" fill="hold">
                                          <p:stCondLst>
                                            <p:cond delay="499"/>
                                          </p:stCondLst>
                                        </p:cTn>
                                        <p:tgtEl>
                                          <p:spTgt spid="33"/>
                                        </p:tgtEl>
                                        <p:attrNameLst>
                                          <p:attrName>style.visibility</p:attrName>
                                        </p:attrNameLst>
                                      </p:cBhvr>
                                      <p:to>
                                        <p:strVal val="hidden"/>
                                      </p:to>
                                    </p:set>
                                  </p:childTnLst>
                                </p:cTn>
                              </p:par>
                              <p:par>
                                <p:cTn id="251" presetID="3" presetClass="exit" presetSubtype="10" fill="hold" nodeType="withEffect">
                                  <p:stCondLst>
                                    <p:cond delay="0"/>
                                  </p:stCondLst>
                                  <p:childTnLst>
                                    <p:animEffect transition="out" filter="blinds(horizontal)">
                                      <p:cBhvr>
                                        <p:cTn id="252" dur="500"/>
                                        <p:tgtEl>
                                          <p:spTgt spid="34"/>
                                        </p:tgtEl>
                                      </p:cBhvr>
                                    </p:animEffect>
                                    <p:set>
                                      <p:cBhvr>
                                        <p:cTn id="253" dur="1" fill="hold">
                                          <p:stCondLst>
                                            <p:cond delay="499"/>
                                          </p:stCondLst>
                                        </p:cTn>
                                        <p:tgtEl>
                                          <p:spTgt spid="34"/>
                                        </p:tgtEl>
                                        <p:attrNameLst>
                                          <p:attrName>style.visibility</p:attrName>
                                        </p:attrNameLst>
                                      </p:cBhvr>
                                      <p:to>
                                        <p:strVal val="hidden"/>
                                      </p:to>
                                    </p:set>
                                  </p:childTnLst>
                                </p:cTn>
                              </p:par>
                            </p:childTnLst>
                          </p:cTn>
                        </p:par>
                      </p:childTnLst>
                    </p:cTn>
                  </p:par>
                  <p:par>
                    <p:cTn id="254" fill="hold">
                      <p:stCondLst>
                        <p:cond delay="indefinite"/>
                      </p:stCondLst>
                      <p:childTnLst>
                        <p:par>
                          <p:cTn id="255" fill="hold">
                            <p:stCondLst>
                              <p:cond delay="0"/>
                            </p:stCondLst>
                            <p:childTnLst>
                              <p:par>
                                <p:cTn id="256" presetID="25" presetClass="entr" presetSubtype="0" fill="hold" nodeType="clickEffect">
                                  <p:stCondLst>
                                    <p:cond delay="0"/>
                                  </p:stCondLst>
                                  <p:childTnLst>
                                    <p:set>
                                      <p:cBhvr>
                                        <p:cTn id="257" dur="1" fill="hold">
                                          <p:stCondLst>
                                            <p:cond delay="0"/>
                                          </p:stCondLst>
                                        </p:cTn>
                                        <p:tgtEl>
                                          <p:spTgt spid="36"/>
                                        </p:tgtEl>
                                        <p:attrNameLst>
                                          <p:attrName>style.visibility</p:attrName>
                                        </p:attrNameLst>
                                      </p:cBhvr>
                                      <p:to>
                                        <p:strVal val="visible"/>
                                      </p:to>
                                    </p:set>
                                    <p:anim calcmode="lin" valueType="num">
                                      <p:cBhvr>
                                        <p:cTn id="258" dur="500" decel="50000" fill="hold">
                                          <p:stCondLst>
                                            <p:cond delay="0"/>
                                          </p:stCondLst>
                                        </p:cTn>
                                        <p:tgtEl>
                                          <p:spTgt spid="36"/>
                                        </p:tgtEl>
                                        <p:attrNameLst>
                                          <p:attrName>style.rotation</p:attrName>
                                        </p:attrNameLst>
                                      </p:cBhvr>
                                      <p:tavLst>
                                        <p:tav tm="0">
                                          <p:val>
                                            <p:fltVal val="-90"/>
                                          </p:val>
                                        </p:tav>
                                        <p:tav tm="100000">
                                          <p:val>
                                            <p:fltVal val="0"/>
                                          </p:val>
                                        </p:tav>
                                      </p:tavLst>
                                    </p:anim>
                                    <p:anim calcmode="lin" valueType="num">
                                      <p:cBhvr>
                                        <p:cTn id="259" dur="500" decel="50000" fill="hold">
                                          <p:stCondLst>
                                            <p:cond delay="0"/>
                                          </p:stCondLst>
                                        </p:cTn>
                                        <p:tgtEl>
                                          <p:spTgt spid="36"/>
                                        </p:tgtEl>
                                        <p:attrNameLst>
                                          <p:attrName>ppt_w</p:attrName>
                                        </p:attrNameLst>
                                      </p:cBhvr>
                                      <p:tavLst>
                                        <p:tav tm="0">
                                          <p:val>
                                            <p:strVal val="#ppt_w"/>
                                          </p:val>
                                        </p:tav>
                                        <p:tav tm="100000">
                                          <p:val>
                                            <p:strVal val="#ppt_w*.05"/>
                                          </p:val>
                                        </p:tav>
                                      </p:tavLst>
                                    </p:anim>
                                    <p:anim calcmode="lin" valueType="num">
                                      <p:cBhvr>
                                        <p:cTn id="260" dur="500" accel="50000" fill="hold">
                                          <p:stCondLst>
                                            <p:cond delay="500"/>
                                          </p:stCondLst>
                                        </p:cTn>
                                        <p:tgtEl>
                                          <p:spTgt spid="36"/>
                                        </p:tgtEl>
                                        <p:attrNameLst>
                                          <p:attrName>ppt_w</p:attrName>
                                        </p:attrNameLst>
                                      </p:cBhvr>
                                      <p:tavLst>
                                        <p:tav tm="0">
                                          <p:val>
                                            <p:strVal val="#ppt_w*.05"/>
                                          </p:val>
                                        </p:tav>
                                        <p:tav tm="100000">
                                          <p:val>
                                            <p:strVal val="#ppt_w"/>
                                          </p:val>
                                        </p:tav>
                                      </p:tavLst>
                                    </p:anim>
                                    <p:anim calcmode="lin" valueType="num">
                                      <p:cBhvr>
                                        <p:cTn id="261" dur="1000" fill="hold"/>
                                        <p:tgtEl>
                                          <p:spTgt spid="36"/>
                                        </p:tgtEl>
                                        <p:attrNameLst>
                                          <p:attrName>ppt_h</p:attrName>
                                        </p:attrNameLst>
                                      </p:cBhvr>
                                      <p:tavLst>
                                        <p:tav tm="0">
                                          <p:val>
                                            <p:strVal val="#ppt_h"/>
                                          </p:val>
                                        </p:tav>
                                        <p:tav tm="100000">
                                          <p:val>
                                            <p:strVal val="#ppt_h"/>
                                          </p:val>
                                        </p:tav>
                                      </p:tavLst>
                                    </p:anim>
                                    <p:anim calcmode="lin" valueType="num">
                                      <p:cBhvr>
                                        <p:cTn id="262" dur="500" decel="50000" fill="hold">
                                          <p:stCondLst>
                                            <p:cond delay="0"/>
                                          </p:stCondLst>
                                        </p:cTn>
                                        <p:tgtEl>
                                          <p:spTgt spid="36"/>
                                        </p:tgtEl>
                                        <p:attrNameLst>
                                          <p:attrName>ppt_x</p:attrName>
                                        </p:attrNameLst>
                                      </p:cBhvr>
                                      <p:tavLst>
                                        <p:tav tm="0">
                                          <p:val>
                                            <p:strVal val="#ppt_x+.4"/>
                                          </p:val>
                                        </p:tav>
                                        <p:tav tm="100000">
                                          <p:val>
                                            <p:strVal val="#ppt_x"/>
                                          </p:val>
                                        </p:tav>
                                      </p:tavLst>
                                    </p:anim>
                                    <p:anim calcmode="lin" valueType="num">
                                      <p:cBhvr>
                                        <p:cTn id="263" dur="500" decel="50000" fill="hold">
                                          <p:stCondLst>
                                            <p:cond delay="0"/>
                                          </p:stCondLst>
                                        </p:cTn>
                                        <p:tgtEl>
                                          <p:spTgt spid="36"/>
                                        </p:tgtEl>
                                        <p:attrNameLst>
                                          <p:attrName>ppt_y</p:attrName>
                                        </p:attrNameLst>
                                      </p:cBhvr>
                                      <p:tavLst>
                                        <p:tav tm="0">
                                          <p:val>
                                            <p:strVal val="#ppt_y-.2"/>
                                          </p:val>
                                        </p:tav>
                                        <p:tav tm="100000">
                                          <p:val>
                                            <p:strVal val="#ppt_y+.1"/>
                                          </p:val>
                                        </p:tav>
                                      </p:tavLst>
                                    </p:anim>
                                    <p:anim calcmode="lin" valueType="num">
                                      <p:cBhvr>
                                        <p:cTn id="264" dur="500" accel="50000" fill="hold">
                                          <p:stCondLst>
                                            <p:cond delay="500"/>
                                          </p:stCondLst>
                                        </p:cTn>
                                        <p:tgtEl>
                                          <p:spTgt spid="36"/>
                                        </p:tgtEl>
                                        <p:attrNameLst>
                                          <p:attrName>ppt_y</p:attrName>
                                        </p:attrNameLst>
                                      </p:cBhvr>
                                      <p:tavLst>
                                        <p:tav tm="0">
                                          <p:val>
                                            <p:strVal val="#ppt_y+.1"/>
                                          </p:val>
                                        </p:tav>
                                        <p:tav tm="100000">
                                          <p:val>
                                            <p:strVal val="#ppt_y"/>
                                          </p:val>
                                        </p:tav>
                                      </p:tavLst>
                                    </p:anim>
                                    <p:animEffect transition="in" filter="fade">
                                      <p:cBhvr>
                                        <p:cTn id="265" dur="1000" decel="50000">
                                          <p:stCondLst>
                                            <p:cond delay="0"/>
                                          </p:stCondLst>
                                        </p:cTn>
                                        <p:tgtEl>
                                          <p:spTgt spid="36"/>
                                        </p:tgtEl>
                                      </p:cBhvr>
                                    </p:animEffect>
                                  </p:childTnLst>
                                </p:cTn>
                              </p:par>
                              <p:par>
                                <p:cTn id="266" presetID="25" presetClass="entr" presetSubtype="0" fill="hold" nodeType="withEffect">
                                  <p:stCondLst>
                                    <p:cond delay="0"/>
                                  </p:stCondLst>
                                  <p:childTnLst>
                                    <p:set>
                                      <p:cBhvr>
                                        <p:cTn id="267" dur="1" fill="hold">
                                          <p:stCondLst>
                                            <p:cond delay="0"/>
                                          </p:stCondLst>
                                        </p:cTn>
                                        <p:tgtEl>
                                          <p:spTgt spid="37"/>
                                        </p:tgtEl>
                                        <p:attrNameLst>
                                          <p:attrName>style.visibility</p:attrName>
                                        </p:attrNameLst>
                                      </p:cBhvr>
                                      <p:to>
                                        <p:strVal val="visible"/>
                                      </p:to>
                                    </p:set>
                                    <p:anim calcmode="lin" valueType="num">
                                      <p:cBhvr>
                                        <p:cTn id="268" dur="500" decel="50000" fill="hold">
                                          <p:stCondLst>
                                            <p:cond delay="0"/>
                                          </p:stCondLst>
                                        </p:cTn>
                                        <p:tgtEl>
                                          <p:spTgt spid="37"/>
                                        </p:tgtEl>
                                        <p:attrNameLst>
                                          <p:attrName>style.rotation</p:attrName>
                                        </p:attrNameLst>
                                      </p:cBhvr>
                                      <p:tavLst>
                                        <p:tav tm="0">
                                          <p:val>
                                            <p:fltVal val="-90"/>
                                          </p:val>
                                        </p:tav>
                                        <p:tav tm="100000">
                                          <p:val>
                                            <p:fltVal val="0"/>
                                          </p:val>
                                        </p:tav>
                                      </p:tavLst>
                                    </p:anim>
                                    <p:anim calcmode="lin" valueType="num">
                                      <p:cBhvr>
                                        <p:cTn id="269" dur="500" decel="50000" fill="hold">
                                          <p:stCondLst>
                                            <p:cond delay="0"/>
                                          </p:stCondLst>
                                        </p:cTn>
                                        <p:tgtEl>
                                          <p:spTgt spid="37"/>
                                        </p:tgtEl>
                                        <p:attrNameLst>
                                          <p:attrName>ppt_w</p:attrName>
                                        </p:attrNameLst>
                                      </p:cBhvr>
                                      <p:tavLst>
                                        <p:tav tm="0">
                                          <p:val>
                                            <p:strVal val="#ppt_w"/>
                                          </p:val>
                                        </p:tav>
                                        <p:tav tm="100000">
                                          <p:val>
                                            <p:strVal val="#ppt_w*.05"/>
                                          </p:val>
                                        </p:tav>
                                      </p:tavLst>
                                    </p:anim>
                                    <p:anim calcmode="lin" valueType="num">
                                      <p:cBhvr>
                                        <p:cTn id="270" dur="500" accel="50000" fill="hold">
                                          <p:stCondLst>
                                            <p:cond delay="500"/>
                                          </p:stCondLst>
                                        </p:cTn>
                                        <p:tgtEl>
                                          <p:spTgt spid="37"/>
                                        </p:tgtEl>
                                        <p:attrNameLst>
                                          <p:attrName>ppt_w</p:attrName>
                                        </p:attrNameLst>
                                      </p:cBhvr>
                                      <p:tavLst>
                                        <p:tav tm="0">
                                          <p:val>
                                            <p:strVal val="#ppt_w*.05"/>
                                          </p:val>
                                        </p:tav>
                                        <p:tav tm="100000">
                                          <p:val>
                                            <p:strVal val="#ppt_w"/>
                                          </p:val>
                                        </p:tav>
                                      </p:tavLst>
                                    </p:anim>
                                    <p:anim calcmode="lin" valueType="num">
                                      <p:cBhvr>
                                        <p:cTn id="271" dur="1000" fill="hold"/>
                                        <p:tgtEl>
                                          <p:spTgt spid="37"/>
                                        </p:tgtEl>
                                        <p:attrNameLst>
                                          <p:attrName>ppt_h</p:attrName>
                                        </p:attrNameLst>
                                      </p:cBhvr>
                                      <p:tavLst>
                                        <p:tav tm="0">
                                          <p:val>
                                            <p:strVal val="#ppt_h"/>
                                          </p:val>
                                        </p:tav>
                                        <p:tav tm="100000">
                                          <p:val>
                                            <p:strVal val="#ppt_h"/>
                                          </p:val>
                                        </p:tav>
                                      </p:tavLst>
                                    </p:anim>
                                    <p:anim calcmode="lin" valueType="num">
                                      <p:cBhvr>
                                        <p:cTn id="272" dur="500" decel="50000" fill="hold">
                                          <p:stCondLst>
                                            <p:cond delay="0"/>
                                          </p:stCondLst>
                                        </p:cTn>
                                        <p:tgtEl>
                                          <p:spTgt spid="37"/>
                                        </p:tgtEl>
                                        <p:attrNameLst>
                                          <p:attrName>ppt_x</p:attrName>
                                        </p:attrNameLst>
                                      </p:cBhvr>
                                      <p:tavLst>
                                        <p:tav tm="0">
                                          <p:val>
                                            <p:strVal val="#ppt_x+.4"/>
                                          </p:val>
                                        </p:tav>
                                        <p:tav tm="100000">
                                          <p:val>
                                            <p:strVal val="#ppt_x"/>
                                          </p:val>
                                        </p:tav>
                                      </p:tavLst>
                                    </p:anim>
                                    <p:anim calcmode="lin" valueType="num">
                                      <p:cBhvr>
                                        <p:cTn id="273" dur="500" decel="50000" fill="hold">
                                          <p:stCondLst>
                                            <p:cond delay="0"/>
                                          </p:stCondLst>
                                        </p:cTn>
                                        <p:tgtEl>
                                          <p:spTgt spid="37"/>
                                        </p:tgtEl>
                                        <p:attrNameLst>
                                          <p:attrName>ppt_y</p:attrName>
                                        </p:attrNameLst>
                                      </p:cBhvr>
                                      <p:tavLst>
                                        <p:tav tm="0">
                                          <p:val>
                                            <p:strVal val="#ppt_y-.2"/>
                                          </p:val>
                                        </p:tav>
                                        <p:tav tm="100000">
                                          <p:val>
                                            <p:strVal val="#ppt_y+.1"/>
                                          </p:val>
                                        </p:tav>
                                      </p:tavLst>
                                    </p:anim>
                                    <p:anim calcmode="lin" valueType="num">
                                      <p:cBhvr>
                                        <p:cTn id="274" dur="500" accel="50000" fill="hold">
                                          <p:stCondLst>
                                            <p:cond delay="500"/>
                                          </p:stCondLst>
                                        </p:cTn>
                                        <p:tgtEl>
                                          <p:spTgt spid="37"/>
                                        </p:tgtEl>
                                        <p:attrNameLst>
                                          <p:attrName>ppt_y</p:attrName>
                                        </p:attrNameLst>
                                      </p:cBhvr>
                                      <p:tavLst>
                                        <p:tav tm="0">
                                          <p:val>
                                            <p:strVal val="#ppt_y+.1"/>
                                          </p:val>
                                        </p:tav>
                                        <p:tav tm="100000">
                                          <p:val>
                                            <p:strVal val="#ppt_y"/>
                                          </p:val>
                                        </p:tav>
                                      </p:tavLst>
                                    </p:anim>
                                    <p:animEffect transition="in" filter="fade">
                                      <p:cBhvr>
                                        <p:cTn id="275" dur="1000" decel="50000">
                                          <p:stCondLst>
                                            <p:cond delay="0"/>
                                          </p:stCondLst>
                                        </p:cTn>
                                        <p:tgtEl>
                                          <p:spTgt spid="37"/>
                                        </p:tgtEl>
                                      </p:cBhvr>
                                    </p:animEffect>
                                  </p:childTnLst>
                                </p:cTn>
                              </p:par>
                              <p:par>
                                <p:cTn id="276" presetID="25" presetClass="entr" presetSubtype="0" fill="hold" nodeType="withEffect">
                                  <p:stCondLst>
                                    <p:cond delay="0"/>
                                  </p:stCondLst>
                                  <p:childTnLst>
                                    <p:set>
                                      <p:cBhvr>
                                        <p:cTn id="277" dur="1" fill="hold">
                                          <p:stCondLst>
                                            <p:cond delay="0"/>
                                          </p:stCondLst>
                                        </p:cTn>
                                        <p:tgtEl>
                                          <p:spTgt spid="39"/>
                                        </p:tgtEl>
                                        <p:attrNameLst>
                                          <p:attrName>style.visibility</p:attrName>
                                        </p:attrNameLst>
                                      </p:cBhvr>
                                      <p:to>
                                        <p:strVal val="visible"/>
                                      </p:to>
                                    </p:set>
                                    <p:anim calcmode="lin" valueType="num">
                                      <p:cBhvr>
                                        <p:cTn id="278" dur="500" decel="50000" fill="hold">
                                          <p:stCondLst>
                                            <p:cond delay="0"/>
                                          </p:stCondLst>
                                        </p:cTn>
                                        <p:tgtEl>
                                          <p:spTgt spid="39"/>
                                        </p:tgtEl>
                                        <p:attrNameLst>
                                          <p:attrName>style.rotation</p:attrName>
                                        </p:attrNameLst>
                                      </p:cBhvr>
                                      <p:tavLst>
                                        <p:tav tm="0">
                                          <p:val>
                                            <p:fltVal val="-90"/>
                                          </p:val>
                                        </p:tav>
                                        <p:tav tm="100000">
                                          <p:val>
                                            <p:fltVal val="0"/>
                                          </p:val>
                                        </p:tav>
                                      </p:tavLst>
                                    </p:anim>
                                    <p:anim calcmode="lin" valueType="num">
                                      <p:cBhvr>
                                        <p:cTn id="279" dur="500" decel="50000" fill="hold">
                                          <p:stCondLst>
                                            <p:cond delay="0"/>
                                          </p:stCondLst>
                                        </p:cTn>
                                        <p:tgtEl>
                                          <p:spTgt spid="39"/>
                                        </p:tgtEl>
                                        <p:attrNameLst>
                                          <p:attrName>ppt_w</p:attrName>
                                        </p:attrNameLst>
                                      </p:cBhvr>
                                      <p:tavLst>
                                        <p:tav tm="0">
                                          <p:val>
                                            <p:strVal val="#ppt_w"/>
                                          </p:val>
                                        </p:tav>
                                        <p:tav tm="100000">
                                          <p:val>
                                            <p:strVal val="#ppt_w*.05"/>
                                          </p:val>
                                        </p:tav>
                                      </p:tavLst>
                                    </p:anim>
                                    <p:anim calcmode="lin" valueType="num">
                                      <p:cBhvr>
                                        <p:cTn id="280" dur="500" accel="50000" fill="hold">
                                          <p:stCondLst>
                                            <p:cond delay="500"/>
                                          </p:stCondLst>
                                        </p:cTn>
                                        <p:tgtEl>
                                          <p:spTgt spid="39"/>
                                        </p:tgtEl>
                                        <p:attrNameLst>
                                          <p:attrName>ppt_w</p:attrName>
                                        </p:attrNameLst>
                                      </p:cBhvr>
                                      <p:tavLst>
                                        <p:tav tm="0">
                                          <p:val>
                                            <p:strVal val="#ppt_w*.05"/>
                                          </p:val>
                                        </p:tav>
                                        <p:tav tm="100000">
                                          <p:val>
                                            <p:strVal val="#ppt_w"/>
                                          </p:val>
                                        </p:tav>
                                      </p:tavLst>
                                    </p:anim>
                                    <p:anim calcmode="lin" valueType="num">
                                      <p:cBhvr>
                                        <p:cTn id="281" dur="1000" fill="hold"/>
                                        <p:tgtEl>
                                          <p:spTgt spid="39"/>
                                        </p:tgtEl>
                                        <p:attrNameLst>
                                          <p:attrName>ppt_h</p:attrName>
                                        </p:attrNameLst>
                                      </p:cBhvr>
                                      <p:tavLst>
                                        <p:tav tm="0">
                                          <p:val>
                                            <p:strVal val="#ppt_h"/>
                                          </p:val>
                                        </p:tav>
                                        <p:tav tm="100000">
                                          <p:val>
                                            <p:strVal val="#ppt_h"/>
                                          </p:val>
                                        </p:tav>
                                      </p:tavLst>
                                    </p:anim>
                                    <p:anim calcmode="lin" valueType="num">
                                      <p:cBhvr>
                                        <p:cTn id="282" dur="500" decel="50000" fill="hold">
                                          <p:stCondLst>
                                            <p:cond delay="0"/>
                                          </p:stCondLst>
                                        </p:cTn>
                                        <p:tgtEl>
                                          <p:spTgt spid="39"/>
                                        </p:tgtEl>
                                        <p:attrNameLst>
                                          <p:attrName>ppt_x</p:attrName>
                                        </p:attrNameLst>
                                      </p:cBhvr>
                                      <p:tavLst>
                                        <p:tav tm="0">
                                          <p:val>
                                            <p:strVal val="#ppt_x+.4"/>
                                          </p:val>
                                        </p:tav>
                                        <p:tav tm="100000">
                                          <p:val>
                                            <p:strVal val="#ppt_x"/>
                                          </p:val>
                                        </p:tav>
                                      </p:tavLst>
                                    </p:anim>
                                    <p:anim calcmode="lin" valueType="num">
                                      <p:cBhvr>
                                        <p:cTn id="283" dur="500" decel="50000" fill="hold">
                                          <p:stCondLst>
                                            <p:cond delay="0"/>
                                          </p:stCondLst>
                                        </p:cTn>
                                        <p:tgtEl>
                                          <p:spTgt spid="39"/>
                                        </p:tgtEl>
                                        <p:attrNameLst>
                                          <p:attrName>ppt_y</p:attrName>
                                        </p:attrNameLst>
                                      </p:cBhvr>
                                      <p:tavLst>
                                        <p:tav tm="0">
                                          <p:val>
                                            <p:strVal val="#ppt_y-.2"/>
                                          </p:val>
                                        </p:tav>
                                        <p:tav tm="100000">
                                          <p:val>
                                            <p:strVal val="#ppt_y+.1"/>
                                          </p:val>
                                        </p:tav>
                                      </p:tavLst>
                                    </p:anim>
                                    <p:anim calcmode="lin" valueType="num">
                                      <p:cBhvr>
                                        <p:cTn id="284" dur="500" accel="50000" fill="hold">
                                          <p:stCondLst>
                                            <p:cond delay="500"/>
                                          </p:stCondLst>
                                        </p:cTn>
                                        <p:tgtEl>
                                          <p:spTgt spid="39"/>
                                        </p:tgtEl>
                                        <p:attrNameLst>
                                          <p:attrName>ppt_y</p:attrName>
                                        </p:attrNameLst>
                                      </p:cBhvr>
                                      <p:tavLst>
                                        <p:tav tm="0">
                                          <p:val>
                                            <p:strVal val="#ppt_y+.1"/>
                                          </p:val>
                                        </p:tav>
                                        <p:tav tm="100000">
                                          <p:val>
                                            <p:strVal val="#ppt_y"/>
                                          </p:val>
                                        </p:tav>
                                      </p:tavLst>
                                    </p:anim>
                                    <p:animEffect transition="in" filter="fade">
                                      <p:cBhvr>
                                        <p:cTn id="285" dur="1000" decel="50000">
                                          <p:stCondLst>
                                            <p:cond delay="0"/>
                                          </p:stCondLst>
                                        </p:cTn>
                                        <p:tgtEl>
                                          <p:spTgt spid="39"/>
                                        </p:tgtEl>
                                      </p:cBhvr>
                                    </p:animEffect>
                                  </p:childTnLst>
                                </p:cTn>
                              </p:par>
                            </p:childTnLst>
                          </p:cTn>
                        </p:par>
                      </p:childTnLst>
                    </p:cTn>
                  </p:par>
                  <p:par>
                    <p:cTn id="286" fill="hold">
                      <p:stCondLst>
                        <p:cond delay="indefinite"/>
                      </p:stCondLst>
                      <p:childTnLst>
                        <p:par>
                          <p:cTn id="287" fill="hold">
                            <p:stCondLst>
                              <p:cond delay="0"/>
                            </p:stCondLst>
                            <p:childTnLst>
                              <p:par>
                                <p:cTn id="288" presetID="25" presetClass="entr" presetSubtype="0" fill="hold" grpId="0" nodeType="clickEffect">
                                  <p:stCondLst>
                                    <p:cond delay="0"/>
                                  </p:stCondLst>
                                  <p:childTnLst>
                                    <p:set>
                                      <p:cBhvr>
                                        <p:cTn id="289" dur="1" fill="hold">
                                          <p:stCondLst>
                                            <p:cond delay="0"/>
                                          </p:stCondLst>
                                        </p:cTn>
                                        <p:tgtEl>
                                          <p:spTgt spid="41"/>
                                        </p:tgtEl>
                                        <p:attrNameLst>
                                          <p:attrName>style.visibility</p:attrName>
                                        </p:attrNameLst>
                                      </p:cBhvr>
                                      <p:to>
                                        <p:strVal val="visible"/>
                                      </p:to>
                                    </p:set>
                                    <p:anim calcmode="lin" valueType="num">
                                      <p:cBhvr>
                                        <p:cTn id="290" dur="500" decel="50000" fill="hold">
                                          <p:stCondLst>
                                            <p:cond delay="0"/>
                                          </p:stCondLst>
                                        </p:cTn>
                                        <p:tgtEl>
                                          <p:spTgt spid="41"/>
                                        </p:tgtEl>
                                        <p:attrNameLst>
                                          <p:attrName>style.rotation</p:attrName>
                                        </p:attrNameLst>
                                      </p:cBhvr>
                                      <p:tavLst>
                                        <p:tav tm="0">
                                          <p:val>
                                            <p:fltVal val="-90"/>
                                          </p:val>
                                        </p:tav>
                                        <p:tav tm="100000">
                                          <p:val>
                                            <p:fltVal val="0"/>
                                          </p:val>
                                        </p:tav>
                                      </p:tavLst>
                                    </p:anim>
                                    <p:anim calcmode="lin" valueType="num">
                                      <p:cBhvr>
                                        <p:cTn id="291" dur="500" decel="50000" fill="hold">
                                          <p:stCondLst>
                                            <p:cond delay="0"/>
                                          </p:stCondLst>
                                        </p:cTn>
                                        <p:tgtEl>
                                          <p:spTgt spid="41"/>
                                        </p:tgtEl>
                                        <p:attrNameLst>
                                          <p:attrName>ppt_w</p:attrName>
                                        </p:attrNameLst>
                                      </p:cBhvr>
                                      <p:tavLst>
                                        <p:tav tm="0">
                                          <p:val>
                                            <p:strVal val="#ppt_w"/>
                                          </p:val>
                                        </p:tav>
                                        <p:tav tm="100000">
                                          <p:val>
                                            <p:strVal val="#ppt_w*.05"/>
                                          </p:val>
                                        </p:tav>
                                      </p:tavLst>
                                    </p:anim>
                                    <p:anim calcmode="lin" valueType="num">
                                      <p:cBhvr>
                                        <p:cTn id="292" dur="500" accel="50000" fill="hold">
                                          <p:stCondLst>
                                            <p:cond delay="500"/>
                                          </p:stCondLst>
                                        </p:cTn>
                                        <p:tgtEl>
                                          <p:spTgt spid="41"/>
                                        </p:tgtEl>
                                        <p:attrNameLst>
                                          <p:attrName>ppt_w</p:attrName>
                                        </p:attrNameLst>
                                      </p:cBhvr>
                                      <p:tavLst>
                                        <p:tav tm="0">
                                          <p:val>
                                            <p:strVal val="#ppt_w*.05"/>
                                          </p:val>
                                        </p:tav>
                                        <p:tav tm="100000">
                                          <p:val>
                                            <p:strVal val="#ppt_w"/>
                                          </p:val>
                                        </p:tav>
                                      </p:tavLst>
                                    </p:anim>
                                    <p:anim calcmode="lin" valueType="num">
                                      <p:cBhvr>
                                        <p:cTn id="293" dur="1000" fill="hold"/>
                                        <p:tgtEl>
                                          <p:spTgt spid="41"/>
                                        </p:tgtEl>
                                        <p:attrNameLst>
                                          <p:attrName>ppt_h</p:attrName>
                                        </p:attrNameLst>
                                      </p:cBhvr>
                                      <p:tavLst>
                                        <p:tav tm="0">
                                          <p:val>
                                            <p:strVal val="#ppt_h"/>
                                          </p:val>
                                        </p:tav>
                                        <p:tav tm="100000">
                                          <p:val>
                                            <p:strVal val="#ppt_h"/>
                                          </p:val>
                                        </p:tav>
                                      </p:tavLst>
                                    </p:anim>
                                    <p:anim calcmode="lin" valueType="num">
                                      <p:cBhvr>
                                        <p:cTn id="294" dur="500" decel="50000" fill="hold">
                                          <p:stCondLst>
                                            <p:cond delay="0"/>
                                          </p:stCondLst>
                                        </p:cTn>
                                        <p:tgtEl>
                                          <p:spTgt spid="41"/>
                                        </p:tgtEl>
                                        <p:attrNameLst>
                                          <p:attrName>ppt_x</p:attrName>
                                        </p:attrNameLst>
                                      </p:cBhvr>
                                      <p:tavLst>
                                        <p:tav tm="0">
                                          <p:val>
                                            <p:strVal val="#ppt_x+.4"/>
                                          </p:val>
                                        </p:tav>
                                        <p:tav tm="100000">
                                          <p:val>
                                            <p:strVal val="#ppt_x"/>
                                          </p:val>
                                        </p:tav>
                                      </p:tavLst>
                                    </p:anim>
                                    <p:anim calcmode="lin" valueType="num">
                                      <p:cBhvr>
                                        <p:cTn id="295" dur="500" decel="50000" fill="hold">
                                          <p:stCondLst>
                                            <p:cond delay="0"/>
                                          </p:stCondLst>
                                        </p:cTn>
                                        <p:tgtEl>
                                          <p:spTgt spid="41"/>
                                        </p:tgtEl>
                                        <p:attrNameLst>
                                          <p:attrName>ppt_y</p:attrName>
                                        </p:attrNameLst>
                                      </p:cBhvr>
                                      <p:tavLst>
                                        <p:tav tm="0">
                                          <p:val>
                                            <p:strVal val="#ppt_y-.2"/>
                                          </p:val>
                                        </p:tav>
                                        <p:tav tm="100000">
                                          <p:val>
                                            <p:strVal val="#ppt_y+.1"/>
                                          </p:val>
                                        </p:tav>
                                      </p:tavLst>
                                    </p:anim>
                                    <p:anim calcmode="lin" valueType="num">
                                      <p:cBhvr>
                                        <p:cTn id="296" dur="500" accel="50000" fill="hold">
                                          <p:stCondLst>
                                            <p:cond delay="500"/>
                                          </p:stCondLst>
                                        </p:cTn>
                                        <p:tgtEl>
                                          <p:spTgt spid="41"/>
                                        </p:tgtEl>
                                        <p:attrNameLst>
                                          <p:attrName>ppt_y</p:attrName>
                                        </p:attrNameLst>
                                      </p:cBhvr>
                                      <p:tavLst>
                                        <p:tav tm="0">
                                          <p:val>
                                            <p:strVal val="#ppt_y+.1"/>
                                          </p:val>
                                        </p:tav>
                                        <p:tav tm="100000">
                                          <p:val>
                                            <p:strVal val="#ppt_y"/>
                                          </p:val>
                                        </p:tav>
                                      </p:tavLst>
                                    </p:anim>
                                    <p:animEffect transition="in" filter="fade">
                                      <p:cBhvr>
                                        <p:cTn id="297" dur="1000" decel="50000">
                                          <p:stCondLst>
                                            <p:cond delay="0"/>
                                          </p:stCondLst>
                                        </p:cTn>
                                        <p:tgtEl>
                                          <p:spTgt spid="41"/>
                                        </p:tgtEl>
                                      </p:cBhvr>
                                    </p:animEffect>
                                  </p:childTnLst>
                                </p:cTn>
                              </p:par>
                            </p:childTnLst>
                          </p:cTn>
                        </p:par>
                      </p:childTnLst>
                    </p:cTn>
                  </p:par>
                  <p:par>
                    <p:cTn id="298" fill="hold">
                      <p:stCondLst>
                        <p:cond delay="indefinite"/>
                      </p:stCondLst>
                      <p:childTnLst>
                        <p:par>
                          <p:cTn id="299" fill="hold">
                            <p:stCondLst>
                              <p:cond delay="0"/>
                            </p:stCondLst>
                            <p:childTnLst>
                              <p:par>
                                <p:cTn id="300" presetID="3" presetClass="exit" presetSubtype="10" fill="hold" grpId="2" nodeType="clickEffect">
                                  <p:stCondLst>
                                    <p:cond delay="0"/>
                                  </p:stCondLst>
                                  <p:childTnLst>
                                    <p:animEffect transition="out" filter="blinds(horizontal)">
                                      <p:cBhvr>
                                        <p:cTn id="301" dur="500"/>
                                        <p:tgtEl>
                                          <p:spTgt spid="41"/>
                                        </p:tgtEl>
                                      </p:cBhvr>
                                    </p:animEffect>
                                    <p:set>
                                      <p:cBhvr>
                                        <p:cTn id="302" dur="1" fill="hold">
                                          <p:stCondLst>
                                            <p:cond delay="499"/>
                                          </p:stCondLst>
                                        </p:cTn>
                                        <p:tgtEl>
                                          <p:spTgt spid="41"/>
                                        </p:tgtEl>
                                        <p:attrNameLst>
                                          <p:attrName>style.visibility</p:attrName>
                                        </p:attrNameLst>
                                      </p:cBhvr>
                                      <p:to>
                                        <p:strVal val="hidden"/>
                                      </p:to>
                                    </p:set>
                                  </p:childTnLst>
                                </p:cTn>
                              </p:par>
                              <p:par>
                                <p:cTn id="303" presetID="3" presetClass="exit" presetSubtype="10" fill="hold" nodeType="withEffect">
                                  <p:stCondLst>
                                    <p:cond delay="0"/>
                                  </p:stCondLst>
                                  <p:childTnLst>
                                    <p:animEffect transition="out" filter="blinds(horizontal)">
                                      <p:cBhvr>
                                        <p:cTn id="304" dur="500"/>
                                        <p:tgtEl>
                                          <p:spTgt spid="36"/>
                                        </p:tgtEl>
                                      </p:cBhvr>
                                    </p:animEffect>
                                    <p:set>
                                      <p:cBhvr>
                                        <p:cTn id="305" dur="1" fill="hold">
                                          <p:stCondLst>
                                            <p:cond delay="499"/>
                                          </p:stCondLst>
                                        </p:cTn>
                                        <p:tgtEl>
                                          <p:spTgt spid="36"/>
                                        </p:tgtEl>
                                        <p:attrNameLst>
                                          <p:attrName>style.visibility</p:attrName>
                                        </p:attrNameLst>
                                      </p:cBhvr>
                                      <p:to>
                                        <p:strVal val="hidden"/>
                                      </p:to>
                                    </p:set>
                                  </p:childTnLst>
                                </p:cTn>
                              </p:par>
                              <p:par>
                                <p:cTn id="306" presetID="3" presetClass="exit" presetSubtype="10" fill="hold" nodeType="withEffect">
                                  <p:stCondLst>
                                    <p:cond delay="0"/>
                                  </p:stCondLst>
                                  <p:childTnLst>
                                    <p:animEffect transition="out" filter="blinds(horizontal)">
                                      <p:cBhvr>
                                        <p:cTn id="307" dur="500"/>
                                        <p:tgtEl>
                                          <p:spTgt spid="37"/>
                                        </p:tgtEl>
                                      </p:cBhvr>
                                    </p:animEffect>
                                    <p:set>
                                      <p:cBhvr>
                                        <p:cTn id="308" dur="1" fill="hold">
                                          <p:stCondLst>
                                            <p:cond delay="499"/>
                                          </p:stCondLst>
                                        </p:cTn>
                                        <p:tgtEl>
                                          <p:spTgt spid="37"/>
                                        </p:tgtEl>
                                        <p:attrNameLst>
                                          <p:attrName>style.visibility</p:attrName>
                                        </p:attrNameLst>
                                      </p:cBhvr>
                                      <p:to>
                                        <p:strVal val="hidden"/>
                                      </p:to>
                                    </p:set>
                                  </p:childTnLst>
                                </p:cTn>
                              </p:par>
                              <p:par>
                                <p:cTn id="309" presetID="3" presetClass="exit" presetSubtype="10" fill="hold" nodeType="withEffect">
                                  <p:stCondLst>
                                    <p:cond delay="0"/>
                                  </p:stCondLst>
                                  <p:childTnLst>
                                    <p:animEffect transition="out" filter="blinds(horizontal)">
                                      <p:cBhvr>
                                        <p:cTn id="310" dur="500"/>
                                        <p:tgtEl>
                                          <p:spTgt spid="39"/>
                                        </p:tgtEl>
                                      </p:cBhvr>
                                    </p:animEffect>
                                    <p:set>
                                      <p:cBhvr>
                                        <p:cTn id="311" dur="1" fill="hold">
                                          <p:stCondLst>
                                            <p:cond delay="499"/>
                                          </p:stCondLst>
                                        </p:cTn>
                                        <p:tgtEl>
                                          <p:spTgt spid="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8" grpId="2" animBg="1"/>
      <p:bldP spid="10" grpId="0" animBg="1"/>
      <p:bldP spid="10" grpId="1" animBg="1"/>
      <p:bldP spid="10" grpId="2" animBg="1"/>
      <p:bldP spid="12" grpId="0" bldLvl="0" animBg="1"/>
      <p:bldP spid="12" grpId="1" animBg="1"/>
      <p:bldP spid="12" grpId="2" bldLvl="0" animBg="1"/>
      <p:bldP spid="28" grpId="0" animBg="1"/>
      <p:bldP spid="28" grpId="1" animBg="1"/>
      <p:bldP spid="28" grpId="2" animBg="1"/>
      <p:bldP spid="31" grpId="0" animBg="1"/>
      <p:bldP spid="31" grpId="1" animBg="1"/>
      <p:bldP spid="31" grpId="2" animBg="1"/>
      <p:bldP spid="35" grpId="0" animBg="1"/>
      <p:bldP spid="35" grpId="1" animBg="1"/>
      <p:bldP spid="35" grpId="2" animBg="1"/>
      <p:bldP spid="41" grpId="0" bldLvl="0" animBg="1"/>
      <p:bldP spid="41" grpId="1" animBg="1"/>
      <p:bldP spid="41" grpId="2" bldLvl="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rot="10800000" flipH="1">
            <a:off x="-396491" y="-122252"/>
            <a:ext cx="9667729" cy="5388004"/>
          </a:xfrm>
          <a:prstGeom prst="rect">
            <a:avLst/>
          </a:prstGeom>
        </p:spPr>
      </p:pic>
      <p:pic>
        <p:nvPicPr>
          <p:cNvPr id="4" name="图片 3" descr="2"/>
          <p:cNvPicPr>
            <a:picLocks noChangeAspect="1"/>
          </p:cNvPicPr>
          <p:nvPr/>
        </p:nvPicPr>
        <p:blipFill>
          <a:blip r:embed="rId3"/>
          <a:stretch>
            <a:fillRect/>
          </a:stretch>
        </p:blipFill>
        <p:spPr>
          <a:xfrm>
            <a:off x="3175" y="-73025"/>
            <a:ext cx="9140825" cy="5434965"/>
          </a:xfrm>
          <a:prstGeom prst="rect">
            <a:avLst/>
          </a:prstGeom>
        </p:spPr>
      </p:pic>
      <p:sp>
        <p:nvSpPr>
          <p:cNvPr id="6" name="圆角矩形 5"/>
          <p:cNvSpPr/>
          <p:nvPr/>
        </p:nvSpPr>
        <p:spPr>
          <a:xfrm>
            <a:off x="3275965" y="4445"/>
            <a:ext cx="3362325" cy="403225"/>
          </a:xfrm>
          <a:prstGeom prst="roundRect">
            <a:avLst/>
          </a:prstGeom>
          <a:gradFill>
            <a:gsLst>
              <a:gs pos="0">
                <a:srgbClr val="FEE042"/>
              </a:gs>
              <a:gs pos="100000">
                <a:srgbClr val="FB7894"/>
              </a:gs>
            </a:gsLst>
            <a:lin ang="2700000" scaled="1"/>
          </a:gradFill>
          <a:ln w="28575">
            <a:gradFill>
              <a:gsLst>
                <a:gs pos="50000">
                  <a:schemeClr val="accent3"/>
                </a:gs>
                <a:gs pos="0">
                  <a:schemeClr val="accent3">
                    <a:lumMod val="25000"/>
                    <a:lumOff val="75000"/>
                  </a:schemeClr>
                </a:gs>
                <a:gs pos="100000">
                  <a:schemeClr val="accent3">
                    <a:lumMod val="85000"/>
                  </a:schemeClr>
                </a:gs>
              </a:gsLst>
              <a:lin ang="5400000" scaled="0"/>
            </a:gra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2800">
                <a:solidFill>
                  <a:schemeClr val="tx1"/>
                </a:solidFill>
                <a:latin typeface="Times New Roman" panose="02020603050405020304" charset="0"/>
                <a:ea typeface="宋体" panose="02010600030101010101" pitchFamily="2" charset="-122"/>
                <a:cs typeface="Times New Roman" panose="02020603050405020304" charset="0"/>
                <a:sym typeface="+mn-ea"/>
              </a:rPr>
              <a:t>原创作品</a:t>
            </a:r>
            <a:endParaRPr lang="zh-CN" altLang="en-US" sz="2800">
              <a:solidFill>
                <a:schemeClr val="tx1"/>
              </a:solidFill>
              <a:latin typeface="Times New Roman" panose="02020603050405020304" charset="0"/>
              <a:ea typeface="宋体" panose="02010600030101010101" pitchFamily="2" charset="-122"/>
              <a:cs typeface="Times New Roman" panose="02020603050405020304" charset="0"/>
              <a:sym typeface="+mn-ea"/>
            </a:endParaRPr>
          </a:p>
        </p:txBody>
      </p:sp>
      <p:pic>
        <p:nvPicPr>
          <p:cNvPr id="7" name="图片 6"/>
          <p:cNvPicPr>
            <a:picLocks noChangeAspect="1"/>
          </p:cNvPicPr>
          <p:nvPr/>
        </p:nvPicPr>
        <p:blipFill>
          <a:blip r:embed="rId4"/>
          <a:srcRect l="5242" t="15127" r="5030" b="51989"/>
          <a:stretch>
            <a:fillRect/>
          </a:stretch>
        </p:blipFill>
        <p:spPr>
          <a:xfrm>
            <a:off x="311785" y="347980"/>
            <a:ext cx="8540115" cy="4612640"/>
          </a:xfrm>
          <a:prstGeom prst="rect">
            <a:avLst/>
          </a:prstGeom>
        </p:spPr>
      </p:pic>
      <p:cxnSp>
        <p:nvCxnSpPr>
          <p:cNvPr id="11" name="直接连接符 10"/>
          <p:cNvCxnSpPr/>
          <p:nvPr/>
        </p:nvCxnSpPr>
        <p:spPr>
          <a:xfrm>
            <a:off x="1835785" y="843280"/>
            <a:ext cx="4536440" cy="0"/>
          </a:xfrm>
          <a:prstGeom prst="line">
            <a:avLst/>
          </a:prstGeom>
          <a:ln w="28575">
            <a:solidFill>
              <a:srgbClr val="F92557"/>
            </a:solidFill>
          </a:ln>
        </p:spPr>
        <p:style>
          <a:lnRef idx="2">
            <a:schemeClr val="accent1"/>
          </a:lnRef>
          <a:fillRef idx="0">
            <a:srgbClr val="FFFFFF"/>
          </a:fillRef>
          <a:effectRef idx="0">
            <a:srgbClr val="FFFFFF"/>
          </a:effectRef>
          <a:fontRef idx="minor">
            <a:schemeClr val="tx1"/>
          </a:fontRef>
        </p:style>
      </p:cxnSp>
      <p:cxnSp>
        <p:nvCxnSpPr>
          <p:cNvPr id="8" name="直接连接符 7"/>
          <p:cNvCxnSpPr/>
          <p:nvPr/>
        </p:nvCxnSpPr>
        <p:spPr>
          <a:xfrm>
            <a:off x="6588125" y="869315"/>
            <a:ext cx="2016125" cy="0"/>
          </a:xfrm>
          <a:prstGeom prst="line">
            <a:avLst/>
          </a:prstGeom>
          <a:ln w="28575">
            <a:solidFill>
              <a:srgbClr val="F92557"/>
            </a:solidFill>
          </a:ln>
        </p:spPr>
        <p:style>
          <a:lnRef idx="2">
            <a:schemeClr val="accent1"/>
          </a:lnRef>
          <a:fillRef idx="0">
            <a:srgbClr val="FFFFFF"/>
          </a:fillRef>
          <a:effectRef idx="0">
            <a:srgbClr val="FFFFFF"/>
          </a:effectRef>
          <a:fontRef idx="minor">
            <a:schemeClr val="tx1"/>
          </a:fontRef>
        </p:style>
      </p:cxnSp>
      <p:cxnSp>
        <p:nvCxnSpPr>
          <p:cNvPr id="9" name="直接连接符 8"/>
          <p:cNvCxnSpPr/>
          <p:nvPr/>
        </p:nvCxnSpPr>
        <p:spPr>
          <a:xfrm>
            <a:off x="611505" y="1275715"/>
            <a:ext cx="4536440" cy="0"/>
          </a:xfrm>
          <a:prstGeom prst="line">
            <a:avLst/>
          </a:prstGeom>
          <a:ln w="28575">
            <a:solidFill>
              <a:srgbClr val="F92557"/>
            </a:solidFill>
          </a:ln>
        </p:spPr>
        <p:style>
          <a:lnRef idx="2">
            <a:schemeClr val="accent1"/>
          </a:lnRef>
          <a:fillRef idx="0">
            <a:srgbClr val="FFFFFF"/>
          </a:fillRef>
          <a:effectRef idx="0">
            <a:srgbClr val="FFFFFF"/>
          </a:effectRef>
          <a:fontRef idx="minor">
            <a:schemeClr val="tx1"/>
          </a:fontRef>
        </p:style>
      </p:cxnSp>
      <p:sp>
        <p:nvSpPr>
          <p:cNvPr id="12" name="云形标注 11"/>
          <p:cNvSpPr/>
          <p:nvPr/>
        </p:nvSpPr>
        <p:spPr>
          <a:xfrm>
            <a:off x="683895" y="51435"/>
            <a:ext cx="6457315" cy="913765"/>
          </a:xfrm>
          <a:prstGeom prst="cloudCallout">
            <a:avLst/>
          </a:prstGeom>
          <a:gradFill>
            <a:gsLst>
              <a:gs pos="50000">
                <a:schemeClr val="accent4"/>
              </a:gs>
              <a:gs pos="0">
                <a:schemeClr val="accent4">
                  <a:lumMod val="25000"/>
                  <a:lumOff val="75000"/>
                </a:schemeClr>
              </a:gs>
              <a:gs pos="100000">
                <a:schemeClr val="accent4">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400">
                <a:solidFill>
                  <a:schemeClr val="tx1"/>
                </a:solidFill>
                <a:latin typeface="Times New Roman" panose="02020603050405020304" charset="0"/>
                <a:ea typeface="楷体" panose="02010609060101010101" charset="-122"/>
                <a:cs typeface="Times New Roman" panose="02020603050405020304" charset="0"/>
              </a:rPr>
              <a:t>给出句与续写句衔接自然</a:t>
            </a:r>
            <a:endParaRPr lang="zh-CN" altLang="en-US" sz="2400">
              <a:solidFill>
                <a:schemeClr val="tx1"/>
              </a:solidFill>
              <a:latin typeface="Times New Roman" panose="02020603050405020304" charset="0"/>
              <a:ea typeface="楷体" panose="02010609060101010101" charset="-122"/>
              <a:cs typeface="Times New Roman" panose="02020603050405020304" charset="0"/>
            </a:endParaRPr>
          </a:p>
        </p:txBody>
      </p:sp>
      <p:cxnSp>
        <p:nvCxnSpPr>
          <p:cNvPr id="10" name="直接连接符 9"/>
          <p:cNvCxnSpPr/>
          <p:nvPr/>
        </p:nvCxnSpPr>
        <p:spPr>
          <a:xfrm>
            <a:off x="611505" y="1729105"/>
            <a:ext cx="5256530" cy="0"/>
          </a:xfrm>
          <a:prstGeom prst="line">
            <a:avLst/>
          </a:prstGeom>
          <a:ln w="28575">
            <a:solidFill>
              <a:srgbClr val="F92557"/>
            </a:solidFill>
          </a:ln>
        </p:spPr>
        <p:style>
          <a:lnRef idx="2">
            <a:schemeClr val="accent1"/>
          </a:lnRef>
          <a:fillRef idx="0">
            <a:srgbClr val="FFFFFF"/>
          </a:fillRef>
          <a:effectRef idx="0">
            <a:srgbClr val="FFFFFF"/>
          </a:effectRef>
          <a:fontRef idx="minor">
            <a:schemeClr val="tx1"/>
          </a:fontRef>
        </p:style>
      </p:cxnSp>
      <p:cxnSp>
        <p:nvCxnSpPr>
          <p:cNvPr id="13" name="直接连接符 12"/>
          <p:cNvCxnSpPr/>
          <p:nvPr/>
        </p:nvCxnSpPr>
        <p:spPr>
          <a:xfrm>
            <a:off x="5363845" y="1330960"/>
            <a:ext cx="3240405" cy="28575"/>
          </a:xfrm>
          <a:prstGeom prst="line">
            <a:avLst/>
          </a:prstGeom>
          <a:ln w="28575">
            <a:solidFill>
              <a:srgbClr val="F92557"/>
            </a:solidFill>
          </a:ln>
        </p:spPr>
        <p:style>
          <a:lnRef idx="2">
            <a:schemeClr val="accent1"/>
          </a:lnRef>
          <a:fillRef idx="0">
            <a:srgbClr val="FFFFFF"/>
          </a:fillRef>
          <a:effectRef idx="0">
            <a:srgbClr val="FFFFFF"/>
          </a:effectRef>
          <a:fontRef idx="minor">
            <a:schemeClr val="tx1"/>
          </a:fontRef>
        </p:style>
      </p:cxnSp>
      <p:sp>
        <p:nvSpPr>
          <p:cNvPr id="14" name="云形标注 13"/>
          <p:cNvSpPr/>
          <p:nvPr/>
        </p:nvSpPr>
        <p:spPr>
          <a:xfrm>
            <a:off x="1331595" y="199390"/>
            <a:ext cx="5394960" cy="1160145"/>
          </a:xfrm>
          <a:prstGeom prst="cloudCallout">
            <a:avLst/>
          </a:prstGeom>
          <a:gradFill>
            <a:gsLst>
              <a:gs pos="50000">
                <a:schemeClr val="accent4"/>
              </a:gs>
              <a:gs pos="0">
                <a:schemeClr val="accent4">
                  <a:lumMod val="25000"/>
                  <a:lumOff val="75000"/>
                </a:schemeClr>
              </a:gs>
              <a:gs pos="100000">
                <a:schemeClr val="accent4">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400">
                <a:solidFill>
                  <a:schemeClr val="tx1"/>
                </a:solidFill>
                <a:latin typeface="Times New Roman" panose="02020603050405020304" charset="0"/>
                <a:ea typeface="楷体" panose="02010609060101010101" charset="-122"/>
                <a:cs typeface="Times New Roman" panose="02020603050405020304" charset="0"/>
              </a:rPr>
              <a:t>呼应原文：</a:t>
            </a:r>
            <a:r>
              <a:rPr lang="en-US" altLang="zh-CN" sz="2400">
                <a:solidFill>
                  <a:schemeClr val="tx1"/>
                </a:solidFill>
                <a:latin typeface="Times New Roman" panose="02020603050405020304" charset="0"/>
                <a:cs typeface="Times New Roman" panose="02020603050405020304" charset="0"/>
                <a:sym typeface="+mn-ea"/>
              </a:rPr>
              <a:t>he explained, trying to lift a floorboard.</a:t>
            </a:r>
            <a:endParaRPr lang="en-US" altLang="zh-CN" sz="2400">
              <a:solidFill>
                <a:schemeClr val="tx1"/>
              </a:solidFill>
              <a:latin typeface="Times New Roman" panose="02020603050405020304" charset="0"/>
              <a:ea typeface="楷体" panose="02010609060101010101" charset="-122"/>
              <a:cs typeface="Times New Roman" panose="02020603050405020304" charset="0"/>
              <a:sym typeface="+mn-ea"/>
            </a:endParaRPr>
          </a:p>
        </p:txBody>
      </p:sp>
      <p:cxnSp>
        <p:nvCxnSpPr>
          <p:cNvPr id="15" name="直接连接符 14"/>
          <p:cNvCxnSpPr/>
          <p:nvPr/>
        </p:nvCxnSpPr>
        <p:spPr>
          <a:xfrm>
            <a:off x="683895" y="3050540"/>
            <a:ext cx="7920355" cy="0"/>
          </a:xfrm>
          <a:prstGeom prst="line">
            <a:avLst/>
          </a:prstGeom>
          <a:ln w="28575">
            <a:solidFill>
              <a:srgbClr val="F92557"/>
            </a:solidFill>
          </a:ln>
        </p:spPr>
        <p:style>
          <a:lnRef idx="2">
            <a:schemeClr val="accent1"/>
          </a:lnRef>
          <a:fillRef idx="0">
            <a:srgbClr val="FFFFFF"/>
          </a:fillRef>
          <a:effectRef idx="0">
            <a:srgbClr val="FFFFFF"/>
          </a:effectRef>
          <a:fontRef idx="minor">
            <a:schemeClr val="tx1"/>
          </a:fontRef>
        </p:style>
      </p:cxnSp>
      <p:cxnSp>
        <p:nvCxnSpPr>
          <p:cNvPr id="16" name="直接连接符 15"/>
          <p:cNvCxnSpPr/>
          <p:nvPr/>
        </p:nvCxnSpPr>
        <p:spPr>
          <a:xfrm>
            <a:off x="539750" y="3507740"/>
            <a:ext cx="6912610" cy="0"/>
          </a:xfrm>
          <a:prstGeom prst="line">
            <a:avLst/>
          </a:prstGeom>
          <a:ln w="28575">
            <a:solidFill>
              <a:srgbClr val="F92557"/>
            </a:solidFill>
          </a:ln>
        </p:spPr>
        <p:style>
          <a:lnRef idx="2">
            <a:schemeClr val="accent1"/>
          </a:lnRef>
          <a:fillRef idx="0">
            <a:srgbClr val="FFFFFF"/>
          </a:fillRef>
          <a:effectRef idx="0">
            <a:srgbClr val="FFFFFF"/>
          </a:effectRef>
          <a:fontRef idx="minor">
            <a:schemeClr val="tx1"/>
          </a:fontRef>
        </p:style>
      </p:cxnSp>
      <p:sp>
        <p:nvSpPr>
          <p:cNvPr id="17" name="云形标注 16"/>
          <p:cNvSpPr/>
          <p:nvPr/>
        </p:nvSpPr>
        <p:spPr>
          <a:xfrm>
            <a:off x="1115695" y="1725295"/>
            <a:ext cx="6457315" cy="1160145"/>
          </a:xfrm>
          <a:prstGeom prst="cloudCallout">
            <a:avLst/>
          </a:prstGeom>
          <a:gradFill>
            <a:gsLst>
              <a:gs pos="50000">
                <a:schemeClr val="accent4"/>
              </a:gs>
              <a:gs pos="0">
                <a:schemeClr val="accent4">
                  <a:lumMod val="25000"/>
                  <a:lumOff val="75000"/>
                </a:schemeClr>
              </a:gs>
              <a:gs pos="100000">
                <a:schemeClr val="accent4">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400">
                <a:solidFill>
                  <a:schemeClr val="tx1"/>
                </a:solidFill>
                <a:latin typeface="Times New Roman" panose="02020603050405020304" charset="0"/>
                <a:ea typeface="楷体" panose="02010609060101010101" charset="-122"/>
                <a:cs typeface="Times New Roman" panose="02020603050405020304" charset="0"/>
                <a:sym typeface="+mn-ea"/>
              </a:rPr>
              <a:t>为男人不是小偷做了铺垫。</a:t>
            </a:r>
            <a:endParaRPr lang="zh-CN" altLang="en-US" sz="2400">
              <a:solidFill>
                <a:schemeClr val="tx1"/>
              </a:solidFill>
              <a:latin typeface="Times New Roman" panose="02020603050405020304" charset="0"/>
              <a:ea typeface="楷体" panose="02010609060101010101" charset="-122"/>
              <a:cs typeface="Times New Roman" panose="02020603050405020304" charset="0"/>
              <a:sym typeface="+mn-ea"/>
            </a:endParaRPr>
          </a:p>
        </p:txBody>
      </p:sp>
      <p:cxnSp>
        <p:nvCxnSpPr>
          <p:cNvPr id="18" name="直接连接符 17"/>
          <p:cNvCxnSpPr/>
          <p:nvPr/>
        </p:nvCxnSpPr>
        <p:spPr>
          <a:xfrm>
            <a:off x="3491865" y="4371975"/>
            <a:ext cx="4968240" cy="0"/>
          </a:xfrm>
          <a:prstGeom prst="line">
            <a:avLst/>
          </a:prstGeom>
          <a:ln w="28575">
            <a:solidFill>
              <a:srgbClr val="F92557"/>
            </a:solidFill>
          </a:ln>
        </p:spPr>
        <p:style>
          <a:lnRef idx="2">
            <a:schemeClr val="accent1"/>
          </a:lnRef>
          <a:fillRef idx="0">
            <a:srgbClr val="FFFFFF"/>
          </a:fillRef>
          <a:effectRef idx="0">
            <a:srgbClr val="FFFFFF"/>
          </a:effectRef>
          <a:fontRef idx="minor">
            <a:schemeClr val="tx1"/>
          </a:fontRef>
        </p:style>
      </p:cxnSp>
      <p:cxnSp>
        <p:nvCxnSpPr>
          <p:cNvPr id="19" name="直接连接符 18"/>
          <p:cNvCxnSpPr/>
          <p:nvPr/>
        </p:nvCxnSpPr>
        <p:spPr>
          <a:xfrm>
            <a:off x="539750" y="4803775"/>
            <a:ext cx="6912610" cy="0"/>
          </a:xfrm>
          <a:prstGeom prst="line">
            <a:avLst/>
          </a:prstGeom>
          <a:ln w="28575">
            <a:solidFill>
              <a:srgbClr val="F92557"/>
            </a:solidFill>
          </a:ln>
        </p:spPr>
        <p:style>
          <a:lnRef idx="2">
            <a:schemeClr val="accent1"/>
          </a:lnRef>
          <a:fillRef idx="0">
            <a:srgbClr val="FFFFFF"/>
          </a:fillRef>
          <a:effectRef idx="0">
            <a:srgbClr val="FFFFFF"/>
          </a:effectRef>
          <a:fontRef idx="minor">
            <a:schemeClr val="tx1"/>
          </a:fontRef>
        </p:style>
      </p:cxnSp>
      <p:sp>
        <p:nvSpPr>
          <p:cNvPr id="20" name="云形标注 19"/>
          <p:cNvSpPr/>
          <p:nvPr/>
        </p:nvSpPr>
        <p:spPr>
          <a:xfrm>
            <a:off x="827405" y="2571750"/>
            <a:ext cx="7428865" cy="1887855"/>
          </a:xfrm>
          <a:prstGeom prst="cloudCallout">
            <a:avLst/>
          </a:prstGeom>
          <a:gradFill>
            <a:gsLst>
              <a:gs pos="50000">
                <a:schemeClr val="accent4"/>
              </a:gs>
              <a:gs pos="0">
                <a:schemeClr val="accent4">
                  <a:lumMod val="25000"/>
                  <a:lumOff val="75000"/>
                </a:schemeClr>
              </a:gs>
              <a:gs pos="100000">
                <a:schemeClr val="accent4">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r>
              <a:rPr lang="zh-CN" altLang="en-US" sz="2400">
                <a:solidFill>
                  <a:schemeClr val="tx1"/>
                </a:solidFill>
                <a:latin typeface="Times New Roman" panose="02020603050405020304" charset="0"/>
                <a:ea typeface="楷体" panose="02010609060101010101" charset="-122"/>
                <a:cs typeface="Times New Roman" panose="02020603050405020304" charset="0"/>
                <a:sym typeface="+mn-ea"/>
              </a:rPr>
              <a:t>与下文的衔接有些不妥</a:t>
            </a:r>
            <a:r>
              <a:rPr lang="en-US" altLang="zh-CN" sz="2400">
                <a:solidFill>
                  <a:schemeClr val="tx1"/>
                </a:solidFill>
                <a:latin typeface="Times New Roman" panose="02020603050405020304" charset="0"/>
                <a:ea typeface="楷体" panose="02010609060101010101" charset="-122"/>
                <a:cs typeface="Times New Roman" panose="02020603050405020304" charset="0"/>
                <a:sym typeface="+mn-ea"/>
              </a:rPr>
              <a:t>, </a:t>
            </a:r>
            <a:r>
              <a:rPr lang="zh-CN" altLang="en-US" sz="2400">
                <a:solidFill>
                  <a:schemeClr val="tx1"/>
                </a:solidFill>
                <a:latin typeface="Times New Roman" panose="02020603050405020304" charset="0"/>
                <a:ea typeface="楷体" panose="02010609060101010101" charset="-122"/>
                <a:cs typeface="Times New Roman" panose="02020603050405020304" charset="0"/>
                <a:sym typeface="+mn-ea"/>
              </a:rPr>
              <a:t>建议改成：</a:t>
            </a:r>
            <a:r>
              <a:rPr lang="en-US" altLang="zh-CN" sz="2400">
                <a:solidFill>
                  <a:schemeClr val="tx1"/>
                </a:solidFill>
                <a:latin typeface="Times New Roman" panose="02020603050405020304" charset="0"/>
                <a:ea typeface="楷体" panose="02010609060101010101" charset="-122"/>
                <a:cs typeface="Times New Roman" panose="02020603050405020304" charset="0"/>
                <a:sym typeface="+mn-ea"/>
              </a:rPr>
              <a:t>they determined to clarify the fact to the policeman with the watch.</a:t>
            </a:r>
            <a:endParaRPr lang="en-US" altLang="zh-CN" sz="2400">
              <a:solidFill>
                <a:schemeClr val="tx1"/>
              </a:solidFill>
              <a:latin typeface="Times New Roman" panose="02020603050405020304" charset="0"/>
              <a:ea typeface="楷体" panose="02010609060101010101" charset="-122"/>
              <a:cs typeface="Times New Roman" panose="02020603050405020304" charset="0"/>
              <a:sym typeface="+mn-ea"/>
            </a:endParaRPr>
          </a:p>
        </p:txBody>
      </p:sp>
      <p:pic>
        <p:nvPicPr>
          <p:cNvPr id="5124" name="图片 6" descr="logo横版 png"/>
          <p:cNvPicPr>
            <a:picLocks noChangeAspect="1"/>
          </p:cNvPicPr>
          <p:nvPr/>
        </p:nvPicPr>
        <p:blipFill>
          <a:blip r:embed="rId5"/>
          <a:stretch>
            <a:fillRect/>
          </a:stretch>
        </p:blipFill>
        <p:spPr>
          <a:xfrm>
            <a:off x="8277225" y="198755"/>
            <a:ext cx="608013" cy="642938"/>
          </a:xfrm>
          <a:prstGeom prst="rect">
            <a:avLst/>
          </a:prstGeom>
          <a:noFill/>
          <a:ln w="9525">
            <a:noFill/>
          </a:ln>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10" dur="1000" fill="hold"/>
                                        <p:tgtEl>
                                          <p:spTgt spid="1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1"/>
                                        </p:tgtEl>
                                      </p:cBhvr>
                                    </p:animEffect>
                                  </p:childTnLst>
                                </p:cTn>
                              </p:par>
                              <p:par>
                                <p:cTn id="15" presetID="25"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20" dur="1000" fill="hold"/>
                                        <p:tgtEl>
                                          <p:spTgt spid="8"/>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8"/>
                                        </p:tgtEl>
                                      </p:cBhvr>
                                    </p:animEffect>
                                  </p:childTnLst>
                                </p:cTn>
                              </p:par>
                              <p:par>
                                <p:cTn id="25" presetID="25"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30" dur="1000" fill="hold"/>
                                        <p:tgtEl>
                                          <p:spTgt spid="9"/>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2" dur="1000" fill="hold"/>
                                        <p:tgtEl>
                                          <p:spTgt spid="12"/>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xit" presetSubtype="10" fill="hold" nodeType="clickEffect">
                                  <p:stCondLst>
                                    <p:cond delay="0"/>
                                  </p:stCondLst>
                                  <p:childTnLst>
                                    <p:animEffect transition="out" filter="blinds(horizontal)">
                                      <p:cBhvr>
                                        <p:cTn id="50" dur="500"/>
                                        <p:tgtEl>
                                          <p:spTgt spid="11"/>
                                        </p:tgtEl>
                                      </p:cBhvr>
                                    </p:animEffect>
                                    <p:set>
                                      <p:cBhvr>
                                        <p:cTn id="51" dur="1" fill="hold">
                                          <p:stCondLst>
                                            <p:cond delay="499"/>
                                          </p:stCondLst>
                                        </p:cTn>
                                        <p:tgtEl>
                                          <p:spTgt spid="11"/>
                                        </p:tgtEl>
                                        <p:attrNameLst>
                                          <p:attrName>style.visibility</p:attrName>
                                        </p:attrNameLst>
                                      </p:cBhvr>
                                      <p:to>
                                        <p:strVal val="hidden"/>
                                      </p:to>
                                    </p:set>
                                  </p:childTnLst>
                                </p:cTn>
                              </p:par>
                              <p:par>
                                <p:cTn id="52" presetID="3" presetClass="exit" presetSubtype="10" fill="hold" nodeType="withEffect">
                                  <p:stCondLst>
                                    <p:cond delay="0"/>
                                  </p:stCondLst>
                                  <p:childTnLst>
                                    <p:animEffect transition="out" filter="blinds(horizontal)">
                                      <p:cBhvr>
                                        <p:cTn id="53" dur="500"/>
                                        <p:tgtEl>
                                          <p:spTgt spid="8"/>
                                        </p:tgtEl>
                                      </p:cBhvr>
                                    </p:animEffect>
                                    <p:set>
                                      <p:cBhvr>
                                        <p:cTn id="54" dur="1" fill="hold">
                                          <p:stCondLst>
                                            <p:cond delay="499"/>
                                          </p:stCondLst>
                                        </p:cTn>
                                        <p:tgtEl>
                                          <p:spTgt spid="8"/>
                                        </p:tgtEl>
                                        <p:attrNameLst>
                                          <p:attrName>style.visibility</p:attrName>
                                        </p:attrNameLst>
                                      </p:cBhvr>
                                      <p:to>
                                        <p:strVal val="hidden"/>
                                      </p:to>
                                    </p:set>
                                  </p:childTnLst>
                                </p:cTn>
                              </p:par>
                              <p:par>
                                <p:cTn id="55" presetID="3" presetClass="exit" presetSubtype="10" fill="hold" nodeType="withEffect">
                                  <p:stCondLst>
                                    <p:cond delay="0"/>
                                  </p:stCondLst>
                                  <p:childTnLst>
                                    <p:animEffect transition="out" filter="blinds(horizontal)">
                                      <p:cBhvr>
                                        <p:cTn id="56" dur="500"/>
                                        <p:tgtEl>
                                          <p:spTgt spid="9"/>
                                        </p:tgtEl>
                                      </p:cBhvr>
                                    </p:animEffect>
                                    <p:set>
                                      <p:cBhvr>
                                        <p:cTn id="57" dur="1" fill="hold">
                                          <p:stCondLst>
                                            <p:cond delay="499"/>
                                          </p:stCondLst>
                                        </p:cTn>
                                        <p:tgtEl>
                                          <p:spTgt spid="9"/>
                                        </p:tgtEl>
                                        <p:attrNameLst>
                                          <p:attrName>style.visibility</p:attrName>
                                        </p:attrNameLst>
                                      </p:cBhvr>
                                      <p:to>
                                        <p:strVal val="hidden"/>
                                      </p:to>
                                    </p:set>
                                  </p:childTnLst>
                                </p:cTn>
                              </p:par>
                              <p:par>
                                <p:cTn id="58" presetID="3" presetClass="exit" presetSubtype="10" fill="hold" grpId="2" nodeType="withEffect">
                                  <p:stCondLst>
                                    <p:cond delay="0"/>
                                  </p:stCondLst>
                                  <p:childTnLst>
                                    <p:animEffect transition="out" filter="blinds(horizontal)">
                                      <p:cBhvr>
                                        <p:cTn id="59" dur="500"/>
                                        <p:tgtEl>
                                          <p:spTgt spid="12"/>
                                        </p:tgtEl>
                                      </p:cBhvr>
                                    </p:animEffect>
                                    <p:set>
                                      <p:cBhvr>
                                        <p:cTn id="60" dur="1" fill="hold">
                                          <p:stCondLst>
                                            <p:cond delay="499"/>
                                          </p:stCondLst>
                                        </p:cTn>
                                        <p:tgtEl>
                                          <p:spTgt spid="12"/>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25" presetClass="entr" presetSubtype="0" fill="hold" nodeType="click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66"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67"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68" dur="1000" fill="hold"/>
                                        <p:tgtEl>
                                          <p:spTgt spid="13"/>
                                        </p:tgtEl>
                                        <p:attrNameLst>
                                          <p:attrName>ppt_h</p:attrName>
                                        </p:attrNameLst>
                                      </p:cBhvr>
                                      <p:tavLst>
                                        <p:tav tm="0">
                                          <p:val>
                                            <p:strVal val="#ppt_h"/>
                                          </p:val>
                                        </p:tav>
                                        <p:tav tm="100000">
                                          <p:val>
                                            <p:strVal val="#ppt_h"/>
                                          </p:val>
                                        </p:tav>
                                      </p:tavLst>
                                    </p:anim>
                                    <p:anim calcmode="lin" valueType="num">
                                      <p:cBhvr>
                                        <p:cTn id="69"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70"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71"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72" dur="1000" decel="50000">
                                          <p:stCondLst>
                                            <p:cond delay="0"/>
                                          </p:stCondLst>
                                        </p:cTn>
                                        <p:tgtEl>
                                          <p:spTgt spid="13"/>
                                        </p:tgtEl>
                                      </p:cBhvr>
                                    </p:animEffect>
                                  </p:childTnLst>
                                </p:cTn>
                              </p:par>
                              <p:par>
                                <p:cTn id="73" presetID="25" presetClass="entr" presetSubtype="0" fill="hold" nodeType="with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p:cTn id="75"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76"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77"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78" dur="1000" fill="hold"/>
                                        <p:tgtEl>
                                          <p:spTgt spid="10"/>
                                        </p:tgtEl>
                                        <p:attrNameLst>
                                          <p:attrName>ppt_h</p:attrName>
                                        </p:attrNameLst>
                                      </p:cBhvr>
                                      <p:tavLst>
                                        <p:tav tm="0">
                                          <p:val>
                                            <p:strVal val="#ppt_h"/>
                                          </p:val>
                                        </p:tav>
                                        <p:tav tm="100000">
                                          <p:val>
                                            <p:strVal val="#ppt_h"/>
                                          </p:val>
                                        </p:tav>
                                      </p:tavLst>
                                    </p:anim>
                                    <p:anim calcmode="lin" valueType="num">
                                      <p:cBhvr>
                                        <p:cTn id="79"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80"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81"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82" dur="1000" decel="50000">
                                          <p:stCondLst>
                                            <p:cond delay="0"/>
                                          </p:stCondLst>
                                        </p:cTn>
                                        <p:tgtEl>
                                          <p:spTgt spid="10"/>
                                        </p:tgtEl>
                                      </p:cBhvr>
                                    </p:animEffect>
                                  </p:childTnLst>
                                </p:cTn>
                              </p:par>
                            </p:childTnLst>
                          </p:cTn>
                        </p:par>
                      </p:childTnLst>
                    </p:cTn>
                  </p:par>
                  <p:par>
                    <p:cTn id="83" fill="hold">
                      <p:stCondLst>
                        <p:cond delay="indefinite"/>
                      </p:stCondLst>
                      <p:childTnLst>
                        <p:par>
                          <p:cTn id="84" fill="hold">
                            <p:stCondLst>
                              <p:cond delay="0"/>
                            </p:stCondLst>
                            <p:childTnLst>
                              <p:par>
                                <p:cTn id="85" presetID="25" presetClass="entr" presetSubtype="0" fill="hold" grpId="0" nodeType="clickEffect">
                                  <p:stCondLst>
                                    <p:cond delay="0"/>
                                  </p:stCondLst>
                                  <p:childTnLst>
                                    <p:set>
                                      <p:cBhvr>
                                        <p:cTn id="86" dur="1" fill="hold">
                                          <p:stCondLst>
                                            <p:cond delay="0"/>
                                          </p:stCondLst>
                                        </p:cTn>
                                        <p:tgtEl>
                                          <p:spTgt spid="14"/>
                                        </p:tgtEl>
                                        <p:attrNameLst>
                                          <p:attrName>style.visibility</p:attrName>
                                        </p:attrNameLst>
                                      </p:cBhvr>
                                      <p:to>
                                        <p:strVal val="visible"/>
                                      </p:to>
                                    </p:set>
                                    <p:anim calcmode="lin" valueType="num">
                                      <p:cBhvr>
                                        <p:cTn id="87"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88"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89"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90" dur="1000" fill="hold"/>
                                        <p:tgtEl>
                                          <p:spTgt spid="14"/>
                                        </p:tgtEl>
                                        <p:attrNameLst>
                                          <p:attrName>ppt_h</p:attrName>
                                        </p:attrNameLst>
                                      </p:cBhvr>
                                      <p:tavLst>
                                        <p:tav tm="0">
                                          <p:val>
                                            <p:strVal val="#ppt_h"/>
                                          </p:val>
                                        </p:tav>
                                        <p:tav tm="100000">
                                          <p:val>
                                            <p:strVal val="#ppt_h"/>
                                          </p:val>
                                        </p:tav>
                                      </p:tavLst>
                                    </p:anim>
                                    <p:anim calcmode="lin" valueType="num">
                                      <p:cBhvr>
                                        <p:cTn id="91"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92"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93"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94" dur="1000" decel="50000">
                                          <p:stCondLst>
                                            <p:cond delay="0"/>
                                          </p:stCondLst>
                                        </p:cTn>
                                        <p:tgtEl>
                                          <p:spTgt spid="14"/>
                                        </p:tgtEl>
                                      </p:cBhvr>
                                    </p:animEffect>
                                  </p:childTnLst>
                                </p:cTn>
                              </p:par>
                            </p:childTnLst>
                          </p:cTn>
                        </p:par>
                      </p:childTnLst>
                    </p:cTn>
                  </p:par>
                  <p:par>
                    <p:cTn id="95" fill="hold">
                      <p:stCondLst>
                        <p:cond delay="indefinite"/>
                      </p:stCondLst>
                      <p:childTnLst>
                        <p:par>
                          <p:cTn id="96" fill="hold">
                            <p:stCondLst>
                              <p:cond delay="0"/>
                            </p:stCondLst>
                            <p:childTnLst>
                              <p:par>
                                <p:cTn id="97" presetID="3" presetClass="exit" presetSubtype="10" fill="hold" grpId="2" nodeType="clickEffect">
                                  <p:stCondLst>
                                    <p:cond delay="0"/>
                                  </p:stCondLst>
                                  <p:childTnLst>
                                    <p:animEffect transition="out" filter="blinds(horizontal)">
                                      <p:cBhvr>
                                        <p:cTn id="98" dur="500"/>
                                        <p:tgtEl>
                                          <p:spTgt spid="14"/>
                                        </p:tgtEl>
                                      </p:cBhvr>
                                    </p:animEffect>
                                    <p:set>
                                      <p:cBhvr>
                                        <p:cTn id="99" dur="1" fill="hold">
                                          <p:stCondLst>
                                            <p:cond delay="499"/>
                                          </p:stCondLst>
                                        </p:cTn>
                                        <p:tgtEl>
                                          <p:spTgt spid="14"/>
                                        </p:tgtEl>
                                        <p:attrNameLst>
                                          <p:attrName>style.visibility</p:attrName>
                                        </p:attrNameLst>
                                      </p:cBhvr>
                                      <p:to>
                                        <p:strVal val="hidden"/>
                                      </p:to>
                                    </p:set>
                                  </p:childTnLst>
                                </p:cTn>
                              </p:par>
                              <p:par>
                                <p:cTn id="100" presetID="3" presetClass="exit" presetSubtype="10" fill="hold" nodeType="withEffect">
                                  <p:stCondLst>
                                    <p:cond delay="0"/>
                                  </p:stCondLst>
                                  <p:childTnLst>
                                    <p:animEffect transition="out" filter="blinds(horizontal)">
                                      <p:cBhvr>
                                        <p:cTn id="101" dur="500"/>
                                        <p:tgtEl>
                                          <p:spTgt spid="13"/>
                                        </p:tgtEl>
                                      </p:cBhvr>
                                    </p:animEffect>
                                    <p:set>
                                      <p:cBhvr>
                                        <p:cTn id="102" dur="1" fill="hold">
                                          <p:stCondLst>
                                            <p:cond delay="499"/>
                                          </p:stCondLst>
                                        </p:cTn>
                                        <p:tgtEl>
                                          <p:spTgt spid="13"/>
                                        </p:tgtEl>
                                        <p:attrNameLst>
                                          <p:attrName>style.visibility</p:attrName>
                                        </p:attrNameLst>
                                      </p:cBhvr>
                                      <p:to>
                                        <p:strVal val="hidden"/>
                                      </p:to>
                                    </p:set>
                                  </p:childTnLst>
                                </p:cTn>
                              </p:par>
                              <p:par>
                                <p:cTn id="103" presetID="3" presetClass="exit" presetSubtype="10" fill="hold" nodeType="withEffect">
                                  <p:stCondLst>
                                    <p:cond delay="0"/>
                                  </p:stCondLst>
                                  <p:childTnLst>
                                    <p:animEffect transition="out" filter="blinds(horizontal)">
                                      <p:cBhvr>
                                        <p:cTn id="104" dur="500"/>
                                        <p:tgtEl>
                                          <p:spTgt spid="10"/>
                                        </p:tgtEl>
                                      </p:cBhvr>
                                    </p:animEffect>
                                    <p:set>
                                      <p:cBhvr>
                                        <p:cTn id="105" dur="1" fill="hold">
                                          <p:stCondLst>
                                            <p:cond delay="499"/>
                                          </p:stCondLst>
                                        </p:cTn>
                                        <p:tgtEl>
                                          <p:spTgt spid="10"/>
                                        </p:tgtEl>
                                        <p:attrNameLst>
                                          <p:attrName>style.visibility</p:attrName>
                                        </p:attrNameLst>
                                      </p:cBhvr>
                                      <p:to>
                                        <p:strVal val="hidden"/>
                                      </p:to>
                                    </p:set>
                                  </p:childTnLst>
                                </p:cTn>
                              </p:par>
                            </p:childTnLst>
                          </p:cTn>
                        </p:par>
                      </p:childTnLst>
                    </p:cTn>
                  </p:par>
                  <p:par>
                    <p:cTn id="106" fill="hold">
                      <p:stCondLst>
                        <p:cond delay="indefinite"/>
                      </p:stCondLst>
                      <p:childTnLst>
                        <p:par>
                          <p:cTn id="107" fill="hold">
                            <p:stCondLst>
                              <p:cond delay="0"/>
                            </p:stCondLst>
                            <p:childTnLst>
                              <p:par>
                                <p:cTn id="108" presetID="25" presetClass="entr" presetSubtype="0" fill="hold" nodeType="clickEffect">
                                  <p:stCondLst>
                                    <p:cond delay="0"/>
                                  </p:stCondLst>
                                  <p:childTnLst>
                                    <p:set>
                                      <p:cBhvr>
                                        <p:cTn id="109" dur="1" fill="hold">
                                          <p:stCondLst>
                                            <p:cond delay="0"/>
                                          </p:stCondLst>
                                        </p:cTn>
                                        <p:tgtEl>
                                          <p:spTgt spid="15"/>
                                        </p:tgtEl>
                                        <p:attrNameLst>
                                          <p:attrName>style.visibility</p:attrName>
                                        </p:attrNameLst>
                                      </p:cBhvr>
                                      <p:to>
                                        <p:strVal val="visible"/>
                                      </p:to>
                                    </p:set>
                                    <p:anim calcmode="lin" valueType="num">
                                      <p:cBhvr>
                                        <p:cTn id="110"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111"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112"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113" dur="1000" fill="hold"/>
                                        <p:tgtEl>
                                          <p:spTgt spid="15"/>
                                        </p:tgtEl>
                                        <p:attrNameLst>
                                          <p:attrName>ppt_h</p:attrName>
                                        </p:attrNameLst>
                                      </p:cBhvr>
                                      <p:tavLst>
                                        <p:tav tm="0">
                                          <p:val>
                                            <p:strVal val="#ppt_h"/>
                                          </p:val>
                                        </p:tav>
                                        <p:tav tm="100000">
                                          <p:val>
                                            <p:strVal val="#ppt_h"/>
                                          </p:val>
                                        </p:tav>
                                      </p:tavLst>
                                    </p:anim>
                                    <p:anim calcmode="lin" valueType="num">
                                      <p:cBhvr>
                                        <p:cTn id="114"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115"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116"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117" dur="1000" decel="50000">
                                          <p:stCondLst>
                                            <p:cond delay="0"/>
                                          </p:stCondLst>
                                        </p:cTn>
                                        <p:tgtEl>
                                          <p:spTgt spid="15"/>
                                        </p:tgtEl>
                                      </p:cBhvr>
                                    </p:animEffect>
                                  </p:childTnLst>
                                </p:cTn>
                              </p:par>
                              <p:par>
                                <p:cTn id="118" presetID="25" presetClass="entr" presetSubtype="0" fill="hold" nodeType="withEffect">
                                  <p:stCondLst>
                                    <p:cond delay="0"/>
                                  </p:stCondLst>
                                  <p:childTnLst>
                                    <p:set>
                                      <p:cBhvr>
                                        <p:cTn id="119" dur="1" fill="hold">
                                          <p:stCondLst>
                                            <p:cond delay="0"/>
                                          </p:stCondLst>
                                        </p:cTn>
                                        <p:tgtEl>
                                          <p:spTgt spid="16"/>
                                        </p:tgtEl>
                                        <p:attrNameLst>
                                          <p:attrName>style.visibility</p:attrName>
                                        </p:attrNameLst>
                                      </p:cBhvr>
                                      <p:to>
                                        <p:strVal val="visible"/>
                                      </p:to>
                                    </p:set>
                                    <p:anim calcmode="lin" valueType="num">
                                      <p:cBhvr>
                                        <p:cTn id="120"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21"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22"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23" dur="1000" fill="hold"/>
                                        <p:tgtEl>
                                          <p:spTgt spid="16"/>
                                        </p:tgtEl>
                                        <p:attrNameLst>
                                          <p:attrName>ppt_h</p:attrName>
                                        </p:attrNameLst>
                                      </p:cBhvr>
                                      <p:tavLst>
                                        <p:tav tm="0">
                                          <p:val>
                                            <p:strVal val="#ppt_h"/>
                                          </p:val>
                                        </p:tav>
                                        <p:tav tm="100000">
                                          <p:val>
                                            <p:strVal val="#ppt_h"/>
                                          </p:val>
                                        </p:tav>
                                      </p:tavLst>
                                    </p:anim>
                                    <p:anim calcmode="lin" valueType="num">
                                      <p:cBhvr>
                                        <p:cTn id="124"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25"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26"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27" dur="1000" decel="50000">
                                          <p:stCondLst>
                                            <p:cond delay="0"/>
                                          </p:stCondLst>
                                        </p:cTn>
                                        <p:tgtEl>
                                          <p:spTgt spid="16"/>
                                        </p:tgtEl>
                                      </p:cBhvr>
                                    </p:animEffect>
                                  </p:childTnLst>
                                </p:cTn>
                              </p:par>
                            </p:childTnLst>
                          </p:cTn>
                        </p:par>
                      </p:childTnLst>
                    </p:cTn>
                  </p:par>
                  <p:par>
                    <p:cTn id="128" fill="hold">
                      <p:stCondLst>
                        <p:cond delay="indefinite"/>
                      </p:stCondLst>
                      <p:childTnLst>
                        <p:par>
                          <p:cTn id="129" fill="hold">
                            <p:stCondLst>
                              <p:cond delay="0"/>
                            </p:stCondLst>
                            <p:childTnLst>
                              <p:par>
                                <p:cTn id="130" presetID="25" presetClass="entr" presetSubtype="0" fill="hold" grpId="0" nodeType="clickEffect">
                                  <p:stCondLst>
                                    <p:cond delay="0"/>
                                  </p:stCondLst>
                                  <p:childTnLst>
                                    <p:set>
                                      <p:cBhvr>
                                        <p:cTn id="131" dur="1" fill="hold">
                                          <p:stCondLst>
                                            <p:cond delay="0"/>
                                          </p:stCondLst>
                                        </p:cTn>
                                        <p:tgtEl>
                                          <p:spTgt spid="17"/>
                                        </p:tgtEl>
                                        <p:attrNameLst>
                                          <p:attrName>style.visibility</p:attrName>
                                        </p:attrNameLst>
                                      </p:cBhvr>
                                      <p:to>
                                        <p:strVal val="visible"/>
                                      </p:to>
                                    </p:set>
                                    <p:anim calcmode="lin" valueType="num">
                                      <p:cBhvr>
                                        <p:cTn id="132"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133"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134"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135" dur="1000" fill="hold"/>
                                        <p:tgtEl>
                                          <p:spTgt spid="17"/>
                                        </p:tgtEl>
                                        <p:attrNameLst>
                                          <p:attrName>ppt_h</p:attrName>
                                        </p:attrNameLst>
                                      </p:cBhvr>
                                      <p:tavLst>
                                        <p:tav tm="0">
                                          <p:val>
                                            <p:strVal val="#ppt_h"/>
                                          </p:val>
                                        </p:tav>
                                        <p:tav tm="100000">
                                          <p:val>
                                            <p:strVal val="#ppt_h"/>
                                          </p:val>
                                        </p:tav>
                                      </p:tavLst>
                                    </p:anim>
                                    <p:anim calcmode="lin" valueType="num">
                                      <p:cBhvr>
                                        <p:cTn id="136"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137"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138"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139" dur="1000" decel="50000">
                                          <p:stCondLst>
                                            <p:cond delay="0"/>
                                          </p:stCondLst>
                                        </p:cTn>
                                        <p:tgtEl>
                                          <p:spTgt spid="17"/>
                                        </p:tgtEl>
                                      </p:cBhvr>
                                    </p:animEffect>
                                  </p:childTnLst>
                                </p:cTn>
                              </p:par>
                            </p:childTnLst>
                          </p:cTn>
                        </p:par>
                      </p:childTnLst>
                    </p:cTn>
                  </p:par>
                  <p:par>
                    <p:cTn id="140" fill="hold">
                      <p:stCondLst>
                        <p:cond delay="indefinite"/>
                      </p:stCondLst>
                      <p:childTnLst>
                        <p:par>
                          <p:cTn id="141" fill="hold">
                            <p:stCondLst>
                              <p:cond delay="0"/>
                            </p:stCondLst>
                            <p:childTnLst>
                              <p:par>
                                <p:cTn id="142" presetID="3" presetClass="exit" presetSubtype="10" fill="hold" grpId="2" nodeType="clickEffect">
                                  <p:stCondLst>
                                    <p:cond delay="0"/>
                                  </p:stCondLst>
                                  <p:childTnLst>
                                    <p:animEffect transition="out" filter="blinds(horizontal)">
                                      <p:cBhvr>
                                        <p:cTn id="143" dur="500"/>
                                        <p:tgtEl>
                                          <p:spTgt spid="17"/>
                                        </p:tgtEl>
                                      </p:cBhvr>
                                    </p:animEffect>
                                    <p:set>
                                      <p:cBhvr>
                                        <p:cTn id="144" dur="1" fill="hold">
                                          <p:stCondLst>
                                            <p:cond delay="499"/>
                                          </p:stCondLst>
                                        </p:cTn>
                                        <p:tgtEl>
                                          <p:spTgt spid="17"/>
                                        </p:tgtEl>
                                        <p:attrNameLst>
                                          <p:attrName>style.visibility</p:attrName>
                                        </p:attrNameLst>
                                      </p:cBhvr>
                                      <p:to>
                                        <p:strVal val="hidden"/>
                                      </p:to>
                                    </p:set>
                                  </p:childTnLst>
                                </p:cTn>
                              </p:par>
                              <p:par>
                                <p:cTn id="145" presetID="3" presetClass="exit" presetSubtype="10" fill="hold" nodeType="withEffect">
                                  <p:stCondLst>
                                    <p:cond delay="0"/>
                                  </p:stCondLst>
                                  <p:childTnLst>
                                    <p:animEffect transition="out" filter="blinds(horizontal)">
                                      <p:cBhvr>
                                        <p:cTn id="146" dur="500"/>
                                        <p:tgtEl>
                                          <p:spTgt spid="15"/>
                                        </p:tgtEl>
                                      </p:cBhvr>
                                    </p:animEffect>
                                    <p:set>
                                      <p:cBhvr>
                                        <p:cTn id="147" dur="1" fill="hold">
                                          <p:stCondLst>
                                            <p:cond delay="499"/>
                                          </p:stCondLst>
                                        </p:cTn>
                                        <p:tgtEl>
                                          <p:spTgt spid="15"/>
                                        </p:tgtEl>
                                        <p:attrNameLst>
                                          <p:attrName>style.visibility</p:attrName>
                                        </p:attrNameLst>
                                      </p:cBhvr>
                                      <p:to>
                                        <p:strVal val="hidden"/>
                                      </p:to>
                                    </p:set>
                                  </p:childTnLst>
                                </p:cTn>
                              </p:par>
                              <p:par>
                                <p:cTn id="148" presetID="3" presetClass="exit" presetSubtype="10" fill="hold" nodeType="withEffect">
                                  <p:stCondLst>
                                    <p:cond delay="0"/>
                                  </p:stCondLst>
                                  <p:childTnLst>
                                    <p:animEffect transition="out" filter="blinds(horizontal)">
                                      <p:cBhvr>
                                        <p:cTn id="149" dur="500"/>
                                        <p:tgtEl>
                                          <p:spTgt spid="16"/>
                                        </p:tgtEl>
                                      </p:cBhvr>
                                    </p:animEffect>
                                    <p:set>
                                      <p:cBhvr>
                                        <p:cTn id="150" dur="1" fill="hold">
                                          <p:stCondLst>
                                            <p:cond delay="499"/>
                                          </p:stCondLst>
                                        </p:cTn>
                                        <p:tgtEl>
                                          <p:spTgt spid="16"/>
                                        </p:tgtEl>
                                        <p:attrNameLst>
                                          <p:attrName>style.visibility</p:attrName>
                                        </p:attrNameLst>
                                      </p:cBhvr>
                                      <p:to>
                                        <p:strVal val="hidden"/>
                                      </p:to>
                                    </p:set>
                                  </p:childTnLst>
                                </p:cTn>
                              </p:par>
                            </p:childTnLst>
                          </p:cTn>
                        </p:par>
                      </p:childTnLst>
                    </p:cTn>
                  </p:par>
                  <p:par>
                    <p:cTn id="151" fill="hold">
                      <p:stCondLst>
                        <p:cond delay="indefinite"/>
                      </p:stCondLst>
                      <p:childTnLst>
                        <p:par>
                          <p:cTn id="152" fill="hold">
                            <p:stCondLst>
                              <p:cond delay="0"/>
                            </p:stCondLst>
                            <p:childTnLst>
                              <p:par>
                                <p:cTn id="153" presetID="25" presetClass="entr" presetSubtype="0" fill="hold" nodeType="click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156"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157"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158" dur="1000" fill="hold"/>
                                        <p:tgtEl>
                                          <p:spTgt spid="18"/>
                                        </p:tgtEl>
                                        <p:attrNameLst>
                                          <p:attrName>ppt_h</p:attrName>
                                        </p:attrNameLst>
                                      </p:cBhvr>
                                      <p:tavLst>
                                        <p:tav tm="0">
                                          <p:val>
                                            <p:strVal val="#ppt_h"/>
                                          </p:val>
                                        </p:tav>
                                        <p:tav tm="100000">
                                          <p:val>
                                            <p:strVal val="#ppt_h"/>
                                          </p:val>
                                        </p:tav>
                                      </p:tavLst>
                                    </p:anim>
                                    <p:anim calcmode="lin" valueType="num">
                                      <p:cBhvr>
                                        <p:cTn id="159"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160"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161"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162" dur="1000" decel="50000">
                                          <p:stCondLst>
                                            <p:cond delay="0"/>
                                          </p:stCondLst>
                                        </p:cTn>
                                        <p:tgtEl>
                                          <p:spTgt spid="18"/>
                                        </p:tgtEl>
                                      </p:cBhvr>
                                    </p:animEffect>
                                  </p:childTnLst>
                                </p:cTn>
                              </p:par>
                              <p:par>
                                <p:cTn id="163" presetID="25" presetClass="entr" presetSubtype="0" fill="hold" nodeType="withEffect">
                                  <p:stCondLst>
                                    <p:cond delay="0"/>
                                  </p:stCondLst>
                                  <p:childTnLst>
                                    <p:set>
                                      <p:cBhvr>
                                        <p:cTn id="164" dur="1" fill="hold">
                                          <p:stCondLst>
                                            <p:cond delay="0"/>
                                          </p:stCondLst>
                                        </p:cTn>
                                        <p:tgtEl>
                                          <p:spTgt spid="19"/>
                                        </p:tgtEl>
                                        <p:attrNameLst>
                                          <p:attrName>style.visibility</p:attrName>
                                        </p:attrNameLst>
                                      </p:cBhvr>
                                      <p:to>
                                        <p:strVal val="visible"/>
                                      </p:to>
                                    </p:set>
                                    <p:anim calcmode="lin" valueType="num">
                                      <p:cBhvr>
                                        <p:cTn id="165" dur="50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166" dur="50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167" dur="500" accel="50000" fill="hold">
                                          <p:stCondLst>
                                            <p:cond delay="500"/>
                                          </p:stCondLst>
                                        </p:cTn>
                                        <p:tgtEl>
                                          <p:spTgt spid="19"/>
                                        </p:tgtEl>
                                        <p:attrNameLst>
                                          <p:attrName>ppt_w</p:attrName>
                                        </p:attrNameLst>
                                      </p:cBhvr>
                                      <p:tavLst>
                                        <p:tav tm="0">
                                          <p:val>
                                            <p:strVal val="#ppt_w*.05"/>
                                          </p:val>
                                        </p:tav>
                                        <p:tav tm="100000">
                                          <p:val>
                                            <p:strVal val="#ppt_w"/>
                                          </p:val>
                                        </p:tav>
                                      </p:tavLst>
                                    </p:anim>
                                    <p:anim calcmode="lin" valueType="num">
                                      <p:cBhvr>
                                        <p:cTn id="168" dur="1000" fill="hold"/>
                                        <p:tgtEl>
                                          <p:spTgt spid="19"/>
                                        </p:tgtEl>
                                        <p:attrNameLst>
                                          <p:attrName>ppt_h</p:attrName>
                                        </p:attrNameLst>
                                      </p:cBhvr>
                                      <p:tavLst>
                                        <p:tav tm="0">
                                          <p:val>
                                            <p:strVal val="#ppt_h"/>
                                          </p:val>
                                        </p:tav>
                                        <p:tav tm="100000">
                                          <p:val>
                                            <p:strVal val="#ppt_h"/>
                                          </p:val>
                                        </p:tav>
                                      </p:tavLst>
                                    </p:anim>
                                    <p:anim calcmode="lin" valueType="num">
                                      <p:cBhvr>
                                        <p:cTn id="169" dur="50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170" dur="50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171" dur="500" accel="50000" fill="hold">
                                          <p:stCondLst>
                                            <p:cond delay="500"/>
                                          </p:stCondLst>
                                        </p:cTn>
                                        <p:tgtEl>
                                          <p:spTgt spid="19"/>
                                        </p:tgtEl>
                                        <p:attrNameLst>
                                          <p:attrName>ppt_y</p:attrName>
                                        </p:attrNameLst>
                                      </p:cBhvr>
                                      <p:tavLst>
                                        <p:tav tm="0">
                                          <p:val>
                                            <p:strVal val="#ppt_y+.1"/>
                                          </p:val>
                                        </p:tav>
                                        <p:tav tm="100000">
                                          <p:val>
                                            <p:strVal val="#ppt_y"/>
                                          </p:val>
                                        </p:tav>
                                      </p:tavLst>
                                    </p:anim>
                                    <p:animEffect transition="in" filter="fade">
                                      <p:cBhvr>
                                        <p:cTn id="172" dur="1000" decel="50000">
                                          <p:stCondLst>
                                            <p:cond delay="0"/>
                                          </p:stCondLst>
                                        </p:cTn>
                                        <p:tgtEl>
                                          <p:spTgt spid="19"/>
                                        </p:tgtEl>
                                      </p:cBhvr>
                                    </p:animEffect>
                                  </p:childTnLst>
                                </p:cTn>
                              </p:par>
                            </p:childTnLst>
                          </p:cTn>
                        </p:par>
                      </p:childTnLst>
                    </p:cTn>
                  </p:par>
                  <p:par>
                    <p:cTn id="173" fill="hold">
                      <p:stCondLst>
                        <p:cond delay="indefinite"/>
                      </p:stCondLst>
                      <p:childTnLst>
                        <p:par>
                          <p:cTn id="174" fill="hold">
                            <p:stCondLst>
                              <p:cond delay="0"/>
                            </p:stCondLst>
                            <p:childTnLst>
                              <p:par>
                                <p:cTn id="175" presetID="25" presetClass="entr" presetSubtype="0" fill="hold" grpId="0" nodeType="clickEffect">
                                  <p:stCondLst>
                                    <p:cond delay="0"/>
                                  </p:stCondLst>
                                  <p:childTnLst>
                                    <p:set>
                                      <p:cBhvr>
                                        <p:cTn id="176" dur="1" fill="hold">
                                          <p:stCondLst>
                                            <p:cond delay="0"/>
                                          </p:stCondLst>
                                        </p:cTn>
                                        <p:tgtEl>
                                          <p:spTgt spid="20"/>
                                        </p:tgtEl>
                                        <p:attrNameLst>
                                          <p:attrName>style.visibility</p:attrName>
                                        </p:attrNameLst>
                                      </p:cBhvr>
                                      <p:to>
                                        <p:strVal val="visible"/>
                                      </p:to>
                                    </p:set>
                                    <p:anim calcmode="lin" valueType="num">
                                      <p:cBhvr>
                                        <p:cTn id="177"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178"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179"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180" dur="1000" fill="hold"/>
                                        <p:tgtEl>
                                          <p:spTgt spid="20"/>
                                        </p:tgtEl>
                                        <p:attrNameLst>
                                          <p:attrName>ppt_h</p:attrName>
                                        </p:attrNameLst>
                                      </p:cBhvr>
                                      <p:tavLst>
                                        <p:tav tm="0">
                                          <p:val>
                                            <p:strVal val="#ppt_h"/>
                                          </p:val>
                                        </p:tav>
                                        <p:tav tm="100000">
                                          <p:val>
                                            <p:strVal val="#ppt_h"/>
                                          </p:val>
                                        </p:tav>
                                      </p:tavLst>
                                    </p:anim>
                                    <p:anim calcmode="lin" valueType="num">
                                      <p:cBhvr>
                                        <p:cTn id="181"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182"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183"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184" dur="1000" decel="50000">
                                          <p:stCondLst>
                                            <p:cond delay="0"/>
                                          </p:stCondLst>
                                        </p:cTn>
                                        <p:tgtEl>
                                          <p:spTgt spid="20"/>
                                        </p:tgtEl>
                                      </p:cBhvr>
                                    </p:animEffect>
                                  </p:childTnLst>
                                </p:cTn>
                              </p:par>
                            </p:childTnLst>
                          </p:cTn>
                        </p:par>
                      </p:childTnLst>
                    </p:cTn>
                  </p:par>
                  <p:par>
                    <p:cTn id="185" fill="hold">
                      <p:stCondLst>
                        <p:cond delay="indefinite"/>
                      </p:stCondLst>
                      <p:childTnLst>
                        <p:par>
                          <p:cTn id="186" fill="hold">
                            <p:stCondLst>
                              <p:cond delay="0"/>
                            </p:stCondLst>
                            <p:childTnLst>
                              <p:par>
                                <p:cTn id="187" presetID="3" presetClass="exit" presetSubtype="10" fill="hold" grpId="2" nodeType="clickEffect">
                                  <p:stCondLst>
                                    <p:cond delay="0"/>
                                  </p:stCondLst>
                                  <p:childTnLst>
                                    <p:animEffect transition="out" filter="blinds(horizontal)">
                                      <p:cBhvr>
                                        <p:cTn id="188" dur="500"/>
                                        <p:tgtEl>
                                          <p:spTgt spid="20"/>
                                        </p:tgtEl>
                                      </p:cBhvr>
                                    </p:animEffect>
                                    <p:set>
                                      <p:cBhvr>
                                        <p:cTn id="189" dur="1" fill="hold">
                                          <p:stCondLst>
                                            <p:cond delay="499"/>
                                          </p:stCondLst>
                                        </p:cTn>
                                        <p:tgtEl>
                                          <p:spTgt spid="20"/>
                                        </p:tgtEl>
                                        <p:attrNameLst>
                                          <p:attrName>style.visibility</p:attrName>
                                        </p:attrNameLst>
                                      </p:cBhvr>
                                      <p:to>
                                        <p:strVal val="hidden"/>
                                      </p:to>
                                    </p:set>
                                  </p:childTnLst>
                                </p:cTn>
                              </p:par>
                              <p:par>
                                <p:cTn id="190" presetID="3" presetClass="exit" presetSubtype="10" fill="hold" nodeType="withEffect">
                                  <p:stCondLst>
                                    <p:cond delay="0"/>
                                  </p:stCondLst>
                                  <p:childTnLst>
                                    <p:animEffect transition="out" filter="blinds(horizontal)">
                                      <p:cBhvr>
                                        <p:cTn id="191" dur="500"/>
                                        <p:tgtEl>
                                          <p:spTgt spid="18"/>
                                        </p:tgtEl>
                                      </p:cBhvr>
                                    </p:animEffect>
                                    <p:set>
                                      <p:cBhvr>
                                        <p:cTn id="192" dur="1" fill="hold">
                                          <p:stCondLst>
                                            <p:cond delay="499"/>
                                          </p:stCondLst>
                                        </p:cTn>
                                        <p:tgtEl>
                                          <p:spTgt spid="18"/>
                                        </p:tgtEl>
                                        <p:attrNameLst>
                                          <p:attrName>style.visibility</p:attrName>
                                        </p:attrNameLst>
                                      </p:cBhvr>
                                      <p:to>
                                        <p:strVal val="hidden"/>
                                      </p:to>
                                    </p:set>
                                  </p:childTnLst>
                                </p:cTn>
                              </p:par>
                              <p:par>
                                <p:cTn id="193" presetID="3" presetClass="exit" presetSubtype="10" fill="hold" nodeType="withEffect">
                                  <p:stCondLst>
                                    <p:cond delay="0"/>
                                  </p:stCondLst>
                                  <p:childTnLst>
                                    <p:animEffect transition="out" filter="blinds(horizontal)">
                                      <p:cBhvr>
                                        <p:cTn id="194" dur="500"/>
                                        <p:tgtEl>
                                          <p:spTgt spid="19"/>
                                        </p:tgtEl>
                                      </p:cBhvr>
                                    </p:animEffect>
                                    <p:set>
                                      <p:cBhvr>
                                        <p:cTn id="195"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2" grpId="2" animBg="1"/>
      <p:bldP spid="14" grpId="0" bldLvl="0" animBg="1"/>
      <p:bldP spid="14" grpId="1" animBg="1"/>
      <p:bldP spid="14" grpId="2" bldLvl="0" animBg="1"/>
      <p:bldP spid="17" grpId="0" bldLvl="0" animBg="1"/>
      <p:bldP spid="17" grpId="1" animBg="1"/>
      <p:bldP spid="17" grpId="2" bldLvl="0" animBg="1"/>
      <p:bldP spid="20" grpId="0" bldLvl="0" animBg="1"/>
      <p:bldP spid="20" grpId="1" animBg="1"/>
      <p:bldP spid="20" grpId="2" bldLvl="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rot="10800000" flipH="1">
            <a:off x="-396491" y="-122252"/>
            <a:ext cx="9667729" cy="5388004"/>
          </a:xfrm>
          <a:prstGeom prst="rect">
            <a:avLst/>
          </a:prstGeom>
        </p:spPr>
      </p:pic>
      <p:pic>
        <p:nvPicPr>
          <p:cNvPr id="4" name="图片 3" descr="2"/>
          <p:cNvPicPr>
            <a:picLocks noChangeAspect="1"/>
          </p:cNvPicPr>
          <p:nvPr/>
        </p:nvPicPr>
        <p:blipFill>
          <a:blip r:embed="rId3"/>
          <a:stretch>
            <a:fillRect/>
          </a:stretch>
        </p:blipFill>
        <p:spPr>
          <a:xfrm>
            <a:off x="3175" y="0"/>
            <a:ext cx="9140825" cy="5443220"/>
          </a:xfrm>
          <a:prstGeom prst="rect">
            <a:avLst/>
          </a:prstGeom>
        </p:spPr>
      </p:pic>
      <p:sp>
        <p:nvSpPr>
          <p:cNvPr id="6" name="圆角矩形 5"/>
          <p:cNvSpPr/>
          <p:nvPr/>
        </p:nvSpPr>
        <p:spPr>
          <a:xfrm>
            <a:off x="3778885" y="99695"/>
            <a:ext cx="2488565" cy="422910"/>
          </a:xfrm>
          <a:prstGeom prst="roundRect">
            <a:avLst/>
          </a:prstGeom>
          <a:gradFill>
            <a:gsLst>
              <a:gs pos="0">
                <a:srgbClr val="FEE042"/>
              </a:gs>
              <a:gs pos="100000">
                <a:srgbClr val="FB7894"/>
              </a:gs>
            </a:gsLst>
            <a:lin ang="2700000" scaled="1"/>
          </a:gradFill>
          <a:ln w="28575">
            <a:gradFill>
              <a:gsLst>
                <a:gs pos="50000">
                  <a:schemeClr val="accent3"/>
                </a:gs>
                <a:gs pos="0">
                  <a:schemeClr val="accent3">
                    <a:lumMod val="25000"/>
                    <a:lumOff val="75000"/>
                  </a:schemeClr>
                </a:gs>
                <a:gs pos="100000">
                  <a:schemeClr val="accent3">
                    <a:lumMod val="85000"/>
                  </a:schemeClr>
                </a:gs>
              </a:gsLst>
              <a:lin ang="5400000" scaled="0"/>
            </a:gra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2800">
                <a:solidFill>
                  <a:schemeClr val="tx1"/>
                </a:solidFill>
                <a:latin typeface="Times New Roman" panose="02020603050405020304" charset="0"/>
                <a:ea typeface="宋体" panose="02010600030101010101" pitchFamily="2" charset="-122"/>
                <a:cs typeface="Times New Roman" panose="02020603050405020304" charset="0"/>
                <a:sym typeface="+mn-ea"/>
              </a:rPr>
              <a:t>原创作品</a:t>
            </a:r>
            <a:endParaRPr lang="zh-CN" altLang="en-US" sz="2800">
              <a:solidFill>
                <a:schemeClr val="tx1"/>
              </a:solidFill>
              <a:latin typeface="Times New Roman" panose="02020603050405020304" charset="0"/>
              <a:ea typeface="宋体" panose="02010600030101010101" pitchFamily="2" charset="-122"/>
              <a:cs typeface="Times New Roman" panose="02020603050405020304" charset="0"/>
              <a:sym typeface="+mn-ea"/>
            </a:endParaRPr>
          </a:p>
        </p:txBody>
      </p:sp>
      <p:pic>
        <p:nvPicPr>
          <p:cNvPr id="7" name="图片 6"/>
          <p:cNvPicPr>
            <a:picLocks noChangeAspect="1"/>
          </p:cNvPicPr>
          <p:nvPr/>
        </p:nvPicPr>
        <p:blipFill>
          <a:blip r:embed="rId4"/>
          <a:srcRect l="5132" t="46383" r="5140" b="23946"/>
          <a:stretch>
            <a:fillRect/>
          </a:stretch>
        </p:blipFill>
        <p:spPr>
          <a:xfrm>
            <a:off x="311150" y="522605"/>
            <a:ext cx="8566785" cy="4462780"/>
          </a:xfrm>
          <a:prstGeom prst="rect">
            <a:avLst/>
          </a:prstGeom>
        </p:spPr>
      </p:pic>
      <p:sp>
        <p:nvSpPr>
          <p:cNvPr id="5" name="文本框 4"/>
          <p:cNvSpPr txBox="1"/>
          <p:nvPr/>
        </p:nvSpPr>
        <p:spPr>
          <a:xfrm>
            <a:off x="4283710" y="1563370"/>
            <a:ext cx="721995" cy="368300"/>
          </a:xfrm>
          <a:prstGeom prst="rect">
            <a:avLst/>
          </a:prstGeom>
          <a:noFill/>
          <a:ln w="28575">
            <a:solidFill>
              <a:srgbClr val="FF0000"/>
            </a:solidFill>
          </a:ln>
          <a:extLst>
            <a:ext uri="{909E8E84-426E-40DD-AFC4-6F175D3DCCD1}">
              <a14:hiddenFill xmlns:a14="http://schemas.microsoft.com/office/drawing/2010/main">
                <a:solidFill>
                  <a:srgbClr val="FF0000"/>
                </a:solidFill>
              </a14:hiddenFill>
            </a:ext>
          </a:extLst>
        </p:spPr>
        <p:txBody>
          <a:bodyPr wrap="square" rtlCol="0">
            <a:spAutoFit/>
          </a:bodyPr>
          <a:lstStyle/>
          <a:p>
            <a:endParaRPr lang="zh-CN" altLang="en-US"/>
          </a:p>
        </p:txBody>
      </p:sp>
      <p:sp>
        <p:nvSpPr>
          <p:cNvPr id="17" name="云形标注 16"/>
          <p:cNvSpPr/>
          <p:nvPr/>
        </p:nvSpPr>
        <p:spPr>
          <a:xfrm>
            <a:off x="3707765" y="555625"/>
            <a:ext cx="2692400" cy="777875"/>
          </a:xfrm>
          <a:prstGeom prst="cloudCallout">
            <a:avLst/>
          </a:prstGeom>
          <a:gradFill>
            <a:gsLst>
              <a:gs pos="50000">
                <a:schemeClr val="accent4"/>
              </a:gs>
              <a:gs pos="0">
                <a:schemeClr val="accent4">
                  <a:lumMod val="25000"/>
                  <a:lumOff val="75000"/>
                </a:schemeClr>
              </a:gs>
              <a:gs pos="100000">
                <a:schemeClr val="accent4">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sz="2400">
                <a:solidFill>
                  <a:schemeClr val="tx1"/>
                </a:solidFill>
                <a:latin typeface="Times New Roman" panose="02020603050405020304" charset="0"/>
                <a:ea typeface="楷体" panose="02010609060101010101" charset="-122"/>
                <a:cs typeface="Times New Roman" panose="02020603050405020304" charset="0"/>
                <a:sym typeface="+mn-ea"/>
              </a:rPr>
              <a:t>her </a:t>
            </a:r>
            <a:r>
              <a:rPr lang="zh-CN" altLang="en-US" sz="2400">
                <a:solidFill>
                  <a:schemeClr val="tx1"/>
                </a:solidFill>
                <a:latin typeface="Times New Roman" panose="02020603050405020304" charset="0"/>
                <a:ea typeface="楷体" panose="02010609060101010101" charset="-122"/>
                <a:cs typeface="Times New Roman" panose="02020603050405020304" charset="0"/>
                <a:sym typeface="+mn-ea"/>
              </a:rPr>
              <a:t>改为</a:t>
            </a:r>
            <a:r>
              <a:rPr lang="en-US" altLang="zh-CN" sz="2400">
                <a:solidFill>
                  <a:schemeClr val="tx1"/>
                </a:solidFill>
                <a:latin typeface="Times New Roman" panose="02020603050405020304" charset="0"/>
                <a:ea typeface="楷体" panose="02010609060101010101" charset="-122"/>
                <a:cs typeface="Times New Roman" panose="02020603050405020304" charset="0"/>
                <a:sym typeface="+mn-ea"/>
              </a:rPr>
              <a:t>his</a:t>
            </a:r>
            <a:endParaRPr lang="zh-CN" altLang="en-US" sz="2400">
              <a:solidFill>
                <a:schemeClr val="tx1"/>
              </a:solidFill>
              <a:latin typeface="Times New Roman" panose="02020603050405020304" charset="0"/>
              <a:ea typeface="楷体" panose="02010609060101010101" charset="-122"/>
              <a:cs typeface="Times New Roman" panose="02020603050405020304" charset="0"/>
              <a:sym typeface="+mn-ea"/>
            </a:endParaRPr>
          </a:p>
        </p:txBody>
      </p:sp>
      <p:sp>
        <p:nvSpPr>
          <p:cNvPr id="8" name="文本框 7"/>
          <p:cNvSpPr txBox="1"/>
          <p:nvPr/>
        </p:nvSpPr>
        <p:spPr>
          <a:xfrm>
            <a:off x="2555875" y="1995805"/>
            <a:ext cx="3959860" cy="411480"/>
          </a:xfrm>
          <a:prstGeom prst="rect">
            <a:avLst/>
          </a:prstGeom>
          <a:noFill/>
          <a:ln w="28575">
            <a:solidFill>
              <a:srgbClr val="FF0000"/>
            </a:solidFill>
          </a:ln>
          <a:extLst>
            <a:ext uri="{909E8E84-426E-40DD-AFC4-6F175D3DCCD1}">
              <a14:hiddenFill xmlns:a14="http://schemas.microsoft.com/office/drawing/2010/main">
                <a:solidFill>
                  <a:srgbClr val="FF0000"/>
                </a:solidFill>
              </a14:hiddenFill>
            </a:ext>
          </a:extLst>
        </p:spPr>
        <p:txBody>
          <a:bodyPr wrap="square" rtlCol="0">
            <a:noAutofit/>
          </a:bodyPr>
          <a:lstStyle/>
          <a:p>
            <a:endParaRPr lang="zh-CN" altLang="en-US"/>
          </a:p>
        </p:txBody>
      </p:sp>
      <p:sp>
        <p:nvSpPr>
          <p:cNvPr id="9" name="云形标注 8"/>
          <p:cNvSpPr/>
          <p:nvPr/>
        </p:nvSpPr>
        <p:spPr>
          <a:xfrm>
            <a:off x="1403985" y="915670"/>
            <a:ext cx="6126480" cy="995680"/>
          </a:xfrm>
          <a:prstGeom prst="cloudCallout">
            <a:avLst/>
          </a:prstGeom>
          <a:gradFill>
            <a:gsLst>
              <a:gs pos="50000">
                <a:schemeClr val="accent4"/>
              </a:gs>
              <a:gs pos="0">
                <a:schemeClr val="accent4">
                  <a:lumMod val="25000"/>
                  <a:lumOff val="75000"/>
                </a:schemeClr>
              </a:gs>
              <a:gs pos="100000">
                <a:schemeClr val="accent4">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sz="2400">
                <a:solidFill>
                  <a:schemeClr val="tx1"/>
                </a:solidFill>
                <a:latin typeface="Times New Roman" panose="02020603050405020304" charset="0"/>
                <a:ea typeface="楷体" panose="02010609060101010101" charset="-122"/>
                <a:cs typeface="Times New Roman" panose="02020603050405020304" charset="0"/>
                <a:sym typeface="+mn-ea"/>
              </a:rPr>
              <a:t>in a cracking voice explaining</a:t>
            </a:r>
            <a:endParaRPr lang="zh-CN" altLang="en-US" sz="2400">
              <a:solidFill>
                <a:schemeClr val="tx1"/>
              </a:solidFill>
              <a:latin typeface="Times New Roman" panose="02020603050405020304" charset="0"/>
              <a:ea typeface="楷体" panose="02010609060101010101" charset="-122"/>
              <a:cs typeface="Times New Roman" panose="02020603050405020304" charset="0"/>
              <a:sym typeface="+mn-ea"/>
            </a:endParaRPr>
          </a:p>
        </p:txBody>
      </p:sp>
      <p:cxnSp>
        <p:nvCxnSpPr>
          <p:cNvPr id="18" name="直接连接符 17"/>
          <p:cNvCxnSpPr/>
          <p:nvPr/>
        </p:nvCxnSpPr>
        <p:spPr>
          <a:xfrm flipV="1">
            <a:off x="611505" y="4290060"/>
            <a:ext cx="6049010" cy="71755"/>
          </a:xfrm>
          <a:prstGeom prst="line">
            <a:avLst/>
          </a:prstGeom>
          <a:ln w="28575">
            <a:solidFill>
              <a:srgbClr val="F92557"/>
            </a:solidFill>
          </a:ln>
        </p:spPr>
        <p:style>
          <a:lnRef idx="2">
            <a:schemeClr val="accent1"/>
          </a:lnRef>
          <a:fillRef idx="0">
            <a:srgbClr val="FFFFFF"/>
          </a:fillRef>
          <a:effectRef idx="0">
            <a:srgbClr val="FFFFFF"/>
          </a:effectRef>
          <a:fontRef idx="minor">
            <a:schemeClr val="tx1"/>
          </a:fontRef>
        </p:style>
      </p:cxnSp>
      <p:cxnSp>
        <p:nvCxnSpPr>
          <p:cNvPr id="12" name="直接连接符 11"/>
          <p:cNvCxnSpPr/>
          <p:nvPr/>
        </p:nvCxnSpPr>
        <p:spPr>
          <a:xfrm flipV="1">
            <a:off x="1331595" y="4732020"/>
            <a:ext cx="6624955" cy="71755"/>
          </a:xfrm>
          <a:prstGeom prst="line">
            <a:avLst/>
          </a:prstGeom>
          <a:ln w="28575">
            <a:solidFill>
              <a:srgbClr val="F92557"/>
            </a:solidFill>
          </a:ln>
        </p:spPr>
        <p:style>
          <a:lnRef idx="2">
            <a:schemeClr val="accent1"/>
          </a:lnRef>
          <a:fillRef idx="0">
            <a:srgbClr val="FFFFFF"/>
          </a:fillRef>
          <a:effectRef idx="0">
            <a:srgbClr val="FFFFFF"/>
          </a:effectRef>
          <a:fontRef idx="minor">
            <a:schemeClr val="tx1"/>
          </a:fontRef>
        </p:style>
      </p:cxnSp>
      <p:sp>
        <p:nvSpPr>
          <p:cNvPr id="14" name="云形标注 13"/>
          <p:cNvSpPr/>
          <p:nvPr/>
        </p:nvSpPr>
        <p:spPr>
          <a:xfrm>
            <a:off x="1187450" y="2762885"/>
            <a:ext cx="7028815" cy="1157605"/>
          </a:xfrm>
          <a:prstGeom prst="cloudCallout">
            <a:avLst/>
          </a:prstGeom>
          <a:gradFill>
            <a:gsLst>
              <a:gs pos="50000">
                <a:schemeClr val="accent4"/>
              </a:gs>
              <a:gs pos="0">
                <a:schemeClr val="accent4">
                  <a:lumMod val="25000"/>
                  <a:lumOff val="75000"/>
                </a:schemeClr>
              </a:gs>
              <a:gs pos="100000">
                <a:schemeClr val="accent4">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400">
                <a:solidFill>
                  <a:schemeClr val="tx1"/>
                </a:solidFill>
                <a:latin typeface="Times New Roman" panose="02020603050405020304" charset="0"/>
                <a:ea typeface="楷体" panose="02010609060101010101" charset="-122"/>
                <a:cs typeface="Times New Roman" panose="02020603050405020304" charset="0"/>
                <a:sym typeface="+mn-ea"/>
              </a:rPr>
              <a:t>呼应原文；这个男人不是小偷。</a:t>
            </a:r>
            <a:endParaRPr lang="zh-CN" altLang="en-US" sz="2400">
              <a:solidFill>
                <a:schemeClr val="tx1"/>
              </a:solidFill>
              <a:latin typeface="Times New Roman" panose="02020603050405020304" charset="0"/>
              <a:ea typeface="楷体" panose="02010609060101010101" charset="-122"/>
              <a:cs typeface="Times New Roman" panose="02020603050405020304" charset="0"/>
              <a:sym typeface="+mn-ea"/>
            </a:endParaRPr>
          </a:p>
        </p:txBody>
      </p:sp>
      <p:sp>
        <p:nvSpPr>
          <p:cNvPr id="15" name="云形标注 14"/>
          <p:cNvSpPr/>
          <p:nvPr/>
        </p:nvSpPr>
        <p:spPr>
          <a:xfrm>
            <a:off x="851535" y="3694430"/>
            <a:ext cx="7879080" cy="1010285"/>
          </a:xfrm>
          <a:prstGeom prst="cloudCallout">
            <a:avLst/>
          </a:prstGeom>
          <a:gradFill>
            <a:gsLst>
              <a:gs pos="50000">
                <a:schemeClr val="accent4"/>
              </a:gs>
              <a:gs pos="0">
                <a:schemeClr val="accent4">
                  <a:lumMod val="25000"/>
                  <a:lumOff val="75000"/>
                </a:schemeClr>
              </a:gs>
              <a:gs pos="100000">
                <a:schemeClr val="accent4">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400">
                <a:solidFill>
                  <a:schemeClr val="tx1"/>
                </a:solidFill>
                <a:latin typeface="Times New Roman" panose="02020603050405020304" charset="0"/>
                <a:ea typeface="楷体" panose="02010609060101010101" charset="-122"/>
                <a:cs typeface="Times New Roman" panose="02020603050405020304" charset="0"/>
                <a:sym typeface="+mn-ea"/>
              </a:rPr>
              <a:t>结尾处倘若能加一两句升华，</a:t>
            </a:r>
            <a:endParaRPr lang="zh-CN" altLang="en-US" sz="2400">
              <a:solidFill>
                <a:schemeClr val="tx1"/>
              </a:solidFill>
              <a:latin typeface="Times New Roman" panose="02020603050405020304" charset="0"/>
              <a:ea typeface="楷体" panose="02010609060101010101" charset="-122"/>
              <a:cs typeface="Times New Roman" panose="02020603050405020304" charset="0"/>
              <a:sym typeface="+mn-ea"/>
            </a:endParaRPr>
          </a:p>
          <a:p>
            <a:pPr algn="ctr"/>
            <a:r>
              <a:rPr lang="zh-CN" altLang="en-US" sz="2400">
                <a:solidFill>
                  <a:schemeClr val="tx1"/>
                </a:solidFill>
                <a:latin typeface="Times New Roman" panose="02020603050405020304" charset="0"/>
                <a:ea typeface="楷体" panose="02010609060101010101" charset="-122"/>
                <a:cs typeface="Times New Roman" panose="02020603050405020304" charset="0"/>
                <a:sym typeface="+mn-ea"/>
              </a:rPr>
              <a:t>内容会更丰满。</a:t>
            </a:r>
            <a:endParaRPr lang="zh-CN" altLang="en-US" sz="2400">
              <a:solidFill>
                <a:schemeClr val="tx1"/>
              </a:solidFill>
              <a:latin typeface="Times New Roman" panose="02020603050405020304" charset="0"/>
              <a:ea typeface="楷体" panose="02010609060101010101" charset="-122"/>
              <a:cs typeface="Times New Roman" panose="02020603050405020304" charset="0"/>
              <a:sym typeface="+mn-ea"/>
            </a:endParaRPr>
          </a:p>
        </p:txBody>
      </p:sp>
      <p:pic>
        <p:nvPicPr>
          <p:cNvPr id="5124" name="图片 6" descr="logo横版 png"/>
          <p:cNvPicPr>
            <a:picLocks noChangeAspect="1"/>
          </p:cNvPicPr>
          <p:nvPr/>
        </p:nvPicPr>
        <p:blipFill>
          <a:blip r:embed="rId5"/>
          <a:stretch>
            <a:fillRect/>
          </a:stretch>
        </p:blipFill>
        <p:spPr>
          <a:xfrm>
            <a:off x="8277225" y="198755"/>
            <a:ext cx="608013" cy="642938"/>
          </a:xfrm>
          <a:prstGeom prst="rect">
            <a:avLst/>
          </a:prstGeom>
          <a:noFill/>
          <a:ln w="9525">
            <a:noFill/>
          </a:ln>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22" dur="1000" fill="hold"/>
                                        <p:tgtEl>
                                          <p:spTgt spid="17"/>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xit" presetSubtype="10" fill="hold" grpId="2" nodeType="clickEffect">
                                  <p:stCondLst>
                                    <p:cond delay="0"/>
                                  </p:stCondLst>
                                  <p:childTnLst>
                                    <p:animEffect transition="out" filter="blinds(horizontal)">
                                      <p:cBhvr>
                                        <p:cTn id="30" dur="500"/>
                                        <p:tgtEl>
                                          <p:spTgt spid="5"/>
                                        </p:tgtEl>
                                      </p:cBhvr>
                                    </p:animEffect>
                                    <p:set>
                                      <p:cBhvr>
                                        <p:cTn id="31" dur="1" fill="hold">
                                          <p:stCondLst>
                                            <p:cond delay="499"/>
                                          </p:stCondLst>
                                        </p:cTn>
                                        <p:tgtEl>
                                          <p:spTgt spid="5"/>
                                        </p:tgtEl>
                                        <p:attrNameLst>
                                          <p:attrName>style.visibility</p:attrName>
                                        </p:attrNameLst>
                                      </p:cBhvr>
                                      <p:to>
                                        <p:strVal val="hidden"/>
                                      </p:to>
                                    </p:set>
                                  </p:childTnLst>
                                </p:cTn>
                              </p:par>
                              <p:par>
                                <p:cTn id="32" presetID="3" presetClass="exit" presetSubtype="10" fill="hold" grpId="2" nodeType="withEffect">
                                  <p:stCondLst>
                                    <p:cond delay="0"/>
                                  </p:stCondLst>
                                  <p:childTnLst>
                                    <p:animEffect transition="out" filter="blinds(horizontal)">
                                      <p:cBhvr>
                                        <p:cTn id="33" dur="500"/>
                                        <p:tgtEl>
                                          <p:spTgt spid="17"/>
                                        </p:tgtEl>
                                      </p:cBhvr>
                                    </p:animEffect>
                                    <p:set>
                                      <p:cBhvr>
                                        <p:cTn id="34" dur="1" fill="hold">
                                          <p:stCondLst>
                                            <p:cond delay="499"/>
                                          </p:stCondLst>
                                        </p:cTn>
                                        <p:tgtEl>
                                          <p:spTgt spid="17"/>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42" dur="1000" fill="hold"/>
                                        <p:tgtEl>
                                          <p:spTgt spid="8"/>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25" presetClass="entr" presetSubtype="0"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54" dur="1000" fill="hold"/>
                                        <p:tgtEl>
                                          <p:spTgt spid="9"/>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9"/>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xit" presetSubtype="10" fill="hold" grpId="2" nodeType="clickEffect">
                                  <p:stCondLst>
                                    <p:cond delay="0"/>
                                  </p:stCondLst>
                                  <p:childTnLst>
                                    <p:animEffect transition="out" filter="blinds(horizontal)">
                                      <p:cBhvr>
                                        <p:cTn id="62" dur="500"/>
                                        <p:tgtEl>
                                          <p:spTgt spid="9"/>
                                        </p:tgtEl>
                                      </p:cBhvr>
                                    </p:animEffect>
                                    <p:set>
                                      <p:cBhvr>
                                        <p:cTn id="63" dur="1" fill="hold">
                                          <p:stCondLst>
                                            <p:cond delay="499"/>
                                          </p:stCondLst>
                                        </p:cTn>
                                        <p:tgtEl>
                                          <p:spTgt spid="9"/>
                                        </p:tgtEl>
                                        <p:attrNameLst>
                                          <p:attrName>style.visibility</p:attrName>
                                        </p:attrNameLst>
                                      </p:cBhvr>
                                      <p:to>
                                        <p:strVal val="hidden"/>
                                      </p:to>
                                    </p:set>
                                  </p:childTnLst>
                                </p:cTn>
                              </p:par>
                              <p:par>
                                <p:cTn id="64" presetID="3" presetClass="exit" presetSubtype="10" fill="hold" grpId="2" nodeType="withEffect">
                                  <p:stCondLst>
                                    <p:cond delay="0"/>
                                  </p:stCondLst>
                                  <p:childTnLst>
                                    <p:animEffect transition="out" filter="blinds(horizontal)">
                                      <p:cBhvr>
                                        <p:cTn id="65" dur="500"/>
                                        <p:tgtEl>
                                          <p:spTgt spid="8"/>
                                        </p:tgtEl>
                                      </p:cBhvr>
                                    </p:animEffect>
                                    <p:set>
                                      <p:cBhvr>
                                        <p:cTn id="66" dur="1" fill="hold">
                                          <p:stCondLst>
                                            <p:cond delay="499"/>
                                          </p:stCondLst>
                                        </p:cTn>
                                        <p:tgtEl>
                                          <p:spTgt spid="8"/>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25" presetClass="entr" presetSubtype="0" fill="hold" nodeType="clickEffect">
                                  <p:stCondLst>
                                    <p:cond delay="0"/>
                                  </p:stCondLst>
                                  <p:childTnLst>
                                    <p:set>
                                      <p:cBhvr>
                                        <p:cTn id="70" dur="1" fill="hold">
                                          <p:stCondLst>
                                            <p:cond delay="0"/>
                                          </p:stCondLst>
                                        </p:cTn>
                                        <p:tgtEl>
                                          <p:spTgt spid="18"/>
                                        </p:tgtEl>
                                        <p:attrNameLst>
                                          <p:attrName>style.visibility</p:attrName>
                                        </p:attrNameLst>
                                      </p:cBhvr>
                                      <p:to>
                                        <p:strVal val="visible"/>
                                      </p:to>
                                    </p:set>
                                    <p:anim calcmode="lin" valueType="num">
                                      <p:cBhvr>
                                        <p:cTn id="71"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72"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73"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74" dur="1000" fill="hold"/>
                                        <p:tgtEl>
                                          <p:spTgt spid="18"/>
                                        </p:tgtEl>
                                        <p:attrNameLst>
                                          <p:attrName>ppt_h</p:attrName>
                                        </p:attrNameLst>
                                      </p:cBhvr>
                                      <p:tavLst>
                                        <p:tav tm="0">
                                          <p:val>
                                            <p:strVal val="#ppt_h"/>
                                          </p:val>
                                        </p:tav>
                                        <p:tav tm="100000">
                                          <p:val>
                                            <p:strVal val="#ppt_h"/>
                                          </p:val>
                                        </p:tav>
                                      </p:tavLst>
                                    </p:anim>
                                    <p:anim calcmode="lin" valueType="num">
                                      <p:cBhvr>
                                        <p:cTn id="75"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76"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77"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78" dur="1000" decel="50000">
                                          <p:stCondLst>
                                            <p:cond delay="0"/>
                                          </p:stCondLst>
                                        </p:cTn>
                                        <p:tgtEl>
                                          <p:spTgt spid="18"/>
                                        </p:tgtEl>
                                      </p:cBhvr>
                                    </p:animEffect>
                                  </p:childTnLst>
                                </p:cTn>
                              </p:par>
                              <p:par>
                                <p:cTn id="79" presetID="25" presetClass="entr" presetSubtype="0" fill="hold" nodeType="withEffect">
                                  <p:stCondLst>
                                    <p:cond delay="0"/>
                                  </p:stCondLst>
                                  <p:childTnLst>
                                    <p:set>
                                      <p:cBhvr>
                                        <p:cTn id="80" dur="1" fill="hold">
                                          <p:stCondLst>
                                            <p:cond delay="0"/>
                                          </p:stCondLst>
                                        </p:cTn>
                                        <p:tgtEl>
                                          <p:spTgt spid="12"/>
                                        </p:tgtEl>
                                        <p:attrNameLst>
                                          <p:attrName>style.visibility</p:attrName>
                                        </p:attrNameLst>
                                      </p:cBhvr>
                                      <p:to>
                                        <p:strVal val="visible"/>
                                      </p:to>
                                    </p:set>
                                    <p:anim calcmode="lin" valueType="num">
                                      <p:cBhvr>
                                        <p:cTn id="81"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82"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83"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84" dur="1000" fill="hold"/>
                                        <p:tgtEl>
                                          <p:spTgt spid="12"/>
                                        </p:tgtEl>
                                        <p:attrNameLst>
                                          <p:attrName>ppt_h</p:attrName>
                                        </p:attrNameLst>
                                      </p:cBhvr>
                                      <p:tavLst>
                                        <p:tav tm="0">
                                          <p:val>
                                            <p:strVal val="#ppt_h"/>
                                          </p:val>
                                        </p:tav>
                                        <p:tav tm="100000">
                                          <p:val>
                                            <p:strVal val="#ppt_h"/>
                                          </p:val>
                                        </p:tav>
                                      </p:tavLst>
                                    </p:anim>
                                    <p:anim calcmode="lin" valueType="num">
                                      <p:cBhvr>
                                        <p:cTn id="85"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86"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87"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88" dur="1000" decel="50000">
                                          <p:stCondLst>
                                            <p:cond delay="0"/>
                                          </p:stCondLst>
                                        </p:cTn>
                                        <p:tgtEl>
                                          <p:spTgt spid="12"/>
                                        </p:tgtEl>
                                      </p:cBhvr>
                                    </p:animEffect>
                                  </p:childTnLst>
                                </p:cTn>
                              </p:par>
                            </p:childTnLst>
                          </p:cTn>
                        </p:par>
                      </p:childTnLst>
                    </p:cTn>
                  </p:par>
                  <p:par>
                    <p:cTn id="89" fill="hold">
                      <p:stCondLst>
                        <p:cond delay="indefinite"/>
                      </p:stCondLst>
                      <p:childTnLst>
                        <p:par>
                          <p:cTn id="90" fill="hold">
                            <p:stCondLst>
                              <p:cond delay="0"/>
                            </p:stCondLst>
                            <p:childTnLst>
                              <p:par>
                                <p:cTn id="91" presetID="25" presetClass="entr" presetSubtype="0" fill="hold" grpId="0" nodeType="clickEffect">
                                  <p:stCondLst>
                                    <p:cond delay="0"/>
                                  </p:stCondLst>
                                  <p:childTnLst>
                                    <p:set>
                                      <p:cBhvr>
                                        <p:cTn id="92" dur="1" fill="hold">
                                          <p:stCondLst>
                                            <p:cond delay="0"/>
                                          </p:stCondLst>
                                        </p:cTn>
                                        <p:tgtEl>
                                          <p:spTgt spid="14"/>
                                        </p:tgtEl>
                                        <p:attrNameLst>
                                          <p:attrName>style.visibility</p:attrName>
                                        </p:attrNameLst>
                                      </p:cBhvr>
                                      <p:to>
                                        <p:strVal val="visible"/>
                                      </p:to>
                                    </p:set>
                                    <p:anim calcmode="lin" valueType="num">
                                      <p:cBhvr>
                                        <p:cTn id="93"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94"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95"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96" dur="1000" fill="hold"/>
                                        <p:tgtEl>
                                          <p:spTgt spid="14"/>
                                        </p:tgtEl>
                                        <p:attrNameLst>
                                          <p:attrName>ppt_h</p:attrName>
                                        </p:attrNameLst>
                                      </p:cBhvr>
                                      <p:tavLst>
                                        <p:tav tm="0">
                                          <p:val>
                                            <p:strVal val="#ppt_h"/>
                                          </p:val>
                                        </p:tav>
                                        <p:tav tm="100000">
                                          <p:val>
                                            <p:strVal val="#ppt_h"/>
                                          </p:val>
                                        </p:tav>
                                      </p:tavLst>
                                    </p:anim>
                                    <p:anim calcmode="lin" valueType="num">
                                      <p:cBhvr>
                                        <p:cTn id="97"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98"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99"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00" dur="1000" decel="50000">
                                          <p:stCondLst>
                                            <p:cond delay="0"/>
                                          </p:stCondLst>
                                        </p:cTn>
                                        <p:tgtEl>
                                          <p:spTgt spid="14"/>
                                        </p:tgtEl>
                                      </p:cBhvr>
                                    </p:animEffect>
                                  </p:childTnLst>
                                </p:cTn>
                              </p:par>
                            </p:childTnLst>
                          </p:cTn>
                        </p:par>
                      </p:childTnLst>
                    </p:cTn>
                  </p:par>
                  <p:par>
                    <p:cTn id="101" fill="hold">
                      <p:stCondLst>
                        <p:cond delay="indefinite"/>
                      </p:stCondLst>
                      <p:childTnLst>
                        <p:par>
                          <p:cTn id="102" fill="hold">
                            <p:stCondLst>
                              <p:cond delay="0"/>
                            </p:stCondLst>
                            <p:childTnLst>
                              <p:par>
                                <p:cTn id="103" presetID="3" presetClass="exit" presetSubtype="10" fill="hold" grpId="2" nodeType="clickEffect">
                                  <p:stCondLst>
                                    <p:cond delay="0"/>
                                  </p:stCondLst>
                                  <p:childTnLst>
                                    <p:animEffect transition="out" filter="blinds(horizontal)">
                                      <p:cBhvr>
                                        <p:cTn id="104" dur="500"/>
                                        <p:tgtEl>
                                          <p:spTgt spid="14"/>
                                        </p:tgtEl>
                                      </p:cBhvr>
                                    </p:animEffect>
                                    <p:set>
                                      <p:cBhvr>
                                        <p:cTn id="105" dur="1" fill="hold">
                                          <p:stCondLst>
                                            <p:cond delay="499"/>
                                          </p:stCondLst>
                                        </p:cTn>
                                        <p:tgtEl>
                                          <p:spTgt spid="14"/>
                                        </p:tgtEl>
                                        <p:attrNameLst>
                                          <p:attrName>style.visibility</p:attrName>
                                        </p:attrNameLst>
                                      </p:cBhvr>
                                      <p:to>
                                        <p:strVal val="hidden"/>
                                      </p:to>
                                    </p:set>
                                  </p:childTnLst>
                                </p:cTn>
                              </p:par>
                              <p:par>
                                <p:cTn id="106" presetID="3" presetClass="exit" presetSubtype="10" fill="hold" nodeType="withEffect">
                                  <p:stCondLst>
                                    <p:cond delay="0"/>
                                  </p:stCondLst>
                                  <p:childTnLst>
                                    <p:animEffect transition="out" filter="blinds(horizontal)">
                                      <p:cBhvr>
                                        <p:cTn id="107" dur="500"/>
                                        <p:tgtEl>
                                          <p:spTgt spid="18"/>
                                        </p:tgtEl>
                                      </p:cBhvr>
                                    </p:animEffect>
                                    <p:set>
                                      <p:cBhvr>
                                        <p:cTn id="108" dur="1" fill="hold">
                                          <p:stCondLst>
                                            <p:cond delay="499"/>
                                          </p:stCondLst>
                                        </p:cTn>
                                        <p:tgtEl>
                                          <p:spTgt spid="18"/>
                                        </p:tgtEl>
                                        <p:attrNameLst>
                                          <p:attrName>style.visibility</p:attrName>
                                        </p:attrNameLst>
                                      </p:cBhvr>
                                      <p:to>
                                        <p:strVal val="hidden"/>
                                      </p:to>
                                    </p:set>
                                  </p:childTnLst>
                                </p:cTn>
                              </p:par>
                              <p:par>
                                <p:cTn id="109" presetID="3" presetClass="exit" presetSubtype="10" fill="hold" nodeType="withEffect">
                                  <p:stCondLst>
                                    <p:cond delay="0"/>
                                  </p:stCondLst>
                                  <p:childTnLst>
                                    <p:animEffect transition="out" filter="blinds(horizontal)">
                                      <p:cBhvr>
                                        <p:cTn id="110" dur="500"/>
                                        <p:tgtEl>
                                          <p:spTgt spid="12"/>
                                        </p:tgtEl>
                                      </p:cBhvr>
                                    </p:animEffect>
                                    <p:set>
                                      <p:cBhvr>
                                        <p:cTn id="111" dur="1" fill="hold">
                                          <p:stCondLst>
                                            <p:cond delay="499"/>
                                          </p:stCondLst>
                                        </p:cTn>
                                        <p:tgtEl>
                                          <p:spTgt spid="12"/>
                                        </p:tgtEl>
                                        <p:attrNameLst>
                                          <p:attrName>style.visibility</p:attrName>
                                        </p:attrNameLst>
                                      </p:cBhvr>
                                      <p:to>
                                        <p:strVal val="hidden"/>
                                      </p:to>
                                    </p:set>
                                  </p:childTnLst>
                                </p:cTn>
                              </p:par>
                            </p:childTnLst>
                          </p:cTn>
                        </p:par>
                      </p:childTnLst>
                    </p:cTn>
                  </p:par>
                  <p:par>
                    <p:cTn id="112" fill="hold">
                      <p:stCondLst>
                        <p:cond delay="indefinite"/>
                      </p:stCondLst>
                      <p:childTnLst>
                        <p:par>
                          <p:cTn id="113" fill="hold">
                            <p:stCondLst>
                              <p:cond delay="0"/>
                            </p:stCondLst>
                            <p:childTnLst>
                              <p:par>
                                <p:cTn id="114" presetID="25" presetClass="entr" presetSubtype="0" fill="hold" grpId="0" nodeType="clickEffect">
                                  <p:stCondLst>
                                    <p:cond delay="0"/>
                                  </p:stCondLst>
                                  <p:childTnLst>
                                    <p:set>
                                      <p:cBhvr>
                                        <p:cTn id="115" dur="1" fill="hold">
                                          <p:stCondLst>
                                            <p:cond delay="0"/>
                                          </p:stCondLst>
                                        </p:cTn>
                                        <p:tgtEl>
                                          <p:spTgt spid="15"/>
                                        </p:tgtEl>
                                        <p:attrNameLst>
                                          <p:attrName>style.visibility</p:attrName>
                                        </p:attrNameLst>
                                      </p:cBhvr>
                                      <p:to>
                                        <p:strVal val="visible"/>
                                      </p:to>
                                    </p:set>
                                    <p:anim calcmode="lin" valueType="num">
                                      <p:cBhvr>
                                        <p:cTn id="116"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117"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118"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119" dur="1000" fill="hold"/>
                                        <p:tgtEl>
                                          <p:spTgt spid="15"/>
                                        </p:tgtEl>
                                        <p:attrNameLst>
                                          <p:attrName>ppt_h</p:attrName>
                                        </p:attrNameLst>
                                      </p:cBhvr>
                                      <p:tavLst>
                                        <p:tav tm="0">
                                          <p:val>
                                            <p:strVal val="#ppt_h"/>
                                          </p:val>
                                        </p:tav>
                                        <p:tav tm="100000">
                                          <p:val>
                                            <p:strVal val="#ppt_h"/>
                                          </p:val>
                                        </p:tav>
                                      </p:tavLst>
                                    </p:anim>
                                    <p:anim calcmode="lin" valueType="num">
                                      <p:cBhvr>
                                        <p:cTn id="120"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121"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122"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123" dur="1000" decel="50000">
                                          <p:stCondLst>
                                            <p:cond delay="0"/>
                                          </p:stCondLst>
                                        </p:cTn>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5" grpId="2" bldLvl="0" animBg="1"/>
      <p:bldP spid="17" grpId="0" animBg="1"/>
      <p:bldP spid="17" grpId="1" animBg="1"/>
      <p:bldP spid="17" grpId="2" animBg="1"/>
      <p:bldP spid="8" grpId="0" bldLvl="0" animBg="1"/>
      <p:bldP spid="8" grpId="1" animBg="1"/>
      <p:bldP spid="8" grpId="2" bldLvl="0" animBg="1"/>
      <p:bldP spid="9" grpId="0" bldLvl="0" animBg="1"/>
      <p:bldP spid="9" grpId="1" animBg="1"/>
      <p:bldP spid="9" grpId="2" bldLvl="0" animBg="1"/>
      <p:bldP spid="14" grpId="0" bldLvl="0" animBg="1"/>
      <p:bldP spid="14" grpId="1" animBg="1"/>
      <p:bldP spid="14" grpId="2" bldLvl="0" animBg="1"/>
      <p:bldP spid="15" grpId="0" bldLvl="0" animBg="1"/>
      <p:bldP spid="15" grpId="1"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rot="10800000" flipH="1">
            <a:off x="-396491" y="-122252"/>
            <a:ext cx="9667729" cy="5388004"/>
          </a:xfrm>
          <a:prstGeom prst="rect">
            <a:avLst/>
          </a:prstGeom>
        </p:spPr>
      </p:pic>
      <p:pic>
        <p:nvPicPr>
          <p:cNvPr id="4" name="图片 3" descr="2"/>
          <p:cNvPicPr>
            <a:picLocks noChangeAspect="1"/>
          </p:cNvPicPr>
          <p:nvPr/>
        </p:nvPicPr>
        <p:blipFill>
          <a:blip r:embed="rId3"/>
          <a:stretch>
            <a:fillRect/>
          </a:stretch>
        </p:blipFill>
        <p:spPr>
          <a:xfrm>
            <a:off x="1270" y="0"/>
            <a:ext cx="9140825" cy="5142865"/>
          </a:xfrm>
          <a:prstGeom prst="rect">
            <a:avLst/>
          </a:prstGeom>
        </p:spPr>
      </p:pic>
      <p:sp>
        <p:nvSpPr>
          <p:cNvPr id="5" name="文本框 4"/>
          <p:cNvSpPr txBox="1"/>
          <p:nvPr/>
        </p:nvSpPr>
        <p:spPr>
          <a:xfrm>
            <a:off x="371475" y="699770"/>
            <a:ext cx="8390255" cy="4168775"/>
          </a:xfrm>
          <a:prstGeom prst="rect">
            <a:avLst/>
          </a:prstGeom>
          <a:noFill/>
        </p:spPr>
        <p:txBody>
          <a:bodyPr wrap="square" rtlCol="0">
            <a:noAutofit/>
          </a:bodyPr>
          <a:lstStyle/>
          <a:p>
            <a:pPr algn="just"/>
            <a:r>
              <a:rPr lang="en-US" altLang="zh-CN" sz="2000">
                <a:latin typeface="Times New Roman" panose="02020603050405020304" charset="0"/>
                <a:cs typeface="Times New Roman" panose="02020603050405020304" charset="0"/>
              </a:rPr>
              <a:t>     When Mr. and Mrs. Green got home, Kevin went to talk to them. With a trembling voice, Kevin began to describe everything that had just happened. Hearing the man’s claim about the watch</a:t>
            </a:r>
            <a:r>
              <a:rPr lang="zh-CN" altLang="en-US" sz="2000">
                <a:latin typeface="Times New Roman" panose="02020603050405020304" charset="0"/>
                <a:ea typeface="宋体" panose="02010600030101010101" pitchFamily="2" charset="-122"/>
                <a:cs typeface="Times New Roman" panose="02020603050405020304" charset="0"/>
              </a:rPr>
              <a:t>，</a:t>
            </a:r>
            <a:r>
              <a:rPr lang="en-US" altLang="zh-CN" sz="2000">
                <a:latin typeface="Times New Roman" panose="02020603050405020304" charset="0"/>
                <a:cs typeface="Times New Roman" panose="02020603050405020304" charset="0"/>
              </a:rPr>
              <a:t> Mr. Green’s brows knitted tightly in deep thought, murmuring, “We did buy this house from an old couple. Perhaps the man had been telling the truth all along.” Down sank Kevin’s heart, as if it had been plunged into an icy river. “Let’s open the mystery under the floorboard .” Mr. Green suggested. Then they lifted the loose floorboard. There, tucked away in a dusty corner like a forgotten secret, was an old box. Inside it was a silver watch, its hands frozen in time. Kevin, staring at it, felt his guilt welling up like a surging wave. Gently patting his shoulder, Mrs. Green said, “Thank you for protecting our home, Kevin. How brave you are!” But her words did little to assuage his guilt. Determined, they prepared to return the watch.</a:t>
            </a:r>
            <a:endParaRPr lang="en-US" altLang="zh-CN" sz="2000">
              <a:latin typeface="Times New Roman" panose="02020603050405020304" charset="0"/>
              <a:cs typeface="Times New Roman" panose="02020603050405020304" charset="0"/>
            </a:endParaRPr>
          </a:p>
          <a:p>
            <a:r>
              <a:rPr lang="en-US" altLang="zh-CN" sz="2000">
                <a:latin typeface="Times New Roman" panose="02020603050405020304" charset="0"/>
                <a:cs typeface="Times New Roman" panose="02020603050405020304" charset="0"/>
              </a:rPr>
              <a:t> </a:t>
            </a:r>
            <a:endParaRPr lang="en-US" altLang="zh-CN" sz="2000">
              <a:latin typeface="Times New Roman" panose="02020603050405020304" charset="0"/>
              <a:cs typeface="Times New Roman" panose="02020603050405020304" charset="0"/>
            </a:endParaRPr>
          </a:p>
          <a:p>
            <a:endParaRPr lang="en-US" altLang="zh-CN" sz="2000">
              <a:latin typeface="Times New Roman" panose="02020603050405020304" charset="0"/>
              <a:cs typeface="Times New Roman" panose="02020603050405020304" charset="0"/>
            </a:endParaRPr>
          </a:p>
        </p:txBody>
      </p:sp>
      <p:sp>
        <p:nvSpPr>
          <p:cNvPr id="6" name="圆角矩形 5"/>
          <p:cNvSpPr/>
          <p:nvPr/>
        </p:nvSpPr>
        <p:spPr>
          <a:xfrm>
            <a:off x="3347720" y="195580"/>
            <a:ext cx="3484880" cy="403225"/>
          </a:xfrm>
          <a:prstGeom prst="roundRect">
            <a:avLst/>
          </a:prstGeom>
          <a:gradFill>
            <a:gsLst>
              <a:gs pos="0">
                <a:srgbClr val="FEE042"/>
              </a:gs>
              <a:gs pos="100000">
                <a:srgbClr val="FB7894"/>
              </a:gs>
            </a:gsLst>
            <a:lin ang="2700000" scaled="1"/>
          </a:gradFill>
          <a:ln w="28575">
            <a:gradFill>
              <a:gsLst>
                <a:gs pos="50000">
                  <a:schemeClr val="accent3"/>
                </a:gs>
                <a:gs pos="0">
                  <a:schemeClr val="accent3">
                    <a:lumMod val="25000"/>
                    <a:lumOff val="75000"/>
                  </a:schemeClr>
                </a:gs>
                <a:gs pos="100000">
                  <a:schemeClr val="accent3">
                    <a:lumMod val="85000"/>
                  </a:schemeClr>
                </a:gs>
              </a:gsLst>
              <a:lin ang="5400000" scaled="0"/>
            </a:gra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2800">
                <a:solidFill>
                  <a:schemeClr val="tx1"/>
                </a:solidFill>
                <a:latin typeface="Times New Roman" panose="02020603050405020304" charset="0"/>
                <a:ea typeface="宋体" panose="02010600030101010101" pitchFamily="2" charset="-122"/>
                <a:cs typeface="Times New Roman" panose="02020603050405020304" charset="0"/>
                <a:sym typeface="+mn-ea"/>
              </a:rPr>
              <a:t>学生作品（李秉骋）</a:t>
            </a:r>
            <a:endParaRPr lang="zh-CN" altLang="en-US" sz="2800">
              <a:solidFill>
                <a:schemeClr val="tx1"/>
              </a:solidFill>
              <a:latin typeface="Times New Roman" panose="02020603050405020304" charset="0"/>
              <a:ea typeface="宋体" panose="02010600030101010101" pitchFamily="2" charset="-122"/>
              <a:cs typeface="Times New Roman" panose="02020603050405020304" charset="0"/>
              <a:sym typeface="+mn-ea"/>
            </a:endParaRPr>
          </a:p>
        </p:txBody>
      </p:sp>
      <p:sp>
        <p:nvSpPr>
          <p:cNvPr id="8" name="文本框 7"/>
          <p:cNvSpPr txBox="1"/>
          <p:nvPr/>
        </p:nvSpPr>
        <p:spPr>
          <a:xfrm>
            <a:off x="323850" y="1057275"/>
            <a:ext cx="1233805" cy="341630"/>
          </a:xfrm>
          <a:prstGeom prst="rect">
            <a:avLst/>
          </a:prstGeom>
          <a:noFill/>
          <a:ln w="28575">
            <a:solidFill>
              <a:srgbClr val="FF0000"/>
            </a:solidFill>
          </a:ln>
          <a:extLst>
            <a:ext uri="{909E8E84-426E-40DD-AFC4-6F175D3DCCD1}">
              <a14:hiddenFill xmlns:a14="http://schemas.microsoft.com/office/drawing/2010/main">
                <a:solidFill>
                  <a:srgbClr val="FF0000"/>
                </a:solidFill>
              </a14:hiddenFill>
            </a:ext>
          </a:extLst>
        </p:spPr>
        <p:txBody>
          <a:bodyPr wrap="square" rtlCol="0">
            <a:noAutofit/>
          </a:bodyPr>
          <a:lstStyle/>
          <a:p>
            <a:endParaRPr lang="zh-CN" altLang="en-US"/>
          </a:p>
        </p:txBody>
      </p:sp>
      <p:sp>
        <p:nvSpPr>
          <p:cNvPr id="17" name="云形标注 16"/>
          <p:cNvSpPr/>
          <p:nvPr/>
        </p:nvSpPr>
        <p:spPr>
          <a:xfrm>
            <a:off x="192405" y="91440"/>
            <a:ext cx="2823845" cy="1159510"/>
          </a:xfrm>
          <a:prstGeom prst="cloudCallout">
            <a:avLst/>
          </a:prstGeom>
          <a:gradFill>
            <a:gsLst>
              <a:gs pos="50000">
                <a:schemeClr val="accent4"/>
              </a:gs>
              <a:gs pos="0">
                <a:schemeClr val="accent4">
                  <a:lumMod val="25000"/>
                  <a:lumOff val="75000"/>
                </a:schemeClr>
              </a:gs>
              <a:gs pos="100000">
                <a:schemeClr val="accent4">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400">
                <a:solidFill>
                  <a:schemeClr val="tx1"/>
                </a:solidFill>
                <a:latin typeface="Times New Roman" panose="02020603050405020304" charset="0"/>
                <a:ea typeface="楷体" panose="02010609060101010101" charset="-122"/>
                <a:cs typeface="Times New Roman" panose="02020603050405020304" charset="0"/>
                <a:sym typeface="+mn-ea"/>
              </a:rPr>
              <a:t>改为</a:t>
            </a:r>
            <a:r>
              <a:rPr lang="en-US" altLang="zh-CN" sz="2400">
                <a:solidFill>
                  <a:schemeClr val="tx1"/>
                </a:solidFill>
                <a:latin typeface="Times New Roman" panose="02020603050405020304" charset="0"/>
                <a:ea typeface="楷体" panose="02010609060101010101" charset="-122"/>
                <a:cs typeface="Times New Roman" panose="02020603050405020304" charset="0"/>
                <a:sym typeface="+mn-ea"/>
              </a:rPr>
              <a:t>proud</a:t>
            </a:r>
            <a:r>
              <a:rPr lang="zh-CN" altLang="en-US" sz="2400">
                <a:solidFill>
                  <a:schemeClr val="tx1"/>
                </a:solidFill>
                <a:latin typeface="Times New Roman" panose="02020603050405020304" charset="0"/>
                <a:ea typeface="楷体" panose="02010609060101010101" charset="-122"/>
                <a:cs typeface="Times New Roman" panose="02020603050405020304" charset="0"/>
                <a:sym typeface="+mn-ea"/>
              </a:rPr>
              <a:t>更符合当时的心情</a:t>
            </a:r>
            <a:endParaRPr lang="zh-CN" altLang="en-US" sz="2400">
              <a:solidFill>
                <a:schemeClr val="tx1"/>
              </a:solidFill>
              <a:latin typeface="Times New Roman" panose="02020603050405020304" charset="0"/>
              <a:ea typeface="楷体" panose="02010609060101010101" charset="-122"/>
              <a:cs typeface="Times New Roman" panose="02020603050405020304" charset="0"/>
              <a:sym typeface="+mn-ea"/>
            </a:endParaRPr>
          </a:p>
        </p:txBody>
      </p:sp>
      <p:cxnSp>
        <p:nvCxnSpPr>
          <p:cNvPr id="12" name="直接连接符 11"/>
          <p:cNvCxnSpPr/>
          <p:nvPr/>
        </p:nvCxnSpPr>
        <p:spPr>
          <a:xfrm>
            <a:off x="2124075" y="1346835"/>
            <a:ext cx="6624320" cy="635"/>
          </a:xfrm>
          <a:prstGeom prst="line">
            <a:avLst/>
          </a:prstGeom>
          <a:ln w="28575">
            <a:solidFill>
              <a:srgbClr val="F92557"/>
            </a:solidFill>
          </a:ln>
        </p:spPr>
        <p:style>
          <a:lnRef idx="2">
            <a:schemeClr val="accent1"/>
          </a:lnRef>
          <a:fillRef idx="0">
            <a:srgbClr val="FFFFFF"/>
          </a:fillRef>
          <a:effectRef idx="0">
            <a:srgbClr val="FFFFFF"/>
          </a:effectRef>
          <a:fontRef idx="minor">
            <a:schemeClr val="tx1"/>
          </a:fontRef>
        </p:style>
      </p:cxnSp>
      <p:sp>
        <p:nvSpPr>
          <p:cNvPr id="7" name="云形标注 6"/>
          <p:cNvSpPr/>
          <p:nvPr/>
        </p:nvSpPr>
        <p:spPr>
          <a:xfrm>
            <a:off x="3228975" y="48895"/>
            <a:ext cx="2675890" cy="1008380"/>
          </a:xfrm>
          <a:prstGeom prst="cloudCallout">
            <a:avLst/>
          </a:prstGeom>
          <a:gradFill>
            <a:gsLst>
              <a:gs pos="50000">
                <a:schemeClr val="accent4"/>
              </a:gs>
              <a:gs pos="0">
                <a:schemeClr val="accent4">
                  <a:lumMod val="25000"/>
                  <a:lumOff val="75000"/>
                </a:schemeClr>
              </a:gs>
              <a:gs pos="100000">
                <a:schemeClr val="accent4">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400">
                <a:solidFill>
                  <a:schemeClr val="tx1"/>
                </a:solidFill>
                <a:latin typeface="Times New Roman" panose="02020603050405020304" charset="0"/>
                <a:ea typeface="楷体" panose="02010609060101010101" charset="-122"/>
                <a:cs typeface="Times New Roman" panose="02020603050405020304" charset="0"/>
                <a:sym typeface="+mn-ea"/>
              </a:rPr>
              <a:t>与给出句衔接自然</a:t>
            </a:r>
            <a:endParaRPr lang="zh-CN" altLang="en-US" sz="2400">
              <a:solidFill>
                <a:schemeClr val="tx1"/>
              </a:solidFill>
              <a:latin typeface="Times New Roman" panose="02020603050405020304" charset="0"/>
              <a:ea typeface="楷体" panose="02010609060101010101" charset="-122"/>
              <a:cs typeface="Times New Roman" panose="02020603050405020304" charset="0"/>
              <a:sym typeface="+mn-ea"/>
            </a:endParaRPr>
          </a:p>
        </p:txBody>
      </p:sp>
      <p:cxnSp>
        <p:nvCxnSpPr>
          <p:cNvPr id="9" name="直接连接符 8"/>
          <p:cNvCxnSpPr/>
          <p:nvPr/>
        </p:nvCxnSpPr>
        <p:spPr>
          <a:xfrm>
            <a:off x="3203575" y="1995170"/>
            <a:ext cx="4608195" cy="635"/>
          </a:xfrm>
          <a:prstGeom prst="line">
            <a:avLst/>
          </a:prstGeom>
          <a:ln w="28575">
            <a:solidFill>
              <a:srgbClr val="F92557"/>
            </a:solidFill>
          </a:ln>
        </p:spPr>
        <p:style>
          <a:lnRef idx="2">
            <a:schemeClr val="accent1"/>
          </a:lnRef>
          <a:fillRef idx="0">
            <a:srgbClr val="FFFFFF"/>
          </a:fillRef>
          <a:effectRef idx="0">
            <a:srgbClr val="FFFFFF"/>
          </a:effectRef>
          <a:fontRef idx="minor">
            <a:schemeClr val="tx1"/>
          </a:fontRef>
        </p:style>
      </p:cxnSp>
      <p:sp>
        <p:nvSpPr>
          <p:cNvPr id="11" name="云形标注 10"/>
          <p:cNvSpPr/>
          <p:nvPr/>
        </p:nvSpPr>
        <p:spPr>
          <a:xfrm>
            <a:off x="3563620" y="339090"/>
            <a:ext cx="4970145" cy="1151890"/>
          </a:xfrm>
          <a:prstGeom prst="cloudCallout">
            <a:avLst/>
          </a:prstGeom>
          <a:gradFill>
            <a:gsLst>
              <a:gs pos="50000">
                <a:schemeClr val="accent4"/>
              </a:gs>
              <a:gs pos="0">
                <a:schemeClr val="accent4">
                  <a:lumMod val="25000"/>
                  <a:lumOff val="75000"/>
                </a:schemeClr>
              </a:gs>
              <a:gs pos="100000">
                <a:schemeClr val="accent4">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400">
                <a:solidFill>
                  <a:schemeClr val="tx1"/>
                </a:solidFill>
                <a:latin typeface="Times New Roman" panose="02020603050405020304" charset="0"/>
                <a:ea typeface="楷体" panose="02010609060101010101" charset="-122"/>
                <a:cs typeface="Times New Roman" panose="02020603050405020304" charset="0"/>
                <a:sym typeface="+mn-ea"/>
              </a:rPr>
              <a:t>呼应男人说的话，暗示男人不是小偷</a:t>
            </a:r>
            <a:endParaRPr lang="zh-CN" altLang="en-US" sz="2400">
              <a:solidFill>
                <a:schemeClr val="tx1"/>
              </a:solidFill>
              <a:latin typeface="Times New Roman" panose="02020603050405020304" charset="0"/>
              <a:ea typeface="楷体" panose="02010609060101010101" charset="-122"/>
              <a:cs typeface="Times New Roman" panose="02020603050405020304" charset="0"/>
              <a:sym typeface="+mn-ea"/>
            </a:endParaRPr>
          </a:p>
        </p:txBody>
      </p:sp>
      <p:cxnSp>
        <p:nvCxnSpPr>
          <p:cNvPr id="13" name="直接连接符 12"/>
          <p:cNvCxnSpPr/>
          <p:nvPr/>
        </p:nvCxnSpPr>
        <p:spPr>
          <a:xfrm>
            <a:off x="5220335" y="2283460"/>
            <a:ext cx="3455670" cy="635"/>
          </a:xfrm>
          <a:prstGeom prst="line">
            <a:avLst/>
          </a:prstGeom>
          <a:ln w="28575">
            <a:solidFill>
              <a:srgbClr val="F92557"/>
            </a:solidFill>
          </a:ln>
        </p:spPr>
        <p:style>
          <a:lnRef idx="2">
            <a:schemeClr val="accent1"/>
          </a:lnRef>
          <a:fillRef idx="0">
            <a:srgbClr val="FFFFFF"/>
          </a:fillRef>
          <a:effectRef idx="0">
            <a:srgbClr val="FFFFFF"/>
          </a:effectRef>
          <a:fontRef idx="minor">
            <a:schemeClr val="tx1"/>
          </a:fontRef>
        </p:style>
      </p:cxnSp>
      <p:cxnSp>
        <p:nvCxnSpPr>
          <p:cNvPr id="14" name="直接连接符 13"/>
          <p:cNvCxnSpPr/>
          <p:nvPr/>
        </p:nvCxnSpPr>
        <p:spPr>
          <a:xfrm>
            <a:off x="416560" y="2571750"/>
            <a:ext cx="4083685" cy="0"/>
          </a:xfrm>
          <a:prstGeom prst="line">
            <a:avLst/>
          </a:prstGeom>
          <a:ln w="28575">
            <a:solidFill>
              <a:srgbClr val="F92557"/>
            </a:solidFill>
          </a:ln>
        </p:spPr>
        <p:style>
          <a:lnRef idx="2">
            <a:schemeClr val="accent1"/>
          </a:lnRef>
          <a:fillRef idx="0">
            <a:srgbClr val="FFFFFF"/>
          </a:fillRef>
          <a:effectRef idx="0">
            <a:srgbClr val="FFFFFF"/>
          </a:effectRef>
          <a:fontRef idx="minor">
            <a:schemeClr val="tx1"/>
          </a:fontRef>
        </p:style>
      </p:cxnSp>
      <p:sp>
        <p:nvSpPr>
          <p:cNvPr id="15" name="云形标注 14"/>
          <p:cNvSpPr/>
          <p:nvPr/>
        </p:nvSpPr>
        <p:spPr>
          <a:xfrm>
            <a:off x="1187450" y="771525"/>
            <a:ext cx="5600065" cy="1539240"/>
          </a:xfrm>
          <a:prstGeom prst="cloudCallout">
            <a:avLst/>
          </a:prstGeom>
          <a:gradFill>
            <a:gsLst>
              <a:gs pos="50000">
                <a:schemeClr val="accent4"/>
              </a:gs>
              <a:gs pos="0">
                <a:schemeClr val="accent4">
                  <a:lumMod val="25000"/>
                  <a:lumOff val="75000"/>
                </a:schemeClr>
              </a:gs>
              <a:gs pos="100000">
                <a:schemeClr val="accent4">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sz="2400">
                <a:solidFill>
                  <a:schemeClr val="tx1"/>
                </a:solidFill>
                <a:latin typeface="Times New Roman" panose="02020603050405020304" charset="0"/>
                <a:ea typeface="楷体" panose="02010609060101010101" charset="-122"/>
                <a:cs typeface="Times New Roman" panose="02020603050405020304" charset="0"/>
                <a:sym typeface="+mn-ea"/>
              </a:rPr>
              <a:t>Kevin</a:t>
            </a:r>
            <a:r>
              <a:rPr lang="zh-CN" altLang="en-US" sz="2400">
                <a:solidFill>
                  <a:schemeClr val="tx1"/>
                </a:solidFill>
                <a:latin typeface="Times New Roman" panose="02020603050405020304" charset="0"/>
                <a:ea typeface="楷体" panose="02010609060101010101" charset="-122"/>
                <a:cs typeface="Times New Roman" panose="02020603050405020304" charset="0"/>
                <a:sym typeface="+mn-ea"/>
              </a:rPr>
              <a:t>的心情由</a:t>
            </a:r>
            <a:r>
              <a:rPr lang="en-US" altLang="zh-CN" sz="2400">
                <a:solidFill>
                  <a:schemeClr val="tx1"/>
                </a:solidFill>
                <a:latin typeface="Times New Roman" panose="02020603050405020304" charset="0"/>
                <a:ea typeface="楷体" panose="02010609060101010101" charset="-122"/>
                <a:cs typeface="Times New Roman" panose="02020603050405020304" charset="0"/>
                <a:sym typeface="+mn-ea"/>
              </a:rPr>
              <a:t>“</a:t>
            </a:r>
            <a:r>
              <a:rPr lang="zh-CN" altLang="en-US" sz="2400">
                <a:solidFill>
                  <a:schemeClr val="tx1"/>
                </a:solidFill>
                <a:latin typeface="Times New Roman" panose="02020603050405020304" charset="0"/>
                <a:ea typeface="楷体" panose="02010609060101010101" charset="-122"/>
                <a:cs typeface="Times New Roman" panose="02020603050405020304" charset="0"/>
                <a:sym typeface="+mn-ea"/>
              </a:rPr>
              <a:t>骄傲</a:t>
            </a:r>
            <a:r>
              <a:rPr lang="en-US" altLang="zh-CN" sz="2400">
                <a:solidFill>
                  <a:schemeClr val="tx1"/>
                </a:solidFill>
                <a:latin typeface="Times New Roman" panose="02020603050405020304" charset="0"/>
                <a:ea typeface="楷体" panose="02010609060101010101" charset="-122"/>
                <a:cs typeface="Times New Roman" panose="02020603050405020304" charset="0"/>
                <a:sym typeface="+mn-ea"/>
              </a:rPr>
              <a:t>”</a:t>
            </a:r>
            <a:r>
              <a:rPr lang="zh-CN" altLang="en-US" sz="2400">
                <a:solidFill>
                  <a:schemeClr val="tx1"/>
                </a:solidFill>
                <a:latin typeface="Times New Roman" panose="02020603050405020304" charset="0"/>
                <a:ea typeface="楷体" panose="02010609060101010101" charset="-122"/>
                <a:cs typeface="Times New Roman" panose="02020603050405020304" charset="0"/>
                <a:sym typeface="+mn-ea"/>
              </a:rPr>
              <a:t>到</a:t>
            </a:r>
            <a:r>
              <a:rPr lang="en-US" altLang="zh-CN" sz="2400">
                <a:solidFill>
                  <a:schemeClr val="tx1"/>
                </a:solidFill>
                <a:latin typeface="Times New Roman" panose="02020603050405020304" charset="0"/>
                <a:ea typeface="楷体" panose="02010609060101010101" charset="-122"/>
                <a:cs typeface="Times New Roman" panose="02020603050405020304" charset="0"/>
                <a:sym typeface="+mn-ea"/>
              </a:rPr>
              <a:t>“</a:t>
            </a:r>
            <a:r>
              <a:rPr lang="zh-CN" altLang="en-US" sz="2400">
                <a:solidFill>
                  <a:schemeClr val="tx1"/>
                </a:solidFill>
                <a:latin typeface="Times New Roman" panose="02020603050405020304" charset="0"/>
                <a:ea typeface="楷体" panose="02010609060101010101" charset="-122"/>
                <a:cs typeface="Times New Roman" panose="02020603050405020304" charset="0"/>
                <a:sym typeface="+mn-ea"/>
              </a:rPr>
              <a:t>下沉</a:t>
            </a:r>
            <a:r>
              <a:rPr lang="en-US" altLang="zh-CN" sz="2400">
                <a:solidFill>
                  <a:schemeClr val="tx1"/>
                </a:solidFill>
                <a:latin typeface="Times New Roman" panose="02020603050405020304" charset="0"/>
                <a:ea typeface="楷体" panose="02010609060101010101" charset="-122"/>
                <a:cs typeface="Times New Roman" panose="02020603050405020304" charset="0"/>
                <a:sym typeface="+mn-ea"/>
              </a:rPr>
              <a:t>”</a:t>
            </a:r>
            <a:r>
              <a:rPr lang="zh-CN" altLang="en-US" sz="2400">
                <a:solidFill>
                  <a:schemeClr val="tx1"/>
                </a:solidFill>
                <a:latin typeface="Times New Roman" panose="02020603050405020304" charset="0"/>
                <a:ea typeface="楷体" panose="02010609060101010101" charset="-122"/>
                <a:cs typeface="Times New Roman" panose="02020603050405020304" charset="0"/>
                <a:sym typeface="+mn-ea"/>
              </a:rPr>
              <a:t>，暗示着他可能冤枉那个男人。</a:t>
            </a:r>
            <a:endParaRPr lang="zh-CN" altLang="en-US" sz="2400">
              <a:solidFill>
                <a:schemeClr val="tx1"/>
              </a:solidFill>
              <a:latin typeface="Times New Roman" panose="02020603050405020304" charset="0"/>
              <a:ea typeface="楷体" panose="02010609060101010101" charset="-122"/>
              <a:cs typeface="Times New Roman" panose="02020603050405020304" charset="0"/>
              <a:sym typeface="+mn-ea"/>
            </a:endParaRPr>
          </a:p>
        </p:txBody>
      </p:sp>
      <p:cxnSp>
        <p:nvCxnSpPr>
          <p:cNvPr id="20" name="直接连接符 19"/>
          <p:cNvCxnSpPr/>
          <p:nvPr/>
        </p:nvCxnSpPr>
        <p:spPr>
          <a:xfrm>
            <a:off x="5292725" y="3507740"/>
            <a:ext cx="3455670" cy="635"/>
          </a:xfrm>
          <a:prstGeom prst="line">
            <a:avLst/>
          </a:prstGeom>
          <a:ln w="28575">
            <a:solidFill>
              <a:srgbClr val="F92557"/>
            </a:solidFill>
          </a:ln>
        </p:spPr>
        <p:style>
          <a:lnRef idx="2">
            <a:schemeClr val="accent1"/>
          </a:lnRef>
          <a:fillRef idx="0">
            <a:srgbClr val="FFFFFF"/>
          </a:fillRef>
          <a:effectRef idx="0">
            <a:srgbClr val="FFFFFF"/>
          </a:effectRef>
          <a:fontRef idx="minor">
            <a:schemeClr val="tx1"/>
          </a:fontRef>
        </p:style>
      </p:cxnSp>
      <p:cxnSp>
        <p:nvCxnSpPr>
          <p:cNvPr id="21" name="直接连接符 20"/>
          <p:cNvCxnSpPr/>
          <p:nvPr/>
        </p:nvCxnSpPr>
        <p:spPr>
          <a:xfrm>
            <a:off x="3376930" y="4371975"/>
            <a:ext cx="4867275" cy="0"/>
          </a:xfrm>
          <a:prstGeom prst="line">
            <a:avLst/>
          </a:prstGeom>
          <a:ln w="28575">
            <a:solidFill>
              <a:srgbClr val="F92557"/>
            </a:solidFill>
          </a:ln>
        </p:spPr>
        <p:style>
          <a:lnRef idx="2">
            <a:schemeClr val="accent1"/>
          </a:lnRef>
          <a:fillRef idx="0">
            <a:srgbClr val="FFFFFF"/>
          </a:fillRef>
          <a:effectRef idx="0">
            <a:srgbClr val="FFFFFF"/>
          </a:effectRef>
          <a:fontRef idx="minor">
            <a:schemeClr val="tx1"/>
          </a:fontRef>
        </p:style>
      </p:cxnSp>
      <p:sp>
        <p:nvSpPr>
          <p:cNvPr id="22" name="云形标注 21"/>
          <p:cNvSpPr/>
          <p:nvPr/>
        </p:nvSpPr>
        <p:spPr>
          <a:xfrm>
            <a:off x="3851910" y="3004185"/>
            <a:ext cx="2675890" cy="1008380"/>
          </a:xfrm>
          <a:prstGeom prst="cloudCallout">
            <a:avLst/>
          </a:prstGeom>
          <a:gradFill>
            <a:gsLst>
              <a:gs pos="50000">
                <a:schemeClr val="accent4"/>
              </a:gs>
              <a:gs pos="0">
                <a:schemeClr val="accent4">
                  <a:lumMod val="25000"/>
                  <a:lumOff val="75000"/>
                </a:schemeClr>
              </a:gs>
              <a:gs pos="100000">
                <a:schemeClr val="accent4">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400">
                <a:solidFill>
                  <a:schemeClr val="tx1"/>
                </a:solidFill>
                <a:latin typeface="Times New Roman" panose="02020603050405020304" charset="0"/>
                <a:ea typeface="楷体" panose="02010609060101010101" charset="-122"/>
                <a:cs typeface="Times New Roman" panose="02020603050405020304" charset="0"/>
                <a:sym typeface="+mn-ea"/>
              </a:rPr>
              <a:t>呼应下文的给出句</a:t>
            </a:r>
            <a:endParaRPr lang="zh-CN" altLang="en-US" sz="2400">
              <a:solidFill>
                <a:schemeClr val="tx1"/>
              </a:solidFill>
              <a:latin typeface="Times New Roman" panose="02020603050405020304" charset="0"/>
              <a:ea typeface="楷体" panose="02010609060101010101" charset="-122"/>
              <a:cs typeface="Times New Roman" panose="02020603050405020304" charset="0"/>
              <a:sym typeface="+mn-ea"/>
            </a:endParaRPr>
          </a:p>
        </p:txBody>
      </p:sp>
      <p:pic>
        <p:nvPicPr>
          <p:cNvPr id="5124" name="图片 6" descr="logo横版 png"/>
          <p:cNvPicPr>
            <a:picLocks noChangeAspect="1"/>
          </p:cNvPicPr>
          <p:nvPr/>
        </p:nvPicPr>
        <p:blipFill>
          <a:blip r:embed="rId4"/>
          <a:stretch>
            <a:fillRect/>
          </a:stretch>
        </p:blipFill>
        <p:spPr>
          <a:xfrm>
            <a:off x="8277225" y="198755"/>
            <a:ext cx="608013" cy="642938"/>
          </a:xfrm>
          <a:prstGeom prst="rect">
            <a:avLst/>
          </a:prstGeom>
          <a:noFill/>
          <a:ln w="9525">
            <a:noFill/>
          </a:ln>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22" dur="1000" fill="hold"/>
                                        <p:tgtEl>
                                          <p:spTgt spid="17"/>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xit" presetSubtype="10" fill="hold" grpId="2" nodeType="clickEffect">
                                  <p:stCondLst>
                                    <p:cond delay="0"/>
                                  </p:stCondLst>
                                  <p:childTnLst>
                                    <p:animEffect transition="out" filter="blinds(horizontal)">
                                      <p:cBhvr>
                                        <p:cTn id="30" dur="500"/>
                                        <p:tgtEl>
                                          <p:spTgt spid="8"/>
                                        </p:tgtEl>
                                      </p:cBhvr>
                                    </p:animEffect>
                                    <p:set>
                                      <p:cBhvr>
                                        <p:cTn id="31" dur="1" fill="hold">
                                          <p:stCondLst>
                                            <p:cond delay="499"/>
                                          </p:stCondLst>
                                        </p:cTn>
                                        <p:tgtEl>
                                          <p:spTgt spid="8"/>
                                        </p:tgtEl>
                                        <p:attrNameLst>
                                          <p:attrName>style.visibility</p:attrName>
                                        </p:attrNameLst>
                                      </p:cBhvr>
                                      <p:to>
                                        <p:strVal val="hidden"/>
                                      </p:to>
                                    </p:set>
                                  </p:childTnLst>
                                </p:cTn>
                              </p:par>
                              <p:par>
                                <p:cTn id="32" presetID="3" presetClass="exit" presetSubtype="10" fill="hold" grpId="2" nodeType="withEffect">
                                  <p:stCondLst>
                                    <p:cond delay="0"/>
                                  </p:stCondLst>
                                  <p:childTnLst>
                                    <p:animEffect transition="out" filter="blinds(horizontal)">
                                      <p:cBhvr>
                                        <p:cTn id="33" dur="500"/>
                                        <p:tgtEl>
                                          <p:spTgt spid="17"/>
                                        </p:tgtEl>
                                      </p:cBhvr>
                                    </p:animEffect>
                                    <p:set>
                                      <p:cBhvr>
                                        <p:cTn id="34" dur="1" fill="hold">
                                          <p:stCondLst>
                                            <p:cond delay="499"/>
                                          </p:stCondLst>
                                        </p:cTn>
                                        <p:tgtEl>
                                          <p:spTgt spid="17"/>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2" dur="1000" fill="hold"/>
                                        <p:tgtEl>
                                          <p:spTgt spid="12"/>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25"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p:cTn id="51"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54" dur="1000" fill="hold"/>
                                        <p:tgtEl>
                                          <p:spTgt spid="7"/>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7"/>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xit" presetSubtype="10" fill="hold" nodeType="clickEffect">
                                  <p:stCondLst>
                                    <p:cond delay="0"/>
                                  </p:stCondLst>
                                  <p:childTnLst>
                                    <p:animEffect transition="out" filter="blinds(horizontal)">
                                      <p:cBhvr>
                                        <p:cTn id="62" dur="500"/>
                                        <p:tgtEl>
                                          <p:spTgt spid="12"/>
                                        </p:tgtEl>
                                      </p:cBhvr>
                                    </p:animEffect>
                                    <p:set>
                                      <p:cBhvr>
                                        <p:cTn id="63" dur="1" fill="hold">
                                          <p:stCondLst>
                                            <p:cond delay="499"/>
                                          </p:stCondLst>
                                        </p:cTn>
                                        <p:tgtEl>
                                          <p:spTgt spid="12"/>
                                        </p:tgtEl>
                                        <p:attrNameLst>
                                          <p:attrName>style.visibility</p:attrName>
                                        </p:attrNameLst>
                                      </p:cBhvr>
                                      <p:to>
                                        <p:strVal val="hidden"/>
                                      </p:to>
                                    </p:set>
                                  </p:childTnLst>
                                </p:cTn>
                              </p:par>
                              <p:par>
                                <p:cTn id="64" presetID="3" presetClass="exit" presetSubtype="10" fill="hold" grpId="2" nodeType="withEffect">
                                  <p:stCondLst>
                                    <p:cond delay="0"/>
                                  </p:stCondLst>
                                  <p:childTnLst>
                                    <p:animEffect transition="out" filter="blinds(horizontal)">
                                      <p:cBhvr>
                                        <p:cTn id="65" dur="500"/>
                                        <p:tgtEl>
                                          <p:spTgt spid="7"/>
                                        </p:tgtEl>
                                      </p:cBhvr>
                                    </p:animEffect>
                                    <p:set>
                                      <p:cBhvr>
                                        <p:cTn id="66" dur="1" fill="hold">
                                          <p:stCondLst>
                                            <p:cond delay="499"/>
                                          </p:stCondLst>
                                        </p:cTn>
                                        <p:tgtEl>
                                          <p:spTgt spid="7"/>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25" presetClass="entr" presetSubtype="0" fill="hold" nodeType="click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p:cTn id="71"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72"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73"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74" dur="1000" fill="hold"/>
                                        <p:tgtEl>
                                          <p:spTgt spid="9"/>
                                        </p:tgtEl>
                                        <p:attrNameLst>
                                          <p:attrName>ppt_h</p:attrName>
                                        </p:attrNameLst>
                                      </p:cBhvr>
                                      <p:tavLst>
                                        <p:tav tm="0">
                                          <p:val>
                                            <p:strVal val="#ppt_h"/>
                                          </p:val>
                                        </p:tav>
                                        <p:tav tm="100000">
                                          <p:val>
                                            <p:strVal val="#ppt_h"/>
                                          </p:val>
                                        </p:tav>
                                      </p:tavLst>
                                    </p:anim>
                                    <p:anim calcmode="lin" valueType="num">
                                      <p:cBhvr>
                                        <p:cTn id="75"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76"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77"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78" dur="1000" decel="50000">
                                          <p:stCondLst>
                                            <p:cond delay="0"/>
                                          </p:stCondLst>
                                        </p:cTn>
                                        <p:tgtEl>
                                          <p:spTgt spid="9"/>
                                        </p:tgtEl>
                                      </p:cBhvr>
                                    </p:animEffect>
                                  </p:childTnLst>
                                </p:cTn>
                              </p:par>
                            </p:childTnLst>
                          </p:cTn>
                        </p:par>
                      </p:childTnLst>
                    </p:cTn>
                  </p:par>
                  <p:par>
                    <p:cTn id="79" fill="hold">
                      <p:stCondLst>
                        <p:cond delay="indefinite"/>
                      </p:stCondLst>
                      <p:childTnLst>
                        <p:par>
                          <p:cTn id="80" fill="hold">
                            <p:stCondLst>
                              <p:cond delay="0"/>
                            </p:stCondLst>
                            <p:childTnLst>
                              <p:par>
                                <p:cTn id="81" presetID="25" presetClass="entr" presetSubtype="0" fill="hold" grpId="0" nodeType="clickEffect">
                                  <p:stCondLst>
                                    <p:cond delay="0"/>
                                  </p:stCondLst>
                                  <p:childTnLst>
                                    <p:set>
                                      <p:cBhvr>
                                        <p:cTn id="82" dur="1" fill="hold">
                                          <p:stCondLst>
                                            <p:cond delay="0"/>
                                          </p:stCondLst>
                                        </p:cTn>
                                        <p:tgtEl>
                                          <p:spTgt spid="11"/>
                                        </p:tgtEl>
                                        <p:attrNameLst>
                                          <p:attrName>style.visibility</p:attrName>
                                        </p:attrNameLst>
                                      </p:cBhvr>
                                      <p:to>
                                        <p:strVal val="visible"/>
                                      </p:to>
                                    </p:set>
                                    <p:anim calcmode="lin" valueType="num">
                                      <p:cBhvr>
                                        <p:cTn id="83"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84"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85"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86" dur="1000" fill="hold"/>
                                        <p:tgtEl>
                                          <p:spTgt spid="11"/>
                                        </p:tgtEl>
                                        <p:attrNameLst>
                                          <p:attrName>ppt_h</p:attrName>
                                        </p:attrNameLst>
                                      </p:cBhvr>
                                      <p:tavLst>
                                        <p:tav tm="0">
                                          <p:val>
                                            <p:strVal val="#ppt_h"/>
                                          </p:val>
                                        </p:tav>
                                        <p:tav tm="100000">
                                          <p:val>
                                            <p:strVal val="#ppt_h"/>
                                          </p:val>
                                        </p:tav>
                                      </p:tavLst>
                                    </p:anim>
                                    <p:anim calcmode="lin" valueType="num">
                                      <p:cBhvr>
                                        <p:cTn id="87"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88"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89"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90" dur="1000" decel="50000">
                                          <p:stCondLst>
                                            <p:cond delay="0"/>
                                          </p:stCondLst>
                                        </p:cTn>
                                        <p:tgtEl>
                                          <p:spTgt spid="11"/>
                                        </p:tgtEl>
                                      </p:cBhvr>
                                    </p:animEffect>
                                  </p:childTnLst>
                                </p:cTn>
                              </p:par>
                            </p:childTnLst>
                          </p:cTn>
                        </p:par>
                      </p:childTnLst>
                    </p:cTn>
                  </p:par>
                  <p:par>
                    <p:cTn id="91" fill="hold">
                      <p:stCondLst>
                        <p:cond delay="indefinite"/>
                      </p:stCondLst>
                      <p:childTnLst>
                        <p:par>
                          <p:cTn id="92" fill="hold">
                            <p:stCondLst>
                              <p:cond delay="0"/>
                            </p:stCondLst>
                            <p:childTnLst>
                              <p:par>
                                <p:cTn id="93" presetID="3" presetClass="exit" presetSubtype="10" fill="hold" grpId="2" nodeType="clickEffect">
                                  <p:stCondLst>
                                    <p:cond delay="0"/>
                                  </p:stCondLst>
                                  <p:childTnLst>
                                    <p:animEffect transition="out" filter="blinds(horizontal)">
                                      <p:cBhvr>
                                        <p:cTn id="94" dur="500"/>
                                        <p:tgtEl>
                                          <p:spTgt spid="11"/>
                                        </p:tgtEl>
                                      </p:cBhvr>
                                    </p:animEffect>
                                    <p:set>
                                      <p:cBhvr>
                                        <p:cTn id="95" dur="1" fill="hold">
                                          <p:stCondLst>
                                            <p:cond delay="499"/>
                                          </p:stCondLst>
                                        </p:cTn>
                                        <p:tgtEl>
                                          <p:spTgt spid="11"/>
                                        </p:tgtEl>
                                        <p:attrNameLst>
                                          <p:attrName>style.visibility</p:attrName>
                                        </p:attrNameLst>
                                      </p:cBhvr>
                                      <p:to>
                                        <p:strVal val="hidden"/>
                                      </p:to>
                                    </p:set>
                                  </p:childTnLst>
                                </p:cTn>
                              </p:par>
                              <p:par>
                                <p:cTn id="96" presetID="3" presetClass="exit" presetSubtype="10" fill="hold" nodeType="withEffect">
                                  <p:stCondLst>
                                    <p:cond delay="0"/>
                                  </p:stCondLst>
                                  <p:childTnLst>
                                    <p:animEffect transition="out" filter="blinds(horizontal)">
                                      <p:cBhvr>
                                        <p:cTn id="97" dur="500"/>
                                        <p:tgtEl>
                                          <p:spTgt spid="9"/>
                                        </p:tgtEl>
                                      </p:cBhvr>
                                    </p:animEffect>
                                    <p:set>
                                      <p:cBhvr>
                                        <p:cTn id="98" dur="1" fill="hold">
                                          <p:stCondLst>
                                            <p:cond delay="499"/>
                                          </p:stCondLst>
                                        </p:cTn>
                                        <p:tgtEl>
                                          <p:spTgt spid="9"/>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25" presetClass="entr" presetSubtype="0" fill="hold" nodeType="clickEffect">
                                  <p:stCondLst>
                                    <p:cond delay="0"/>
                                  </p:stCondLst>
                                  <p:childTnLst>
                                    <p:set>
                                      <p:cBhvr>
                                        <p:cTn id="102" dur="1" fill="hold">
                                          <p:stCondLst>
                                            <p:cond delay="0"/>
                                          </p:stCondLst>
                                        </p:cTn>
                                        <p:tgtEl>
                                          <p:spTgt spid="13"/>
                                        </p:tgtEl>
                                        <p:attrNameLst>
                                          <p:attrName>style.visibility</p:attrName>
                                        </p:attrNameLst>
                                      </p:cBhvr>
                                      <p:to>
                                        <p:strVal val="visible"/>
                                      </p:to>
                                    </p:set>
                                    <p:anim calcmode="lin" valueType="num">
                                      <p:cBhvr>
                                        <p:cTn id="103"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104"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105"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106" dur="1000" fill="hold"/>
                                        <p:tgtEl>
                                          <p:spTgt spid="13"/>
                                        </p:tgtEl>
                                        <p:attrNameLst>
                                          <p:attrName>ppt_h</p:attrName>
                                        </p:attrNameLst>
                                      </p:cBhvr>
                                      <p:tavLst>
                                        <p:tav tm="0">
                                          <p:val>
                                            <p:strVal val="#ppt_h"/>
                                          </p:val>
                                        </p:tav>
                                        <p:tav tm="100000">
                                          <p:val>
                                            <p:strVal val="#ppt_h"/>
                                          </p:val>
                                        </p:tav>
                                      </p:tavLst>
                                    </p:anim>
                                    <p:anim calcmode="lin" valueType="num">
                                      <p:cBhvr>
                                        <p:cTn id="107"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108"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109"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110" dur="1000" decel="50000">
                                          <p:stCondLst>
                                            <p:cond delay="0"/>
                                          </p:stCondLst>
                                        </p:cTn>
                                        <p:tgtEl>
                                          <p:spTgt spid="13"/>
                                        </p:tgtEl>
                                      </p:cBhvr>
                                    </p:animEffect>
                                  </p:childTnLst>
                                </p:cTn>
                              </p:par>
                              <p:par>
                                <p:cTn id="111" presetID="25" presetClass="entr" presetSubtype="0" fill="hold" nodeType="withEffect">
                                  <p:stCondLst>
                                    <p:cond delay="0"/>
                                  </p:stCondLst>
                                  <p:childTnLst>
                                    <p:set>
                                      <p:cBhvr>
                                        <p:cTn id="112" dur="1" fill="hold">
                                          <p:stCondLst>
                                            <p:cond delay="0"/>
                                          </p:stCondLst>
                                        </p:cTn>
                                        <p:tgtEl>
                                          <p:spTgt spid="14"/>
                                        </p:tgtEl>
                                        <p:attrNameLst>
                                          <p:attrName>style.visibility</p:attrName>
                                        </p:attrNameLst>
                                      </p:cBhvr>
                                      <p:to>
                                        <p:strVal val="visible"/>
                                      </p:to>
                                    </p:set>
                                    <p:anim calcmode="lin" valueType="num">
                                      <p:cBhvr>
                                        <p:cTn id="113"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14"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15"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16" dur="1000" fill="hold"/>
                                        <p:tgtEl>
                                          <p:spTgt spid="14"/>
                                        </p:tgtEl>
                                        <p:attrNameLst>
                                          <p:attrName>ppt_h</p:attrName>
                                        </p:attrNameLst>
                                      </p:cBhvr>
                                      <p:tavLst>
                                        <p:tav tm="0">
                                          <p:val>
                                            <p:strVal val="#ppt_h"/>
                                          </p:val>
                                        </p:tav>
                                        <p:tav tm="100000">
                                          <p:val>
                                            <p:strVal val="#ppt_h"/>
                                          </p:val>
                                        </p:tav>
                                      </p:tavLst>
                                    </p:anim>
                                    <p:anim calcmode="lin" valueType="num">
                                      <p:cBhvr>
                                        <p:cTn id="117"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8"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9"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20" dur="1000" decel="50000">
                                          <p:stCondLst>
                                            <p:cond delay="0"/>
                                          </p:stCondLst>
                                        </p:cTn>
                                        <p:tgtEl>
                                          <p:spTgt spid="14"/>
                                        </p:tgtEl>
                                      </p:cBhvr>
                                    </p:animEffect>
                                  </p:childTnLst>
                                </p:cTn>
                              </p:par>
                              <p:par>
                                <p:cTn id="121" presetID="25" presetClass="entr" presetSubtype="0" fill="hold" nodeType="withEffect">
                                  <p:stCondLst>
                                    <p:cond delay="0"/>
                                  </p:stCondLst>
                                  <p:childTnLst>
                                    <p:set>
                                      <p:cBhvr>
                                        <p:cTn id="122" dur="1" fill="hold">
                                          <p:stCondLst>
                                            <p:cond delay="0"/>
                                          </p:stCondLst>
                                        </p:cTn>
                                        <p:tgtEl>
                                          <p:spTgt spid="20"/>
                                        </p:tgtEl>
                                        <p:attrNameLst>
                                          <p:attrName>style.visibility</p:attrName>
                                        </p:attrNameLst>
                                      </p:cBhvr>
                                      <p:to>
                                        <p:strVal val="visible"/>
                                      </p:to>
                                    </p:set>
                                    <p:anim calcmode="lin" valueType="num">
                                      <p:cBhvr>
                                        <p:cTn id="123"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124"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125"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126" dur="1000" fill="hold"/>
                                        <p:tgtEl>
                                          <p:spTgt spid="20"/>
                                        </p:tgtEl>
                                        <p:attrNameLst>
                                          <p:attrName>ppt_h</p:attrName>
                                        </p:attrNameLst>
                                      </p:cBhvr>
                                      <p:tavLst>
                                        <p:tav tm="0">
                                          <p:val>
                                            <p:strVal val="#ppt_h"/>
                                          </p:val>
                                        </p:tav>
                                        <p:tav tm="100000">
                                          <p:val>
                                            <p:strVal val="#ppt_h"/>
                                          </p:val>
                                        </p:tav>
                                      </p:tavLst>
                                    </p:anim>
                                    <p:anim calcmode="lin" valueType="num">
                                      <p:cBhvr>
                                        <p:cTn id="127"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128"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129"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130" dur="1000" decel="50000">
                                          <p:stCondLst>
                                            <p:cond delay="0"/>
                                          </p:stCondLst>
                                        </p:cTn>
                                        <p:tgtEl>
                                          <p:spTgt spid="20"/>
                                        </p:tgtEl>
                                      </p:cBhvr>
                                    </p:animEffect>
                                  </p:childTnLst>
                                </p:cTn>
                              </p:par>
                            </p:childTnLst>
                          </p:cTn>
                        </p:par>
                      </p:childTnLst>
                    </p:cTn>
                  </p:par>
                  <p:par>
                    <p:cTn id="131" fill="hold">
                      <p:stCondLst>
                        <p:cond delay="indefinite"/>
                      </p:stCondLst>
                      <p:childTnLst>
                        <p:par>
                          <p:cTn id="132" fill="hold">
                            <p:stCondLst>
                              <p:cond delay="0"/>
                            </p:stCondLst>
                            <p:childTnLst>
                              <p:par>
                                <p:cTn id="133" presetID="25" presetClass="entr" presetSubtype="0" fill="hold" grpId="0" nodeType="clickEffect">
                                  <p:stCondLst>
                                    <p:cond delay="0"/>
                                  </p:stCondLst>
                                  <p:childTnLst>
                                    <p:set>
                                      <p:cBhvr>
                                        <p:cTn id="134" dur="1" fill="hold">
                                          <p:stCondLst>
                                            <p:cond delay="0"/>
                                          </p:stCondLst>
                                        </p:cTn>
                                        <p:tgtEl>
                                          <p:spTgt spid="15"/>
                                        </p:tgtEl>
                                        <p:attrNameLst>
                                          <p:attrName>style.visibility</p:attrName>
                                        </p:attrNameLst>
                                      </p:cBhvr>
                                      <p:to>
                                        <p:strVal val="visible"/>
                                      </p:to>
                                    </p:set>
                                    <p:anim calcmode="lin" valueType="num">
                                      <p:cBhvr>
                                        <p:cTn id="135"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136"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137"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138" dur="1000" fill="hold"/>
                                        <p:tgtEl>
                                          <p:spTgt spid="15"/>
                                        </p:tgtEl>
                                        <p:attrNameLst>
                                          <p:attrName>ppt_h</p:attrName>
                                        </p:attrNameLst>
                                      </p:cBhvr>
                                      <p:tavLst>
                                        <p:tav tm="0">
                                          <p:val>
                                            <p:strVal val="#ppt_h"/>
                                          </p:val>
                                        </p:tav>
                                        <p:tav tm="100000">
                                          <p:val>
                                            <p:strVal val="#ppt_h"/>
                                          </p:val>
                                        </p:tav>
                                      </p:tavLst>
                                    </p:anim>
                                    <p:anim calcmode="lin" valueType="num">
                                      <p:cBhvr>
                                        <p:cTn id="139"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140"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141"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142" dur="1000" decel="50000">
                                          <p:stCondLst>
                                            <p:cond delay="0"/>
                                          </p:stCondLst>
                                        </p:cTn>
                                        <p:tgtEl>
                                          <p:spTgt spid="15"/>
                                        </p:tgtEl>
                                      </p:cBhvr>
                                    </p:animEffect>
                                  </p:childTnLst>
                                </p:cTn>
                              </p:par>
                            </p:childTnLst>
                          </p:cTn>
                        </p:par>
                      </p:childTnLst>
                    </p:cTn>
                  </p:par>
                  <p:par>
                    <p:cTn id="143" fill="hold">
                      <p:stCondLst>
                        <p:cond delay="indefinite"/>
                      </p:stCondLst>
                      <p:childTnLst>
                        <p:par>
                          <p:cTn id="144" fill="hold">
                            <p:stCondLst>
                              <p:cond delay="0"/>
                            </p:stCondLst>
                            <p:childTnLst>
                              <p:par>
                                <p:cTn id="145" presetID="3" presetClass="exit" presetSubtype="10" fill="hold" nodeType="clickEffect">
                                  <p:stCondLst>
                                    <p:cond delay="0"/>
                                  </p:stCondLst>
                                  <p:childTnLst>
                                    <p:animEffect transition="out" filter="blinds(horizontal)">
                                      <p:cBhvr>
                                        <p:cTn id="146" dur="500"/>
                                        <p:tgtEl>
                                          <p:spTgt spid="14"/>
                                        </p:tgtEl>
                                      </p:cBhvr>
                                    </p:animEffect>
                                    <p:set>
                                      <p:cBhvr>
                                        <p:cTn id="147" dur="1" fill="hold">
                                          <p:stCondLst>
                                            <p:cond delay="499"/>
                                          </p:stCondLst>
                                        </p:cTn>
                                        <p:tgtEl>
                                          <p:spTgt spid="14"/>
                                        </p:tgtEl>
                                        <p:attrNameLst>
                                          <p:attrName>style.visibility</p:attrName>
                                        </p:attrNameLst>
                                      </p:cBhvr>
                                      <p:to>
                                        <p:strVal val="hidden"/>
                                      </p:to>
                                    </p:set>
                                  </p:childTnLst>
                                </p:cTn>
                              </p:par>
                              <p:par>
                                <p:cTn id="148" presetID="3" presetClass="exit" presetSubtype="10" fill="hold" grpId="2" nodeType="withEffect">
                                  <p:stCondLst>
                                    <p:cond delay="0"/>
                                  </p:stCondLst>
                                  <p:childTnLst>
                                    <p:animEffect transition="out" filter="blinds(horizontal)">
                                      <p:cBhvr>
                                        <p:cTn id="149" dur="500"/>
                                        <p:tgtEl>
                                          <p:spTgt spid="15"/>
                                        </p:tgtEl>
                                      </p:cBhvr>
                                    </p:animEffect>
                                    <p:set>
                                      <p:cBhvr>
                                        <p:cTn id="150" dur="1" fill="hold">
                                          <p:stCondLst>
                                            <p:cond delay="499"/>
                                          </p:stCondLst>
                                        </p:cTn>
                                        <p:tgtEl>
                                          <p:spTgt spid="15"/>
                                        </p:tgtEl>
                                        <p:attrNameLst>
                                          <p:attrName>style.visibility</p:attrName>
                                        </p:attrNameLst>
                                      </p:cBhvr>
                                      <p:to>
                                        <p:strVal val="hidden"/>
                                      </p:to>
                                    </p:set>
                                  </p:childTnLst>
                                </p:cTn>
                              </p:par>
                              <p:par>
                                <p:cTn id="151" presetID="3" presetClass="exit" presetSubtype="10" fill="hold" nodeType="withEffect">
                                  <p:stCondLst>
                                    <p:cond delay="0"/>
                                  </p:stCondLst>
                                  <p:childTnLst>
                                    <p:animEffect transition="out" filter="blinds(horizontal)">
                                      <p:cBhvr>
                                        <p:cTn id="152" dur="500"/>
                                        <p:tgtEl>
                                          <p:spTgt spid="13"/>
                                        </p:tgtEl>
                                      </p:cBhvr>
                                    </p:animEffect>
                                    <p:set>
                                      <p:cBhvr>
                                        <p:cTn id="153" dur="1" fill="hold">
                                          <p:stCondLst>
                                            <p:cond delay="499"/>
                                          </p:stCondLst>
                                        </p:cTn>
                                        <p:tgtEl>
                                          <p:spTgt spid="13"/>
                                        </p:tgtEl>
                                        <p:attrNameLst>
                                          <p:attrName>style.visibility</p:attrName>
                                        </p:attrNameLst>
                                      </p:cBhvr>
                                      <p:to>
                                        <p:strVal val="hidden"/>
                                      </p:to>
                                    </p:set>
                                  </p:childTnLst>
                                </p:cTn>
                              </p:par>
                              <p:par>
                                <p:cTn id="154" presetID="3" presetClass="exit" presetSubtype="10" fill="hold" nodeType="withEffect">
                                  <p:stCondLst>
                                    <p:cond delay="0"/>
                                  </p:stCondLst>
                                  <p:childTnLst>
                                    <p:animEffect transition="out" filter="blinds(horizontal)">
                                      <p:cBhvr>
                                        <p:cTn id="155" dur="500"/>
                                        <p:tgtEl>
                                          <p:spTgt spid="20"/>
                                        </p:tgtEl>
                                      </p:cBhvr>
                                    </p:animEffect>
                                    <p:set>
                                      <p:cBhvr>
                                        <p:cTn id="156" dur="1" fill="hold">
                                          <p:stCondLst>
                                            <p:cond delay="499"/>
                                          </p:stCondLst>
                                        </p:cTn>
                                        <p:tgtEl>
                                          <p:spTgt spid="20"/>
                                        </p:tgtEl>
                                        <p:attrNameLst>
                                          <p:attrName>style.visibility</p:attrName>
                                        </p:attrNameLst>
                                      </p:cBhvr>
                                      <p:to>
                                        <p:strVal val="hidden"/>
                                      </p:to>
                                    </p:set>
                                  </p:childTnLst>
                                </p:cTn>
                              </p:par>
                            </p:childTnLst>
                          </p:cTn>
                        </p:par>
                      </p:childTnLst>
                    </p:cTn>
                  </p:par>
                  <p:par>
                    <p:cTn id="157" fill="hold">
                      <p:stCondLst>
                        <p:cond delay="indefinite"/>
                      </p:stCondLst>
                      <p:childTnLst>
                        <p:par>
                          <p:cTn id="158" fill="hold">
                            <p:stCondLst>
                              <p:cond delay="0"/>
                            </p:stCondLst>
                            <p:childTnLst>
                              <p:par>
                                <p:cTn id="159" presetID="25" presetClass="entr" presetSubtype="0" fill="hold" nodeType="click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500" decel="50000" fill="hold">
                                          <p:stCondLst>
                                            <p:cond delay="0"/>
                                          </p:stCondLst>
                                        </p:cTn>
                                        <p:tgtEl>
                                          <p:spTgt spid="21"/>
                                        </p:tgtEl>
                                        <p:attrNameLst>
                                          <p:attrName>style.rotation</p:attrName>
                                        </p:attrNameLst>
                                      </p:cBhvr>
                                      <p:tavLst>
                                        <p:tav tm="0">
                                          <p:val>
                                            <p:fltVal val="-90"/>
                                          </p:val>
                                        </p:tav>
                                        <p:tav tm="100000">
                                          <p:val>
                                            <p:fltVal val="0"/>
                                          </p:val>
                                        </p:tav>
                                      </p:tavLst>
                                    </p:anim>
                                    <p:anim calcmode="lin" valueType="num">
                                      <p:cBhvr>
                                        <p:cTn id="162" dur="500" decel="50000" fill="hold">
                                          <p:stCondLst>
                                            <p:cond delay="0"/>
                                          </p:stCondLst>
                                        </p:cTn>
                                        <p:tgtEl>
                                          <p:spTgt spid="21"/>
                                        </p:tgtEl>
                                        <p:attrNameLst>
                                          <p:attrName>ppt_w</p:attrName>
                                        </p:attrNameLst>
                                      </p:cBhvr>
                                      <p:tavLst>
                                        <p:tav tm="0">
                                          <p:val>
                                            <p:strVal val="#ppt_w"/>
                                          </p:val>
                                        </p:tav>
                                        <p:tav tm="100000">
                                          <p:val>
                                            <p:strVal val="#ppt_w*.05"/>
                                          </p:val>
                                        </p:tav>
                                      </p:tavLst>
                                    </p:anim>
                                    <p:anim calcmode="lin" valueType="num">
                                      <p:cBhvr>
                                        <p:cTn id="163" dur="500" accel="50000" fill="hold">
                                          <p:stCondLst>
                                            <p:cond delay="500"/>
                                          </p:stCondLst>
                                        </p:cTn>
                                        <p:tgtEl>
                                          <p:spTgt spid="21"/>
                                        </p:tgtEl>
                                        <p:attrNameLst>
                                          <p:attrName>ppt_w</p:attrName>
                                        </p:attrNameLst>
                                      </p:cBhvr>
                                      <p:tavLst>
                                        <p:tav tm="0">
                                          <p:val>
                                            <p:strVal val="#ppt_w*.05"/>
                                          </p:val>
                                        </p:tav>
                                        <p:tav tm="100000">
                                          <p:val>
                                            <p:strVal val="#ppt_w"/>
                                          </p:val>
                                        </p:tav>
                                      </p:tavLst>
                                    </p:anim>
                                    <p:anim calcmode="lin" valueType="num">
                                      <p:cBhvr>
                                        <p:cTn id="164" dur="1000" fill="hold"/>
                                        <p:tgtEl>
                                          <p:spTgt spid="21"/>
                                        </p:tgtEl>
                                        <p:attrNameLst>
                                          <p:attrName>ppt_h</p:attrName>
                                        </p:attrNameLst>
                                      </p:cBhvr>
                                      <p:tavLst>
                                        <p:tav tm="0">
                                          <p:val>
                                            <p:strVal val="#ppt_h"/>
                                          </p:val>
                                        </p:tav>
                                        <p:tav tm="100000">
                                          <p:val>
                                            <p:strVal val="#ppt_h"/>
                                          </p:val>
                                        </p:tav>
                                      </p:tavLst>
                                    </p:anim>
                                    <p:anim calcmode="lin" valueType="num">
                                      <p:cBhvr>
                                        <p:cTn id="165" dur="500" decel="50000" fill="hold">
                                          <p:stCondLst>
                                            <p:cond delay="0"/>
                                          </p:stCondLst>
                                        </p:cTn>
                                        <p:tgtEl>
                                          <p:spTgt spid="21"/>
                                        </p:tgtEl>
                                        <p:attrNameLst>
                                          <p:attrName>ppt_x</p:attrName>
                                        </p:attrNameLst>
                                      </p:cBhvr>
                                      <p:tavLst>
                                        <p:tav tm="0">
                                          <p:val>
                                            <p:strVal val="#ppt_x+.4"/>
                                          </p:val>
                                        </p:tav>
                                        <p:tav tm="100000">
                                          <p:val>
                                            <p:strVal val="#ppt_x"/>
                                          </p:val>
                                        </p:tav>
                                      </p:tavLst>
                                    </p:anim>
                                    <p:anim calcmode="lin" valueType="num">
                                      <p:cBhvr>
                                        <p:cTn id="166" dur="500" decel="50000" fill="hold">
                                          <p:stCondLst>
                                            <p:cond delay="0"/>
                                          </p:stCondLst>
                                        </p:cTn>
                                        <p:tgtEl>
                                          <p:spTgt spid="21"/>
                                        </p:tgtEl>
                                        <p:attrNameLst>
                                          <p:attrName>ppt_y</p:attrName>
                                        </p:attrNameLst>
                                      </p:cBhvr>
                                      <p:tavLst>
                                        <p:tav tm="0">
                                          <p:val>
                                            <p:strVal val="#ppt_y-.2"/>
                                          </p:val>
                                        </p:tav>
                                        <p:tav tm="100000">
                                          <p:val>
                                            <p:strVal val="#ppt_y+.1"/>
                                          </p:val>
                                        </p:tav>
                                      </p:tavLst>
                                    </p:anim>
                                    <p:anim calcmode="lin" valueType="num">
                                      <p:cBhvr>
                                        <p:cTn id="167" dur="500" accel="50000" fill="hold">
                                          <p:stCondLst>
                                            <p:cond delay="500"/>
                                          </p:stCondLst>
                                        </p:cTn>
                                        <p:tgtEl>
                                          <p:spTgt spid="21"/>
                                        </p:tgtEl>
                                        <p:attrNameLst>
                                          <p:attrName>ppt_y</p:attrName>
                                        </p:attrNameLst>
                                      </p:cBhvr>
                                      <p:tavLst>
                                        <p:tav tm="0">
                                          <p:val>
                                            <p:strVal val="#ppt_y+.1"/>
                                          </p:val>
                                        </p:tav>
                                        <p:tav tm="100000">
                                          <p:val>
                                            <p:strVal val="#ppt_y"/>
                                          </p:val>
                                        </p:tav>
                                      </p:tavLst>
                                    </p:anim>
                                    <p:animEffect transition="in" filter="fade">
                                      <p:cBhvr>
                                        <p:cTn id="168" dur="1000" decel="50000">
                                          <p:stCondLst>
                                            <p:cond delay="0"/>
                                          </p:stCondLst>
                                        </p:cTn>
                                        <p:tgtEl>
                                          <p:spTgt spid="21"/>
                                        </p:tgtEl>
                                      </p:cBhvr>
                                    </p:animEffect>
                                  </p:childTnLst>
                                </p:cTn>
                              </p:par>
                            </p:childTnLst>
                          </p:cTn>
                        </p:par>
                      </p:childTnLst>
                    </p:cTn>
                  </p:par>
                  <p:par>
                    <p:cTn id="169" fill="hold">
                      <p:stCondLst>
                        <p:cond delay="indefinite"/>
                      </p:stCondLst>
                      <p:childTnLst>
                        <p:par>
                          <p:cTn id="170" fill="hold">
                            <p:stCondLst>
                              <p:cond delay="0"/>
                            </p:stCondLst>
                            <p:childTnLst>
                              <p:par>
                                <p:cTn id="171" presetID="25" presetClass="entr" presetSubtype="0" fill="hold" grpId="0" nodeType="clickEffect">
                                  <p:stCondLst>
                                    <p:cond delay="0"/>
                                  </p:stCondLst>
                                  <p:childTnLst>
                                    <p:set>
                                      <p:cBhvr>
                                        <p:cTn id="172" dur="1" fill="hold">
                                          <p:stCondLst>
                                            <p:cond delay="0"/>
                                          </p:stCondLst>
                                        </p:cTn>
                                        <p:tgtEl>
                                          <p:spTgt spid="22"/>
                                        </p:tgtEl>
                                        <p:attrNameLst>
                                          <p:attrName>style.visibility</p:attrName>
                                        </p:attrNameLst>
                                      </p:cBhvr>
                                      <p:to>
                                        <p:strVal val="visible"/>
                                      </p:to>
                                    </p:set>
                                    <p:anim calcmode="lin" valueType="num">
                                      <p:cBhvr>
                                        <p:cTn id="173" dur="500" decel="50000" fill="hold">
                                          <p:stCondLst>
                                            <p:cond delay="0"/>
                                          </p:stCondLst>
                                        </p:cTn>
                                        <p:tgtEl>
                                          <p:spTgt spid="22"/>
                                        </p:tgtEl>
                                        <p:attrNameLst>
                                          <p:attrName>style.rotation</p:attrName>
                                        </p:attrNameLst>
                                      </p:cBhvr>
                                      <p:tavLst>
                                        <p:tav tm="0">
                                          <p:val>
                                            <p:fltVal val="-90"/>
                                          </p:val>
                                        </p:tav>
                                        <p:tav tm="100000">
                                          <p:val>
                                            <p:fltVal val="0"/>
                                          </p:val>
                                        </p:tav>
                                      </p:tavLst>
                                    </p:anim>
                                    <p:anim calcmode="lin" valueType="num">
                                      <p:cBhvr>
                                        <p:cTn id="174" dur="500" decel="50000" fill="hold">
                                          <p:stCondLst>
                                            <p:cond delay="0"/>
                                          </p:stCondLst>
                                        </p:cTn>
                                        <p:tgtEl>
                                          <p:spTgt spid="22"/>
                                        </p:tgtEl>
                                        <p:attrNameLst>
                                          <p:attrName>ppt_w</p:attrName>
                                        </p:attrNameLst>
                                      </p:cBhvr>
                                      <p:tavLst>
                                        <p:tav tm="0">
                                          <p:val>
                                            <p:strVal val="#ppt_w"/>
                                          </p:val>
                                        </p:tav>
                                        <p:tav tm="100000">
                                          <p:val>
                                            <p:strVal val="#ppt_w*.05"/>
                                          </p:val>
                                        </p:tav>
                                      </p:tavLst>
                                    </p:anim>
                                    <p:anim calcmode="lin" valueType="num">
                                      <p:cBhvr>
                                        <p:cTn id="175" dur="500" accel="50000" fill="hold">
                                          <p:stCondLst>
                                            <p:cond delay="500"/>
                                          </p:stCondLst>
                                        </p:cTn>
                                        <p:tgtEl>
                                          <p:spTgt spid="22"/>
                                        </p:tgtEl>
                                        <p:attrNameLst>
                                          <p:attrName>ppt_w</p:attrName>
                                        </p:attrNameLst>
                                      </p:cBhvr>
                                      <p:tavLst>
                                        <p:tav tm="0">
                                          <p:val>
                                            <p:strVal val="#ppt_w*.05"/>
                                          </p:val>
                                        </p:tav>
                                        <p:tav tm="100000">
                                          <p:val>
                                            <p:strVal val="#ppt_w"/>
                                          </p:val>
                                        </p:tav>
                                      </p:tavLst>
                                    </p:anim>
                                    <p:anim calcmode="lin" valueType="num">
                                      <p:cBhvr>
                                        <p:cTn id="176" dur="1000" fill="hold"/>
                                        <p:tgtEl>
                                          <p:spTgt spid="22"/>
                                        </p:tgtEl>
                                        <p:attrNameLst>
                                          <p:attrName>ppt_h</p:attrName>
                                        </p:attrNameLst>
                                      </p:cBhvr>
                                      <p:tavLst>
                                        <p:tav tm="0">
                                          <p:val>
                                            <p:strVal val="#ppt_h"/>
                                          </p:val>
                                        </p:tav>
                                        <p:tav tm="100000">
                                          <p:val>
                                            <p:strVal val="#ppt_h"/>
                                          </p:val>
                                        </p:tav>
                                      </p:tavLst>
                                    </p:anim>
                                    <p:anim calcmode="lin" valueType="num">
                                      <p:cBhvr>
                                        <p:cTn id="177" dur="500" decel="50000" fill="hold">
                                          <p:stCondLst>
                                            <p:cond delay="0"/>
                                          </p:stCondLst>
                                        </p:cTn>
                                        <p:tgtEl>
                                          <p:spTgt spid="22"/>
                                        </p:tgtEl>
                                        <p:attrNameLst>
                                          <p:attrName>ppt_x</p:attrName>
                                        </p:attrNameLst>
                                      </p:cBhvr>
                                      <p:tavLst>
                                        <p:tav tm="0">
                                          <p:val>
                                            <p:strVal val="#ppt_x+.4"/>
                                          </p:val>
                                        </p:tav>
                                        <p:tav tm="100000">
                                          <p:val>
                                            <p:strVal val="#ppt_x"/>
                                          </p:val>
                                        </p:tav>
                                      </p:tavLst>
                                    </p:anim>
                                    <p:anim calcmode="lin" valueType="num">
                                      <p:cBhvr>
                                        <p:cTn id="178" dur="500" decel="50000" fill="hold">
                                          <p:stCondLst>
                                            <p:cond delay="0"/>
                                          </p:stCondLst>
                                        </p:cTn>
                                        <p:tgtEl>
                                          <p:spTgt spid="22"/>
                                        </p:tgtEl>
                                        <p:attrNameLst>
                                          <p:attrName>ppt_y</p:attrName>
                                        </p:attrNameLst>
                                      </p:cBhvr>
                                      <p:tavLst>
                                        <p:tav tm="0">
                                          <p:val>
                                            <p:strVal val="#ppt_y-.2"/>
                                          </p:val>
                                        </p:tav>
                                        <p:tav tm="100000">
                                          <p:val>
                                            <p:strVal val="#ppt_y+.1"/>
                                          </p:val>
                                        </p:tav>
                                      </p:tavLst>
                                    </p:anim>
                                    <p:anim calcmode="lin" valueType="num">
                                      <p:cBhvr>
                                        <p:cTn id="179" dur="500" accel="50000" fill="hold">
                                          <p:stCondLst>
                                            <p:cond delay="500"/>
                                          </p:stCondLst>
                                        </p:cTn>
                                        <p:tgtEl>
                                          <p:spTgt spid="22"/>
                                        </p:tgtEl>
                                        <p:attrNameLst>
                                          <p:attrName>ppt_y</p:attrName>
                                        </p:attrNameLst>
                                      </p:cBhvr>
                                      <p:tavLst>
                                        <p:tav tm="0">
                                          <p:val>
                                            <p:strVal val="#ppt_y+.1"/>
                                          </p:val>
                                        </p:tav>
                                        <p:tav tm="100000">
                                          <p:val>
                                            <p:strVal val="#ppt_y"/>
                                          </p:val>
                                        </p:tav>
                                      </p:tavLst>
                                    </p:anim>
                                    <p:animEffect transition="in" filter="fade">
                                      <p:cBhvr>
                                        <p:cTn id="180" dur="1000" decel="50000">
                                          <p:stCondLst>
                                            <p:cond delay="0"/>
                                          </p:stCondLst>
                                        </p:cTn>
                                        <p:tgtEl>
                                          <p:spTgt spid="22"/>
                                        </p:tgtEl>
                                      </p:cBhvr>
                                    </p:animEffect>
                                  </p:childTnLst>
                                </p:cTn>
                              </p:par>
                            </p:childTnLst>
                          </p:cTn>
                        </p:par>
                      </p:childTnLst>
                    </p:cTn>
                  </p:par>
                  <p:par>
                    <p:cTn id="181" fill="hold">
                      <p:stCondLst>
                        <p:cond delay="indefinite"/>
                      </p:stCondLst>
                      <p:childTnLst>
                        <p:par>
                          <p:cTn id="182" fill="hold">
                            <p:stCondLst>
                              <p:cond delay="0"/>
                            </p:stCondLst>
                            <p:childTnLst>
                              <p:par>
                                <p:cTn id="183" presetID="3" presetClass="exit" presetSubtype="10" fill="hold" nodeType="clickEffect">
                                  <p:stCondLst>
                                    <p:cond delay="0"/>
                                  </p:stCondLst>
                                  <p:childTnLst>
                                    <p:animEffect transition="out" filter="blinds(horizontal)">
                                      <p:cBhvr>
                                        <p:cTn id="184" dur="500"/>
                                        <p:tgtEl>
                                          <p:spTgt spid="21"/>
                                        </p:tgtEl>
                                      </p:cBhvr>
                                    </p:animEffect>
                                    <p:set>
                                      <p:cBhvr>
                                        <p:cTn id="185" dur="1" fill="hold">
                                          <p:stCondLst>
                                            <p:cond delay="499"/>
                                          </p:stCondLst>
                                        </p:cTn>
                                        <p:tgtEl>
                                          <p:spTgt spid="21"/>
                                        </p:tgtEl>
                                        <p:attrNameLst>
                                          <p:attrName>style.visibility</p:attrName>
                                        </p:attrNameLst>
                                      </p:cBhvr>
                                      <p:to>
                                        <p:strVal val="hidden"/>
                                      </p:to>
                                    </p:set>
                                  </p:childTnLst>
                                </p:cTn>
                              </p:par>
                              <p:par>
                                <p:cTn id="186" presetID="3" presetClass="exit" presetSubtype="10" fill="hold" grpId="2" nodeType="withEffect">
                                  <p:stCondLst>
                                    <p:cond delay="0"/>
                                  </p:stCondLst>
                                  <p:childTnLst>
                                    <p:animEffect transition="out" filter="blinds(horizontal)">
                                      <p:cBhvr>
                                        <p:cTn id="187" dur="500"/>
                                        <p:tgtEl>
                                          <p:spTgt spid="22"/>
                                        </p:tgtEl>
                                      </p:cBhvr>
                                    </p:animEffect>
                                    <p:set>
                                      <p:cBhvr>
                                        <p:cTn id="188"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8" grpId="2" animBg="1"/>
      <p:bldP spid="17" grpId="0" bldLvl="0" animBg="1"/>
      <p:bldP spid="17" grpId="1" animBg="1"/>
      <p:bldP spid="17" grpId="2" animBg="1"/>
      <p:bldP spid="7" grpId="0" bldLvl="0" animBg="1"/>
      <p:bldP spid="7" grpId="1" animBg="1"/>
      <p:bldP spid="7" grpId="2" bldLvl="0" animBg="1"/>
      <p:bldP spid="11" grpId="0" bldLvl="0" animBg="1"/>
      <p:bldP spid="11" grpId="1" animBg="1"/>
      <p:bldP spid="11" grpId="2" bldLvl="0" animBg="1"/>
      <p:bldP spid="15" grpId="0" bldLvl="0" animBg="1"/>
      <p:bldP spid="15" grpId="1" animBg="1"/>
      <p:bldP spid="15" grpId="2" bldLvl="0" animBg="1"/>
      <p:bldP spid="22" grpId="0" animBg="1"/>
      <p:bldP spid="22" grpId="1" animBg="1"/>
      <p:bldP spid="22" grpId="2"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rot="10800000" flipH="1">
            <a:off x="-396491" y="-122252"/>
            <a:ext cx="9667729" cy="5388004"/>
          </a:xfrm>
          <a:prstGeom prst="rect">
            <a:avLst/>
          </a:prstGeom>
        </p:spPr>
      </p:pic>
      <p:pic>
        <p:nvPicPr>
          <p:cNvPr id="4" name="图片 3" descr="2"/>
          <p:cNvPicPr>
            <a:picLocks noChangeAspect="1"/>
          </p:cNvPicPr>
          <p:nvPr/>
        </p:nvPicPr>
        <p:blipFill>
          <a:blip r:embed="rId3"/>
          <a:stretch>
            <a:fillRect/>
          </a:stretch>
        </p:blipFill>
        <p:spPr>
          <a:xfrm>
            <a:off x="1270" y="0"/>
            <a:ext cx="9140825" cy="5142865"/>
          </a:xfrm>
          <a:prstGeom prst="rect">
            <a:avLst/>
          </a:prstGeom>
        </p:spPr>
      </p:pic>
      <p:sp>
        <p:nvSpPr>
          <p:cNvPr id="5" name="文本框 4"/>
          <p:cNvSpPr txBox="1"/>
          <p:nvPr/>
        </p:nvSpPr>
        <p:spPr>
          <a:xfrm>
            <a:off x="323850" y="267335"/>
            <a:ext cx="8502650" cy="3877945"/>
          </a:xfrm>
          <a:prstGeom prst="rect">
            <a:avLst/>
          </a:prstGeom>
          <a:noFill/>
        </p:spPr>
        <p:txBody>
          <a:bodyPr wrap="square" rtlCol="0">
            <a:noAutofit/>
          </a:bodyPr>
          <a:lstStyle/>
          <a:p>
            <a:pPr algn="just"/>
            <a:r>
              <a:rPr lang="en-US" altLang="zh-CN" sz="2000">
                <a:latin typeface="Times New Roman" panose="02020603050405020304" charset="0"/>
                <a:cs typeface="Times New Roman" panose="02020603050405020304" charset="0"/>
              </a:rPr>
              <a:t>    </a:t>
            </a:r>
            <a:r>
              <a:rPr lang="en-US" altLang="zh-CN" sz="2400">
                <a:latin typeface="Times New Roman" panose="02020603050405020304" charset="0"/>
                <a:cs typeface="Times New Roman" panose="02020603050405020304" charset="0"/>
              </a:rPr>
              <a:t>  </a:t>
            </a:r>
            <a:r>
              <a:rPr lang="en-US" altLang="zh-CN" sz="2000">
                <a:latin typeface="Times New Roman" panose="02020603050405020304" charset="0"/>
                <a:cs typeface="Times New Roman" panose="02020603050405020304" charset="0"/>
              </a:rPr>
              <a:t> Kevin and Mr. Green took the watch they had found to the police station. Only after they had made their fingers to the bones to explain the situation to the officers did the truth come to light. It turned out that the man was none other than the son of the previous owners. Desperate as he was to retrieve his father’s watch, he had to take such a rash act. Out came the police, warning him before setting him free. Before leaving, the man gave Kevin a thumbs up and praised him for his bravery. A strange mixture of relief and embarrassment washed over Kevin like a wave. It was Mr. Green who smiled at him, saying “It is your good intentions that matter, kid.” Nodding his head, Kevin realized that even mistakes could serve as a stepping stone to learning, and that bravery can take countless forms. On the surface, Kevin had misunderstood the man, but in fact, his actions made the light of justice shine.</a:t>
            </a:r>
            <a:endParaRPr lang="en-US" altLang="zh-CN" sz="2000">
              <a:latin typeface="Times New Roman" panose="02020603050405020304" charset="0"/>
              <a:cs typeface="Times New Roman" panose="02020603050405020304" charset="0"/>
            </a:endParaRPr>
          </a:p>
        </p:txBody>
      </p:sp>
      <p:cxnSp>
        <p:nvCxnSpPr>
          <p:cNvPr id="21" name="直接连接符 20"/>
          <p:cNvCxnSpPr/>
          <p:nvPr/>
        </p:nvCxnSpPr>
        <p:spPr>
          <a:xfrm>
            <a:off x="395605" y="987425"/>
            <a:ext cx="8281035" cy="0"/>
          </a:xfrm>
          <a:prstGeom prst="line">
            <a:avLst/>
          </a:prstGeom>
          <a:ln w="28575">
            <a:solidFill>
              <a:srgbClr val="F92557"/>
            </a:solidFill>
          </a:ln>
        </p:spPr>
        <p:style>
          <a:lnRef idx="2">
            <a:schemeClr val="accent1"/>
          </a:lnRef>
          <a:fillRef idx="0">
            <a:srgbClr val="FFFFFF"/>
          </a:fillRef>
          <a:effectRef idx="0">
            <a:srgbClr val="FFFFFF"/>
          </a:effectRef>
          <a:fontRef idx="minor">
            <a:schemeClr val="tx1"/>
          </a:fontRef>
        </p:style>
      </p:cxnSp>
      <p:cxnSp>
        <p:nvCxnSpPr>
          <p:cNvPr id="6" name="直接连接符 5"/>
          <p:cNvCxnSpPr/>
          <p:nvPr/>
        </p:nvCxnSpPr>
        <p:spPr>
          <a:xfrm>
            <a:off x="323850" y="1275080"/>
            <a:ext cx="3528060" cy="0"/>
          </a:xfrm>
          <a:prstGeom prst="line">
            <a:avLst/>
          </a:prstGeom>
          <a:ln w="28575">
            <a:solidFill>
              <a:srgbClr val="F92557"/>
            </a:solidFill>
          </a:ln>
        </p:spPr>
        <p:style>
          <a:lnRef idx="2">
            <a:schemeClr val="accent1"/>
          </a:lnRef>
          <a:fillRef idx="0">
            <a:srgbClr val="FFFFFF"/>
          </a:fillRef>
          <a:effectRef idx="0">
            <a:srgbClr val="FFFFFF"/>
          </a:effectRef>
          <a:fontRef idx="minor">
            <a:schemeClr val="tx1"/>
          </a:fontRef>
        </p:style>
      </p:cxnSp>
      <p:cxnSp>
        <p:nvCxnSpPr>
          <p:cNvPr id="7" name="直接连接符 6"/>
          <p:cNvCxnSpPr/>
          <p:nvPr/>
        </p:nvCxnSpPr>
        <p:spPr>
          <a:xfrm>
            <a:off x="827405" y="699135"/>
            <a:ext cx="8065135" cy="635"/>
          </a:xfrm>
          <a:prstGeom prst="line">
            <a:avLst/>
          </a:prstGeom>
          <a:ln w="28575">
            <a:solidFill>
              <a:srgbClr val="F92557"/>
            </a:solidFill>
          </a:ln>
        </p:spPr>
        <p:style>
          <a:lnRef idx="2">
            <a:schemeClr val="accent1"/>
          </a:lnRef>
          <a:fillRef idx="0">
            <a:srgbClr val="FFFFFF"/>
          </a:fillRef>
          <a:effectRef idx="0">
            <a:srgbClr val="FFFFFF"/>
          </a:effectRef>
          <a:fontRef idx="minor">
            <a:schemeClr val="tx1"/>
          </a:fontRef>
        </p:style>
      </p:cxnSp>
      <p:sp>
        <p:nvSpPr>
          <p:cNvPr id="17" name="云形标注 16"/>
          <p:cNvSpPr/>
          <p:nvPr/>
        </p:nvSpPr>
        <p:spPr>
          <a:xfrm>
            <a:off x="1043940" y="75565"/>
            <a:ext cx="3212465" cy="897255"/>
          </a:xfrm>
          <a:prstGeom prst="cloudCallout">
            <a:avLst/>
          </a:prstGeom>
          <a:gradFill>
            <a:gsLst>
              <a:gs pos="50000">
                <a:schemeClr val="accent4"/>
              </a:gs>
              <a:gs pos="0">
                <a:schemeClr val="accent4">
                  <a:lumMod val="25000"/>
                  <a:lumOff val="75000"/>
                </a:schemeClr>
              </a:gs>
              <a:gs pos="100000">
                <a:schemeClr val="accent4">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400">
                <a:solidFill>
                  <a:schemeClr val="tx1"/>
                </a:solidFill>
                <a:latin typeface="Times New Roman" panose="02020603050405020304" charset="0"/>
                <a:ea typeface="楷体" panose="02010609060101010101" charset="-122"/>
                <a:cs typeface="Times New Roman" panose="02020603050405020304" charset="0"/>
                <a:sym typeface="+mn-ea"/>
              </a:rPr>
              <a:t>续写句与给出句衔接自然</a:t>
            </a:r>
            <a:endParaRPr lang="zh-CN" altLang="en-US" sz="2400">
              <a:solidFill>
                <a:schemeClr val="tx1"/>
              </a:solidFill>
              <a:latin typeface="Times New Roman" panose="02020603050405020304" charset="0"/>
              <a:ea typeface="楷体" panose="02010609060101010101" charset="-122"/>
              <a:cs typeface="Times New Roman" panose="02020603050405020304" charset="0"/>
              <a:sym typeface="+mn-ea"/>
            </a:endParaRPr>
          </a:p>
        </p:txBody>
      </p:sp>
      <p:cxnSp>
        <p:nvCxnSpPr>
          <p:cNvPr id="8" name="直接连接符 7"/>
          <p:cNvCxnSpPr/>
          <p:nvPr/>
        </p:nvCxnSpPr>
        <p:spPr>
          <a:xfrm>
            <a:off x="3996055" y="1275080"/>
            <a:ext cx="4680585" cy="0"/>
          </a:xfrm>
          <a:prstGeom prst="line">
            <a:avLst/>
          </a:prstGeom>
          <a:ln w="28575">
            <a:solidFill>
              <a:srgbClr val="F92557"/>
            </a:solidFill>
          </a:ln>
        </p:spPr>
        <p:style>
          <a:lnRef idx="2">
            <a:schemeClr val="accent1"/>
          </a:lnRef>
          <a:fillRef idx="0">
            <a:srgbClr val="FFFFFF"/>
          </a:fillRef>
          <a:effectRef idx="0">
            <a:srgbClr val="FFFFFF"/>
          </a:effectRef>
          <a:fontRef idx="minor">
            <a:schemeClr val="tx1"/>
          </a:fontRef>
        </p:style>
      </p:cxnSp>
      <p:cxnSp>
        <p:nvCxnSpPr>
          <p:cNvPr id="9" name="直接连接符 8"/>
          <p:cNvCxnSpPr/>
          <p:nvPr/>
        </p:nvCxnSpPr>
        <p:spPr>
          <a:xfrm>
            <a:off x="323850" y="1563370"/>
            <a:ext cx="3168015" cy="0"/>
          </a:xfrm>
          <a:prstGeom prst="line">
            <a:avLst/>
          </a:prstGeom>
          <a:ln w="28575">
            <a:solidFill>
              <a:srgbClr val="F92557"/>
            </a:solidFill>
          </a:ln>
        </p:spPr>
        <p:style>
          <a:lnRef idx="2">
            <a:schemeClr val="accent1"/>
          </a:lnRef>
          <a:fillRef idx="0">
            <a:srgbClr val="FFFFFF"/>
          </a:fillRef>
          <a:effectRef idx="0">
            <a:srgbClr val="FFFFFF"/>
          </a:effectRef>
          <a:fontRef idx="minor">
            <a:schemeClr val="tx1"/>
          </a:fontRef>
        </p:style>
      </p:cxnSp>
      <p:sp>
        <p:nvSpPr>
          <p:cNvPr id="10" name="云形标注 9"/>
          <p:cNvSpPr/>
          <p:nvPr/>
        </p:nvSpPr>
        <p:spPr>
          <a:xfrm>
            <a:off x="3286760" y="90170"/>
            <a:ext cx="5329555" cy="981710"/>
          </a:xfrm>
          <a:prstGeom prst="cloudCallout">
            <a:avLst/>
          </a:prstGeom>
          <a:gradFill>
            <a:gsLst>
              <a:gs pos="50000">
                <a:schemeClr val="accent4"/>
              </a:gs>
              <a:gs pos="0">
                <a:schemeClr val="accent4">
                  <a:lumMod val="25000"/>
                  <a:lumOff val="75000"/>
                </a:schemeClr>
              </a:gs>
              <a:gs pos="100000">
                <a:schemeClr val="accent4">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400">
                <a:solidFill>
                  <a:schemeClr val="tx1"/>
                </a:solidFill>
                <a:latin typeface="Times New Roman" panose="02020603050405020304" charset="0"/>
                <a:ea typeface="楷体" panose="02010609060101010101" charset="-122"/>
                <a:cs typeface="Times New Roman" panose="02020603050405020304" charset="0"/>
                <a:sym typeface="+mn-ea"/>
              </a:rPr>
              <a:t>呼应男人说的话</a:t>
            </a:r>
            <a:r>
              <a:rPr lang="en-US" altLang="zh-CN" sz="2400">
                <a:solidFill>
                  <a:schemeClr val="tx1"/>
                </a:solidFill>
                <a:latin typeface="Times New Roman" panose="02020603050405020304" charset="0"/>
                <a:ea typeface="楷体" panose="02010609060101010101" charset="-122"/>
                <a:cs typeface="Times New Roman" panose="02020603050405020304" charset="0"/>
                <a:sym typeface="+mn-ea"/>
              </a:rPr>
              <a:t>(</a:t>
            </a:r>
            <a:r>
              <a:rPr lang="zh-CN" altLang="en-US" sz="2400">
                <a:solidFill>
                  <a:schemeClr val="tx1"/>
                </a:solidFill>
                <a:latin typeface="Times New Roman" panose="02020603050405020304" charset="0"/>
                <a:ea typeface="楷体" panose="02010609060101010101" charset="-122"/>
                <a:cs typeface="Times New Roman" panose="02020603050405020304" charset="0"/>
                <a:sym typeface="+mn-ea"/>
              </a:rPr>
              <a:t>这房子之前属于他父母的</a:t>
            </a:r>
            <a:r>
              <a:rPr lang="en-US" altLang="zh-CN" sz="2400">
                <a:solidFill>
                  <a:schemeClr val="tx1"/>
                </a:solidFill>
                <a:latin typeface="Times New Roman" panose="02020603050405020304" charset="0"/>
                <a:ea typeface="楷体" panose="02010609060101010101" charset="-122"/>
                <a:cs typeface="Times New Roman" panose="02020603050405020304" charset="0"/>
                <a:sym typeface="+mn-ea"/>
              </a:rPr>
              <a:t>)</a:t>
            </a:r>
            <a:endParaRPr lang="en-US" altLang="zh-CN" sz="2400">
              <a:solidFill>
                <a:schemeClr val="tx1"/>
              </a:solidFill>
              <a:latin typeface="Times New Roman" panose="02020603050405020304" charset="0"/>
              <a:ea typeface="楷体" panose="02010609060101010101" charset="-122"/>
              <a:cs typeface="Times New Roman" panose="02020603050405020304" charset="0"/>
              <a:sym typeface="+mn-ea"/>
            </a:endParaRPr>
          </a:p>
        </p:txBody>
      </p:sp>
      <p:cxnSp>
        <p:nvCxnSpPr>
          <p:cNvPr id="11" name="直接连接符 10"/>
          <p:cNvCxnSpPr/>
          <p:nvPr/>
        </p:nvCxnSpPr>
        <p:spPr>
          <a:xfrm>
            <a:off x="3707765" y="1562735"/>
            <a:ext cx="5040630" cy="635"/>
          </a:xfrm>
          <a:prstGeom prst="line">
            <a:avLst/>
          </a:prstGeom>
          <a:ln w="28575">
            <a:solidFill>
              <a:srgbClr val="F92557"/>
            </a:solidFill>
          </a:ln>
        </p:spPr>
        <p:style>
          <a:lnRef idx="2">
            <a:schemeClr val="accent1"/>
          </a:lnRef>
          <a:fillRef idx="0">
            <a:srgbClr val="FFFFFF"/>
          </a:fillRef>
          <a:effectRef idx="0">
            <a:srgbClr val="FFFFFF"/>
          </a:effectRef>
          <a:fontRef idx="minor">
            <a:schemeClr val="tx1"/>
          </a:fontRef>
        </p:style>
      </p:cxnSp>
      <p:cxnSp>
        <p:nvCxnSpPr>
          <p:cNvPr id="12" name="直接连接符 11"/>
          <p:cNvCxnSpPr/>
          <p:nvPr/>
        </p:nvCxnSpPr>
        <p:spPr>
          <a:xfrm>
            <a:off x="395605" y="1923415"/>
            <a:ext cx="3096260" cy="0"/>
          </a:xfrm>
          <a:prstGeom prst="line">
            <a:avLst/>
          </a:prstGeom>
          <a:ln w="28575">
            <a:solidFill>
              <a:srgbClr val="F92557"/>
            </a:solidFill>
          </a:ln>
        </p:spPr>
        <p:style>
          <a:lnRef idx="2">
            <a:schemeClr val="accent1"/>
          </a:lnRef>
          <a:fillRef idx="0">
            <a:srgbClr val="FFFFFF"/>
          </a:fillRef>
          <a:effectRef idx="0">
            <a:srgbClr val="FFFFFF"/>
          </a:effectRef>
          <a:fontRef idx="minor">
            <a:schemeClr val="tx1"/>
          </a:fontRef>
        </p:style>
      </p:cxnSp>
      <p:sp>
        <p:nvSpPr>
          <p:cNvPr id="13" name="云形标注 12"/>
          <p:cNvSpPr/>
          <p:nvPr/>
        </p:nvSpPr>
        <p:spPr>
          <a:xfrm>
            <a:off x="539750" y="525780"/>
            <a:ext cx="3716020" cy="1037590"/>
          </a:xfrm>
          <a:prstGeom prst="cloudCallout">
            <a:avLst/>
          </a:prstGeom>
          <a:gradFill>
            <a:gsLst>
              <a:gs pos="50000">
                <a:schemeClr val="accent4"/>
              </a:gs>
              <a:gs pos="0">
                <a:schemeClr val="accent4">
                  <a:lumMod val="25000"/>
                  <a:lumOff val="75000"/>
                </a:schemeClr>
              </a:gs>
              <a:gs pos="100000">
                <a:schemeClr val="accent4">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400">
                <a:solidFill>
                  <a:schemeClr val="tx1"/>
                </a:solidFill>
                <a:latin typeface="Times New Roman" panose="02020603050405020304" charset="0"/>
                <a:ea typeface="楷体" panose="02010609060101010101" charset="-122"/>
                <a:cs typeface="Times New Roman" panose="02020603050405020304" charset="0"/>
                <a:sym typeface="+mn-ea"/>
              </a:rPr>
              <a:t>写出了男人</a:t>
            </a:r>
            <a:r>
              <a:rPr lang="en-US" altLang="zh-CN" sz="2400">
                <a:solidFill>
                  <a:schemeClr val="tx1"/>
                </a:solidFill>
                <a:latin typeface="Times New Roman" panose="02020603050405020304" charset="0"/>
                <a:ea typeface="楷体" panose="02010609060101010101" charset="-122"/>
                <a:cs typeface="Times New Roman" panose="02020603050405020304" charset="0"/>
                <a:sym typeface="+mn-ea"/>
              </a:rPr>
              <a:t>“</a:t>
            </a:r>
            <a:r>
              <a:rPr lang="zh-CN" altLang="en-US" sz="2400">
                <a:solidFill>
                  <a:schemeClr val="tx1"/>
                </a:solidFill>
                <a:latin typeface="Times New Roman" panose="02020603050405020304" charset="0"/>
                <a:ea typeface="楷体" panose="02010609060101010101" charset="-122"/>
                <a:cs typeface="Times New Roman" panose="02020603050405020304" charset="0"/>
                <a:sym typeface="+mn-ea"/>
              </a:rPr>
              <a:t>破窗而入</a:t>
            </a:r>
            <a:r>
              <a:rPr lang="en-US" altLang="zh-CN" sz="2400">
                <a:solidFill>
                  <a:schemeClr val="tx1"/>
                </a:solidFill>
                <a:latin typeface="Times New Roman" panose="02020603050405020304" charset="0"/>
                <a:ea typeface="楷体" panose="02010609060101010101" charset="-122"/>
                <a:cs typeface="Times New Roman" panose="02020603050405020304" charset="0"/>
                <a:sym typeface="+mn-ea"/>
              </a:rPr>
              <a:t>”</a:t>
            </a:r>
            <a:r>
              <a:rPr lang="zh-CN" altLang="en-US" sz="2400">
                <a:solidFill>
                  <a:schemeClr val="tx1"/>
                </a:solidFill>
                <a:latin typeface="Times New Roman" panose="02020603050405020304" charset="0"/>
                <a:ea typeface="楷体" panose="02010609060101010101" charset="-122"/>
                <a:cs typeface="Times New Roman" panose="02020603050405020304" charset="0"/>
                <a:sym typeface="+mn-ea"/>
              </a:rPr>
              <a:t>的原因</a:t>
            </a:r>
            <a:endParaRPr lang="zh-CN" altLang="en-US" sz="2400">
              <a:solidFill>
                <a:schemeClr val="tx1"/>
              </a:solidFill>
              <a:latin typeface="Times New Roman" panose="02020603050405020304" charset="0"/>
              <a:ea typeface="楷体" panose="02010609060101010101" charset="-122"/>
              <a:cs typeface="Times New Roman" panose="02020603050405020304" charset="0"/>
              <a:sym typeface="+mn-ea"/>
            </a:endParaRPr>
          </a:p>
        </p:txBody>
      </p:sp>
      <p:cxnSp>
        <p:nvCxnSpPr>
          <p:cNvPr id="14" name="直接连接符 13"/>
          <p:cNvCxnSpPr/>
          <p:nvPr/>
        </p:nvCxnSpPr>
        <p:spPr>
          <a:xfrm>
            <a:off x="3707765" y="1923415"/>
            <a:ext cx="5040630" cy="0"/>
          </a:xfrm>
          <a:prstGeom prst="line">
            <a:avLst/>
          </a:prstGeom>
          <a:ln w="28575">
            <a:solidFill>
              <a:srgbClr val="F92557"/>
            </a:solidFill>
          </a:ln>
        </p:spPr>
        <p:style>
          <a:lnRef idx="2">
            <a:schemeClr val="accent1"/>
          </a:lnRef>
          <a:fillRef idx="0">
            <a:srgbClr val="FFFFFF"/>
          </a:fillRef>
          <a:effectRef idx="0">
            <a:srgbClr val="FFFFFF"/>
          </a:effectRef>
          <a:fontRef idx="minor">
            <a:schemeClr val="tx1"/>
          </a:fontRef>
        </p:style>
      </p:cxnSp>
      <p:cxnSp>
        <p:nvCxnSpPr>
          <p:cNvPr id="15" name="直接连接符 14"/>
          <p:cNvCxnSpPr/>
          <p:nvPr/>
        </p:nvCxnSpPr>
        <p:spPr>
          <a:xfrm>
            <a:off x="323850" y="2211705"/>
            <a:ext cx="863600" cy="0"/>
          </a:xfrm>
          <a:prstGeom prst="line">
            <a:avLst/>
          </a:prstGeom>
          <a:ln w="28575">
            <a:solidFill>
              <a:srgbClr val="F92557"/>
            </a:solidFill>
          </a:ln>
        </p:spPr>
        <p:style>
          <a:lnRef idx="2">
            <a:schemeClr val="accent1"/>
          </a:lnRef>
          <a:fillRef idx="0">
            <a:srgbClr val="FFFFFF"/>
          </a:fillRef>
          <a:effectRef idx="0">
            <a:srgbClr val="FFFFFF"/>
          </a:effectRef>
          <a:fontRef idx="minor">
            <a:schemeClr val="tx1"/>
          </a:fontRef>
        </p:style>
      </p:cxnSp>
      <p:sp>
        <p:nvSpPr>
          <p:cNvPr id="16" name="云形标注 15"/>
          <p:cNvSpPr/>
          <p:nvPr/>
        </p:nvSpPr>
        <p:spPr>
          <a:xfrm>
            <a:off x="3923665" y="554990"/>
            <a:ext cx="4417060" cy="1037590"/>
          </a:xfrm>
          <a:prstGeom prst="cloudCallout">
            <a:avLst/>
          </a:prstGeom>
          <a:gradFill>
            <a:gsLst>
              <a:gs pos="50000">
                <a:schemeClr val="accent4"/>
              </a:gs>
              <a:gs pos="0">
                <a:schemeClr val="accent4">
                  <a:lumMod val="25000"/>
                  <a:lumOff val="75000"/>
                </a:schemeClr>
              </a:gs>
              <a:gs pos="100000">
                <a:schemeClr val="accent4">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400">
                <a:solidFill>
                  <a:schemeClr val="tx1"/>
                </a:solidFill>
                <a:latin typeface="Times New Roman" panose="02020603050405020304" charset="0"/>
                <a:ea typeface="楷体" panose="02010609060101010101" charset="-122"/>
                <a:cs typeface="Times New Roman" panose="02020603050405020304" charset="0"/>
                <a:sym typeface="+mn-ea"/>
              </a:rPr>
              <a:t>警察对于男人的</a:t>
            </a:r>
            <a:r>
              <a:rPr lang="en-US" altLang="zh-CN" sz="2400">
                <a:solidFill>
                  <a:schemeClr val="tx1"/>
                </a:solidFill>
                <a:latin typeface="Times New Roman" panose="02020603050405020304" charset="0"/>
                <a:ea typeface="楷体" panose="02010609060101010101" charset="-122"/>
                <a:cs typeface="Times New Roman" panose="02020603050405020304" charset="0"/>
                <a:sym typeface="+mn-ea"/>
              </a:rPr>
              <a:t>“</a:t>
            </a:r>
            <a:r>
              <a:rPr lang="zh-CN" altLang="en-US" sz="2400">
                <a:solidFill>
                  <a:schemeClr val="tx1"/>
                </a:solidFill>
                <a:latin typeface="Times New Roman" panose="02020603050405020304" charset="0"/>
                <a:ea typeface="楷体" panose="02010609060101010101" charset="-122"/>
                <a:cs typeface="Times New Roman" panose="02020603050405020304" charset="0"/>
                <a:sym typeface="+mn-ea"/>
              </a:rPr>
              <a:t>破窗而入</a:t>
            </a:r>
            <a:r>
              <a:rPr lang="en-US" altLang="zh-CN" sz="2400">
                <a:solidFill>
                  <a:schemeClr val="tx1"/>
                </a:solidFill>
                <a:latin typeface="Times New Roman" panose="02020603050405020304" charset="0"/>
                <a:ea typeface="楷体" panose="02010609060101010101" charset="-122"/>
                <a:cs typeface="Times New Roman" panose="02020603050405020304" charset="0"/>
                <a:sym typeface="+mn-ea"/>
              </a:rPr>
              <a:t>”</a:t>
            </a:r>
            <a:r>
              <a:rPr lang="zh-CN" altLang="en-US" sz="2400">
                <a:solidFill>
                  <a:schemeClr val="tx1"/>
                </a:solidFill>
                <a:latin typeface="Times New Roman" panose="02020603050405020304" charset="0"/>
                <a:ea typeface="楷体" panose="02010609060101010101" charset="-122"/>
                <a:cs typeface="Times New Roman" panose="02020603050405020304" charset="0"/>
                <a:sym typeface="+mn-ea"/>
              </a:rPr>
              <a:t>给予警告</a:t>
            </a:r>
            <a:endParaRPr lang="zh-CN" altLang="en-US" sz="2400">
              <a:solidFill>
                <a:schemeClr val="tx1"/>
              </a:solidFill>
              <a:latin typeface="Times New Roman" panose="02020603050405020304" charset="0"/>
              <a:ea typeface="楷体" panose="02010609060101010101" charset="-122"/>
              <a:cs typeface="Times New Roman" panose="02020603050405020304" charset="0"/>
              <a:sym typeface="+mn-ea"/>
            </a:endParaRPr>
          </a:p>
        </p:txBody>
      </p:sp>
      <p:cxnSp>
        <p:nvCxnSpPr>
          <p:cNvPr id="18" name="直接连接符 17"/>
          <p:cNvCxnSpPr/>
          <p:nvPr/>
        </p:nvCxnSpPr>
        <p:spPr>
          <a:xfrm flipV="1">
            <a:off x="1835785" y="2787650"/>
            <a:ext cx="6912610" cy="38100"/>
          </a:xfrm>
          <a:prstGeom prst="line">
            <a:avLst/>
          </a:prstGeom>
          <a:ln w="28575">
            <a:solidFill>
              <a:srgbClr val="F92557"/>
            </a:solidFill>
          </a:ln>
        </p:spPr>
        <p:style>
          <a:lnRef idx="2">
            <a:schemeClr val="accent1"/>
          </a:lnRef>
          <a:fillRef idx="0">
            <a:srgbClr val="FFFFFF"/>
          </a:fillRef>
          <a:effectRef idx="0">
            <a:srgbClr val="FFFFFF"/>
          </a:effectRef>
          <a:fontRef idx="minor">
            <a:schemeClr val="tx1"/>
          </a:fontRef>
        </p:style>
      </p:cxnSp>
      <p:cxnSp>
        <p:nvCxnSpPr>
          <p:cNvPr id="19" name="直接连接符 18"/>
          <p:cNvCxnSpPr/>
          <p:nvPr/>
        </p:nvCxnSpPr>
        <p:spPr>
          <a:xfrm flipV="1">
            <a:off x="395605" y="3723640"/>
            <a:ext cx="8352790" cy="38100"/>
          </a:xfrm>
          <a:prstGeom prst="line">
            <a:avLst/>
          </a:prstGeom>
          <a:ln w="28575">
            <a:solidFill>
              <a:srgbClr val="F92557"/>
            </a:solidFill>
          </a:ln>
        </p:spPr>
        <p:style>
          <a:lnRef idx="2">
            <a:schemeClr val="accent1"/>
          </a:lnRef>
          <a:fillRef idx="0">
            <a:srgbClr val="FFFFFF"/>
          </a:fillRef>
          <a:effectRef idx="0">
            <a:srgbClr val="FFFFFF"/>
          </a:effectRef>
          <a:fontRef idx="minor">
            <a:schemeClr val="tx1"/>
          </a:fontRef>
        </p:style>
      </p:cxnSp>
      <p:cxnSp>
        <p:nvCxnSpPr>
          <p:cNvPr id="20" name="直接连接符 19"/>
          <p:cNvCxnSpPr/>
          <p:nvPr/>
        </p:nvCxnSpPr>
        <p:spPr>
          <a:xfrm>
            <a:off x="467360" y="3435350"/>
            <a:ext cx="8209280" cy="0"/>
          </a:xfrm>
          <a:prstGeom prst="line">
            <a:avLst/>
          </a:prstGeom>
          <a:ln w="28575">
            <a:solidFill>
              <a:srgbClr val="F92557"/>
            </a:solidFill>
          </a:ln>
        </p:spPr>
        <p:style>
          <a:lnRef idx="2">
            <a:schemeClr val="accent1"/>
          </a:lnRef>
          <a:fillRef idx="0">
            <a:srgbClr val="FFFFFF"/>
          </a:fillRef>
          <a:effectRef idx="0">
            <a:srgbClr val="FFFFFF"/>
          </a:effectRef>
          <a:fontRef idx="minor">
            <a:schemeClr val="tx1"/>
          </a:fontRef>
        </p:style>
      </p:cxnSp>
      <p:cxnSp>
        <p:nvCxnSpPr>
          <p:cNvPr id="22" name="直接连接符 21"/>
          <p:cNvCxnSpPr/>
          <p:nvPr/>
        </p:nvCxnSpPr>
        <p:spPr>
          <a:xfrm>
            <a:off x="395605" y="3147060"/>
            <a:ext cx="8425180" cy="635"/>
          </a:xfrm>
          <a:prstGeom prst="line">
            <a:avLst/>
          </a:prstGeom>
          <a:ln w="28575">
            <a:solidFill>
              <a:srgbClr val="F92557"/>
            </a:solidFill>
          </a:ln>
        </p:spPr>
        <p:style>
          <a:lnRef idx="2">
            <a:schemeClr val="accent1"/>
          </a:lnRef>
          <a:fillRef idx="0">
            <a:srgbClr val="FFFFFF"/>
          </a:fillRef>
          <a:effectRef idx="0">
            <a:srgbClr val="FFFFFF"/>
          </a:effectRef>
          <a:fontRef idx="minor">
            <a:schemeClr val="tx1"/>
          </a:fontRef>
        </p:style>
      </p:cxnSp>
      <p:cxnSp>
        <p:nvCxnSpPr>
          <p:cNvPr id="23" name="直接连接符 22"/>
          <p:cNvCxnSpPr/>
          <p:nvPr/>
        </p:nvCxnSpPr>
        <p:spPr>
          <a:xfrm flipV="1">
            <a:off x="395605" y="4011930"/>
            <a:ext cx="3096260" cy="38100"/>
          </a:xfrm>
          <a:prstGeom prst="line">
            <a:avLst/>
          </a:prstGeom>
          <a:ln w="28575">
            <a:solidFill>
              <a:srgbClr val="F92557"/>
            </a:solidFill>
          </a:ln>
        </p:spPr>
        <p:style>
          <a:lnRef idx="2">
            <a:schemeClr val="accent1"/>
          </a:lnRef>
          <a:fillRef idx="0">
            <a:srgbClr val="FFFFFF"/>
          </a:fillRef>
          <a:effectRef idx="0">
            <a:srgbClr val="FFFFFF"/>
          </a:effectRef>
          <a:fontRef idx="minor">
            <a:schemeClr val="tx1"/>
          </a:fontRef>
        </p:style>
      </p:cxnSp>
      <p:sp>
        <p:nvSpPr>
          <p:cNvPr id="24" name="云形标注 23"/>
          <p:cNvSpPr/>
          <p:nvPr/>
        </p:nvSpPr>
        <p:spPr>
          <a:xfrm>
            <a:off x="1835785" y="1491615"/>
            <a:ext cx="4417060" cy="1160780"/>
          </a:xfrm>
          <a:prstGeom prst="cloudCallout">
            <a:avLst/>
          </a:prstGeom>
          <a:gradFill>
            <a:gsLst>
              <a:gs pos="50000">
                <a:schemeClr val="accent4"/>
              </a:gs>
              <a:gs pos="0">
                <a:schemeClr val="accent4">
                  <a:lumMod val="25000"/>
                  <a:lumOff val="75000"/>
                </a:schemeClr>
              </a:gs>
              <a:gs pos="100000">
                <a:schemeClr val="accent4">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400">
                <a:solidFill>
                  <a:schemeClr val="tx1"/>
                </a:solidFill>
                <a:latin typeface="Times New Roman" panose="02020603050405020304" charset="0"/>
                <a:ea typeface="楷体" panose="02010609060101010101" charset="-122"/>
                <a:cs typeface="Times New Roman" panose="02020603050405020304" charset="0"/>
                <a:sym typeface="+mn-ea"/>
              </a:rPr>
              <a:t>主旨升华：对</a:t>
            </a:r>
            <a:r>
              <a:rPr lang="en-US" altLang="zh-CN" sz="2400">
                <a:solidFill>
                  <a:schemeClr val="tx1"/>
                </a:solidFill>
                <a:latin typeface="Times New Roman" panose="02020603050405020304" charset="0"/>
                <a:ea typeface="楷体" panose="02010609060101010101" charset="-122"/>
                <a:cs typeface="Times New Roman" panose="02020603050405020304" charset="0"/>
                <a:sym typeface="+mn-ea"/>
              </a:rPr>
              <a:t>Kevin</a:t>
            </a:r>
            <a:r>
              <a:rPr lang="zh-CN" altLang="en-US" sz="2400">
                <a:solidFill>
                  <a:schemeClr val="tx1"/>
                </a:solidFill>
                <a:latin typeface="Times New Roman" panose="02020603050405020304" charset="0"/>
                <a:ea typeface="楷体" panose="02010609060101010101" charset="-122"/>
                <a:cs typeface="Times New Roman" panose="02020603050405020304" charset="0"/>
                <a:sym typeface="+mn-ea"/>
              </a:rPr>
              <a:t>正义的肯定。</a:t>
            </a:r>
            <a:endParaRPr lang="zh-CN" altLang="en-US" sz="2400">
              <a:solidFill>
                <a:schemeClr val="tx1"/>
              </a:solidFill>
              <a:latin typeface="Times New Roman" panose="02020603050405020304" charset="0"/>
              <a:ea typeface="楷体" panose="02010609060101010101" charset="-122"/>
              <a:cs typeface="Times New Roman" panose="02020603050405020304" charset="0"/>
              <a:sym typeface="+mn-ea"/>
            </a:endParaRPr>
          </a:p>
        </p:txBody>
      </p:sp>
      <p:pic>
        <p:nvPicPr>
          <p:cNvPr id="5124" name="图片 6" descr="logo横版 png"/>
          <p:cNvPicPr>
            <a:picLocks noChangeAspect="1"/>
          </p:cNvPicPr>
          <p:nvPr/>
        </p:nvPicPr>
        <p:blipFill>
          <a:blip r:embed="rId4"/>
          <a:stretch>
            <a:fillRect/>
          </a:stretch>
        </p:blipFill>
        <p:spPr>
          <a:xfrm>
            <a:off x="8277225" y="198755"/>
            <a:ext cx="608013" cy="642938"/>
          </a:xfrm>
          <a:prstGeom prst="rect">
            <a:avLst/>
          </a:prstGeom>
          <a:noFill/>
          <a:ln w="9525">
            <a:noFill/>
          </a:ln>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0" dur="1000" fill="hold"/>
                                        <p:tgtEl>
                                          <p:spTgt spid="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
                                        </p:tgtEl>
                                      </p:cBhvr>
                                    </p:animEffect>
                                  </p:childTnLst>
                                </p:cTn>
                              </p:par>
                              <p:par>
                                <p:cTn id="15" presetID="25"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decel="50000" fill="hold">
                                          <p:stCondLst>
                                            <p:cond delay="0"/>
                                          </p:stCondLst>
                                        </p:cTn>
                                        <p:tgtEl>
                                          <p:spTgt spid="21"/>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21"/>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21"/>
                                        </p:tgtEl>
                                        <p:attrNameLst>
                                          <p:attrName>ppt_w</p:attrName>
                                        </p:attrNameLst>
                                      </p:cBhvr>
                                      <p:tavLst>
                                        <p:tav tm="0">
                                          <p:val>
                                            <p:strVal val="#ppt_w*.05"/>
                                          </p:val>
                                        </p:tav>
                                        <p:tav tm="100000">
                                          <p:val>
                                            <p:strVal val="#ppt_w"/>
                                          </p:val>
                                        </p:tav>
                                      </p:tavLst>
                                    </p:anim>
                                    <p:anim calcmode="lin" valueType="num">
                                      <p:cBhvr>
                                        <p:cTn id="20" dur="1000" fill="hold"/>
                                        <p:tgtEl>
                                          <p:spTgt spid="21"/>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21"/>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21"/>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21"/>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21"/>
                                        </p:tgtEl>
                                      </p:cBhvr>
                                    </p:animEffect>
                                  </p:childTnLst>
                                </p:cTn>
                              </p:par>
                              <p:par>
                                <p:cTn id="25" presetID="25"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30" dur="1000" fill="hold"/>
                                        <p:tgtEl>
                                          <p:spTgt spid="6"/>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42" dur="1000" fill="hold"/>
                                        <p:tgtEl>
                                          <p:spTgt spid="17"/>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17"/>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xit" presetSubtype="10" fill="hold" grpId="2" nodeType="clickEffect">
                                  <p:stCondLst>
                                    <p:cond delay="0"/>
                                  </p:stCondLst>
                                  <p:childTnLst>
                                    <p:animEffect transition="out" filter="blinds(horizontal)">
                                      <p:cBhvr>
                                        <p:cTn id="50" dur="500"/>
                                        <p:tgtEl>
                                          <p:spTgt spid="17"/>
                                        </p:tgtEl>
                                      </p:cBhvr>
                                    </p:animEffect>
                                    <p:set>
                                      <p:cBhvr>
                                        <p:cTn id="51" dur="1" fill="hold">
                                          <p:stCondLst>
                                            <p:cond delay="499"/>
                                          </p:stCondLst>
                                        </p:cTn>
                                        <p:tgtEl>
                                          <p:spTgt spid="17"/>
                                        </p:tgtEl>
                                        <p:attrNameLst>
                                          <p:attrName>style.visibility</p:attrName>
                                        </p:attrNameLst>
                                      </p:cBhvr>
                                      <p:to>
                                        <p:strVal val="hidden"/>
                                      </p:to>
                                    </p:set>
                                  </p:childTnLst>
                                </p:cTn>
                              </p:par>
                              <p:par>
                                <p:cTn id="52" presetID="3" presetClass="exit" presetSubtype="10" fill="hold" nodeType="withEffect">
                                  <p:stCondLst>
                                    <p:cond delay="0"/>
                                  </p:stCondLst>
                                  <p:childTnLst>
                                    <p:animEffect transition="out" filter="blinds(horizontal)">
                                      <p:cBhvr>
                                        <p:cTn id="53" dur="500"/>
                                        <p:tgtEl>
                                          <p:spTgt spid="7"/>
                                        </p:tgtEl>
                                      </p:cBhvr>
                                    </p:animEffect>
                                    <p:set>
                                      <p:cBhvr>
                                        <p:cTn id="54" dur="1" fill="hold">
                                          <p:stCondLst>
                                            <p:cond delay="499"/>
                                          </p:stCondLst>
                                        </p:cTn>
                                        <p:tgtEl>
                                          <p:spTgt spid="7"/>
                                        </p:tgtEl>
                                        <p:attrNameLst>
                                          <p:attrName>style.visibility</p:attrName>
                                        </p:attrNameLst>
                                      </p:cBhvr>
                                      <p:to>
                                        <p:strVal val="hidden"/>
                                      </p:to>
                                    </p:set>
                                  </p:childTnLst>
                                </p:cTn>
                              </p:par>
                              <p:par>
                                <p:cTn id="55" presetID="3" presetClass="exit" presetSubtype="10" fill="hold" nodeType="withEffect">
                                  <p:stCondLst>
                                    <p:cond delay="0"/>
                                  </p:stCondLst>
                                  <p:childTnLst>
                                    <p:animEffect transition="out" filter="blinds(horizontal)">
                                      <p:cBhvr>
                                        <p:cTn id="56" dur="500"/>
                                        <p:tgtEl>
                                          <p:spTgt spid="21"/>
                                        </p:tgtEl>
                                      </p:cBhvr>
                                    </p:animEffect>
                                    <p:set>
                                      <p:cBhvr>
                                        <p:cTn id="57" dur="1" fill="hold">
                                          <p:stCondLst>
                                            <p:cond delay="499"/>
                                          </p:stCondLst>
                                        </p:cTn>
                                        <p:tgtEl>
                                          <p:spTgt spid="21"/>
                                        </p:tgtEl>
                                        <p:attrNameLst>
                                          <p:attrName>style.visibility</p:attrName>
                                        </p:attrNameLst>
                                      </p:cBhvr>
                                      <p:to>
                                        <p:strVal val="hidden"/>
                                      </p:to>
                                    </p:set>
                                  </p:childTnLst>
                                </p:cTn>
                              </p:par>
                              <p:par>
                                <p:cTn id="58" presetID="3" presetClass="exit" presetSubtype="10" fill="hold" nodeType="withEffect">
                                  <p:stCondLst>
                                    <p:cond delay="0"/>
                                  </p:stCondLst>
                                  <p:childTnLst>
                                    <p:animEffect transition="out" filter="blinds(horizontal)">
                                      <p:cBhvr>
                                        <p:cTn id="59" dur="500"/>
                                        <p:tgtEl>
                                          <p:spTgt spid="6"/>
                                        </p:tgtEl>
                                      </p:cBhvr>
                                    </p:animEffect>
                                    <p:set>
                                      <p:cBhvr>
                                        <p:cTn id="60" dur="1" fill="hold">
                                          <p:stCondLst>
                                            <p:cond delay="499"/>
                                          </p:stCondLst>
                                        </p:cTn>
                                        <p:tgtEl>
                                          <p:spTgt spid="6"/>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25" presetClass="entr" presetSubtype="0" fill="hold" nodeType="click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p:cTn id="65"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66"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67"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68" dur="1000" fill="hold"/>
                                        <p:tgtEl>
                                          <p:spTgt spid="9"/>
                                        </p:tgtEl>
                                        <p:attrNameLst>
                                          <p:attrName>ppt_h</p:attrName>
                                        </p:attrNameLst>
                                      </p:cBhvr>
                                      <p:tavLst>
                                        <p:tav tm="0">
                                          <p:val>
                                            <p:strVal val="#ppt_h"/>
                                          </p:val>
                                        </p:tav>
                                        <p:tav tm="100000">
                                          <p:val>
                                            <p:strVal val="#ppt_h"/>
                                          </p:val>
                                        </p:tav>
                                      </p:tavLst>
                                    </p:anim>
                                    <p:anim calcmode="lin" valueType="num">
                                      <p:cBhvr>
                                        <p:cTn id="69"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70"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71"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72" dur="1000" decel="50000">
                                          <p:stCondLst>
                                            <p:cond delay="0"/>
                                          </p:stCondLst>
                                        </p:cTn>
                                        <p:tgtEl>
                                          <p:spTgt spid="9"/>
                                        </p:tgtEl>
                                      </p:cBhvr>
                                    </p:animEffect>
                                  </p:childTnLst>
                                </p:cTn>
                              </p:par>
                              <p:par>
                                <p:cTn id="73" presetID="25" presetClass="entr" presetSubtype="0" fill="hold" nodeType="withEffect">
                                  <p:stCondLst>
                                    <p:cond delay="0"/>
                                  </p:stCondLst>
                                  <p:childTnLst>
                                    <p:set>
                                      <p:cBhvr>
                                        <p:cTn id="74" dur="1" fill="hold">
                                          <p:stCondLst>
                                            <p:cond delay="0"/>
                                          </p:stCondLst>
                                        </p:cTn>
                                        <p:tgtEl>
                                          <p:spTgt spid="8"/>
                                        </p:tgtEl>
                                        <p:attrNameLst>
                                          <p:attrName>style.visibility</p:attrName>
                                        </p:attrNameLst>
                                      </p:cBhvr>
                                      <p:to>
                                        <p:strVal val="visible"/>
                                      </p:to>
                                    </p:set>
                                    <p:anim calcmode="lin" valueType="num">
                                      <p:cBhvr>
                                        <p:cTn id="75"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76"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77"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78" dur="1000" fill="hold"/>
                                        <p:tgtEl>
                                          <p:spTgt spid="8"/>
                                        </p:tgtEl>
                                        <p:attrNameLst>
                                          <p:attrName>ppt_h</p:attrName>
                                        </p:attrNameLst>
                                      </p:cBhvr>
                                      <p:tavLst>
                                        <p:tav tm="0">
                                          <p:val>
                                            <p:strVal val="#ppt_h"/>
                                          </p:val>
                                        </p:tav>
                                        <p:tav tm="100000">
                                          <p:val>
                                            <p:strVal val="#ppt_h"/>
                                          </p:val>
                                        </p:tav>
                                      </p:tavLst>
                                    </p:anim>
                                    <p:anim calcmode="lin" valueType="num">
                                      <p:cBhvr>
                                        <p:cTn id="79"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80"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81"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82" dur="1000" decel="50000">
                                          <p:stCondLst>
                                            <p:cond delay="0"/>
                                          </p:stCondLst>
                                        </p:cTn>
                                        <p:tgtEl>
                                          <p:spTgt spid="8"/>
                                        </p:tgtEl>
                                      </p:cBhvr>
                                    </p:animEffect>
                                  </p:childTnLst>
                                </p:cTn>
                              </p:par>
                            </p:childTnLst>
                          </p:cTn>
                        </p:par>
                      </p:childTnLst>
                    </p:cTn>
                  </p:par>
                  <p:par>
                    <p:cTn id="83" fill="hold">
                      <p:stCondLst>
                        <p:cond delay="indefinite"/>
                      </p:stCondLst>
                      <p:childTnLst>
                        <p:par>
                          <p:cTn id="84" fill="hold">
                            <p:stCondLst>
                              <p:cond delay="0"/>
                            </p:stCondLst>
                            <p:childTnLst>
                              <p:par>
                                <p:cTn id="85" presetID="25" presetClass="entr" presetSubtype="0" fill="hold" grpId="0" nodeType="clickEffect">
                                  <p:stCondLst>
                                    <p:cond delay="0"/>
                                  </p:stCondLst>
                                  <p:childTnLst>
                                    <p:set>
                                      <p:cBhvr>
                                        <p:cTn id="86" dur="1" fill="hold">
                                          <p:stCondLst>
                                            <p:cond delay="0"/>
                                          </p:stCondLst>
                                        </p:cTn>
                                        <p:tgtEl>
                                          <p:spTgt spid="10"/>
                                        </p:tgtEl>
                                        <p:attrNameLst>
                                          <p:attrName>style.visibility</p:attrName>
                                        </p:attrNameLst>
                                      </p:cBhvr>
                                      <p:to>
                                        <p:strVal val="visible"/>
                                      </p:to>
                                    </p:set>
                                    <p:anim calcmode="lin" valueType="num">
                                      <p:cBhvr>
                                        <p:cTn id="8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8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8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90" dur="1000" fill="hold"/>
                                        <p:tgtEl>
                                          <p:spTgt spid="10"/>
                                        </p:tgtEl>
                                        <p:attrNameLst>
                                          <p:attrName>ppt_h</p:attrName>
                                        </p:attrNameLst>
                                      </p:cBhvr>
                                      <p:tavLst>
                                        <p:tav tm="0">
                                          <p:val>
                                            <p:strVal val="#ppt_h"/>
                                          </p:val>
                                        </p:tav>
                                        <p:tav tm="100000">
                                          <p:val>
                                            <p:strVal val="#ppt_h"/>
                                          </p:val>
                                        </p:tav>
                                      </p:tavLst>
                                    </p:anim>
                                    <p:anim calcmode="lin" valueType="num">
                                      <p:cBhvr>
                                        <p:cTn id="9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9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9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94" dur="1000" decel="50000">
                                          <p:stCondLst>
                                            <p:cond delay="0"/>
                                          </p:stCondLst>
                                        </p:cTn>
                                        <p:tgtEl>
                                          <p:spTgt spid="10"/>
                                        </p:tgtEl>
                                      </p:cBhvr>
                                    </p:animEffect>
                                  </p:childTnLst>
                                </p:cTn>
                              </p:par>
                            </p:childTnLst>
                          </p:cTn>
                        </p:par>
                      </p:childTnLst>
                    </p:cTn>
                  </p:par>
                  <p:par>
                    <p:cTn id="95" fill="hold">
                      <p:stCondLst>
                        <p:cond delay="indefinite"/>
                      </p:stCondLst>
                      <p:childTnLst>
                        <p:par>
                          <p:cTn id="96" fill="hold">
                            <p:stCondLst>
                              <p:cond delay="0"/>
                            </p:stCondLst>
                            <p:childTnLst>
                              <p:par>
                                <p:cTn id="97" presetID="3" presetClass="exit" presetSubtype="10" fill="hold" grpId="2" nodeType="clickEffect">
                                  <p:stCondLst>
                                    <p:cond delay="0"/>
                                  </p:stCondLst>
                                  <p:childTnLst>
                                    <p:animEffect transition="out" filter="blinds(horizontal)">
                                      <p:cBhvr>
                                        <p:cTn id="98" dur="500"/>
                                        <p:tgtEl>
                                          <p:spTgt spid="10"/>
                                        </p:tgtEl>
                                      </p:cBhvr>
                                    </p:animEffect>
                                    <p:set>
                                      <p:cBhvr>
                                        <p:cTn id="99" dur="1" fill="hold">
                                          <p:stCondLst>
                                            <p:cond delay="499"/>
                                          </p:stCondLst>
                                        </p:cTn>
                                        <p:tgtEl>
                                          <p:spTgt spid="10"/>
                                        </p:tgtEl>
                                        <p:attrNameLst>
                                          <p:attrName>style.visibility</p:attrName>
                                        </p:attrNameLst>
                                      </p:cBhvr>
                                      <p:to>
                                        <p:strVal val="hidden"/>
                                      </p:to>
                                    </p:set>
                                  </p:childTnLst>
                                </p:cTn>
                              </p:par>
                              <p:par>
                                <p:cTn id="100" presetID="3" presetClass="exit" presetSubtype="10" fill="hold" nodeType="withEffect">
                                  <p:stCondLst>
                                    <p:cond delay="0"/>
                                  </p:stCondLst>
                                  <p:childTnLst>
                                    <p:animEffect transition="out" filter="blinds(horizontal)">
                                      <p:cBhvr>
                                        <p:cTn id="101" dur="500"/>
                                        <p:tgtEl>
                                          <p:spTgt spid="8"/>
                                        </p:tgtEl>
                                      </p:cBhvr>
                                    </p:animEffect>
                                    <p:set>
                                      <p:cBhvr>
                                        <p:cTn id="102" dur="1" fill="hold">
                                          <p:stCondLst>
                                            <p:cond delay="499"/>
                                          </p:stCondLst>
                                        </p:cTn>
                                        <p:tgtEl>
                                          <p:spTgt spid="8"/>
                                        </p:tgtEl>
                                        <p:attrNameLst>
                                          <p:attrName>style.visibility</p:attrName>
                                        </p:attrNameLst>
                                      </p:cBhvr>
                                      <p:to>
                                        <p:strVal val="hidden"/>
                                      </p:to>
                                    </p:set>
                                  </p:childTnLst>
                                </p:cTn>
                              </p:par>
                              <p:par>
                                <p:cTn id="103" presetID="3" presetClass="exit" presetSubtype="10" fill="hold" nodeType="withEffect">
                                  <p:stCondLst>
                                    <p:cond delay="0"/>
                                  </p:stCondLst>
                                  <p:childTnLst>
                                    <p:animEffect transition="out" filter="blinds(horizontal)">
                                      <p:cBhvr>
                                        <p:cTn id="104" dur="500"/>
                                        <p:tgtEl>
                                          <p:spTgt spid="9"/>
                                        </p:tgtEl>
                                      </p:cBhvr>
                                    </p:animEffect>
                                    <p:set>
                                      <p:cBhvr>
                                        <p:cTn id="105" dur="1" fill="hold">
                                          <p:stCondLst>
                                            <p:cond delay="499"/>
                                          </p:stCondLst>
                                        </p:cTn>
                                        <p:tgtEl>
                                          <p:spTgt spid="9"/>
                                        </p:tgtEl>
                                        <p:attrNameLst>
                                          <p:attrName>style.visibility</p:attrName>
                                        </p:attrNameLst>
                                      </p:cBhvr>
                                      <p:to>
                                        <p:strVal val="hidden"/>
                                      </p:to>
                                    </p:set>
                                  </p:childTnLst>
                                </p:cTn>
                              </p:par>
                            </p:childTnLst>
                          </p:cTn>
                        </p:par>
                      </p:childTnLst>
                    </p:cTn>
                  </p:par>
                  <p:par>
                    <p:cTn id="106" fill="hold">
                      <p:stCondLst>
                        <p:cond delay="indefinite"/>
                      </p:stCondLst>
                      <p:childTnLst>
                        <p:par>
                          <p:cTn id="107" fill="hold">
                            <p:stCondLst>
                              <p:cond delay="0"/>
                            </p:stCondLst>
                            <p:childTnLst>
                              <p:par>
                                <p:cTn id="108" presetID="25" presetClass="entr" presetSubtype="0" fill="hold" nodeType="clickEffect">
                                  <p:stCondLst>
                                    <p:cond delay="0"/>
                                  </p:stCondLst>
                                  <p:childTnLst>
                                    <p:set>
                                      <p:cBhvr>
                                        <p:cTn id="109" dur="1" fill="hold">
                                          <p:stCondLst>
                                            <p:cond delay="0"/>
                                          </p:stCondLst>
                                        </p:cTn>
                                        <p:tgtEl>
                                          <p:spTgt spid="11"/>
                                        </p:tgtEl>
                                        <p:attrNameLst>
                                          <p:attrName>style.visibility</p:attrName>
                                        </p:attrNameLst>
                                      </p:cBhvr>
                                      <p:to>
                                        <p:strVal val="visible"/>
                                      </p:to>
                                    </p:set>
                                    <p:anim calcmode="lin" valueType="num">
                                      <p:cBhvr>
                                        <p:cTn id="110"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111"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112"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113" dur="1000" fill="hold"/>
                                        <p:tgtEl>
                                          <p:spTgt spid="11"/>
                                        </p:tgtEl>
                                        <p:attrNameLst>
                                          <p:attrName>ppt_h</p:attrName>
                                        </p:attrNameLst>
                                      </p:cBhvr>
                                      <p:tavLst>
                                        <p:tav tm="0">
                                          <p:val>
                                            <p:strVal val="#ppt_h"/>
                                          </p:val>
                                        </p:tav>
                                        <p:tav tm="100000">
                                          <p:val>
                                            <p:strVal val="#ppt_h"/>
                                          </p:val>
                                        </p:tav>
                                      </p:tavLst>
                                    </p:anim>
                                    <p:anim calcmode="lin" valueType="num">
                                      <p:cBhvr>
                                        <p:cTn id="114"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115"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116"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117" dur="1000" decel="50000">
                                          <p:stCondLst>
                                            <p:cond delay="0"/>
                                          </p:stCondLst>
                                        </p:cTn>
                                        <p:tgtEl>
                                          <p:spTgt spid="11"/>
                                        </p:tgtEl>
                                      </p:cBhvr>
                                    </p:animEffect>
                                  </p:childTnLst>
                                </p:cTn>
                              </p:par>
                              <p:par>
                                <p:cTn id="118" presetID="25" presetClass="entr" presetSubtype="0" fill="hold" nodeType="withEffect">
                                  <p:stCondLst>
                                    <p:cond delay="0"/>
                                  </p:stCondLst>
                                  <p:childTnLst>
                                    <p:set>
                                      <p:cBhvr>
                                        <p:cTn id="119" dur="1" fill="hold">
                                          <p:stCondLst>
                                            <p:cond delay="0"/>
                                          </p:stCondLst>
                                        </p:cTn>
                                        <p:tgtEl>
                                          <p:spTgt spid="12"/>
                                        </p:tgtEl>
                                        <p:attrNameLst>
                                          <p:attrName>style.visibility</p:attrName>
                                        </p:attrNameLst>
                                      </p:cBhvr>
                                      <p:to>
                                        <p:strVal val="visible"/>
                                      </p:to>
                                    </p:set>
                                    <p:anim calcmode="lin" valueType="num">
                                      <p:cBhvr>
                                        <p:cTn id="120"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121"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122"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123" dur="1000" fill="hold"/>
                                        <p:tgtEl>
                                          <p:spTgt spid="12"/>
                                        </p:tgtEl>
                                        <p:attrNameLst>
                                          <p:attrName>ppt_h</p:attrName>
                                        </p:attrNameLst>
                                      </p:cBhvr>
                                      <p:tavLst>
                                        <p:tav tm="0">
                                          <p:val>
                                            <p:strVal val="#ppt_h"/>
                                          </p:val>
                                        </p:tav>
                                        <p:tav tm="100000">
                                          <p:val>
                                            <p:strVal val="#ppt_h"/>
                                          </p:val>
                                        </p:tav>
                                      </p:tavLst>
                                    </p:anim>
                                    <p:anim calcmode="lin" valueType="num">
                                      <p:cBhvr>
                                        <p:cTn id="124"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125"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126"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127" dur="1000" decel="50000">
                                          <p:stCondLst>
                                            <p:cond delay="0"/>
                                          </p:stCondLst>
                                        </p:cTn>
                                        <p:tgtEl>
                                          <p:spTgt spid="12"/>
                                        </p:tgtEl>
                                      </p:cBhvr>
                                    </p:animEffect>
                                  </p:childTnLst>
                                </p:cTn>
                              </p:par>
                            </p:childTnLst>
                          </p:cTn>
                        </p:par>
                      </p:childTnLst>
                    </p:cTn>
                  </p:par>
                  <p:par>
                    <p:cTn id="128" fill="hold">
                      <p:stCondLst>
                        <p:cond delay="indefinite"/>
                      </p:stCondLst>
                      <p:childTnLst>
                        <p:par>
                          <p:cTn id="129" fill="hold">
                            <p:stCondLst>
                              <p:cond delay="0"/>
                            </p:stCondLst>
                            <p:childTnLst>
                              <p:par>
                                <p:cTn id="130" presetID="25" presetClass="entr" presetSubtype="0" fill="hold" grpId="0" nodeType="clickEffect">
                                  <p:stCondLst>
                                    <p:cond delay="0"/>
                                  </p:stCondLst>
                                  <p:childTnLst>
                                    <p:set>
                                      <p:cBhvr>
                                        <p:cTn id="131" dur="1" fill="hold">
                                          <p:stCondLst>
                                            <p:cond delay="0"/>
                                          </p:stCondLst>
                                        </p:cTn>
                                        <p:tgtEl>
                                          <p:spTgt spid="13"/>
                                        </p:tgtEl>
                                        <p:attrNameLst>
                                          <p:attrName>style.visibility</p:attrName>
                                        </p:attrNameLst>
                                      </p:cBhvr>
                                      <p:to>
                                        <p:strVal val="visible"/>
                                      </p:to>
                                    </p:set>
                                    <p:anim calcmode="lin" valueType="num">
                                      <p:cBhvr>
                                        <p:cTn id="132"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133"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134"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135" dur="1000" fill="hold"/>
                                        <p:tgtEl>
                                          <p:spTgt spid="13"/>
                                        </p:tgtEl>
                                        <p:attrNameLst>
                                          <p:attrName>ppt_h</p:attrName>
                                        </p:attrNameLst>
                                      </p:cBhvr>
                                      <p:tavLst>
                                        <p:tav tm="0">
                                          <p:val>
                                            <p:strVal val="#ppt_h"/>
                                          </p:val>
                                        </p:tav>
                                        <p:tav tm="100000">
                                          <p:val>
                                            <p:strVal val="#ppt_h"/>
                                          </p:val>
                                        </p:tav>
                                      </p:tavLst>
                                    </p:anim>
                                    <p:anim calcmode="lin" valueType="num">
                                      <p:cBhvr>
                                        <p:cTn id="136"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137"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138"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139" dur="1000" decel="50000">
                                          <p:stCondLst>
                                            <p:cond delay="0"/>
                                          </p:stCondLst>
                                        </p:cTn>
                                        <p:tgtEl>
                                          <p:spTgt spid="13"/>
                                        </p:tgtEl>
                                      </p:cBhvr>
                                    </p:animEffect>
                                  </p:childTnLst>
                                </p:cTn>
                              </p:par>
                            </p:childTnLst>
                          </p:cTn>
                        </p:par>
                      </p:childTnLst>
                    </p:cTn>
                  </p:par>
                  <p:par>
                    <p:cTn id="140" fill="hold">
                      <p:stCondLst>
                        <p:cond delay="indefinite"/>
                      </p:stCondLst>
                      <p:childTnLst>
                        <p:par>
                          <p:cTn id="141" fill="hold">
                            <p:stCondLst>
                              <p:cond delay="0"/>
                            </p:stCondLst>
                            <p:childTnLst>
                              <p:par>
                                <p:cTn id="142" presetID="3" presetClass="exit" presetSubtype="10" fill="hold" grpId="2" nodeType="clickEffect">
                                  <p:stCondLst>
                                    <p:cond delay="0"/>
                                  </p:stCondLst>
                                  <p:childTnLst>
                                    <p:animEffect transition="out" filter="blinds(horizontal)">
                                      <p:cBhvr>
                                        <p:cTn id="143" dur="500"/>
                                        <p:tgtEl>
                                          <p:spTgt spid="13"/>
                                        </p:tgtEl>
                                      </p:cBhvr>
                                    </p:animEffect>
                                    <p:set>
                                      <p:cBhvr>
                                        <p:cTn id="144" dur="1" fill="hold">
                                          <p:stCondLst>
                                            <p:cond delay="499"/>
                                          </p:stCondLst>
                                        </p:cTn>
                                        <p:tgtEl>
                                          <p:spTgt spid="13"/>
                                        </p:tgtEl>
                                        <p:attrNameLst>
                                          <p:attrName>style.visibility</p:attrName>
                                        </p:attrNameLst>
                                      </p:cBhvr>
                                      <p:to>
                                        <p:strVal val="hidden"/>
                                      </p:to>
                                    </p:set>
                                  </p:childTnLst>
                                </p:cTn>
                              </p:par>
                              <p:par>
                                <p:cTn id="145" presetID="3" presetClass="exit" presetSubtype="10" fill="hold" nodeType="withEffect">
                                  <p:stCondLst>
                                    <p:cond delay="0"/>
                                  </p:stCondLst>
                                  <p:childTnLst>
                                    <p:animEffect transition="out" filter="blinds(horizontal)">
                                      <p:cBhvr>
                                        <p:cTn id="146" dur="500"/>
                                        <p:tgtEl>
                                          <p:spTgt spid="11"/>
                                        </p:tgtEl>
                                      </p:cBhvr>
                                    </p:animEffect>
                                    <p:set>
                                      <p:cBhvr>
                                        <p:cTn id="147" dur="1" fill="hold">
                                          <p:stCondLst>
                                            <p:cond delay="499"/>
                                          </p:stCondLst>
                                        </p:cTn>
                                        <p:tgtEl>
                                          <p:spTgt spid="11"/>
                                        </p:tgtEl>
                                        <p:attrNameLst>
                                          <p:attrName>style.visibility</p:attrName>
                                        </p:attrNameLst>
                                      </p:cBhvr>
                                      <p:to>
                                        <p:strVal val="hidden"/>
                                      </p:to>
                                    </p:set>
                                  </p:childTnLst>
                                </p:cTn>
                              </p:par>
                              <p:par>
                                <p:cTn id="148" presetID="3" presetClass="exit" presetSubtype="10" fill="hold" nodeType="withEffect">
                                  <p:stCondLst>
                                    <p:cond delay="0"/>
                                  </p:stCondLst>
                                  <p:childTnLst>
                                    <p:animEffect transition="out" filter="blinds(horizontal)">
                                      <p:cBhvr>
                                        <p:cTn id="149" dur="500"/>
                                        <p:tgtEl>
                                          <p:spTgt spid="12"/>
                                        </p:tgtEl>
                                      </p:cBhvr>
                                    </p:animEffect>
                                    <p:set>
                                      <p:cBhvr>
                                        <p:cTn id="150" dur="1" fill="hold">
                                          <p:stCondLst>
                                            <p:cond delay="499"/>
                                          </p:stCondLst>
                                        </p:cTn>
                                        <p:tgtEl>
                                          <p:spTgt spid="12"/>
                                        </p:tgtEl>
                                        <p:attrNameLst>
                                          <p:attrName>style.visibility</p:attrName>
                                        </p:attrNameLst>
                                      </p:cBhvr>
                                      <p:to>
                                        <p:strVal val="hidden"/>
                                      </p:to>
                                    </p:set>
                                  </p:childTnLst>
                                </p:cTn>
                              </p:par>
                            </p:childTnLst>
                          </p:cTn>
                        </p:par>
                      </p:childTnLst>
                    </p:cTn>
                  </p:par>
                  <p:par>
                    <p:cTn id="151" fill="hold">
                      <p:stCondLst>
                        <p:cond delay="indefinite"/>
                      </p:stCondLst>
                      <p:childTnLst>
                        <p:par>
                          <p:cTn id="152" fill="hold">
                            <p:stCondLst>
                              <p:cond delay="0"/>
                            </p:stCondLst>
                            <p:childTnLst>
                              <p:par>
                                <p:cTn id="153" presetID="25" presetClass="entr" presetSubtype="0" fill="hold" nodeType="clickEffect">
                                  <p:stCondLst>
                                    <p:cond delay="0"/>
                                  </p:stCondLst>
                                  <p:childTnLst>
                                    <p:set>
                                      <p:cBhvr>
                                        <p:cTn id="154" dur="1" fill="hold">
                                          <p:stCondLst>
                                            <p:cond delay="0"/>
                                          </p:stCondLst>
                                        </p:cTn>
                                        <p:tgtEl>
                                          <p:spTgt spid="14"/>
                                        </p:tgtEl>
                                        <p:attrNameLst>
                                          <p:attrName>style.visibility</p:attrName>
                                        </p:attrNameLst>
                                      </p:cBhvr>
                                      <p:to>
                                        <p:strVal val="visible"/>
                                      </p:to>
                                    </p:set>
                                    <p:anim calcmode="lin" valueType="num">
                                      <p:cBhvr>
                                        <p:cTn id="155"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56"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57"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58" dur="1000" fill="hold"/>
                                        <p:tgtEl>
                                          <p:spTgt spid="14"/>
                                        </p:tgtEl>
                                        <p:attrNameLst>
                                          <p:attrName>ppt_h</p:attrName>
                                        </p:attrNameLst>
                                      </p:cBhvr>
                                      <p:tavLst>
                                        <p:tav tm="0">
                                          <p:val>
                                            <p:strVal val="#ppt_h"/>
                                          </p:val>
                                        </p:tav>
                                        <p:tav tm="100000">
                                          <p:val>
                                            <p:strVal val="#ppt_h"/>
                                          </p:val>
                                        </p:tav>
                                      </p:tavLst>
                                    </p:anim>
                                    <p:anim calcmode="lin" valueType="num">
                                      <p:cBhvr>
                                        <p:cTn id="159"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60"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61"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62" dur="1000" decel="50000">
                                          <p:stCondLst>
                                            <p:cond delay="0"/>
                                          </p:stCondLst>
                                        </p:cTn>
                                        <p:tgtEl>
                                          <p:spTgt spid="14"/>
                                        </p:tgtEl>
                                      </p:cBhvr>
                                    </p:animEffect>
                                  </p:childTnLst>
                                </p:cTn>
                              </p:par>
                              <p:par>
                                <p:cTn id="163" presetID="25" presetClass="entr" presetSubtype="0" fill="hold" nodeType="withEffect">
                                  <p:stCondLst>
                                    <p:cond delay="0"/>
                                  </p:stCondLst>
                                  <p:childTnLst>
                                    <p:set>
                                      <p:cBhvr>
                                        <p:cTn id="164" dur="1" fill="hold">
                                          <p:stCondLst>
                                            <p:cond delay="0"/>
                                          </p:stCondLst>
                                        </p:cTn>
                                        <p:tgtEl>
                                          <p:spTgt spid="15"/>
                                        </p:tgtEl>
                                        <p:attrNameLst>
                                          <p:attrName>style.visibility</p:attrName>
                                        </p:attrNameLst>
                                      </p:cBhvr>
                                      <p:to>
                                        <p:strVal val="visible"/>
                                      </p:to>
                                    </p:set>
                                    <p:anim calcmode="lin" valueType="num">
                                      <p:cBhvr>
                                        <p:cTn id="165"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166"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167"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168" dur="1000" fill="hold"/>
                                        <p:tgtEl>
                                          <p:spTgt spid="15"/>
                                        </p:tgtEl>
                                        <p:attrNameLst>
                                          <p:attrName>ppt_h</p:attrName>
                                        </p:attrNameLst>
                                      </p:cBhvr>
                                      <p:tavLst>
                                        <p:tav tm="0">
                                          <p:val>
                                            <p:strVal val="#ppt_h"/>
                                          </p:val>
                                        </p:tav>
                                        <p:tav tm="100000">
                                          <p:val>
                                            <p:strVal val="#ppt_h"/>
                                          </p:val>
                                        </p:tav>
                                      </p:tavLst>
                                    </p:anim>
                                    <p:anim calcmode="lin" valueType="num">
                                      <p:cBhvr>
                                        <p:cTn id="169"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170"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171"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172" dur="1000" decel="50000">
                                          <p:stCondLst>
                                            <p:cond delay="0"/>
                                          </p:stCondLst>
                                        </p:cTn>
                                        <p:tgtEl>
                                          <p:spTgt spid="15"/>
                                        </p:tgtEl>
                                      </p:cBhvr>
                                    </p:animEffect>
                                  </p:childTnLst>
                                </p:cTn>
                              </p:par>
                            </p:childTnLst>
                          </p:cTn>
                        </p:par>
                      </p:childTnLst>
                    </p:cTn>
                  </p:par>
                  <p:par>
                    <p:cTn id="173" fill="hold">
                      <p:stCondLst>
                        <p:cond delay="indefinite"/>
                      </p:stCondLst>
                      <p:childTnLst>
                        <p:par>
                          <p:cTn id="174" fill="hold">
                            <p:stCondLst>
                              <p:cond delay="0"/>
                            </p:stCondLst>
                            <p:childTnLst>
                              <p:par>
                                <p:cTn id="175" presetID="25" presetClass="entr" presetSubtype="0" fill="hold" grpId="0" nodeType="clickEffect">
                                  <p:stCondLst>
                                    <p:cond delay="0"/>
                                  </p:stCondLst>
                                  <p:childTnLst>
                                    <p:set>
                                      <p:cBhvr>
                                        <p:cTn id="176" dur="1" fill="hold">
                                          <p:stCondLst>
                                            <p:cond delay="0"/>
                                          </p:stCondLst>
                                        </p:cTn>
                                        <p:tgtEl>
                                          <p:spTgt spid="16"/>
                                        </p:tgtEl>
                                        <p:attrNameLst>
                                          <p:attrName>style.visibility</p:attrName>
                                        </p:attrNameLst>
                                      </p:cBhvr>
                                      <p:to>
                                        <p:strVal val="visible"/>
                                      </p:to>
                                    </p:set>
                                    <p:anim calcmode="lin" valueType="num">
                                      <p:cBhvr>
                                        <p:cTn id="177"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78"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79"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80" dur="1000" fill="hold"/>
                                        <p:tgtEl>
                                          <p:spTgt spid="16"/>
                                        </p:tgtEl>
                                        <p:attrNameLst>
                                          <p:attrName>ppt_h</p:attrName>
                                        </p:attrNameLst>
                                      </p:cBhvr>
                                      <p:tavLst>
                                        <p:tav tm="0">
                                          <p:val>
                                            <p:strVal val="#ppt_h"/>
                                          </p:val>
                                        </p:tav>
                                        <p:tav tm="100000">
                                          <p:val>
                                            <p:strVal val="#ppt_h"/>
                                          </p:val>
                                        </p:tav>
                                      </p:tavLst>
                                    </p:anim>
                                    <p:anim calcmode="lin" valueType="num">
                                      <p:cBhvr>
                                        <p:cTn id="181"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82"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83"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84" dur="1000" decel="50000">
                                          <p:stCondLst>
                                            <p:cond delay="0"/>
                                          </p:stCondLst>
                                        </p:cTn>
                                        <p:tgtEl>
                                          <p:spTgt spid="16"/>
                                        </p:tgtEl>
                                      </p:cBhvr>
                                    </p:animEffect>
                                  </p:childTnLst>
                                </p:cTn>
                              </p:par>
                            </p:childTnLst>
                          </p:cTn>
                        </p:par>
                      </p:childTnLst>
                    </p:cTn>
                  </p:par>
                  <p:par>
                    <p:cTn id="185" fill="hold">
                      <p:stCondLst>
                        <p:cond delay="indefinite"/>
                      </p:stCondLst>
                      <p:childTnLst>
                        <p:par>
                          <p:cTn id="186" fill="hold">
                            <p:stCondLst>
                              <p:cond delay="0"/>
                            </p:stCondLst>
                            <p:childTnLst>
                              <p:par>
                                <p:cTn id="187" presetID="3" presetClass="exit" presetSubtype="10" fill="hold" grpId="2" nodeType="clickEffect">
                                  <p:stCondLst>
                                    <p:cond delay="0"/>
                                  </p:stCondLst>
                                  <p:childTnLst>
                                    <p:animEffect transition="out" filter="blinds(horizontal)">
                                      <p:cBhvr>
                                        <p:cTn id="188" dur="500"/>
                                        <p:tgtEl>
                                          <p:spTgt spid="16"/>
                                        </p:tgtEl>
                                      </p:cBhvr>
                                    </p:animEffect>
                                    <p:set>
                                      <p:cBhvr>
                                        <p:cTn id="189" dur="1" fill="hold">
                                          <p:stCondLst>
                                            <p:cond delay="499"/>
                                          </p:stCondLst>
                                        </p:cTn>
                                        <p:tgtEl>
                                          <p:spTgt spid="16"/>
                                        </p:tgtEl>
                                        <p:attrNameLst>
                                          <p:attrName>style.visibility</p:attrName>
                                        </p:attrNameLst>
                                      </p:cBhvr>
                                      <p:to>
                                        <p:strVal val="hidden"/>
                                      </p:to>
                                    </p:set>
                                  </p:childTnLst>
                                </p:cTn>
                              </p:par>
                              <p:par>
                                <p:cTn id="190" presetID="3" presetClass="exit" presetSubtype="10" fill="hold" grpId="3" nodeType="withEffect">
                                  <p:stCondLst>
                                    <p:cond delay="0"/>
                                  </p:stCondLst>
                                  <p:childTnLst>
                                    <p:animEffect transition="out" filter="blinds(horizontal)">
                                      <p:cBhvr>
                                        <p:cTn id="191" dur="500"/>
                                        <p:tgtEl>
                                          <p:spTgt spid="16"/>
                                        </p:tgtEl>
                                      </p:cBhvr>
                                    </p:animEffect>
                                    <p:set>
                                      <p:cBhvr>
                                        <p:cTn id="192" dur="1" fill="hold">
                                          <p:stCondLst>
                                            <p:cond delay="499"/>
                                          </p:stCondLst>
                                        </p:cTn>
                                        <p:tgtEl>
                                          <p:spTgt spid="16"/>
                                        </p:tgtEl>
                                        <p:attrNameLst>
                                          <p:attrName>style.visibility</p:attrName>
                                        </p:attrNameLst>
                                      </p:cBhvr>
                                      <p:to>
                                        <p:strVal val="hidden"/>
                                      </p:to>
                                    </p:set>
                                  </p:childTnLst>
                                </p:cTn>
                              </p:par>
                              <p:par>
                                <p:cTn id="193" presetID="3" presetClass="exit" presetSubtype="10" fill="hold" nodeType="withEffect">
                                  <p:stCondLst>
                                    <p:cond delay="0"/>
                                  </p:stCondLst>
                                  <p:childTnLst>
                                    <p:animEffect transition="out" filter="blinds(horizontal)">
                                      <p:cBhvr>
                                        <p:cTn id="194" dur="500"/>
                                        <p:tgtEl>
                                          <p:spTgt spid="14"/>
                                        </p:tgtEl>
                                      </p:cBhvr>
                                    </p:animEffect>
                                    <p:set>
                                      <p:cBhvr>
                                        <p:cTn id="195" dur="1" fill="hold">
                                          <p:stCondLst>
                                            <p:cond delay="499"/>
                                          </p:stCondLst>
                                        </p:cTn>
                                        <p:tgtEl>
                                          <p:spTgt spid="14"/>
                                        </p:tgtEl>
                                        <p:attrNameLst>
                                          <p:attrName>style.visibility</p:attrName>
                                        </p:attrNameLst>
                                      </p:cBhvr>
                                      <p:to>
                                        <p:strVal val="hidden"/>
                                      </p:to>
                                    </p:set>
                                  </p:childTnLst>
                                </p:cTn>
                              </p:par>
                              <p:par>
                                <p:cTn id="196" presetID="3" presetClass="exit" presetSubtype="10" fill="hold" nodeType="withEffect">
                                  <p:stCondLst>
                                    <p:cond delay="0"/>
                                  </p:stCondLst>
                                  <p:childTnLst>
                                    <p:animEffect transition="out" filter="blinds(horizontal)">
                                      <p:cBhvr>
                                        <p:cTn id="197" dur="500"/>
                                        <p:tgtEl>
                                          <p:spTgt spid="15"/>
                                        </p:tgtEl>
                                      </p:cBhvr>
                                    </p:animEffect>
                                    <p:set>
                                      <p:cBhvr>
                                        <p:cTn id="198" dur="1" fill="hold">
                                          <p:stCondLst>
                                            <p:cond delay="499"/>
                                          </p:stCondLst>
                                        </p:cTn>
                                        <p:tgtEl>
                                          <p:spTgt spid="15"/>
                                        </p:tgtEl>
                                        <p:attrNameLst>
                                          <p:attrName>style.visibility</p:attrName>
                                        </p:attrNameLst>
                                      </p:cBhvr>
                                      <p:to>
                                        <p:strVal val="hidden"/>
                                      </p:to>
                                    </p:set>
                                  </p:childTnLst>
                                </p:cTn>
                              </p:par>
                            </p:childTnLst>
                          </p:cTn>
                        </p:par>
                      </p:childTnLst>
                    </p:cTn>
                  </p:par>
                  <p:par>
                    <p:cTn id="199" fill="hold">
                      <p:stCondLst>
                        <p:cond delay="indefinite"/>
                      </p:stCondLst>
                      <p:childTnLst>
                        <p:par>
                          <p:cTn id="200" fill="hold">
                            <p:stCondLst>
                              <p:cond delay="0"/>
                            </p:stCondLst>
                            <p:childTnLst>
                              <p:par>
                                <p:cTn id="201" presetID="25" presetClass="entr" presetSubtype="0" fill="hold" nodeType="clickEffect">
                                  <p:stCondLst>
                                    <p:cond delay="0"/>
                                  </p:stCondLst>
                                  <p:childTnLst>
                                    <p:set>
                                      <p:cBhvr>
                                        <p:cTn id="202" dur="1" fill="hold">
                                          <p:stCondLst>
                                            <p:cond delay="0"/>
                                          </p:stCondLst>
                                        </p:cTn>
                                        <p:tgtEl>
                                          <p:spTgt spid="18"/>
                                        </p:tgtEl>
                                        <p:attrNameLst>
                                          <p:attrName>style.visibility</p:attrName>
                                        </p:attrNameLst>
                                      </p:cBhvr>
                                      <p:to>
                                        <p:strVal val="visible"/>
                                      </p:to>
                                    </p:set>
                                    <p:anim calcmode="lin" valueType="num">
                                      <p:cBhvr>
                                        <p:cTn id="203"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204"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205"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206" dur="1000" fill="hold"/>
                                        <p:tgtEl>
                                          <p:spTgt spid="18"/>
                                        </p:tgtEl>
                                        <p:attrNameLst>
                                          <p:attrName>ppt_h</p:attrName>
                                        </p:attrNameLst>
                                      </p:cBhvr>
                                      <p:tavLst>
                                        <p:tav tm="0">
                                          <p:val>
                                            <p:strVal val="#ppt_h"/>
                                          </p:val>
                                        </p:tav>
                                        <p:tav tm="100000">
                                          <p:val>
                                            <p:strVal val="#ppt_h"/>
                                          </p:val>
                                        </p:tav>
                                      </p:tavLst>
                                    </p:anim>
                                    <p:anim calcmode="lin" valueType="num">
                                      <p:cBhvr>
                                        <p:cTn id="207"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208"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209"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210" dur="1000" decel="50000">
                                          <p:stCondLst>
                                            <p:cond delay="0"/>
                                          </p:stCondLst>
                                        </p:cTn>
                                        <p:tgtEl>
                                          <p:spTgt spid="18"/>
                                        </p:tgtEl>
                                      </p:cBhvr>
                                    </p:animEffect>
                                  </p:childTnLst>
                                </p:cTn>
                              </p:par>
                              <p:par>
                                <p:cTn id="211" presetID="25" presetClass="entr" presetSubtype="0" fill="hold" nodeType="withEffect">
                                  <p:stCondLst>
                                    <p:cond delay="0"/>
                                  </p:stCondLst>
                                  <p:childTnLst>
                                    <p:set>
                                      <p:cBhvr>
                                        <p:cTn id="212" dur="1" fill="hold">
                                          <p:stCondLst>
                                            <p:cond delay="0"/>
                                          </p:stCondLst>
                                        </p:cTn>
                                        <p:tgtEl>
                                          <p:spTgt spid="22"/>
                                        </p:tgtEl>
                                        <p:attrNameLst>
                                          <p:attrName>style.visibility</p:attrName>
                                        </p:attrNameLst>
                                      </p:cBhvr>
                                      <p:to>
                                        <p:strVal val="visible"/>
                                      </p:to>
                                    </p:set>
                                    <p:anim calcmode="lin" valueType="num">
                                      <p:cBhvr>
                                        <p:cTn id="213" dur="500" decel="50000" fill="hold">
                                          <p:stCondLst>
                                            <p:cond delay="0"/>
                                          </p:stCondLst>
                                        </p:cTn>
                                        <p:tgtEl>
                                          <p:spTgt spid="22"/>
                                        </p:tgtEl>
                                        <p:attrNameLst>
                                          <p:attrName>style.rotation</p:attrName>
                                        </p:attrNameLst>
                                      </p:cBhvr>
                                      <p:tavLst>
                                        <p:tav tm="0">
                                          <p:val>
                                            <p:fltVal val="-90"/>
                                          </p:val>
                                        </p:tav>
                                        <p:tav tm="100000">
                                          <p:val>
                                            <p:fltVal val="0"/>
                                          </p:val>
                                        </p:tav>
                                      </p:tavLst>
                                    </p:anim>
                                    <p:anim calcmode="lin" valueType="num">
                                      <p:cBhvr>
                                        <p:cTn id="214" dur="500" decel="50000" fill="hold">
                                          <p:stCondLst>
                                            <p:cond delay="0"/>
                                          </p:stCondLst>
                                        </p:cTn>
                                        <p:tgtEl>
                                          <p:spTgt spid="22"/>
                                        </p:tgtEl>
                                        <p:attrNameLst>
                                          <p:attrName>ppt_w</p:attrName>
                                        </p:attrNameLst>
                                      </p:cBhvr>
                                      <p:tavLst>
                                        <p:tav tm="0">
                                          <p:val>
                                            <p:strVal val="#ppt_w"/>
                                          </p:val>
                                        </p:tav>
                                        <p:tav tm="100000">
                                          <p:val>
                                            <p:strVal val="#ppt_w*.05"/>
                                          </p:val>
                                        </p:tav>
                                      </p:tavLst>
                                    </p:anim>
                                    <p:anim calcmode="lin" valueType="num">
                                      <p:cBhvr>
                                        <p:cTn id="215" dur="500" accel="50000" fill="hold">
                                          <p:stCondLst>
                                            <p:cond delay="500"/>
                                          </p:stCondLst>
                                        </p:cTn>
                                        <p:tgtEl>
                                          <p:spTgt spid="22"/>
                                        </p:tgtEl>
                                        <p:attrNameLst>
                                          <p:attrName>ppt_w</p:attrName>
                                        </p:attrNameLst>
                                      </p:cBhvr>
                                      <p:tavLst>
                                        <p:tav tm="0">
                                          <p:val>
                                            <p:strVal val="#ppt_w*.05"/>
                                          </p:val>
                                        </p:tav>
                                        <p:tav tm="100000">
                                          <p:val>
                                            <p:strVal val="#ppt_w"/>
                                          </p:val>
                                        </p:tav>
                                      </p:tavLst>
                                    </p:anim>
                                    <p:anim calcmode="lin" valueType="num">
                                      <p:cBhvr>
                                        <p:cTn id="216" dur="1000" fill="hold"/>
                                        <p:tgtEl>
                                          <p:spTgt spid="22"/>
                                        </p:tgtEl>
                                        <p:attrNameLst>
                                          <p:attrName>ppt_h</p:attrName>
                                        </p:attrNameLst>
                                      </p:cBhvr>
                                      <p:tavLst>
                                        <p:tav tm="0">
                                          <p:val>
                                            <p:strVal val="#ppt_h"/>
                                          </p:val>
                                        </p:tav>
                                        <p:tav tm="100000">
                                          <p:val>
                                            <p:strVal val="#ppt_h"/>
                                          </p:val>
                                        </p:tav>
                                      </p:tavLst>
                                    </p:anim>
                                    <p:anim calcmode="lin" valueType="num">
                                      <p:cBhvr>
                                        <p:cTn id="217" dur="500" decel="50000" fill="hold">
                                          <p:stCondLst>
                                            <p:cond delay="0"/>
                                          </p:stCondLst>
                                        </p:cTn>
                                        <p:tgtEl>
                                          <p:spTgt spid="22"/>
                                        </p:tgtEl>
                                        <p:attrNameLst>
                                          <p:attrName>ppt_x</p:attrName>
                                        </p:attrNameLst>
                                      </p:cBhvr>
                                      <p:tavLst>
                                        <p:tav tm="0">
                                          <p:val>
                                            <p:strVal val="#ppt_x+.4"/>
                                          </p:val>
                                        </p:tav>
                                        <p:tav tm="100000">
                                          <p:val>
                                            <p:strVal val="#ppt_x"/>
                                          </p:val>
                                        </p:tav>
                                      </p:tavLst>
                                    </p:anim>
                                    <p:anim calcmode="lin" valueType="num">
                                      <p:cBhvr>
                                        <p:cTn id="218" dur="500" decel="50000" fill="hold">
                                          <p:stCondLst>
                                            <p:cond delay="0"/>
                                          </p:stCondLst>
                                        </p:cTn>
                                        <p:tgtEl>
                                          <p:spTgt spid="22"/>
                                        </p:tgtEl>
                                        <p:attrNameLst>
                                          <p:attrName>ppt_y</p:attrName>
                                        </p:attrNameLst>
                                      </p:cBhvr>
                                      <p:tavLst>
                                        <p:tav tm="0">
                                          <p:val>
                                            <p:strVal val="#ppt_y-.2"/>
                                          </p:val>
                                        </p:tav>
                                        <p:tav tm="100000">
                                          <p:val>
                                            <p:strVal val="#ppt_y+.1"/>
                                          </p:val>
                                        </p:tav>
                                      </p:tavLst>
                                    </p:anim>
                                    <p:anim calcmode="lin" valueType="num">
                                      <p:cBhvr>
                                        <p:cTn id="219" dur="500" accel="50000" fill="hold">
                                          <p:stCondLst>
                                            <p:cond delay="500"/>
                                          </p:stCondLst>
                                        </p:cTn>
                                        <p:tgtEl>
                                          <p:spTgt spid="22"/>
                                        </p:tgtEl>
                                        <p:attrNameLst>
                                          <p:attrName>ppt_y</p:attrName>
                                        </p:attrNameLst>
                                      </p:cBhvr>
                                      <p:tavLst>
                                        <p:tav tm="0">
                                          <p:val>
                                            <p:strVal val="#ppt_y+.1"/>
                                          </p:val>
                                        </p:tav>
                                        <p:tav tm="100000">
                                          <p:val>
                                            <p:strVal val="#ppt_y"/>
                                          </p:val>
                                        </p:tav>
                                      </p:tavLst>
                                    </p:anim>
                                    <p:animEffect transition="in" filter="fade">
                                      <p:cBhvr>
                                        <p:cTn id="220" dur="1000" decel="50000">
                                          <p:stCondLst>
                                            <p:cond delay="0"/>
                                          </p:stCondLst>
                                        </p:cTn>
                                        <p:tgtEl>
                                          <p:spTgt spid="22"/>
                                        </p:tgtEl>
                                      </p:cBhvr>
                                    </p:animEffect>
                                  </p:childTnLst>
                                </p:cTn>
                              </p:par>
                              <p:par>
                                <p:cTn id="221" presetID="25" presetClass="entr" presetSubtype="0" fill="hold" nodeType="withEffect">
                                  <p:stCondLst>
                                    <p:cond delay="0"/>
                                  </p:stCondLst>
                                  <p:childTnLst>
                                    <p:set>
                                      <p:cBhvr>
                                        <p:cTn id="222" dur="1" fill="hold">
                                          <p:stCondLst>
                                            <p:cond delay="0"/>
                                          </p:stCondLst>
                                        </p:cTn>
                                        <p:tgtEl>
                                          <p:spTgt spid="20"/>
                                        </p:tgtEl>
                                        <p:attrNameLst>
                                          <p:attrName>style.visibility</p:attrName>
                                        </p:attrNameLst>
                                      </p:cBhvr>
                                      <p:to>
                                        <p:strVal val="visible"/>
                                      </p:to>
                                    </p:set>
                                    <p:anim calcmode="lin" valueType="num">
                                      <p:cBhvr>
                                        <p:cTn id="223"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224"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225"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226" dur="1000" fill="hold"/>
                                        <p:tgtEl>
                                          <p:spTgt spid="20"/>
                                        </p:tgtEl>
                                        <p:attrNameLst>
                                          <p:attrName>ppt_h</p:attrName>
                                        </p:attrNameLst>
                                      </p:cBhvr>
                                      <p:tavLst>
                                        <p:tav tm="0">
                                          <p:val>
                                            <p:strVal val="#ppt_h"/>
                                          </p:val>
                                        </p:tav>
                                        <p:tav tm="100000">
                                          <p:val>
                                            <p:strVal val="#ppt_h"/>
                                          </p:val>
                                        </p:tav>
                                      </p:tavLst>
                                    </p:anim>
                                    <p:anim calcmode="lin" valueType="num">
                                      <p:cBhvr>
                                        <p:cTn id="227"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228"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229"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230" dur="1000" decel="50000">
                                          <p:stCondLst>
                                            <p:cond delay="0"/>
                                          </p:stCondLst>
                                        </p:cTn>
                                        <p:tgtEl>
                                          <p:spTgt spid="20"/>
                                        </p:tgtEl>
                                      </p:cBhvr>
                                    </p:animEffect>
                                  </p:childTnLst>
                                </p:cTn>
                              </p:par>
                              <p:par>
                                <p:cTn id="231" presetID="25" presetClass="entr" presetSubtype="0" fill="hold" nodeType="withEffect">
                                  <p:stCondLst>
                                    <p:cond delay="0"/>
                                  </p:stCondLst>
                                  <p:childTnLst>
                                    <p:set>
                                      <p:cBhvr>
                                        <p:cTn id="232" dur="1" fill="hold">
                                          <p:stCondLst>
                                            <p:cond delay="0"/>
                                          </p:stCondLst>
                                        </p:cTn>
                                        <p:tgtEl>
                                          <p:spTgt spid="19"/>
                                        </p:tgtEl>
                                        <p:attrNameLst>
                                          <p:attrName>style.visibility</p:attrName>
                                        </p:attrNameLst>
                                      </p:cBhvr>
                                      <p:to>
                                        <p:strVal val="visible"/>
                                      </p:to>
                                    </p:set>
                                    <p:anim calcmode="lin" valueType="num">
                                      <p:cBhvr>
                                        <p:cTn id="233" dur="50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234" dur="50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235" dur="500" accel="50000" fill="hold">
                                          <p:stCondLst>
                                            <p:cond delay="500"/>
                                          </p:stCondLst>
                                        </p:cTn>
                                        <p:tgtEl>
                                          <p:spTgt spid="19"/>
                                        </p:tgtEl>
                                        <p:attrNameLst>
                                          <p:attrName>ppt_w</p:attrName>
                                        </p:attrNameLst>
                                      </p:cBhvr>
                                      <p:tavLst>
                                        <p:tav tm="0">
                                          <p:val>
                                            <p:strVal val="#ppt_w*.05"/>
                                          </p:val>
                                        </p:tav>
                                        <p:tav tm="100000">
                                          <p:val>
                                            <p:strVal val="#ppt_w"/>
                                          </p:val>
                                        </p:tav>
                                      </p:tavLst>
                                    </p:anim>
                                    <p:anim calcmode="lin" valueType="num">
                                      <p:cBhvr>
                                        <p:cTn id="236" dur="1000" fill="hold"/>
                                        <p:tgtEl>
                                          <p:spTgt spid="19"/>
                                        </p:tgtEl>
                                        <p:attrNameLst>
                                          <p:attrName>ppt_h</p:attrName>
                                        </p:attrNameLst>
                                      </p:cBhvr>
                                      <p:tavLst>
                                        <p:tav tm="0">
                                          <p:val>
                                            <p:strVal val="#ppt_h"/>
                                          </p:val>
                                        </p:tav>
                                        <p:tav tm="100000">
                                          <p:val>
                                            <p:strVal val="#ppt_h"/>
                                          </p:val>
                                        </p:tav>
                                      </p:tavLst>
                                    </p:anim>
                                    <p:anim calcmode="lin" valueType="num">
                                      <p:cBhvr>
                                        <p:cTn id="237" dur="50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238" dur="50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239" dur="500" accel="50000" fill="hold">
                                          <p:stCondLst>
                                            <p:cond delay="500"/>
                                          </p:stCondLst>
                                        </p:cTn>
                                        <p:tgtEl>
                                          <p:spTgt spid="19"/>
                                        </p:tgtEl>
                                        <p:attrNameLst>
                                          <p:attrName>ppt_y</p:attrName>
                                        </p:attrNameLst>
                                      </p:cBhvr>
                                      <p:tavLst>
                                        <p:tav tm="0">
                                          <p:val>
                                            <p:strVal val="#ppt_y+.1"/>
                                          </p:val>
                                        </p:tav>
                                        <p:tav tm="100000">
                                          <p:val>
                                            <p:strVal val="#ppt_y"/>
                                          </p:val>
                                        </p:tav>
                                      </p:tavLst>
                                    </p:anim>
                                    <p:animEffect transition="in" filter="fade">
                                      <p:cBhvr>
                                        <p:cTn id="240" dur="1000" decel="50000">
                                          <p:stCondLst>
                                            <p:cond delay="0"/>
                                          </p:stCondLst>
                                        </p:cTn>
                                        <p:tgtEl>
                                          <p:spTgt spid="19"/>
                                        </p:tgtEl>
                                      </p:cBhvr>
                                    </p:animEffect>
                                  </p:childTnLst>
                                </p:cTn>
                              </p:par>
                              <p:par>
                                <p:cTn id="241" presetID="25" presetClass="entr" presetSubtype="0" fill="hold" nodeType="withEffect">
                                  <p:stCondLst>
                                    <p:cond delay="0"/>
                                  </p:stCondLst>
                                  <p:childTnLst>
                                    <p:set>
                                      <p:cBhvr>
                                        <p:cTn id="242" dur="1" fill="hold">
                                          <p:stCondLst>
                                            <p:cond delay="0"/>
                                          </p:stCondLst>
                                        </p:cTn>
                                        <p:tgtEl>
                                          <p:spTgt spid="23"/>
                                        </p:tgtEl>
                                        <p:attrNameLst>
                                          <p:attrName>style.visibility</p:attrName>
                                        </p:attrNameLst>
                                      </p:cBhvr>
                                      <p:to>
                                        <p:strVal val="visible"/>
                                      </p:to>
                                    </p:set>
                                    <p:anim calcmode="lin" valueType="num">
                                      <p:cBhvr>
                                        <p:cTn id="243" dur="500" decel="50000" fill="hold">
                                          <p:stCondLst>
                                            <p:cond delay="0"/>
                                          </p:stCondLst>
                                        </p:cTn>
                                        <p:tgtEl>
                                          <p:spTgt spid="23"/>
                                        </p:tgtEl>
                                        <p:attrNameLst>
                                          <p:attrName>style.rotation</p:attrName>
                                        </p:attrNameLst>
                                      </p:cBhvr>
                                      <p:tavLst>
                                        <p:tav tm="0">
                                          <p:val>
                                            <p:fltVal val="-90"/>
                                          </p:val>
                                        </p:tav>
                                        <p:tav tm="100000">
                                          <p:val>
                                            <p:fltVal val="0"/>
                                          </p:val>
                                        </p:tav>
                                      </p:tavLst>
                                    </p:anim>
                                    <p:anim calcmode="lin" valueType="num">
                                      <p:cBhvr>
                                        <p:cTn id="244" dur="500" decel="50000" fill="hold">
                                          <p:stCondLst>
                                            <p:cond delay="0"/>
                                          </p:stCondLst>
                                        </p:cTn>
                                        <p:tgtEl>
                                          <p:spTgt spid="23"/>
                                        </p:tgtEl>
                                        <p:attrNameLst>
                                          <p:attrName>ppt_w</p:attrName>
                                        </p:attrNameLst>
                                      </p:cBhvr>
                                      <p:tavLst>
                                        <p:tav tm="0">
                                          <p:val>
                                            <p:strVal val="#ppt_w"/>
                                          </p:val>
                                        </p:tav>
                                        <p:tav tm="100000">
                                          <p:val>
                                            <p:strVal val="#ppt_w*.05"/>
                                          </p:val>
                                        </p:tav>
                                      </p:tavLst>
                                    </p:anim>
                                    <p:anim calcmode="lin" valueType="num">
                                      <p:cBhvr>
                                        <p:cTn id="245" dur="500" accel="50000" fill="hold">
                                          <p:stCondLst>
                                            <p:cond delay="500"/>
                                          </p:stCondLst>
                                        </p:cTn>
                                        <p:tgtEl>
                                          <p:spTgt spid="23"/>
                                        </p:tgtEl>
                                        <p:attrNameLst>
                                          <p:attrName>ppt_w</p:attrName>
                                        </p:attrNameLst>
                                      </p:cBhvr>
                                      <p:tavLst>
                                        <p:tav tm="0">
                                          <p:val>
                                            <p:strVal val="#ppt_w*.05"/>
                                          </p:val>
                                        </p:tav>
                                        <p:tav tm="100000">
                                          <p:val>
                                            <p:strVal val="#ppt_w"/>
                                          </p:val>
                                        </p:tav>
                                      </p:tavLst>
                                    </p:anim>
                                    <p:anim calcmode="lin" valueType="num">
                                      <p:cBhvr>
                                        <p:cTn id="246" dur="1000" fill="hold"/>
                                        <p:tgtEl>
                                          <p:spTgt spid="23"/>
                                        </p:tgtEl>
                                        <p:attrNameLst>
                                          <p:attrName>ppt_h</p:attrName>
                                        </p:attrNameLst>
                                      </p:cBhvr>
                                      <p:tavLst>
                                        <p:tav tm="0">
                                          <p:val>
                                            <p:strVal val="#ppt_h"/>
                                          </p:val>
                                        </p:tav>
                                        <p:tav tm="100000">
                                          <p:val>
                                            <p:strVal val="#ppt_h"/>
                                          </p:val>
                                        </p:tav>
                                      </p:tavLst>
                                    </p:anim>
                                    <p:anim calcmode="lin" valueType="num">
                                      <p:cBhvr>
                                        <p:cTn id="247" dur="500" decel="50000" fill="hold">
                                          <p:stCondLst>
                                            <p:cond delay="0"/>
                                          </p:stCondLst>
                                        </p:cTn>
                                        <p:tgtEl>
                                          <p:spTgt spid="23"/>
                                        </p:tgtEl>
                                        <p:attrNameLst>
                                          <p:attrName>ppt_x</p:attrName>
                                        </p:attrNameLst>
                                      </p:cBhvr>
                                      <p:tavLst>
                                        <p:tav tm="0">
                                          <p:val>
                                            <p:strVal val="#ppt_x+.4"/>
                                          </p:val>
                                        </p:tav>
                                        <p:tav tm="100000">
                                          <p:val>
                                            <p:strVal val="#ppt_x"/>
                                          </p:val>
                                        </p:tav>
                                      </p:tavLst>
                                    </p:anim>
                                    <p:anim calcmode="lin" valueType="num">
                                      <p:cBhvr>
                                        <p:cTn id="248" dur="500" decel="50000" fill="hold">
                                          <p:stCondLst>
                                            <p:cond delay="0"/>
                                          </p:stCondLst>
                                        </p:cTn>
                                        <p:tgtEl>
                                          <p:spTgt spid="23"/>
                                        </p:tgtEl>
                                        <p:attrNameLst>
                                          <p:attrName>ppt_y</p:attrName>
                                        </p:attrNameLst>
                                      </p:cBhvr>
                                      <p:tavLst>
                                        <p:tav tm="0">
                                          <p:val>
                                            <p:strVal val="#ppt_y-.2"/>
                                          </p:val>
                                        </p:tav>
                                        <p:tav tm="100000">
                                          <p:val>
                                            <p:strVal val="#ppt_y+.1"/>
                                          </p:val>
                                        </p:tav>
                                      </p:tavLst>
                                    </p:anim>
                                    <p:anim calcmode="lin" valueType="num">
                                      <p:cBhvr>
                                        <p:cTn id="249" dur="500" accel="50000" fill="hold">
                                          <p:stCondLst>
                                            <p:cond delay="500"/>
                                          </p:stCondLst>
                                        </p:cTn>
                                        <p:tgtEl>
                                          <p:spTgt spid="23"/>
                                        </p:tgtEl>
                                        <p:attrNameLst>
                                          <p:attrName>ppt_y</p:attrName>
                                        </p:attrNameLst>
                                      </p:cBhvr>
                                      <p:tavLst>
                                        <p:tav tm="0">
                                          <p:val>
                                            <p:strVal val="#ppt_y+.1"/>
                                          </p:val>
                                        </p:tav>
                                        <p:tav tm="100000">
                                          <p:val>
                                            <p:strVal val="#ppt_y"/>
                                          </p:val>
                                        </p:tav>
                                      </p:tavLst>
                                    </p:anim>
                                    <p:animEffect transition="in" filter="fade">
                                      <p:cBhvr>
                                        <p:cTn id="250" dur="1000" decel="50000">
                                          <p:stCondLst>
                                            <p:cond delay="0"/>
                                          </p:stCondLst>
                                        </p:cTn>
                                        <p:tgtEl>
                                          <p:spTgt spid="23"/>
                                        </p:tgtEl>
                                      </p:cBhvr>
                                    </p:animEffect>
                                  </p:childTnLst>
                                </p:cTn>
                              </p:par>
                            </p:childTnLst>
                          </p:cTn>
                        </p:par>
                      </p:childTnLst>
                    </p:cTn>
                  </p:par>
                  <p:par>
                    <p:cTn id="251" fill="hold">
                      <p:stCondLst>
                        <p:cond delay="indefinite"/>
                      </p:stCondLst>
                      <p:childTnLst>
                        <p:par>
                          <p:cTn id="252" fill="hold">
                            <p:stCondLst>
                              <p:cond delay="0"/>
                            </p:stCondLst>
                            <p:childTnLst>
                              <p:par>
                                <p:cTn id="253" presetID="25" presetClass="entr" presetSubtype="0" fill="hold" grpId="0" nodeType="clickEffect">
                                  <p:stCondLst>
                                    <p:cond delay="0"/>
                                  </p:stCondLst>
                                  <p:childTnLst>
                                    <p:set>
                                      <p:cBhvr>
                                        <p:cTn id="254" dur="1" fill="hold">
                                          <p:stCondLst>
                                            <p:cond delay="0"/>
                                          </p:stCondLst>
                                        </p:cTn>
                                        <p:tgtEl>
                                          <p:spTgt spid="24"/>
                                        </p:tgtEl>
                                        <p:attrNameLst>
                                          <p:attrName>style.visibility</p:attrName>
                                        </p:attrNameLst>
                                      </p:cBhvr>
                                      <p:to>
                                        <p:strVal val="visible"/>
                                      </p:to>
                                    </p:set>
                                    <p:anim calcmode="lin" valueType="num">
                                      <p:cBhvr>
                                        <p:cTn id="255" dur="500" decel="50000" fill="hold">
                                          <p:stCondLst>
                                            <p:cond delay="0"/>
                                          </p:stCondLst>
                                        </p:cTn>
                                        <p:tgtEl>
                                          <p:spTgt spid="24"/>
                                        </p:tgtEl>
                                        <p:attrNameLst>
                                          <p:attrName>style.rotation</p:attrName>
                                        </p:attrNameLst>
                                      </p:cBhvr>
                                      <p:tavLst>
                                        <p:tav tm="0">
                                          <p:val>
                                            <p:fltVal val="-90"/>
                                          </p:val>
                                        </p:tav>
                                        <p:tav tm="100000">
                                          <p:val>
                                            <p:fltVal val="0"/>
                                          </p:val>
                                        </p:tav>
                                      </p:tavLst>
                                    </p:anim>
                                    <p:anim calcmode="lin" valueType="num">
                                      <p:cBhvr>
                                        <p:cTn id="256" dur="500" decel="50000" fill="hold">
                                          <p:stCondLst>
                                            <p:cond delay="0"/>
                                          </p:stCondLst>
                                        </p:cTn>
                                        <p:tgtEl>
                                          <p:spTgt spid="24"/>
                                        </p:tgtEl>
                                        <p:attrNameLst>
                                          <p:attrName>ppt_w</p:attrName>
                                        </p:attrNameLst>
                                      </p:cBhvr>
                                      <p:tavLst>
                                        <p:tav tm="0">
                                          <p:val>
                                            <p:strVal val="#ppt_w"/>
                                          </p:val>
                                        </p:tav>
                                        <p:tav tm="100000">
                                          <p:val>
                                            <p:strVal val="#ppt_w*.05"/>
                                          </p:val>
                                        </p:tav>
                                      </p:tavLst>
                                    </p:anim>
                                    <p:anim calcmode="lin" valueType="num">
                                      <p:cBhvr>
                                        <p:cTn id="257" dur="500" accel="50000" fill="hold">
                                          <p:stCondLst>
                                            <p:cond delay="500"/>
                                          </p:stCondLst>
                                        </p:cTn>
                                        <p:tgtEl>
                                          <p:spTgt spid="24"/>
                                        </p:tgtEl>
                                        <p:attrNameLst>
                                          <p:attrName>ppt_w</p:attrName>
                                        </p:attrNameLst>
                                      </p:cBhvr>
                                      <p:tavLst>
                                        <p:tav tm="0">
                                          <p:val>
                                            <p:strVal val="#ppt_w*.05"/>
                                          </p:val>
                                        </p:tav>
                                        <p:tav tm="100000">
                                          <p:val>
                                            <p:strVal val="#ppt_w"/>
                                          </p:val>
                                        </p:tav>
                                      </p:tavLst>
                                    </p:anim>
                                    <p:anim calcmode="lin" valueType="num">
                                      <p:cBhvr>
                                        <p:cTn id="258" dur="1000" fill="hold"/>
                                        <p:tgtEl>
                                          <p:spTgt spid="24"/>
                                        </p:tgtEl>
                                        <p:attrNameLst>
                                          <p:attrName>ppt_h</p:attrName>
                                        </p:attrNameLst>
                                      </p:cBhvr>
                                      <p:tavLst>
                                        <p:tav tm="0">
                                          <p:val>
                                            <p:strVal val="#ppt_h"/>
                                          </p:val>
                                        </p:tav>
                                        <p:tav tm="100000">
                                          <p:val>
                                            <p:strVal val="#ppt_h"/>
                                          </p:val>
                                        </p:tav>
                                      </p:tavLst>
                                    </p:anim>
                                    <p:anim calcmode="lin" valueType="num">
                                      <p:cBhvr>
                                        <p:cTn id="259" dur="500" decel="50000" fill="hold">
                                          <p:stCondLst>
                                            <p:cond delay="0"/>
                                          </p:stCondLst>
                                        </p:cTn>
                                        <p:tgtEl>
                                          <p:spTgt spid="24"/>
                                        </p:tgtEl>
                                        <p:attrNameLst>
                                          <p:attrName>ppt_x</p:attrName>
                                        </p:attrNameLst>
                                      </p:cBhvr>
                                      <p:tavLst>
                                        <p:tav tm="0">
                                          <p:val>
                                            <p:strVal val="#ppt_x+.4"/>
                                          </p:val>
                                        </p:tav>
                                        <p:tav tm="100000">
                                          <p:val>
                                            <p:strVal val="#ppt_x"/>
                                          </p:val>
                                        </p:tav>
                                      </p:tavLst>
                                    </p:anim>
                                    <p:anim calcmode="lin" valueType="num">
                                      <p:cBhvr>
                                        <p:cTn id="260" dur="500" decel="50000" fill="hold">
                                          <p:stCondLst>
                                            <p:cond delay="0"/>
                                          </p:stCondLst>
                                        </p:cTn>
                                        <p:tgtEl>
                                          <p:spTgt spid="24"/>
                                        </p:tgtEl>
                                        <p:attrNameLst>
                                          <p:attrName>ppt_y</p:attrName>
                                        </p:attrNameLst>
                                      </p:cBhvr>
                                      <p:tavLst>
                                        <p:tav tm="0">
                                          <p:val>
                                            <p:strVal val="#ppt_y-.2"/>
                                          </p:val>
                                        </p:tav>
                                        <p:tav tm="100000">
                                          <p:val>
                                            <p:strVal val="#ppt_y+.1"/>
                                          </p:val>
                                        </p:tav>
                                      </p:tavLst>
                                    </p:anim>
                                    <p:anim calcmode="lin" valueType="num">
                                      <p:cBhvr>
                                        <p:cTn id="261" dur="500" accel="50000" fill="hold">
                                          <p:stCondLst>
                                            <p:cond delay="500"/>
                                          </p:stCondLst>
                                        </p:cTn>
                                        <p:tgtEl>
                                          <p:spTgt spid="24"/>
                                        </p:tgtEl>
                                        <p:attrNameLst>
                                          <p:attrName>ppt_y</p:attrName>
                                        </p:attrNameLst>
                                      </p:cBhvr>
                                      <p:tavLst>
                                        <p:tav tm="0">
                                          <p:val>
                                            <p:strVal val="#ppt_y+.1"/>
                                          </p:val>
                                        </p:tav>
                                        <p:tav tm="100000">
                                          <p:val>
                                            <p:strVal val="#ppt_y"/>
                                          </p:val>
                                        </p:tav>
                                      </p:tavLst>
                                    </p:anim>
                                    <p:animEffect transition="in" filter="fade">
                                      <p:cBhvr>
                                        <p:cTn id="262" dur="1000" decel="50000">
                                          <p:stCondLst>
                                            <p:cond delay="0"/>
                                          </p:stCondLst>
                                        </p:cTn>
                                        <p:tgtEl>
                                          <p:spTgt spid="24"/>
                                        </p:tgtEl>
                                      </p:cBhvr>
                                    </p:animEffect>
                                  </p:childTnLst>
                                </p:cTn>
                              </p:par>
                            </p:childTnLst>
                          </p:cTn>
                        </p:par>
                      </p:childTnLst>
                    </p:cTn>
                  </p:par>
                  <p:par>
                    <p:cTn id="263" fill="hold">
                      <p:stCondLst>
                        <p:cond delay="indefinite"/>
                      </p:stCondLst>
                      <p:childTnLst>
                        <p:par>
                          <p:cTn id="264" fill="hold">
                            <p:stCondLst>
                              <p:cond delay="0"/>
                            </p:stCondLst>
                            <p:childTnLst>
                              <p:par>
                                <p:cTn id="265" presetID="3" presetClass="exit" presetSubtype="10" fill="hold" grpId="2" nodeType="clickEffect">
                                  <p:stCondLst>
                                    <p:cond delay="0"/>
                                  </p:stCondLst>
                                  <p:childTnLst>
                                    <p:animEffect transition="out" filter="blinds(horizontal)">
                                      <p:cBhvr>
                                        <p:cTn id="266" dur="500"/>
                                        <p:tgtEl>
                                          <p:spTgt spid="24"/>
                                        </p:tgtEl>
                                      </p:cBhvr>
                                    </p:animEffect>
                                    <p:set>
                                      <p:cBhvr>
                                        <p:cTn id="267" dur="1" fill="hold">
                                          <p:stCondLst>
                                            <p:cond delay="499"/>
                                          </p:stCondLst>
                                        </p:cTn>
                                        <p:tgtEl>
                                          <p:spTgt spid="24"/>
                                        </p:tgtEl>
                                        <p:attrNameLst>
                                          <p:attrName>style.visibility</p:attrName>
                                        </p:attrNameLst>
                                      </p:cBhvr>
                                      <p:to>
                                        <p:strVal val="hidden"/>
                                      </p:to>
                                    </p:set>
                                  </p:childTnLst>
                                </p:cTn>
                              </p:par>
                              <p:par>
                                <p:cTn id="268" presetID="3" presetClass="exit" presetSubtype="10" fill="hold" nodeType="withEffect">
                                  <p:stCondLst>
                                    <p:cond delay="0"/>
                                  </p:stCondLst>
                                  <p:childTnLst>
                                    <p:animEffect transition="out" filter="blinds(horizontal)">
                                      <p:cBhvr>
                                        <p:cTn id="269" dur="500"/>
                                        <p:tgtEl>
                                          <p:spTgt spid="18"/>
                                        </p:tgtEl>
                                      </p:cBhvr>
                                    </p:animEffect>
                                    <p:set>
                                      <p:cBhvr>
                                        <p:cTn id="270" dur="1" fill="hold">
                                          <p:stCondLst>
                                            <p:cond delay="499"/>
                                          </p:stCondLst>
                                        </p:cTn>
                                        <p:tgtEl>
                                          <p:spTgt spid="18"/>
                                        </p:tgtEl>
                                        <p:attrNameLst>
                                          <p:attrName>style.visibility</p:attrName>
                                        </p:attrNameLst>
                                      </p:cBhvr>
                                      <p:to>
                                        <p:strVal val="hidden"/>
                                      </p:to>
                                    </p:set>
                                  </p:childTnLst>
                                </p:cTn>
                              </p:par>
                              <p:par>
                                <p:cTn id="271" presetID="3" presetClass="exit" presetSubtype="10" fill="hold" nodeType="withEffect">
                                  <p:stCondLst>
                                    <p:cond delay="0"/>
                                  </p:stCondLst>
                                  <p:childTnLst>
                                    <p:animEffect transition="out" filter="blinds(horizontal)">
                                      <p:cBhvr>
                                        <p:cTn id="272" dur="500"/>
                                        <p:tgtEl>
                                          <p:spTgt spid="22"/>
                                        </p:tgtEl>
                                      </p:cBhvr>
                                    </p:animEffect>
                                    <p:set>
                                      <p:cBhvr>
                                        <p:cTn id="273" dur="1" fill="hold">
                                          <p:stCondLst>
                                            <p:cond delay="499"/>
                                          </p:stCondLst>
                                        </p:cTn>
                                        <p:tgtEl>
                                          <p:spTgt spid="22"/>
                                        </p:tgtEl>
                                        <p:attrNameLst>
                                          <p:attrName>style.visibility</p:attrName>
                                        </p:attrNameLst>
                                      </p:cBhvr>
                                      <p:to>
                                        <p:strVal val="hidden"/>
                                      </p:to>
                                    </p:set>
                                  </p:childTnLst>
                                </p:cTn>
                              </p:par>
                              <p:par>
                                <p:cTn id="274" presetID="3" presetClass="exit" presetSubtype="10" fill="hold" nodeType="withEffect">
                                  <p:stCondLst>
                                    <p:cond delay="0"/>
                                  </p:stCondLst>
                                  <p:childTnLst>
                                    <p:animEffect transition="out" filter="blinds(horizontal)">
                                      <p:cBhvr>
                                        <p:cTn id="275" dur="500"/>
                                        <p:tgtEl>
                                          <p:spTgt spid="20"/>
                                        </p:tgtEl>
                                      </p:cBhvr>
                                    </p:animEffect>
                                    <p:set>
                                      <p:cBhvr>
                                        <p:cTn id="276" dur="1" fill="hold">
                                          <p:stCondLst>
                                            <p:cond delay="499"/>
                                          </p:stCondLst>
                                        </p:cTn>
                                        <p:tgtEl>
                                          <p:spTgt spid="20"/>
                                        </p:tgtEl>
                                        <p:attrNameLst>
                                          <p:attrName>style.visibility</p:attrName>
                                        </p:attrNameLst>
                                      </p:cBhvr>
                                      <p:to>
                                        <p:strVal val="hidden"/>
                                      </p:to>
                                    </p:set>
                                  </p:childTnLst>
                                </p:cTn>
                              </p:par>
                              <p:par>
                                <p:cTn id="277" presetID="3" presetClass="exit" presetSubtype="10" fill="hold" nodeType="withEffect">
                                  <p:stCondLst>
                                    <p:cond delay="0"/>
                                  </p:stCondLst>
                                  <p:childTnLst>
                                    <p:animEffect transition="out" filter="blinds(horizontal)">
                                      <p:cBhvr>
                                        <p:cTn id="278" dur="500"/>
                                        <p:tgtEl>
                                          <p:spTgt spid="19"/>
                                        </p:tgtEl>
                                      </p:cBhvr>
                                    </p:animEffect>
                                    <p:set>
                                      <p:cBhvr>
                                        <p:cTn id="279" dur="1" fill="hold">
                                          <p:stCondLst>
                                            <p:cond delay="499"/>
                                          </p:stCondLst>
                                        </p:cTn>
                                        <p:tgtEl>
                                          <p:spTgt spid="19"/>
                                        </p:tgtEl>
                                        <p:attrNameLst>
                                          <p:attrName>style.visibility</p:attrName>
                                        </p:attrNameLst>
                                      </p:cBhvr>
                                      <p:to>
                                        <p:strVal val="hidden"/>
                                      </p:to>
                                    </p:set>
                                  </p:childTnLst>
                                </p:cTn>
                              </p:par>
                              <p:par>
                                <p:cTn id="280" presetID="3" presetClass="exit" presetSubtype="10" fill="hold" nodeType="withEffect">
                                  <p:stCondLst>
                                    <p:cond delay="0"/>
                                  </p:stCondLst>
                                  <p:childTnLst>
                                    <p:animEffect transition="out" filter="blinds(horizontal)">
                                      <p:cBhvr>
                                        <p:cTn id="281" dur="500"/>
                                        <p:tgtEl>
                                          <p:spTgt spid="23"/>
                                        </p:tgtEl>
                                      </p:cBhvr>
                                    </p:animEffect>
                                    <p:set>
                                      <p:cBhvr>
                                        <p:cTn id="282"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7" grpId="1" animBg="1"/>
      <p:bldP spid="17" grpId="2" bldLvl="0" animBg="1"/>
      <p:bldP spid="10" grpId="0" bldLvl="0" animBg="1"/>
      <p:bldP spid="10" grpId="1" animBg="1"/>
      <p:bldP spid="10" grpId="2" bldLvl="0" animBg="1"/>
      <p:bldP spid="13" grpId="0" bldLvl="0" animBg="1"/>
      <p:bldP spid="13" grpId="1" animBg="1"/>
      <p:bldP spid="13" grpId="2" bldLvl="0" animBg="1"/>
      <p:bldP spid="16" grpId="0" bldLvl="0" animBg="1"/>
      <p:bldP spid="16" grpId="1" animBg="1"/>
      <p:bldP spid="16" grpId="2" bldLvl="0" animBg="1"/>
      <p:bldP spid="16" grpId="3" animBg="1"/>
      <p:bldP spid="24" grpId="0" animBg="1"/>
      <p:bldP spid="24" grpId="1" animBg="1"/>
      <p:bldP spid="24" grpId="2"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rot="10800000" flipH="1">
            <a:off x="-396491" y="-122252"/>
            <a:ext cx="9667729" cy="5388004"/>
          </a:xfrm>
          <a:prstGeom prst="rect">
            <a:avLst/>
          </a:prstGeom>
        </p:spPr>
      </p:pic>
      <p:pic>
        <p:nvPicPr>
          <p:cNvPr id="4" name="图片 3" descr="2"/>
          <p:cNvPicPr>
            <a:picLocks noChangeAspect="1"/>
          </p:cNvPicPr>
          <p:nvPr/>
        </p:nvPicPr>
        <p:blipFill>
          <a:blip r:embed="rId3"/>
          <a:stretch>
            <a:fillRect/>
          </a:stretch>
        </p:blipFill>
        <p:spPr>
          <a:xfrm>
            <a:off x="1270" y="0"/>
            <a:ext cx="9140825" cy="5142865"/>
          </a:xfrm>
          <a:prstGeom prst="rect">
            <a:avLst/>
          </a:prstGeom>
        </p:spPr>
      </p:pic>
      <p:pic>
        <p:nvPicPr>
          <p:cNvPr id="5" name="图片 4" descr="14_副本"/>
          <p:cNvPicPr>
            <a:picLocks noChangeAspect="1"/>
          </p:cNvPicPr>
          <p:nvPr/>
        </p:nvPicPr>
        <p:blipFill>
          <a:blip r:embed="rId4"/>
          <a:stretch>
            <a:fillRect/>
          </a:stretch>
        </p:blipFill>
        <p:spPr>
          <a:xfrm>
            <a:off x="1231900" y="555625"/>
            <a:ext cx="6430010" cy="4300220"/>
          </a:xfrm>
          <a:prstGeom prst="rect">
            <a:avLst/>
          </a:prstGeom>
        </p:spPr>
      </p:pic>
    </p:spTree>
  </p:cSld>
  <p:clrMapOvr>
    <a:masterClrMapping/>
  </p:clrMapOvr>
  <p:transition spd="med">
    <p:newsfla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rot="10800000" flipH="1">
            <a:off x="-396491" y="-122252"/>
            <a:ext cx="9667729" cy="5388004"/>
          </a:xfrm>
          <a:prstGeom prst="rect">
            <a:avLst/>
          </a:prstGeom>
        </p:spPr>
      </p:pic>
      <p:pic>
        <p:nvPicPr>
          <p:cNvPr id="4" name="图片 3" descr="2"/>
          <p:cNvPicPr>
            <a:picLocks noChangeAspect="1"/>
          </p:cNvPicPr>
          <p:nvPr/>
        </p:nvPicPr>
        <p:blipFill>
          <a:blip r:embed="rId3"/>
          <a:stretch>
            <a:fillRect/>
          </a:stretch>
        </p:blipFill>
        <p:spPr>
          <a:xfrm>
            <a:off x="1270" y="0"/>
            <a:ext cx="9140825" cy="5142865"/>
          </a:xfrm>
          <a:prstGeom prst="rect">
            <a:avLst/>
          </a:prstGeom>
        </p:spPr>
      </p:pic>
      <p:pic>
        <p:nvPicPr>
          <p:cNvPr id="6" name="图片 5"/>
          <p:cNvPicPr>
            <a:picLocks noChangeAspect="1"/>
          </p:cNvPicPr>
          <p:nvPr/>
        </p:nvPicPr>
        <p:blipFill>
          <a:blip r:embed="rId4"/>
          <a:stretch>
            <a:fillRect/>
          </a:stretch>
        </p:blipFill>
        <p:spPr>
          <a:xfrm>
            <a:off x="179705" y="143510"/>
            <a:ext cx="5259705" cy="4855210"/>
          </a:xfrm>
          <a:prstGeom prst="rect">
            <a:avLst/>
          </a:prstGeom>
        </p:spPr>
      </p:pic>
      <p:cxnSp>
        <p:nvCxnSpPr>
          <p:cNvPr id="7" name="直接连接符 6"/>
          <p:cNvCxnSpPr/>
          <p:nvPr/>
        </p:nvCxnSpPr>
        <p:spPr>
          <a:xfrm flipV="1">
            <a:off x="346710" y="1131570"/>
            <a:ext cx="3289300" cy="12065"/>
          </a:xfrm>
          <a:prstGeom prst="line">
            <a:avLst/>
          </a:prstGeom>
          <a:ln w="28575">
            <a:solidFill>
              <a:srgbClr val="FF0000"/>
            </a:solidFill>
          </a:ln>
        </p:spPr>
        <p:style>
          <a:lnRef idx="2">
            <a:schemeClr val="accent1"/>
          </a:lnRef>
          <a:fillRef idx="0">
            <a:srgbClr val="FFFFFF"/>
          </a:fillRef>
          <a:effectRef idx="0">
            <a:srgbClr val="FFFFFF"/>
          </a:effectRef>
          <a:fontRef idx="minor">
            <a:schemeClr val="tx1"/>
          </a:fontRef>
        </p:style>
      </p:cxnSp>
      <p:cxnSp>
        <p:nvCxnSpPr>
          <p:cNvPr id="8" name="直接连接符 7"/>
          <p:cNvCxnSpPr/>
          <p:nvPr/>
        </p:nvCxnSpPr>
        <p:spPr>
          <a:xfrm>
            <a:off x="3780155" y="1127125"/>
            <a:ext cx="1440180" cy="4445"/>
          </a:xfrm>
          <a:prstGeom prst="line">
            <a:avLst/>
          </a:prstGeom>
          <a:ln w="28575">
            <a:gradFill>
              <a:gsLst>
                <a:gs pos="50000">
                  <a:schemeClr val="accent6"/>
                </a:gs>
                <a:gs pos="0">
                  <a:schemeClr val="accent6">
                    <a:lumMod val="25000"/>
                    <a:lumOff val="75000"/>
                  </a:schemeClr>
                </a:gs>
                <a:gs pos="100000">
                  <a:schemeClr val="accent6">
                    <a:lumMod val="85000"/>
                  </a:schemeClr>
                </a:gs>
              </a:gsLst>
              <a:lin ang="5400000" scaled="0"/>
            </a:gradFill>
          </a:ln>
        </p:spPr>
        <p:style>
          <a:lnRef idx="2">
            <a:schemeClr val="accent1"/>
          </a:lnRef>
          <a:fillRef idx="0">
            <a:srgbClr val="FFFFFF"/>
          </a:fillRef>
          <a:effectRef idx="0">
            <a:srgbClr val="FFFFFF"/>
          </a:effectRef>
          <a:fontRef idx="minor">
            <a:schemeClr val="tx1"/>
          </a:fontRef>
        </p:style>
      </p:cxnSp>
      <p:cxnSp>
        <p:nvCxnSpPr>
          <p:cNvPr id="10" name="直接连接符 9"/>
          <p:cNvCxnSpPr/>
          <p:nvPr/>
        </p:nvCxnSpPr>
        <p:spPr>
          <a:xfrm>
            <a:off x="395605" y="1491615"/>
            <a:ext cx="1800225" cy="0"/>
          </a:xfrm>
          <a:prstGeom prst="line">
            <a:avLst/>
          </a:prstGeom>
          <a:ln w="28575">
            <a:gradFill>
              <a:gsLst>
                <a:gs pos="50000">
                  <a:schemeClr val="accent6"/>
                </a:gs>
                <a:gs pos="0">
                  <a:schemeClr val="accent6">
                    <a:lumMod val="25000"/>
                    <a:lumOff val="75000"/>
                  </a:schemeClr>
                </a:gs>
                <a:gs pos="100000">
                  <a:schemeClr val="accent6">
                    <a:lumMod val="85000"/>
                  </a:schemeClr>
                </a:gs>
              </a:gsLst>
              <a:lin ang="5400000" scaled="0"/>
            </a:gradFill>
          </a:ln>
        </p:spPr>
        <p:style>
          <a:lnRef idx="2">
            <a:schemeClr val="accent1"/>
          </a:lnRef>
          <a:fillRef idx="0">
            <a:srgbClr val="FFFFFF"/>
          </a:fillRef>
          <a:effectRef idx="0">
            <a:srgbClr val="FFFFFF"/>
          </a:effectRef>
          <a:fontRef idx="minor">
            <a:schemeClr val="tx1"/>
          </a:fontRef>
        </p:style>
      </p:cxnSp>
      <p:cxnSp>
        <p:nvCxnSpPr>
          <p:cNvPr id="11" name="直接连接符 10"/>
          <p:cNvCxnSpPr/>
          <p:nvPr/>
        </p:nvCxnSpPr>
        <p:spPr>
          <a:xfrm>
            <a:off x="2483485" y="1491615"/>
            <a:ext cx="2736215" cy="0"/>
          </a:xfrm>
          <a:prstGeom prst="line">
            <a:avLst/>
          </a:prstGeom>
          <a:ln w="28575">
            <a:gradFill>
              <a:gsLst>
                <a:gs pos="50000">
                  <a:schemeClr val="accent2"/>
                </a:gs>
                <a:gs pos="0">
                  <a:schemeClr val="accent2">
                    <a:lumMod val="25000"/>
                    <a:lumOff val="75000"/>
                  </a:schemeClr>
                </a:gs>
                <a:gs pos="100000">
                  <a:schemeClr val="accent2">
                    <a:lumMod val="85000"/>
                  </a:schemeClr>
                </a:gs>
              </a:gsLst>
              <a:lin ang="5400000" scaled="0"/>
            </a:gradFill>
          </a:ln>
        </p:spPr>
        <p:style>
          <a:lnRef idx="2">
            <a:schemeClr val="accent1"/>
          </a:lnRef>
          <a:fillRef idx="0">
            <a:srgbClr val="FFFFFF"/>
          </a:fillRef>
          <a:effectRef idx="0">
            <a:srgbClr val="FFFFFF"/>
          </a:effectRef>
          <a:fontRef idx="minor">
            <a:schemeClr val="tx1"/>
          </a:fontRef>
        </p:style>
      </p:cxnSp>
      <p:cxnSp>
        <p:nvCxnSpPr>
          <p:cNvPr id="13" name="直接连接符 12"/>
          <p:cNvCxnSpPr/>
          <p:nvPr/>
        </p:nvCxnSpPr>
        <p:spPr>
          <a:xfrm>
            <a:off x="1331595" y="1839595"/>
            <a:ext cx="3168650" cy="0"/>
          </a:xfrm>
          <a:prstGeom prst="line">
            <a:avLst/>
          </a:prstGeom>
          <a:ln w="28575">
            <a:gradFill>
              <a:gsLst>
                <a:gs pos="50000">
                  <a:schemeClr val="accent5"/>
                </a:gs>
                <a:gs pos="0">
                  <a:schemeClr val="accent5">
                    <a:lumMod val="25000"/>
                    <a:lumOff val="75000"/>
                  </a:schemeClr>
                </a:gs>
                <a:gs pos="100000">
                  <a:schemeClr val="accent5">
                    <a:lumMod val="85000"/>
                  </a:schemeClr>
                </a:gs>
              </a:gsLst>
              <a:lin ang="5400000" scaled="0"/>
            </a:gradFill>
          </a:ln>
        </p:spPr>
        <p:style>
          <a:lnRef idx="2">
            <a:schemeClr val="accent1"/>
          </a:lnRef>
          <a:fillRef idx="0">
            <a:srgbClr val="FFFFFF"/>
          </a:fillRef>
          <a:effectRef idx="0">
            <a:srgbClr val="FFFFFF"/>
          </a:effectRef>
          <a:fontRef idx="minor">
            <a:schemeClr val="tx1"/>
          </a:fontRef>
        </p:style>
      </p:cxnSp>
      <p:cxnSp>
        <p:nvCxnSpPr>
          <p:cNvPr id="15" name="直接连接符 14"/>
          <p:cNvCxnSpPr/>
          <p:nvPr/>
        </p:nvCxnSpPr>
        <p:spPr>
          <a:xfrm>
            <a:off x="323850" y="1802130"/>
            <a:ext cx="791845" cy="0"/>
          </a:xfrm>
          <a:prstGeom prst="line">
            <a:avLst/>
          </a:prstGeom>
          <a:ln w="28575">
            <a:gradFill>
              <a:gsLst>
                <a:gs pos="50000">
                  <a:schemeClr val="accent2"/>
                </a:gs>
                <a:gs pos="0">
                  <a:schemeClr val="accent2">
                    <a:lumMod val="25000"/>
                    <a:lumOff val="75000"/>
                  </a:schemeClr>
                </a:gs>
                <a:gs pos="100000">
                  <a:schemeClr val="accent2">
                    <a:lumMod val="85000"/>
                  </a:schemeClr>
                </a:gs>
              </a:gsLst>
              <a:lin ang="5400000" scaled="0"/>
            </a:gradFill>
          </a:ln>
        </p:spPr>
        <p:style>
          <a:lnRef idx="2">
            <a:schemeClr val="accent1"/>
          </a:lnRef>
          <a:fillRef idx="0">
            <a:srgbClr val="FFFFFF"/>
          </a:fillRef>
          <a:effectRef idx="0">
            <a:srgbClr val="FFFFFF"/>
          </a:effectRef>
          <a:fontRef idx="minor">
            <a:schemeClr val="tx1"/>
          </a:fontRef>
        </p:style>
      </p:cxnSp>
      <p:sp>
        <p:nvSpPr>
          <p:cNvPr id="5" name="流程图: 资料带 4"/>
          <p:cNvSpPr/>
          <p:nvPr/>
        </p:nvSpPr>
        <p:spPr>
          <a:xfrm rot="20040000">
            <a:off x="5577840" y="804545"/>
            <a:ext cx="1139190" cy="787400"/>
          </a:xfrm>
          <a:prstGeom prst="flowChartPunchedTape">
            <a:avLst/>
          </a:prstGeom>
          <a:solidFill>
            <a:srgbClr val="FF0000"/>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3200">
                <a:latin typeface="楷体" panose="02010609060101010101" charset="-122"/>
                <a:ea typeface="楷体" panose="02010609060101010101" charset="-122"/>
              </a:rPr>
              <a:t>阅读</a:t>
            </a:r>
            <a:endParaRPr lang="zh-CN" altLang="en-US" sz="3200">
              <a:latin typeface="楷体" panose="02010609060101010101" charset="-122"/>
              <a:ea typeface="楷体" panose="02010609060101010101" charset="-122"/>
            </a:endParaRPr>
          </a:p>
        </p:txBody>
      </p:sp>
      <p:sp>
        <p:nvSpPr>
          <p:cNvPr id="9" name="流程图: 资料带 8"/>
          <p:cNvSpPr/>
          <p:nvPr/>
        </p:nvSpPr>
        <p:spPr>
          <a:xfrm rot="1380000">
            <a:off x="7640955" y="1040765"/>
            <a:ext cx="1181100" cy="838200"/>
          </a:xfrm>
          <a:prstGeom prst="flowChartPunchedTape">
            <a:avLst/>
          </a:prstGeom>
          <a:gradFill>
            <a:gsLst>
              <a:gs pos="50000">
                <a:schemeClr val="accent6"/>
              </a:gs>
              <a:gs pos="0">
                <a:schemeClr val="accent6">
                  <a:lumMod val="25000"/>
                  <a:lumOff val="75000"/>
                </a:schemeClr>
              </a:gs>
              <a:gs pos="100000">
                <a:schemeClr val="accent6">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3200">
                <a:latin typeface="楷体" panose="02010609060101010101" charset="-122"/>
                <a:ea typeface="楷体" panose="02010609060101010101" charset="-122"/>
              </a:rPr>
              <a:t>分析</a:t>
            </a:r>
            <a:endParaRPr lang="zh-CN" altLang="en-US"/>
          </a:p>
        </p:txBody>
      </p:sp>
      <p:sp>
        <p:nvSpPr>
          <p:cNvPr id="12" name="流程图: 资料带 11"/>
          <p:cNvSpPr/>
          <p:nvPr/>
        </p:nvSpPr>
        <p:spPr>
          <a:xfrm rot="20040000">
            <a:off x="7510780" y="2924810"/>
            <a:ext cx="1155700" cy="861060"/>
          </a:xfrm>
          <a:prstGeom prst="flowChartPunchedTape">
            <a:avLst/>
          </a:prstGeom>
          <a:gradFill>
            <a:gsLst>
              <a:gs pos="50000">
                <a:schemeClr val="accent2"/>
              </a:gs>
              <a:gs pos="0">
                <a:schemeClr val="accent2">
                  <a:lumMod val="25000"/>
                  <a:lumOff val="75000"/>
                </a:schemeClr>
              </a:gs>
              <a:gs pos="100000">
                <a:schemeClr val="accent2">
                  <a:lumMod val="85000"/>
                </a:schemeClr>
              </a:gs>
            </a:gsLst>
            <a:lin ang="5400000" scaled="1"/>
          </a:gradFill>
          <a:ln>
            <a:gradFill>
              <a:gsLst>
                <a:gs pos="50000">
                  <a:schemeClr val="accent2"/>
                </a:gs>
                <a:gs pos="0">
                  <a:schemeClr val="accent2">
                    <a:lumMod val="25000"/>
                    <a:lumOff val="75000"/>
                  </a:schemeClr>
                </a:gs>
                <a:gs pos="100000">
                  <a:schemeClr val="accent2">
                    <a:lumMod val="85000"/>
                  </a:schemeClr>
                </a:gs>
              </a:gsLst>
              <a:lin ang="5400000" scaled="0"/>
            </a:gra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3200">
                <a:latin typeface="楷体" panose="02010609060101010101" charset="-122"/>
                <a:ea typeface="楷体" panose="02010609060101010101" charset="-122"/>
              </a:rPr>
              <a:t>写作</a:t>
            </a:r>
            <a:endParaRPr lang="zh-CN" altLang="en-US"/>
          </a:p>
        </p:txBody>
      </p:sp>
      <p:sp>
        <p:nvSpPr>
          <p:cNvPr id="14" name="流程图: 资料带 13"/>
          <p:cNvSpPr/>
          <p:nvPr/>
        </p:nvSpPr>
        <p:spPr>
          <a:xfrm rot="2940000">
            <a:off x="5462905" y="2876550"/>
            <a:ext cx="1170305" cy="796290"/>
          </a:xfrm>
          <a:prstGeom prst="flowChartPunchedTape">
            <a:avLst/>
          </a:prstGeom>
          <a:gradFill>
            <a:gsLst>
              <a:gs pos="50000">
                <a:schemeClr val="accent5"/>
              </a:gs>
              <a:gs pos="0">
                <a:schemeClr val="accent5">
                  <a:lumMod val="25000"/>
                  <a:lumOff val="75000"/>
                </a:schemeClr>
              </a:gs>
              <a:gs pos="100000">
                <a:schemeClr val="accent5">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3200">
                <a:latin typeface="楷体" panose="02010609060101010101" charset="-122"/>
                <a:ea typeface="楷体" panose="02010609060101010101" charset="-122"/>
              </a:rPr>
              <a:t>评改</a:t>
            </a:r>
            <a:endParaRPr lang="zh-CN" altLang="en-US"/>
          </a:p>
        </p:txBody>
      </p:sp>
      <p:sp>
        <p:nvSpPr>
          <p:cNvPr id="16" name="下箭头 15"/>
          <p:cNvSpPr/>
          <p:nvPr/>
        </p:nvSpPr>
        <p:spPr>
          <a:xfrm rot="16920000">
            <a:off x="7161530" y="706755"/>
            <a:ext cx="134620" cy="692150"/>
          </a:xfrm>
          <a:prstGeom prst="downArrow">
            <a:avLst/>
          </a:prstGeom>
          <a:gradFill>
            <a:gsLst>
              <a:gs pos="50000">
                <a:schemeClr val="tx1"/>
              </a:gs>
              <a:gs pos="0">
                <a:schemeClr val="tx1">
                  <a:lumMod val="25000"/>
                  <a:lumOff val="75000"/>
                </a:schemeClr>
              </a:gs>
              <a:gs pos="100000">
                <a:schemeClr val="tx1">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7" name="下箭头 16"/>
          <p:cNvSpPr/>
          <p:nvPr/>
        </p:nvSpPr>
        <p:spPr>
          <a:xfrm rot="540000">
            <a:off x="8148955" y="2002790"/>
            <a:ext cx="148590" cy="629920"/>
          </a:xfrm>
          <a:prstGeom prst="downArrow">
            <a:avLst/>
          </a:prstGeom>
          <a:gradFill>
            <a:gsLst>
              <a:gs pos="50000">
                <a:schemeClr val="tx1"/>
              </a:gs>
              <a:gs pos="0">
                <a:schemeClr val="tx1">
                  <a:lumMod val="25000"/>
                  <a:lumOff val="75000"/>
                </a:schemeClr>
              </a:gs>
              <a:gs pos="100000">
                <a:schemeClr val="tx1">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8" name="下箭头 17"/>
          <p:cNvSpPr/>
          <p:nvPr/>
        </p:nvSpPr>
        <p:spPr>
          <a:xfrm rot="5940000">
            <a:off x="6940550" y="3427095"/>
            <a:ext cx="156210" cy="846455"/>
          </a:xfrm>
          <a:prstGeom prst="downArrow">
            <a:avLst/>
          </a:prstGeom>
          <a:gradFill>
            <a:gsLst>
              <a:gs pos="50000">
                <a:schemeClr val="tx1"/>
              </a:gs>
              <a:gs pos="0">
                <a:schemeClr val="tx1">
                  <a:lumMod val="25000"/>
                  <a:lumOff val="75000"/>
                </a:schemeClr>
              </a:gs>
              <a:gs pos="100000">
                <a:schemeClr val="tx1">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9" name="下箭头 18"/>
          <p:cNvSpPr/>
          <p:nvPr/>
        </p:nvSpPr>
        <p:spPr>
          <a:xfrm rot="11340000">
            <a:off x="5645150" y="1931035"/>
            <a:ext cx="142240" cy="615315"/>
          </a:xfrm>
          <a:prstGeom prst="downArrow">
            <a:avLst/>
          </a:prstGeom>
          <a:gradFill>
            <a:gsLst>
              <a:gs pos="50000">
                <a:schemeClr val="tx1"/>
              </a:gs>
              <a:gs pos="0">
                <a:schemeClr val="tx1">
                  <a:lumMod val="25000"/>
                  <a:lumOff val="75000"/>
                </a:schemeClr>
              </a:gs>
              <a:gs pos="100000">
                <a:schemeClr val="tx1">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5124" name="图片 6" descr="logo横版 png"/>
          <p:cNvPicPr>
            <a:picLocks noChangeAspect="1"/>
          </p:cNvPicPr>
          <p:nvPr/>
        </p:nvPicPr>
        <p:blipFill>
          <a:blip r:embed="rId5"/>
          <a:stretch>
            <a:fillRect/>
          </a:stretch>
        </p:blipFill>
        <p:spPr>
          <a:xfrm>
            <a:off x="8277225" y="198755"/>
            <a:ext cx="608013" cy="642938"/>
          </a:xfrm>
          <a:prstGeom prst="rect">
            <a:avLst/>
          </a:prstGeom>
          <a:noFill/>
          <a:ln w="9525">
            <a:noFill/>
          </a:ln>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34" dur="1000" fill="hold"/>
                                        <p:tgtEl>
                                          <p:spTgt spid="8"/>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8"/>
                                        </p:tgtEl>
                                      </p:cBhvr>
                                    </p:animEffect>
                                  </p:childTnLst>
                                </p:cTn>
                              </p:par>
                              <p:par>
                                <p:cTn id="39" presetID="25" presetClass="entr" presetSubtype="0"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44" dur="1000" fill="hold"/>
                                        <p:tgtEl>
                                          <p:spTgt spid="10"/>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10"/>
                                        </p:tgtEl>
                                      </p:cBhvr>
                                    </p:animEffect>
                                  </p:childTnLst>
                                </p:cTn>
                              </p:par>
                            </p:childTnLst>
                          </p:cTn>
                        </p:par>
                      </p:childTnLst>
                    </p:cTn>
                  </p:par>
                  <p:par>
                    <p:cTn id="49" fill="hold">
                      <p:stCondLst>
                        <p:cond delay="indefinite"/>
                      </p:stCondLst>
                      <p:childTnLst>
                        <p:par>
                          <p:cTn id="50" fill="hold">
                            <p:stCondLst>
                              <p:cond delay="0"/>
                            </p:stCondLst>
                            <p:childTnLst>
                              <p:par>
                                <p:cTn id="51" presetID="25" presetClass="entr" presetSubtype="0" fill="hold" nodeType="click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54"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56" dur="1000" fill="hold"/>
                                        <p:tgtEl>
                                          <p:spTgt spid="11"/>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11"/>
                                        </p:tgtEl>
                                      </p:cBhvr>
                                    </p:animEffect>
                                  </p:childTnLst>
                                </p:cTn>
                              </p:par>
                              <p:par>
                                <p:cTn id="61" presetID="25" presetClass="entr" presetSubtype="0" fill="hold" nodeType="with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p:cTn id="63"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64"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65"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66" dur="1000" fill="hold"/>
                                        <p:tgtEl>
                                          <p:spTgt spid="15"/>
                                        </p:tgtEl>
                                        <p:attrNameLst>
                                          <p:attrName>ppt_h</p:attrName>
                                        </p:attrNameLst>
                                      </p:cBhvr>
                                      <p:tavLst>
                                        <p:tav tm="0">
                                          <p:val>
                                            <p:strVal val="#ppt_h"/>
                                          </p:val>
                                        </p:tav>
                                        <p:tav tm="100000">
                                          <p:val>
                                            <p:strVal val="#ppt_h"/>
                                          </p:val>
                                        </p:tav>
                                      </p:tavLst>
                                    </p:anim>
                                    <p:anim calcmode="lin" valueType="num">
                                      <p:cBhvr>
                                        <p:cTn id="67"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68"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69"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70" dur="1000" decel="50000">
                                          <p:stCondLst>
                                            <p:cond delay="0"/>
                                          </p:stCondLst>
                                        </p:cTn>
                                        <p:tgtEl>
                                          <p:spTgt spid="15"/>
                                        </p:tgtEl>
                                      </p:cBhvr>
                                    </p:animEffect>
                                  </p:childTnLst>
                                </p:cTn>
                              </p:par>
                            </p:childTnLst>
                          </p:cTn>
                        </p:par>
                      </p:childTnLst>
                    </p:cTn>
                  </p:par>
                  <p:par>
                    <p:cTn id="71" fill="hold">
                      <p:stCondLst>
                        <p:cond delay="indefinite"/>
                      </p:stCondLst>
                      <p:childTnLst>
                        <p:par>
                          <p:cTn id="72" fill="hold">
                            <p:stCondLst>
                              <p:cond delay="0"/>
                            </p:stCondLst>
                            <p:childTnLst>
                              <p:par>
                                <p:cTn id="73" presetID="25" presetClass="entr" presetSubtype="0" fill="hold" nodeType="clickEffect">
                                  <p:stCondLst>
                                    <p:cond delay="0"/>
                                  </p:stCondLst>
                                  <p:childTnLst>
                                    <p:set>
                                      <p:cBhvr>
                                        <p:cTn id="74" dur="1" fill="hold">
                                          <p:stCondLst>
                                            <p:cond delay="0"/>
                                          </p:stCondLst>
                                        </p:cTn>
                                        <p:tgtEl>
                                          <p:spTgt spid="13"/>
                                        </p:tgtEl>
                                        <p:attrNameLst>
                                          <p:attrName>style.visibility</p:attrName>
                                        </p:attrNameLst>
                                      </p:cBhvr>
                                      <p:to>
                                        <p:strVal val="visible"/>
                                      </p:to>
                                    </p:set>
                                    <p:anim calcmode="lin" valueType="num">
                                      <p:cBhvr>
                                        <p:cTn id="75"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76"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77"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78" dur="1000" fill="hold"/>
                                        <p:tgtEl>
                                          <p:spTgt spid="13"/>
                                        </p:tgtEl>
                                        <p:attrNameLst>
                                          <p:attrName>ppt_h</p:attrName>
                                        </p:attrNameLst>
                                      </p:cBhvr>
                                      <p:tavLst>
                                        <p:tav tm="0">
                                          <p:val>
                                            <p:strVal val="#ppt_h"/>
                                          </p:val>
                                        </p:tav>
                                        <p:tav tm="100000">
                                          <p:val>
                                            <p:strVal val="#ppt_h"/>
                                          </p:val>
                                        </p:tav>
                                      </p:tavLst>
                                    </p:anim>
                                    <p:anim calcmode="lin" valueType="num">
                                      <p:cBhvr>
                                        <p:cTn id="79"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80"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81"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82" dur="1000" decel="50000">
                                          <p:stCondLst>
                                            <p:cond delay="0"/>
                                          </p:stCondLst>
                                        </p:cTn>
                                        <p:tgtEl>
                                          <p:spTgt spid="13"/>
                                        </p:tgtEl>
                                      </p:cBhvr>
                                    </p:animEffect>
                                  </p:childTnLst>
                                </p:cTn>
                              </p:par>
                            </p:childTnLst>
                          </p:cTn>
                        </p:par>
                      </p:childTnLst>
                    </p:cTn>
                  </p:par>
                  <p:par>
                    <p:cTn id="83" fill="hold">
                      <p:stCondLst>
                        <p:cond delay="indefinite"/>
                      </p:stCondLst>
                      <p:childTnLst>
                        <p:par>
                          <p:cTn id="84" fill="hold">
                            <p:stCondLst>
                              <p:cond delay="0"/>
                            </p:stCondLst>
                            <p:childTnLst>
                              <p:par>
                                <p:cTn id="85" presetID="25" presetClass="entr" presetSubtype="0" fill="hold" grpId="0" nodeType="click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8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90" dur="1000" fill="hold"/>
                                        <p:tgtEl>
                                          <p:spTgt spid="5"/>
                                        </p:tgtEl>
                                        <p:attrNameLst>
                                          <p:attrName>ppt_h</p:attrName>
                                        </p:attrNameLst>
                                      </p:cBhvr>
                                      <p:tavLst>
                                        <p:tav tm="0">
                                          <p:val>
                                            <p:strVal val="#ppt_h"/>
                                          </p:val>
                                        </p:tav>
                                        <p:tav tm="100000">
                                          <p:val>
                                            <p:strVal val="#ppt_h"/>
                                          </p:val>
                                        </p:tav>
                                      </p:tavLst>
                                    </p:anim>
                                    <p:anim calcmode="lin" valueType="num">
                                      <p:cBhvr>
                                        <p:cTn id="9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9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9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94" dur="1000" decel="50000">
                                          <p:stCondLst>
                                            <p:cond delay="0"/>
                                          </p:stCondLst>
                                        </p:cTn>
                                        <p:tgtEl>
                                          <p:spTgt spid="5"/>
                                        </p:tgtEl>
                                      </p:cBhvr>
                                    </p:animEffect>
                                  </p:childTnLst>
                                </p:cTn>
                              </p:par>
                            </p:childTnLst>
                          </p:cTn>
                        </p:par>
                      </p:childTnLst>
                    </p:cTn>
                  </p:par>
                  <p:par>
                    <p:cTn id="95" fill="hold">
                      <p:stCondLst>
                        <p:cond delay="indefinite"/>
                      </p:stCondLst>
                      <p:childTnLst>
                        <p:par>
                          <p:cTn id="96" fill="hold">
                            <p:stCondLst>
                              <p:cond delay="0"/>
                            </p:stCondLst>
                            <p:childTnLst>
                              <p:par>
                                <p:cTn id="97" presetID="25" presetClass="entr" presetSubtype="0" fill="hold" grpId="0" nodeType="clickEffect">
                                  <p:stCondLst>
                                    <p:cond delay="0"/>
                                  </p:stCondLst>
                                  <p:childTnLst>
                                    <p:set>
                                      <p:cBhvr>
                                        <p:cTn id="98" dur="1" fill="hold">
                                          <p:stCondLst>
                                            <p:cond delay="0"/>
                                          </p:stCondLst>
                                        </p:cTn>
                                        <p:tgtEl>
                                          <p:spTgt spid="16"/>
                                        </p:tgtEl>
                                        <p:attrNameLst>
                                          <p:attrName>style.visibility</p:attrName>
                                        </p:attrNameLst>
                                      </p:cBhvr>
                                      <p:to>
                                        <p:strVal val="visible"/>
                                      </p:to>
                                    </p:set>
                                    <p:anim calcmode="lin" valueType="num">
                                      <p:cBhvr>
                                        <p:cTn id="99"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00"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01"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02" dur="1000" fill="hold"/>
                                        <p:tgtEl>
                                          <p:spTgt spid="16"/>
                                        </p:tgtEl>
                                        <p:attrNameLst>
                                          <p:attrName>ppt_h</p:attrName>
                                        </p:attrNameLst>
                                      </p:cBhvr>
                                      <p:tavLst>
                                        <p:tav tm="0">
                                          <p:val>
                                            <p:strVal val="#ppt_h"/>
                                          </p:val>
                                        </p:tav>
                                        <p:tav tm="100000">
                                          <p:val>
                                            <p:strVal val="#ppt_h"/>
                                          </p:val>
                                        </p:tav>
                                      </p:tavLst>
                                    </p:anim>
                                    <p:anim calcmode="lin" valueType="num">
                                      <p:cBhvr>
                                        <p:cTn id="103"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04"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05"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06" dur="1000" decel="50000">
                                          <p:stCondLst>
                                            <p:cond delay="0"/>
                                          </p:stCondLst>
                                        </p:cTn>
                                        <p:tgtEl>
                                          <p:spTgt spid="16"/>
                                        </p:tgtEl>
                                      </p:cBhvr>
                                    </p:animEffect>
                                  </p:childTnLst>
                                </p:cTn>
                              </p:par>
                              <p:par>
                                <p:cTn id="107" presetID="25" presetClass="entr" presetSubtype="0" fill="hold" grpId="0" nodeType="withEffect">
                                  <p:stCondLst>
                                    <p:cond delay="0"/>
                                  </p:stCondLst>
                                  <p:childTnLst>
                                    <p:set>
                                      <p:cBhvr>
                                        <p:cTn id="108" dur="1" fill="hold">
                                          <p:stCondLst>
                                            <p:cond delay="0"/>
                                          </p:stCondLst>
                                        </p:cTn>
                                        <p:tgtEl>
                                          <p:spTgt spid="9"/>
                                        </p:tgtEl>
                                        <p:attrNameLst>
                                          <p:attrName>style.visibility</p:attrName>
                                        </p:attrNameLst>
                                      </p:cBhvr>
                                      <p:to>
                                        <p:strVal val="visible"/>
                                      </p:to>
                                    </p:set>
                                    <p:anim calcmode="lin" valueType="num">
                                      <p:cBhvr>
                                        <p:cTn id="109"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110"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111"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12" dur="1000" fill="hold"/>
                                        <p:tgtEl>
                                          <p:spTgt spid="9"/>
                                        </p:tgtEl>
                                        <p:attrNameLst>
                                          <p:attrName>ppt_h</p:attrName>
                                        </p:attrNameLst>
                                      </p:cBhvr>
                                      <p:tavLst>
                                        <p:tav tm="0">
                                          <p:val>
                                            <p:strVal val="#ppt_h"/>
                                          </p:val>
                                        </p:tav>
                                        <p:tav tm="100000">
                                          <p:val>
                                            <p:strVal val="#ppt_h"/>
                                          </p:val>
                                        </p:tav>
                                      </p:tavLst>
                                    </p:anim>
                                    <p:anim calcmode="lin" valueType="num">
                                      <p:cBhvr>
                                        <p:cTn id="113"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14"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15"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116" dur="1000" decel="50000">
                                          <p:stCondLst>
                                            <p:cond delay="0"/>
                                          </p:stCondLst>
                                        </p:cTn>
                                        <p:tgtEl>
                                          <p:spTgt spid="9"/>
                                        </p:tgtEl>
                                      </p:cBhvr>
                                    </p:animEffect>
                                  </p:childTnLst>
                                </p:cTn>
                              </p:par>
                            </p:childTnLst>
                          </p:cTn>
                        </p:par>
                      </p:childTnLst>
                    </p:cTn>
                  </p:par>
                  <p:par>
                    <p:cTn id="117" fill="hold">
                      <p:stCondLst>
                        <p:cond delay="indefinite"/>
                      </p:stCondLst>
                      <p:childTnLst>
                        <p:par>
                          <p:cTn id="118" fill="hold">
                            <p:stCondLst>
                              <p:cond delay="0"/>
                            </p:stCondLst>
                            <p:childTnLst>
                              <p:par>
                                <p:cTn id="119" presetID="25" presetClass="entr" presetSubtype="0" fill="hold" grpId="0" nodeType="clickEffect">
                                  <p:stCondLst>
                                    <p:cond delay="0"/>
                                  </p:stCondLst>
                                  <p:childTnLst>
                                    <p:set>
                                      <p:cBhvr>
                                        <p:cTn id="120" dur="1" fill="hold">
                                          <p:stCondLst>
                                            <p:cond delay="0"/>
                                          </p:stCondLst>
                                        </p:cTn>
                                        <p:tgtEl>
                                          <p:spTgt spid="17"/>
                                        </p:tgtEl>
                                        <p:attrNameLst>
                                          <p:attrName>style.visibility</p:attrName>
                                        </p:attrNameLst>
                                      </p:cBhvr>
                                      <p:to>
                                        <p:strVal val="visible"/>
                                      </p:to>
                                    </p:set>
                                    <p:anim calcmode="lin" valueType="num">
                                      <p:cBhvr>
                                        <p:cTn id="121"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122"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123"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124" dur="1000" fill="hold"/>
                                        <p:tgtEl>
                                          <p:spTgt spid="17"/>
                                        </p:tgtEl>
                                        <p:attrNameLst>
                                          <p:attrName>ppt_h</p:attrName>
                                        </p:attrNameLst>
                                      </p:cBhvr>
                                      <p:tavLst>
                                        <p:tav tm="0">
                                          <p:val>
                                            <p:strVal val="#ppt_h"/>
                                          </p:val>
                                        </p:tav>
                                        <p:tav tm="100000">
                                          <p:val>
                                            <p:strVal val="#ppt_h"/>
                                          </p:val>
                                        </p:tav>
                                      </p:tavLst>
                                    </p:anim>
                                    <p:anim calcmode="lin" valueType="num">
                                      <p:cBhvr>
                                        <p:cTn id="125"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126"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127"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128" dur="1000" decel="50000">
                                          <p:stCondLst>
                                            <p:cond delay="0"/>
                                          </p:stCondLst>
                                        </p:cTn>
                                        <p:tgtEl>
                                          <p:spTgt spid="17"/>
                                        </p:tgtEl>
                                      </p:cBhvr>
                                    </p:animEffect>
                                  </p:childTnLst>
                                </p:cTn>
                              </p:par>
                              <p:par>
                                <p:cTn id="129" presetID="25" presetClass="entr" presetSubtype="0" fill="hold" grpId="0" nodeType="withEffect">
                                  <p:stCondLst>
                                    <p:cond delay="0"/>
                                  </p:stCondLst>
                                  <p:childTnLst>
                                    <p:set>
                                      <p:cBhvr>
                                        <p:cTn id="130" dur="1" fill="hold">
                                          <p:stCondLst>
                                            <p:cond delay="0"/>
                                          </p:stCondLst>
                                        </p:cTn>
                                        <p:tgtEl>
                                          <p:spTgt spid="12"/>
                                        </p:tgtEl>
                                        <p:attrNameLst>
                                          <p:attrName>style.visibility</p:attrName>
                                        </p:attrNameLst>
                                      </p:cBhvr>
                                      <p:to>
                                        <p:strVal val="visible"/>
                                      </p:to>
                                    </p:set>
                                    <p:anim calcmode="lin" valueType="num">
                                      <p:cBhvr>
                                        <p:cTn id="131"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132"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133"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134" dur="1000" fill="hold"/>
                                        <p:tgtEl>
                                          <p:spTgt spid="12"/>
                                        </p:tgtEl>
                                        <p:attrNameLst>
                                          <p:attrName>ppt_h</p:attrName>
                                        </p:attrNameLst>
                                      </p:cBhvr>
                                      <p:tavLst>
                                        <p:tav tm="0">
                                          <p:val>
                                            <p:strVal val="#ppt_h"/>
                                          </p:val>
                                        </p:tav>
                                        <p:tav tm="100000">
                                          <p:val>
                                            <p:strVal val="#ppt_h"/>
                                          </p:val>
                                        </p:tav>
                                      </p:tavLst>
                                    </p:anim>
                                    <p:anim calcmode="lin" valueType="num">
                                      <p:cBhvr>
                                        <p:cTn id="135"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136"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137"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138" dur="1000" decel="50000">
                                          <p:stCondLst>
                                            <p:cond delay="0"/>
                                          </p:stCondLst>
                                        </p:cTn>
                                        <p:tgtEl>
                                          <p:spTgt spid="12"/>
                                        </p:tgtEl>
                                      </p:cBhvr>
                                    </p:animEffect>
                                  </p:childTnLst>
                                </p:cTn>
                              </p:par>
                            </p:childTnLst>
                          </p:cTn>
                        </p:par>
                      </p:childTnLst>
                    </p:cTn>
                  </p:par>
                  <p:par>
                    <p:cTn id="139" fill="hold">
                      <p:stCondLst>
                        <p:cond delay="indefinite"/>
                      </p:stCondLst>
                      <p:childTnLst>
                        <p:par>
                          <p:cTn id="140" fill="hold">
                            <p:stCondLst>
                              <p:cond delay="0"/>
                            </p:stCondLst>
                            <p:childTnLst>
                              <p:par>
                                <p:cTn id="141" presetID="25" presetClass="entr" presetSubtype="0" fill="hold" grpId="0" nodeType="clickEffect">
                                  <p:stCondLst>
                                    <p:cond delay="0"/>
                                  </p:stCondLst>
                                  <p:childTnLst>
                                    <p:set>
                                      <p:cBhvr>
                                        <p:cTn id="142" dur="1" fill="hold">
                                          <p:stCondLst>
                                            <p:cond delay="0"/>
                                          </p:stCondLst>
                                        </p:cTn>
                                        <p:tgtEl>
                                          <p:spTgt spid="14"/>
                                        </p:tgtEl>
                                        <p:attrNameLst>
                                          <p:attrName>style.visibility</p:attrName>
                                        </p:attrNameLst>
                                      </p:cBhvr>
                                      <p:to>
                                        <p:strVal val="visible"/>
                                      </p:to>
                                    </p:set>
                                    <p:anim calcmode="lin" valueType="num">
                                      <p:cBhvr>
                                        <p:cTn id="143"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44"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45"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46" dur="1000" fill="hold"/>
                                        <p:tgtEl>
                                          <p:spTgt spid="14"/>
                                        </p:tgtEl>
                                        <p:attrNameLst>
                                          <p:attrName>ppt_h</p:attrName>
                                        </p:attrNameLst>
                                      </p:cBhvr>
                                      <p:tavLst>
                                        <p:tav tm="0">
                                          <p:val>
                                            <p:strVal val="#ppt_h"/>
                                          </p:val>
                                        </p:tav>
                                        <p:tav tm="100000">
                                          <p:val>
                                            <p:strVal val="#ppt_h"/>
                                          </p:val>
                                        </p:tav>
                                      </p:tavLst>
                                    </p:anim>
                                    <p:anim calcmode="lin" valueType="num">
                                      <p:cBhvr>
                                        <p:cTn id="147"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48"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49"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50" dur="1000" decel="50000">
                                          <p:stCondLst>
                                            <p:cond delay="0"/>
                                          </p:stCondLst>
                                        </p:cTn>
                                        <p:tgtEl>
                                          <p:spTgt spid="14"/>
                                        </p:tgtEl>
                                      </p:cBhvr>
                                    </p:animEffect>
                                  </p:childTnLst>
                                </p:cTn>
                              </p:par>
                              <p:par>
                                <p:cTn id="151" presetID="25" presetClass="entr" presetSubtype="0" fill="hold" grpId="0" nodeType="withEffect">
                                  <p:stCondLst>
                                    <p:cond delay="0"/>
                                  </p:stCondLst>
                                  <p:childTnLst>
                                    <p:set>
                                      <p:cBhvr>
                                        <p:cTn id="152" dur="1" fill="hold">
                                          <p:stCondLst>
                                            <p:cond delay="0"/>
                                          </p:stCondLst>
                                        </p:cTn>
                                        <p:tgtEl>
                                          <p:spTgt spid="18"/>
                                        </p:tgtEl>
                                        <p:attrNameLst>
                                          <p:attrName>style.visibility</p:attrName>
                                        </p:attrNameLst>
                                      </p:cBhvr>
                                      <p:to>
                                        <p:strVal val="visible"/>
                                      </p:to>
                                    </p:set>
                                    <p:anim calcmode="lin" valueType="num">
                                      <p:cBhvr>
                                        <p:cTn id="153"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154"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155"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156" dur="1000" fill="hold"/>
                                        <p:tgtEl>
                                          <p:spTgt spid="18"/>
                                        </p:tgtEl>
                                        <p:attrNameLst>
                                          <p:attrName>ppt_h</p:attrName>
                                        </p:attrNameLst>
                                      </p:cBhvr>
                                      <p:tavLst>
                                        <p:tav tm="0">
                                          <p:val>
                                            <p:strVal val="#ppt_h"/>
                                          </p:val>
                                        </p:tav>
                                        <p:tav tm="100000">
                                          <p:val>
                                            <p:strVal val="#ppt_h"/>
                                          </p:val>
                                        </p:tav>
                                      </p:tavLst>
                                    </p:anim>
                                    <p:anim calcmode="lin" valueType="num">
                                      <p:cBhvr>
                                        <p:cTn id="157"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158"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159"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160" dur="1000" decel="50000">
                                          <p:stCondLst>
                                            <p:cond delay="0"/>
                                          </p:stCondLst>
                                        </p:cTn>
                                        <p:tgtEl>
                                          <p:spTgt spid="18"/>
                                        </p:tgtEl>
                                      </p:cBhvr>
                                    </p:animEffect>
                                  </p:childTnLst>
                                </p:cTn>
                              </p:par>
                              <p:par>
                                <p:cTn id="161" presetID="25" presetClass="entr" presetSubtype="0" fill="hold" grpId="0" nodeType="withEffect">
                                  <p:stCondLst>
                                    <p:cond delay="0"/>
                                  </p:stCondLst>
                                  <p:childTnLst>
                                    <p:set>
                                      <p:cBhvr>
                                        <p:cTn id="162" dur="1" fill="hold">
                                          <p:stCondLst>
                                            <p:cond delay="0"/>
                                          </p:stCondLst>
                                        </p:cTn>
                                        <p:tgtEl>
                                          <p:spTgt spid="19"/>
                                        </p:tgtEl>
                                        <p:attrNameLst>
                                          <p:attrName>style.visibility</p:attrName>
                                        </p:attrNameLst>
                                      </p:cBhvr>
                                      <p:to>
                                        <p:strVal val="visible"/>
                                      </p:to>
                                    </p:set>
                                    <p:anim calcmode="lin" valueType="num">
                                      <p:cBhvr>
                                        <p:cTn id="163" dur="50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164" dur="50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165" dur="500" accel="50000" fill="hold">
                                          <p:stCondLst>
                                            <p:cond delay="500"/>
                                          </p:stCondLst>
                                        </p:cTn>
                                        <p:tgtEl>
                                          <p:spTgt spid="19"/>
                                        </p:tgtEl>
                                        <p:attrNameLst>
                                          <p:attrName>ppt_w</p:attrName>
                                        </p:attrNameLst>
                                      </p:cBhvr>
                                      <p:tavLst>
                                        <p:tav tm="0">
                                          <p:val>
                                            <p:strVal val="#ppt_w*.05"/>
                                          </p:val>
                                        </p:tav>
                                        <p:tav tm="100000">
                                          <p:val>
                                            <p:strVal val="#ppt_w"/>
                                          </p:val>
                                        </p:tav>
                                      </p:tavLst>
                                    </p:anim>
                                    <p:anim calcmode="lin" valueType="num">
                                      <p:cBhvr>
                                        <p:cTn id="166" dur="1000" fill="hold"/>
                                        <p:tgtEl>
                                          <p:spTgt spid="19"/>
                                        </p:tgtEl>
                                        <p:attrNameLst>
                                          <p:attrName>ppt_h</p:attrName>
                                        </p:attrNameLst>
                                      </p:cBhvr>
                                      <p:tavLst>
                                        <p:tav tm="0">
                                          <p:val>
                                            <p:strVal val="#ppt_h"/>
                                          </p:val>
                                        </p:tav>
                                        <p:tav tm="100000">
                                          <p:val>
                                            <p:strVal val="#ppt_h"/>
                                          </p:val>
                                        </p:tav>
                                      </p:tavLst>
                                    </p:anim>
                                    <p:anim calcmode="lin" valueType="num">
                                      <p:cBhvr>
                                        <p:cTn id="167" dur="50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168" dur="50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169" dur="500" accel="50000" fill="hold">
                                          <p:stCondLst>
                                            <p:cond delay="500"/>
                                          </p:stCondLst>
                                        </p:cTn>
                                        <p:tgtEl>
                                          <p:spTgt spid="19"/>
                                        </p:tgtEl>
                                        <p:attrNameLst>
                                          <p:attrName>ppt_y</p:attrName>
                                        </p:attrNameLst>
                                      </p:cBhvr>
                                      <p:tavLst>
                                        <p:tav tm="0">
                                          <p:val>
                                            <p:strVal val="#ppt_y+.1"/>
                                          </p:val>
                                        </p:tav>
                                        <p:tav tm="100000">
                                          <p:val>
                                            <p:strVal val="#ppt_y"/>
                                          </p:val>
                                        </p:tav>
                                      </p:tavLst>
                                    </p:anim>
                                    <p:animEffect transition="in" filter="fade">
                                      <p:cBhvr>
                                        <p:cTn id="170" dur="1000" decel="50000">
                                          <p:stCondLst>
                                            <p:cond delay="0"/>
                                          </p:stCondLst>
                                        </p:cTn>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9" grpId="0" bldLvl="0" animBg="1"/>
      <p:bldP spid="9" grpId="1" animBg="1"/>
      <p:bldP spid="12" grpId="0" bldLvl="0" animBg="1"/>
      <p:bldP spid="12" grpId="1" animBg="1"/>
      <p:bldP spid="14" grpId="0" bldLvl="0" animBg="1"/>
      <p:bldP spid="14" grpId="1" animBg="1"/>
      <p:bldP spid="16" grpId="0" bldLvl="0" animBg="1"/>
      <p:bldP spid="16" grpId="1" animBg="1"/>
      <p:bldP spid="17" grpId="0" bldLvl="0" animBg="1"/>
      <p:bldP spid="17" grpId="1" animBg="1"/>
      <p:bldP spid="18" grpId="0" bldLvl="0" animBg="1"/>
      <p:bldP spid="18" grpId="1" animBg="1"/>
      <p:bldP spid="19" grpId="0" bldLvl="0" animBg="1"/>
      <p:bldP spid="19"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rot="10800000" flipH="1">
            <a:off x="-396491" y="-122252"/>
            <a:ext cx="9667729" cy="5388004"/>
          </a:xfrm>
          <a:prstGeom prst="rect">
            <a:avLst/>
          </a:prstGeom>
        </p:spPr>
      </p:pic>
      <p:pic>
        <p:nvPicPr>
          <p:cNvPr id="4" name="图片 3" descr="2"/>
          <p:cNvPicPr>
            <a:picLocks noChangeAspect="1"/>
          </p:cNvPicPr>
          <p:nvPr/>
        </p:nvPicPr>
        <p:blipFill>
          <a:blip r:embed="rId3"/>
          <a:stretch>
            <a:fillRect/>
          </a:stretch>
        </p:blipFill>
        <p:spPr>
          <a:xfrm>
            <a:off x="1270" y="0"/>
            <a:ext cx="9140825" cy="5142865"/>
          </a:xfrm>
          <a:prstGeom prst="rect">
            <a:avLst/>
          </a:prstGeom>
          <a:pattFill prst="pct5">
            <a:fgClr>
              <a:schemeClr val="accent1"/>
            </a:fgClr>
            <a:bgClr>
              <a:schemeClr val="bg1"/>
            </a:bgClr>
          </a:pattFill>
        </p:spPr>
      </p:pic>
      <p:grpSp>
        <p:nvGrpSpPr>
          <p:cNvPr id="13" name="组合 12"/>
          <p:cNvGrpSpPr/>
          <p:nvPr/>
        </p:nvGrpSpPr>
        <p:grpSpPr>
          <a:xfrm>
            <a:off x="3851910" y="825500"/>
            <a:ext cx="393065" cy="1301750"/>
            <a:chOff x="2777744" y="2506338"/>
            <a:chExt cx="523882" cy="3302847"/>
          </a:xfrm>
        </p:grpSpPr>
        <p:sp>
          <p:nvSpPr>
            <p:cNvPr id="16" name="矩形 15"/>
            <p:cNvSpPr/>
            <p:nvPr>
              <p:custDataLst>
                <p:tags r:id="rId4"/>
              </p:custDataLst>
            </p:nvPr>
          </p:nvSpPr>
          <p:spPr>
            <a:xfrm>
              <a:off x="2797622" y="2672554"/>
              <a:ext cx="496957" cy="2972872"/>
            </a:xfrm>
            <a:prstGeom prst="rect">
              <a:avLst/>
            </a:prstGeom>
            <a:gradFill flip="none" rotWithShape="1">
              <a:gsLst>
                <a:gs pos="0">
                  <a:srgbClr val="C00000">
                    <a:alpha val="80000"/>
                    <a:lumMod val="50000"/>
                  </a:srgbClr>
                </a:gs>
                <a:gs pos="50000">
                  <a:srgbClr val="C00000"/>
                </a:gs>
                <a:gs pos="100000">
                  <a:srgbClr val="C00000">
                    <a:lumMod val="50000"/>
                    <a:alpha val="8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5" name="椭圆 24"/>
            <p:cNvSpPr/>
            <p:nvPr>
              <p:custDataLst>
                <p:tags r:id="rId5"/>
              </p:custDataLst>
            </p:nvPr>
          </p:nvSpPr>
          <p:spPr>
            <a:xfrm>
              <a:off x="2777744" y="5571419"/>
              <a:ext cx="523882" cy="237766"/>
            </a:xfrm>
            <a:prstGeom prst="ellipse">
              <a:avLst/>
            </a:prstGeom>
            <a:solidFill>
              <a:srgbClr val="0808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6" name="椭圆 25"/>
            <p:cNvSpPr/>
            <p:nvPr>
              <p:custDataLst>
                <p:tags r:id="rId6"/>
              </p:custDataLst>
            </p:nvPr>
          </p:nvSpPr>
          <p:spPr>
            <a:xfrm>
              <a:off x="2777744" y="2506338"/>
              <a:ext cx="523882" cy="237766"/>
            </a:xfrm>
            <a:prstGeom prst="ellipse">
              <a:avLst/>
            </a:prstGeom>
            <a:solidFill>
              <a:srgbClr val="0808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27" name="组合 26"/>
          <p:cNvGrpSpPr/>
          <p:nvPr/>
        </p:nvGrpSpPr>
        <p:grpSpPr>
          <a:xfrm>
            <a:off x="4269105" y="820420"/>
            <a:ext cx="393065" cy="1306830"/>
            <a:chOff x="2777744" y="2506338"/>
            <a:chExt cx="523882" cy="3302847"/>
          </a:xfrm>
        </p:grpSpPr>
        <p:sp>
          <p:nvSpPr>
            <p:cNvPr id="28" name="矩形 27"/>
            <p:cNvSpPr/>
            <p:nvPr>
              <p:custDataLst>
                <p:tags r:id="rId7"/>
              </p:custDataLst>
            </p:nvPr>
          </p:nvSpPr>
          <p:spPr>
            <a:xfrm>
              <a:off x="2797622" y="2672554"/>
              <a:ext cx="496957" cy="2972872"/>
            </a:xfrm>
            <a:prstGeom prst="rect">
              <a:avLst/>
            </a:prstGeom>
            <a:gradFill flip="none" rotWithShape="1">
              <a:gsLst>
                <a:gs pos="0">
                  <a:srgbClr val="C00000">
                    <a:alpha val="75000"/>
                    <a:lumMod val="50000"/>
                  </a:srgbClr>
                </a:gs>
                <a:gs pos="50000">
                  <a:srgbClr val="C00000"/>
                </a:gs>
                <a:gs pos="100000">
                  <a:srgbClr val="C00000">
                    <a:alpha val="80000"/>
                    <a:lumMod val="5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9" name="椭圆 28"/>
            <p:cNvSpPr/>
            <p:nvPr>
              <p:custDataLst>
                <p:tags r:id="rId8"/>
              </p:custDataLst>
            </p:nvPr>
          </p:nvSpPr>
          <p:spPr>
            <a:xfrm>
              <a:off x="2777744" y="5571419"/>
              <a:ext cx="523882" cy="237766"/>
            </a:xfrm>
            <a:prstGeom prst="ellipse">
              <a:avLst/>
            </a:prstGeom>
            <a:solidFill>
              <a:srgbClr val="0808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0" name="椭圆 29"/>
            <p:cNvSpPr/>
            <p:nvPr>
              <p:custDataLst>
                <p:tags r:id="rId9"/>
              </p:custDataLst>
            </p:nvPr>
          </p:nvSpPr>
          <p:spPr>
            <a:xfrm>
              <a:off x="2777744" y="2506338"/>
              <a:ext cx="523882" cy="237766"/>
            </a:xfrm>
            <a:prstGeom prst="ellipse">
              <a:avLst/>
            </a:prstGeom>
            <a:solidFill>
              <a:srgbClr val="0808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55" name="缺角矩形 54"/>
          <p:cNvSpPr/>
          <p:nvPr/>
        </p:nvSpPr>
        <p:spPr>
          <a:xfrm>
            <a:off x="2411730" y="1203960"/>
            <a:ext cx="4236720" cy="639445"/>
          </a:xfrm>
          <a:prstGeom prst="plaque">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1350"/>
          </a:p>
        </p:txBody>
      </p:sp>
      <p:grpSp>
        <p:nvGrpSpPr>
          <p:cNvPr id="8" name="组合 7"/>
          <p:cNvGrpSpPr/>
          <p:nvPr/>
        </p:nvGrpSpPr>
        <p:grpSpPr>
          <a:xfrm>
            <a:off x="7020560" y="-193675"/>
            <a:ext cx="1977390" cy="1977390"/>
            <a:chOff x="10943" y="-33"/>
            <a:chExt cx="3114" cy="3114"/>
          </a:xfrm>
        </p:grpSpPr>
        <p:pic>
          <p:nvPicPr>
            <p:cNvPr id="6" name="图片 5" descr="56"/>
            <p:cNvPicPr>
              <a:picLocks noChangeAspect="1"/>
            </p:cNvPicPr>
            <p:nvPr/>
          </p:nvPicPr>
          <p:blipFill>
            <a:blip r:embed="rId10"/>
            <a:stretch>
              <a:fillRect/>
            </a:stretch>
          </p:blipFill>
          <p:spPr>
            <a:xfrm>
              <a:off x="10943" y="-33"/>
              <a:ext cx="3114" cy="3114"/>
            </a:xfrm>
            <a:prstGeom prst="rect">
              <a:avLst/>
            </a:prstGeom>
          </p:spPr>
        </p:pic>
        <p:sp>
          <p:nvSpPr>
            <p:cNvPr id="7" name="矩形 6"/>
            <p:cNvSpPr/>
            <p:nvPr/>
          </p:nvSpPr>
          <p:spPr>
            <a:xfrm>
              <a:off x="11963" y="580"/>
              <a:ext cx="1018" cy="1888"/>
            </a:xfrm>
            <a:prstGeom prst="rect">
              <a:avLst/>
            </a:prstGeom>
            <a:noFill/>
            <a:ln>
              <a:noFill/>
            </a:ln>
          </p:spPr>
          <p:txBody>
            <a:bodyPr wrap="none" rtlCol="0" anchor="t">
              <a:spAutoFit/>
            </a:bodyPr>
            <a:lstStyle/>
            <a:p>
              <a:pPr algn="ctr"/>
              <a:r>
                <a:rPr lang="en-US" altLang="zh-CN" sz="7200" b="1">
                  <a:ln w="15875"/>
                  <a:gradFill>
                    <a:gsLst>
                      <a:gs pos="0">
                        <a:schemeClr val="accent1">
                          <a:hueMod val="80000"/>
                        </a:schemeClr>
                      </a:gs>
                      <a:gs pos="100000">
                        <a:schemeClr val="accent1">
                          <a:alpha val="100000"/>
                        </a:schemeClr>
                      </a:gs>
                    </a:gsLst>
                    <a:lin ang="2700000" scaled="0"/>
                  </a:gradFill>
                  <a:effectLst/>
                </a:rPr>
                <a:t>1</a:t>
              </a:r>
              <a:endParaRPr lang="en-US" altLang="zh-CN" sz="7200" b="1">
                <a:ln w="15875"/>
                <a:gradFill>
                  <a:gsLst>
                    <a:gs pos="0">
                      <a:schemeClr val="accent1">
                        <a:hueMod val="80000"/>
                      </a:schemeClr>
                    </a:gs>
                    <a:gs pos="100000">
                      <a:schemeClr val="accent1">
                        <a:alpha val="100000"/>
                      </a:schemeClr>
                    </a:gs>
                  </a:gsLst>
                  <a:lin ang="2700000" scaled="0"/>
                </a:gradFill>
                <a:effectLst/>
              </a:endParaRPr>
            </a:p>
          </p:txBody>
        </p:sp>
      </p:grpSp>
      <p:sp>
        <p:nvSpPr>
          <p:cNvPr id="12" name="文本框 11"/>
          <p:cNvSpPr txBox="1"/>
          <p:nvPr>
            <p:custDataLst>
              <p:tags r:id="rId11"/>
            </p:custDataLst>
          </p:nvPr>
        </p:nvSpPr>
        <p:spPr>
          <a:xfrm>
            <a:off x="2771775" y="1203960"/>
            <a:ext cx="3570605" cy="583565"/>
          </a:xfrm>
          <a:prstGeom prst="rect">
            <a:avLst/>
          </a:prstGeom>
          <a:noFill/>
        </p:spPr>
        <p:txBody>
          <a:bodyPr wrap="square" rtlCol="0">
            <a:spAutoFit/>
          </a:bodyPr>
          <a:lstStyle/>
          <a:p>
            <a:pPr algn="ctr"/>
            <a:r>
              <a:rPr lang="zh-CN" altLang="en-US" sz="3200">
                <a:latin typeface="宋体" panose="02010600030101010101" pitchFamily="2" charset="-122"/>
                <a:ea typeface="宋体" panose="02010600030101010101" pitchFamily="2" charset="-122"/>
              </a:rPr>
              <a:t>文本解读</a:t>
            </a:r>
            <a:r>
              <a:rPr lang="en-US" altLang="zh-CN" sz="3200">
                <a:latin typeface="宋体" panose="02010600030101010101" pitchFamily="2" charset="-122"/>
                <a:ea typeface="宋体" panose="02010600030101010101" pitchFamily="2" charset="-122"/>
              </a:rPr>
              <a:t>(</a:t>
            </a:r>
            <a:r>
              <a:rPr lang="zh-CN" altLang="en-US" sz="3200">
                <a:latin typeface="宋体" panose="02010600030101010101" pitchFamily="2" charset="-122"/>
                <a:ea typeface="宋体" panose="02010600030101010101" pitchFamily="2" charset="-122"/>
              </a:rPr>
              <a:t>读</a:t>
            </a:r>
            <a:r>
              <a:rPr lang="en-US" altLang="zh-CN" sz="3200">
                <a:latin typeface="宋体" panose="02010600030101010101" pitchFamily="2" charset="-122"/>
                <a:ea typeface="宋体" panose="02010600030101010101" pitchFamily="2" charset="-122"/>
              </a:rPr>
              <a:t>)</a:t>
            </a:r>
            <a:endParaRPr lang="en-US" altLang="zh-CN" sz="3200">
              <a:latin typeface="宋体" panose="02010600030101010101" pitchFamily="2" charset="-122"/>
              <a:ea typeface="宋体" panose="02010600030101010101" pitchFamily="2" charset="-122"/>
            </a:endParaRPr>
          </a:p>
        </p:txBody>
      </p:sp>
      <p:sp>
        <p:nvSpPr>
          <p:cNvPr id="5" name="云形标注 4"/>
          <p:cNvSpPr/>
          <p:nvPr/>
        </p:nvSpPr>
        <p:spPr>
          <a:xfrm>
            <a:off x="611505" y="2409825"/>
            <a:ext cx="7726045" cy="1953260"/>
          </a:xfrm>
          <a:prstGeom prst="cloudCallout">
            <a:avLst/>
          </a:prstGeom>
          <a:pattFill prst="pct5">
            <a:fgClr>
              <a:schemeClr val="accent1"/>
            </a:fgClr>
            <a:bgClr>
              <a:schemeClr val="bg1"/>
            </a:bgClr>
          </a:pattFill>
          <a:ln>
            <a:solidFill>
              <a:srgbClr val="F92557"/>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4800">
                <a:solidFill>
                  <a:schemeClr val="tx1"/>
                </a:solidFill>
                <a:latin typeface="楷体" panose="02010609060101010101" charset="-122"/>
                <a:ea typeface="楷体" panose="02010609060101010101" charset="-122"/>
                <a:sym typeface="+mn-ea"/>
              </a:rPr>
              <a:t>阅读：</a:t>
            </a:r>
            <a:r>
              <a:rPr lang="zh-CN" altLang="en-US" sz="3200">
                <a:solidFill>
                  <a:schemeClr val="tx1"/>
                </a:solidFill>
                <a:sym typeface="+mn-ea"/>
              </a:rPr>
              <a:t>解构语篇逻辑，</a:t>
            </a:r>
            <a:r>
              <a:rPr lang="en-US" altLang="zh-CN" sz="3200">
                <a:solidFill>
                  <a:schemeClr val="tx1"/>
                </a:solidFill>
                <a:sym typeface="+mn-ea"/>
              </a:rPr>
              <a:t> </a:t>
            </a:r>
            <a:endParaRPr lang="en-US" altLang="zh-CN" sz="3200">
              <a:solidFill>
                <a:schemeClr val="tx1"/>
              </a:solidFill>
              <a:sym typeface="+mn-ea"/>
            </a:endParaRPr>
          </a:p>
          <a:p>
            <a:pPr algn="ctr"/>
            <a:r>
              <a:rPr lang="en-US" altLang="zh-CN" sz="3200">
                <a:solidFill>
                  <a:schemeClr val="tx1"/>
                </a:solidFill>
                <a:sym typeface="+mn-ea"/>
              </a:rPr>
              <a:t>       </a:t>
            </a:r>
            <a:r>
              <a:rPr lang="zh-CN" altLang="en-US" sz="3200">
                <a:solidFill>
                  <a:schemeClr val="tx1"/>
                </a:solidFill>
                <a:sym typeface="+mn-ea"/>
              </a:rPr>
              <a:t>理解主题</a:t>
            </a:r>
            <a:endParaRPr lang="zh-CN" altLang="en-US" sz="3200">
              <a:solidFill>
                <a:schemeClr val="tx1"/>
              </a:solidFill>
              <a:sym typeface="+mn-ea"/>
            </a:endParaRPr>
          </a:p>
        </p:txBody>
      </p:sp>
      <p:pic>
        <p:nvPicPr>
          <p:cNvPr id="5124" name="图片 6" descr="logo横版 png"/>
          <p:cNvPicPr>
            <a:picLocks noChangeAspect="1"/>
          </p:cNvPicPr>
          <p:nvPr/>
        </p:nvPicPr>
        <p:blipFill>
          <a:blip r:embed="rId12"/>
          <a:stretch>
            <a:fillRect/>
          </a:stretch>
        </p:blipFill>
        <p:spPr>
          <a:xfrm>
            <a:off x="8277225" y="198755"/>
            <a:ext cx="608013" cy="642938"/>
          </a:xfrm>
          <a:prstGeom prst="rect">
            <a:avLst/>
          </a:prstGeom>
          <a:noFill/>
          <a:ln w="9525">
            <a:noFill/>
          </a:ln>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42" presetClass="path" presetSubtype="0" accel="50000" decel="50000" fill="hold" nodeType="withEffect">
                                  <p:stCondLst>
                                    <p:cond delay="0"/>
                                  </p:stCondLst>
                                  <p:childTnLst>
                                    <p:animMotion origin="layout" path="M 5E-6 -3.7037E-6 L -0.21836 0.00371 " pathEditMode="relative" rAng="0" ptsTypes="AA">
                                      <p:cBhvr>
                                        <p:cTn id="12" dur="2000" fill="hold"/>
                                        <p:tgtEl>
                                          <p:spTgt spid="13"/>
                                        </p:tgtEl>
                                        <p:attrNameLst>
                                          <p:attrName>ppt_x</p:attrName>
                                          <p:attrName>ppt_y</p:attrName>
                                        </p:attrNameLst>
                                      </p:cBhvr>
                                      <p:rCtr x="-10924" y="185"/>
                                    </p:animMotion>
                                  </p:childTnLst>
                                </p:cTn>
                              </p:par>
                              <p:par>
                                <p:cTn id="13" presetID="42" presetClass="path" presetSubtype="0" accel="50000" decel="50000" fill="hold" nodeType="withEffect">
                                  <p:stCondLst>
                                    <p:cond delay="0"/>
                                  </p:stCondLst>
                                  <p:childTnLst>
                                    <p:animMotion origin="layout" path="M -3.75E-6 -3.7037E-6 L 0.23881 0.00371 " pathEditMode="relative" rAng="0" ptsTypes="AA">
                                      <p:cBhvr>
                                        <p:cTn id="14" dur="2000" fill="hold"/>
                                        <p:tgtEl>
                                          <p:spTgt spid="27"/>
                                        </p:tgtEl>
                                        <p:attrNameLst>
                                          <p:attrName>ppt_x</p:attrName>
                                          <p:attrName>ppt_y</p:attrName>
                                        </p:attrNameLst>
                                      </p:cBhvr>
                                      <p:rCtr x="11940" y="185"/>
                                    </p:animMotion>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22" dur="1000" fill="hold"/>
                                        <p:tgtEl>
                                          <p:spTgt spid="12"/>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2"/>
                                        </p:tgtEl>
                                      </p:cBhvr>
                                    </p:animEffect>
                                  </p:childTnLst>
                                </p:cTn>
                              </p:par>
                              <p:par>
                                <p:cTn id="27" presetID="25" presetClass="entr" presetSubtype="0" fill="hold" grpId="0" nodeType="with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decel="50000" fill="hold">
                                          <p:stCondLst>
                                            <p:cond delay="0"/>
                                          </p:stCondLst>
                                        </p:cTn>
                                        <p:tgtEl>
                                          <p:spTgt spid="55"/>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55"/>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55"/>
                                        </p:tgtEl>
                                        <p:attrNameLst>
                                          <p:attrName>ppt_w</p:attrName>
                                        </p:attrNameLst>
                                      </p:cBhvr>
                                      <p:tavLst>
                                        <p:tav tm="0">
                                          <p:val>
                                            <p:strVal val="#ppt_w*.05"/>
                                          </p:val>
                                        </p:tav>
                                        <p:tav tm="100000">
                                          <p:val>
                                            <p:strVal val="#ppt_w"/>
                                          </p:val>
                                        </p:tav>
                                      </p:tavLst>
                                    </p:anim>
                                    <p:anim calcmode="lin" valueType="num">
                                      <p:cBhvr>
                                        <p:cTn id="32" dur="1000" fill="hold"/>
                                        <p:tgtEl>
                                          <p:spTgt spid="55"/>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55"/>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55"/>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55"/>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55"/>
                                        </p:tgtEl>
                                      </p:cBhvr>
                                    </p:animEffect>
                                  </p:childTnLst>
                                </p:cTn>
                              </p:par>
                            </p:childTnLst>
                          </p:cTn>
                        </p:par>
                      </p:childTnLst>
                    </p:cTn>
                  </p:par>
                  <p:par>
                    <p:cTn id="37" fill="hold">
                      <p:stCondLst>
                        <p:cond delay="indefinite"/>
                      </p:stCondLst>
                      <p:childTnLst>
                        <p:par>
                          <p:cTn id="38" fill="hold">
                            <p:stCondLst>
                              <p:cond delay="0"/>
                            </p:stCondLst>
                            <p:childTnLst>
                              <p:par>
                                <p:cTn id="39" presetID="25"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44" dur="1000" fill="hold"/>
                                        <p:tgtEl>
                                          <p:spTgt spid="5"/>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5"/>
                                        </p:tgtEl>
                                      </p:cBhvr>
                                    </p:animEffect>
                                  </p:childTnLst>
                                </p:cTn>
                              </p:par>
                              <p:par>
                                <p:cTn id="49" presetID="8" presetClass="emph" presetSubtype="0" fill="hold" grpId="2" nodeType="withEffect">
                                  <p:stCondLst>
                                    <p:cond delay="0"/>
                                  </p:stCondLst>
                                  <p:childTnLst>
                                    <p:animRot by="21600000">
                                      <p:cBhvr>
                                        <p:cTn id="50"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bldLvl="0" animBg="1"/>
      <p:bldP spid="55" grpId="1" animBg="1"/>
      <p:bldP spid="12" grpId="0"/>
      <p:bldP spid="12" grpId="1"/>
      <p:bldP spid="5" grpId="0" bldLvl="0" animBg="1"/>
      <p:bldP spid="5" grpId="1" animBg="1"/>
      <p:bldP spid="5" grpId="2"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rot="10800000" flipH="1">
            <a:off x="-396491" y="-122252"/>
            <a:ext cx="9667729" cy="5388004"/>
          </a:xfrm>
          <a:prstGeom prst="rect">
            <a:avLst/>
          </a:prstGeom>
        </p:spPr>
      </p:pic>
      <p:pic>
        <p:nvPicPr>
          <p:cNvPr id="4" name="图片 3" descr="2"/>
          <p:cNvPicPr>
            <a:picLocks noChangeAspect="1"/>
          </p:cNvPicPr>
          <p:nvPr/>
        </p:nvPicPr>
        <p:blipFill>
          <a:blip r:embed="rId3"/>
          <a:stretch>
            <a:fillRect/>
          </a:stretch>
        </p:blipFill>
        <p:spPr>
          <a:xfrm>
            <a:off x="1270" y="-117475"/>
            <a:ext cx="9265285" cy="5260340"/>
          </a:xfrm>
          <a:prstGeom prst="rect">
            <a:avLst/>
          </a:prstGeom>
        </p:spPr>
      </p:pic>
      <p:sp>
        <p:nvSpPr>
          <p:cNvPr id="5" name="文本框 4"/>
          <p:cNvSpPr txBox="1"/>
          <p:nvPr/>
        </p:nvSpPr>
        <p:spPr>
          <a:xfrm>
            <a:off x="280670" y="554990"/>
            <a:ext cx="8670290" cy="4293235"/>
          </a:xfrm>
          <a:prstGeom prst="rect">
            <a:avLst/>
          </a:prstGeom>
          <a:noFill/>
        </p:spPr>
        <p:txBody>
          <a:bodyPr wrap="square" rtlCol="0">
            <a:noAutofit/>
          </a:bodyPr>
          <a:lstStyle/>
          <a:p>
            <a:r>
              <a:rPr lang="zh-CN" altLang="en-US" dirty="0"/>
              <a:t>第二节（满分</a:t>
            </a:r>
            <a:r>
              <a:rPr lang="en-US" altLang="zh-CN" dirty="0"/>
              <a:t>25</a:t>
            </a:r>
            <a:r>
              <a:rPr lang="zh-CN" altLang="en-US" dirty="0"/>
              <a:t>分）</a:t>
            </a:r>
            <a:endParaRPr lang="zh-CN" altLang="en-US" dirty="0"/>
          </a:p>
          <a:p>
            <a:r>
              <a:rPr lang="zh-CN" altLang="en-US" dirty="0"/>
              <a:t>阅读下面材料，根据其内容和所给段落开头语续写两段，使之构成一篇完整的短文。</a:t>
            </a:r>
            <a:endParaRPr lang="zh-CN" altLang="en-US" dirty="0"/>
          </a:p>
          <a:p>
            <a:pPr algn="dist"/>
            <a:r>
              <a:rPr lang="en-US" altLang="zh-CN" dirty="0">
                <a:latin typeface="Times New Roman" panose="02020603050405020304" charset="0"/>
                <a:cs typeface="Times New Roman" panose="02020603050405020304" charset="0"/>
              </a:rPr>
              <a:t>      Kevin was pretty bored. His mother was at work, and his father had been away on business. Therefore, he was left in the care of Mrs. Hill, an old lady who lived next door. His parents had raised the 12-year-old to be a good boy. He never got into trouble, though sometimes he wanted to do risky things. Mrs. Hill was asleep. Kevin sighed (</a:t>
            </a:r>
            <a:r>
              <a:rPr lang="zh-CN" altLang="en-US" dirty="0">
                <a:latin typeface="Times New Roman" panose="02020603050405020304" charset="0"/>
                <a:cs typeface="Times New Roman" panose="02020603050405020304" charset="0"/>
              </a:rPr>
              <a:t>叹息</a:t>
            </a:r>
            <a:r>
              <a:rPr lang="en-US" altLang="zh-CN" dirty="0">
                <a:latin typeface="Times New Roman" panose="02020603050405020304" charset="0"/>
                <a:cs typeface="Times New Roman" panose="02020603050405020304" charset="0"/>
              </a:rPr>
              <a:t>) and hoped something exciting would happen. Suddenly, a movement outside caught his eye.</a:t>
            </a:r>
            <a:endParaRPr lang="en-US" altLang="zh-CN" dirty="0">
              <a:latin typeface="Times New Roman" panose="02020603050405020304" charset="0"/>
              <a:cs typeface="Times New Roman" panose="02020603050405020304" charset="0"/>
            </a:endParaRPr>
          </a:p>
          <a:p>
            <a:pPr algn="dist"/>
            <a:r>
              <a:rPr lang="en-US" altLang="zh-CN" dirty="0">
                <a:latin typeface="Times New Roman" panose="02020603050405020304" charset="0"/>
                <a:cs typeface="Times New Roman" panose="02020603050405020304" charset="0"/>
              </a:rPr>
              <a:t>      Mrs. Hill’s front window faced Mr. and Mrs. Green’s house across the street. The couple had both gone to work, so it was strange that someone was over there. Kevin stared at the man at their front door. Suddenly, the man jumped through an open window into the house. With his heart in his mouth, Kevin grabbed Mrs. Hill’s home phone and called the police.</a:t>
            </a:r>
            <a:endParaRPr lang="en-US" altLang="zh-CN" dirty="0">
              <a:latin typeface="Times New Roman" panose="02020603050405020304" charset="0"/>
              <a:cs typeface="Times New Roman" panose="02020603050405020304" charset="0"/>
            </a:endParaRPr>
          </a:p>
          <a:p>
            <a:pPr algn="just">
              <a:buClrTx/>
              <a:buSzTx/>
              <a:buNone/>
            </a:pPr>
            <a:r>
              <a:rPr lang="en-US" altLang="zh-CN" dirty="0">
                <a:latin typeface="Times New Roman" panose="02020603050405020304" charset="0"/>
                <a:cs typeface="Times New Roman" panose="02020603050405020304" charset="0"/>
              </a:rPr>
              <a:t>      </a:t>
            </a:r>
            <a:r>
              <a:rPr lang="en-US" altLang="zh-CN" dirty="0">
                <a:latin typeface="Times New Roman" panose="02020603050405020304" charset="0"/>
                <a:cs typeface="Times New Roman" panose="02020603050405020304" charset="0"/>
                <a:sym typeface="+mn-ea"/>
              </a:rPr>
              <a:t>Thinking that the man might get away with whatever he wanted before the police arrived, Kevin decided to do something. He rushed out of Mrs. Hill’s house and crossed the street quickly. Grabbing a branch from a cut-down tree, he jumped in through the window. “Stop right there! You must leave right now!” he called out, holding the branch with both hands.</a:t>
            </a:r>
            <a:endParaRPr lang="en-US" altLang="zh-CN" dirty="0">
              <a:latin typeface="Times New Roman" panose="02020603050405020304" charset="0"/>
              <a:cs typeface="Times New Roman" panose="02020603050405020304" charset="0"/>
            </a:endParaRPr>
          </a:p>
          <a:p>
            <a:endParaRPr lang="en-US" altLang="zh-CN" dirty="0">
              <a:latin typeface="Times New Roman" panose="02020603050405020304" charset="0"/>
              <a:cs typeface="Times New Roman" panose="02020603050405020304" charset="0"/>
            </a:endParaRPr>
          </a:p>
        </p:txBody>
      </p:sp>
      <p:sp>
        <p:nvSpPr>
          <p:cNvPr id="6" name="圆角矩形 5"/>
          <p:cNvSpPr/>
          <p:nvPr/>
        </p:nvSpPr>
        <p:spPr>
          <a:xfrm>
            <a:off x="3224530" y="0"/>
            <a:ext cx="2999740" cy="493395"/>
          </a:xfrm>
          <a:prstGeom prst="roundRect">
            <a:avLst/>
          </a:prstGeom>
          <a:gradFill>
            <a:gsLst>
              <a:gs pos="0">
                <a:srgbClr val="FEE042"/>
              </a:gs>
              <a:gs pos="100000">
                <a:srgbClr val="FB7894"/>
              </a:gs>
            </a:gsLst>
            <a:lin ang="2700000" scaled="1"/>
          </a:gradFill>
          <a:ln w="28575">
            <a:gradFill>
              <a:gsLst>
                <a:gs pos="50000">
                  <a:schemeClr val="accent3"/>
                </a:gs>
                <a:gs pos="0">
                  <a:schemeClr val="accent3">
                    <a:lumMod val="25000"/>
                    <a:lumOff val="75000"/>
                  </a:schemeClr>
                </a:gs>
                <a:gs pos="100000">
                  <a:schemeClr val="accent3">
                    <a:lumMod val="85000"/>
                  </a:schemeClr>
                </a:gs>
              </a:gsLst>
              <a:lin ang="5400000" scaled="0"/>
            </a:gra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2800">
                <a:solidFill>
                  <a:schemeClr val="tx1"/>
                </a:solidFill>
                <a:latin typeface="Times New Roman" panose="02020603050405020304" charset="0"/>
                <a:ea typeface="宋体" panose="02010600030101010101" pitchFamily="2" charset="-122"/>
                <a:cs typeface="Times New Roman" panose="02020603050405020304" charset="0"/>
                <a:sym typeface="+mn-ea"/>
              </a:rPr>
              <a:t>文本解读</a:t>
            </a:r>
            <a:endParaRPr lang="zh-CN" altLang="en-US" sz="2800">
              <a:solidFill>
                <a:schemeClr val="tx1"/>
              </a:solidFill>
              <a:latin typeface="Times New Roman" panose="02020603050405020304" charset="0"/>
              <a:ea typeface="宋体" panose="02010600030101010101" pitchFamily="2" charset="-122"/>
              <a:cs typeface="Times New Roman" panose="02020603050405020304" charset="0"/>
              <a:sym typeface="+mn-ea"/>
            </a:endParaRPr>
          </a:p>
        </p:txBody>
      </p:sp>
      <p:pic>
        <p:nvPicPr>
          <p:cNvPr id="5124" name="图片 6" descr="logo横版 png"/>
          <p:cNvPicPr>
            <a:picLocks noChangeAspect="1"/>
          </p:cNvPicPr>
          <p:nvPr/>
        </p:nvPicPr>
        <p:blipFill>
          <a:blip r:embed="rId4"/>
          <a:stretch>
            <a:fillRect/>
          </a:stretch>
        </p:blipFill>
        <p:spPr>
          <a:xfrm>
            <a:off x="8277225" y="198755"/>
            <a:ext cx="608013" cy="642938"/>
          </a:xfrm>
          <a:prstGeom prst="rect">
            <a:avLst/>
          </a:prstGeom>
          <a:noFill/>
          <a:ln w="9525">
            <a:noFill/>
          </a:ln>
        </p:spPr>
      </p:pic>
    </p:spTree>
  </p:cSld>
  <p:clrMapOvr>
    <a:masterClrMapping/>
  </p:clrMapOvr>
  <p:transition spd="med">
    <p:newsfla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rot="10800000" flipH="1">
            <a:off x="-396491" y="-122252"/>
            <a:ext cx="9667729" cy="5388004"/>
          </a:xfrm>
          <a:prstGeom prst="rect">
            <a:avLst/>
          </a:prstGeom>
        </p:spPr>
      </p:pic>
      <p:pic>
        <p:nvPicPr>
          <p:cNvPr id="4" name="图片 3" descr="2"/>
          <p:cNvPicPr>
            <a:picLocks noChangeAspect="1"/>
          </p:cNvPicPr>
          <p:nvPr/>
        </p:nvPicPr>
        <p:blipFill>
          <a:blip r:embed="rId3"/>
          <a:stretch>
            <a:fillRect/>
          </a:stretch>
        </p:blipFill>
        <p:spPr>
          <a:xfrm>
            <a:off x="1270" y="0"/>
            <a:ext cx="9140825" cy="5142865"/>
          </a:xfrm>
          <a:prstGeom prst="rect">
            <a:avLst/>
          </a:prstGeom>
        </p:spPr>
      </p:pic>
      <p:sp>
        <p:nvSpPr>
          <p:cNvPr id="5" name="文本框 4"/>
          <p:cNvSpPr txBox="1"/>
          <p:nvPr/>
        </p:nvSpPr>
        <p:spPr>
          <a:xfrm>
            <a:off x="339090" y="267335"/>
            <a:ext cx="8464550" cy="4480560"/>
          </a:xfrm>
          <a:prstGeom prst="rect">
            <a:avLst/>
          </a:prstGeom>
          <a:noFill/>
        </p:spPr>
        <p:txBody>
          <a:bodyPr wrap="square" rtlCol="0">
            <a:noAutofit/>
          </a:bodyPr>
          <a:lstStyle/>
          <a:p>
            <a:pPr algn="just">
              <a:buClrTx/>
              <a:buSzTx/>
              <a:buNone/>
            </a:pPr>
            <a:r>
              <a:rPr lang="en-US" altLang="zh-CN" dirty="0">
                <a:latin typeface="Times New Roman" panose="02020603050405020304" charset="0"/>
                <a:cs typeface="Times New Roman" panose="02020603050405020304" charset="0"/>
                <a:sym typeface="+mn-ea"/>
              </a:rPr>
              <a:t>      The man froze for a second, but when he saw the skinny boy he breathed a sigh of relief. “Hey, kid, put that down. It was my home. My parents used to live here and my father’s watch was here,” he explained, trying to lift a floorboard.</a:t>
            </a:r>
            <a:endParaRPr lang="en-US" altLang="zh-CN" dirty="0">
              <a:latin typeface="Times New Roman" panose="02020603050405020304" charset="0"/>
              <a:cs typeface="Times New Roman" panose="02020603050405020304" charset="0"/>
            </a:endParaRPr>
          </a:p>
          <a:p>
            <a:pPr algn="just">
              <a:buClrTx/>
              <a:buSzTx/>
              <a:buNone/>
            </a:pPr>
            <a:r>
              <a:rPr lang="en-US" altLang="zh-CN" dirty="0">
                <a:latin typeface="Times New Roman" panose="02020603050405020304" charset="0"/>
                <a:cs typeface="Times New Roman" panose="02020603050405020304" charset="0"/>
                <a:sym typeface="+mn-ea"/>
              </a:rPr>
              <a:t>      At that moment, the sounds of a police car echoed (</a:t>
            </a:r>
            <a:r>
              <a:rPr lang="en-US" altLang="zh-CN" dirty="0" err="1">
                <a:latin typeface="Times New Roman" panose="02020603050405020304" charset="0"/>
                <a:cs typeface="Times New Roman" panose="02020603050405020304" charset="0"/>
                <a:sym typeface="+mn-ea"/>
              </a:rPr>
              <a:t>回响</a:t>
            </a:r>
            <a:r>
              <a:rPr lang="en-US" altLang="zh-CN" dirty="0">
                <a:latin typeface="Times New Roman" panose="02020603050405020304" charset="0"/>
                <a:cs typeface="Times New Roman" panose="02020603050405020304" charset="0"/>
                <a:sym typeface="+mn-ea"/>
              </a:rPr>
              <a:t>) in the air. The man stood up in a panic, then ran through the house toward the window and jumped out. Kevin followed out and told the arriving police officers what had happened. They pursued and arrested the man. </a:t>
            </a:r>
            <a:endParaRPr lang="en-US" altLang="zh-CN" dirty="0">
              <a:latin typeface="Times New Roman" panose="02020603050405020304" charset="0"/>
              <a:cs typeface="Times New Roman" panose="02020603050405020304" charset="0"/>
            </a:endParaRPr>
          </a:p>
          <a:p>
            <a:pPr algn="just">
              <a:buClrTx/>
              <a:buSzTx/>
              <a:buNone/>
            </a:pPr>
            <a:r>
              <a:rPr lang="en-US" altLang="zh-CN" dirty="0">
                <a:latin typeface="Times New Roman" panose="02020603050405020304" charset="0"/>
                <a:cs typeface="Times New Roman" panose="02020603050405020304" charset="0"/>
                <a:sym typeface="+mn-ea"/>
              </a:rPr>
              <a:t>      Kevin went back to Mrs. Hill’s house. Somehow he wasn’t sure he had done the right thing. “What if he has told the truth?” he thought to himself. The man’s words sounded pretty convincing.</a:t>
            </a:r>
            <a:endParaRPr lang="en-US" altLang="zh-CN" dirty="0">
              <a:latin typeface="Times New Roman" panose="02020603050405020304" charset="0"/>
              <a:cs typeface="Times New Roman" panose="02020603050405020304" charset="0"/>
              <a:sym typeface="+mn-ea"/>
            </a:endParaRPr>
          </a:p>
          <a:p>
            <a:pPr algn="just">
              <a:buClrTx/>
              <a:buSzTx/>
              <a:buNone/>
            </a:pPr>
            <a:r>
              <a:rPr lang="zh-CN" altLang="en-US" dirty="0">
                <a:latin typeface="Times New Roman" panose="02020603050405020304" charset="0"/>
                <a:cs typeface="Times New Roman" panose="02020603050405020304" charset="0"/>
                <a:sym typeface="+mn-ea"/>
              </a:rPr>
              <a:t>注意：</a:t>
            </a:r>
            <a:endParaRPr lang="zh-CN" altLang="en-US" dirty="0">
              <a:latin typeface="Times New Roman" panose="02020603050405020304" charset="0"/>
              <a:cs typeface="Times New Roman" panose="02020603050405020304" charset="0"/>
              <a:sym typeface="+mn-ea"/>
            </a:endParaRPr>
          </a:p>
          <a:p>
            <a:pPr algn="just">
              <a:buClrTx/>
              <a:buSzTx/>
              <a:buNone/>
            </a:pPr>
            <a:r>
              <a:rPr lang="en-US" altLang="zh-CN" dirty="0">
                <a:latin typeface="Times New Roman" panose="02020603050405020304" charset="0"/>
                <a:cs typeface="Times New Roman" panose="02020603050405020304" charset="0"/>
                <a:sym typeface="+mn-ea"/>
              </a:rPr>
              <a:t>1</a:t>
            </a:r>
            <a:r>
              <a:rPr lang="zh-CN" altLang="en-US" dirty="0">
                <a:latin typeface="Times New Roman" panose="02020603050405020304" charset="0"/>
                <a:cs typeface="Times New Roman" panose="02020603050405020304" charset="0"/>
                <a:sym typeface="+mn-ea"/>
              </a:rPr>
              <a:t>．续写词数应为</a:t>
            </a:r>
            <a:r>
              <a:rPr lang="en-US" altLang="zh-CN" dirty="0">
                <a:latin typeface="Times New Roman" panose="02020603050405020304" charset="0"/>
                <a:cs typeface="Times New Roman" panose="02020603050405020304" charset="0"/>
                <a:sym typeface="+mn-ea"/>
              </a:rPr>
              <a:t>150</a:t>
            </a:r>
            <a:r>
              <a:rPr lang="zh-CN" altLang="en-US" dirty="0">
                <a:latin typeface="Times New Roman" panose="02020603050405020304" charset="0"/>
                <a:cs typeface="Times New Roman" panose="02020603050405020304" charset="0"/>
                <a:sym typeface="+mn-ea"/>
              </a:rPr>
              <a:t>左右；</a:t>
            </a:r>
            <a:endParaRPr lang="zh-CN" altLang="en-US" dirty="0">
              <a:latin typeface="Times New Roman" panose="02020603050405020304" charset="0"/>
              <a:cs typeface="Times New Roman" panose="02020603050405020304" charset="0"/>
              <a:sym typeface="+mn-ea"/>
            </a:endParaRPr>
          </a:p>
          <a:p>
            <a:pPr algn="just">
              <a:buClrTx/>
              <a:buSzTx/>
              <a:buNone/>
            </a:pPr>
            <a:r>
              <a:rPr lang="en-US" altLang="zh-CN" dirty="0">
                <a:latin typeface="Times New Roman" panose="02020603050405020304" charset="0"/>
                <a:cs typeface="Times New Roman" panose="02020603050405020304" charset="0"/>
                <a:sym typeface="+mn-ea"/>
              </a:rPr>
              <a:t>2</a:t>
            </a:r>
            <a:r>
              <a:rPr lang="zh-CN" altLang="en-US" dirty="0">
                <a:latin typeface="Times New Roman" panose="02020603050405020304" charset="0"/>
                <a:cs typeface="Times New Roman" panose="02020603050405020304" charset="0"/>
                <a:sym typeface="+mn-ea"/>
              </a:rPr>
              <a:t>．请按如下格式在答题卡的相应位置作答。</a:t>
            </a:r>
            <a:endParaRPr lang="zh-CN" altLang="en-US" dirty="0">
              <a:latin typeface="Times New Roman" panose="02020603050405020304" charset="0"/>
              <a:cs typeface="Times New Roman" panose="02020603050405020304" charset="0"/>
              <a:sym typeface="+mn-ea"/>
            </a:endParaRPr>
          </a:p>
          <a:p>
            <a:pPr algn="just">
              <a:buClrTx/>
              <a:buSzTx/>
              <a:buNone/>
            </a:pPr>
            <a:r>
              <a:rPr lang="en-US" altLang="zh-CN" dirty="0">
                <a:latin typeface="Times New Roman" panose="02020603050405020304" charset="0"/>
                <a:cs typeface="Times New Roman" panose="02020603050405020304" charset="0"/>
              </a:rPr>
              <a:t>Paragraph 1:  When Mr. and Mrs. Green got home, Kevin went to talk to them. </a:t>
            </a:r>
            <a:endParaRPr lang="en-US" altLang="zh-CN" dirty="0">
              <a:latin typeface="Times New Roman" panose="02020603050405020304" charset="0"/>
              <a:cs typeface="Times New Roman" panose="02020603050405020304" charset="0"/>
            </a:endParaRPr>
          </a:p>
          <a:p>
            <a:pPr algn="just">
              <a:buClrTx/>
              <a:buSzTx/>
              <a:buNone/>
            </a:pPr>
            <a:endParaRPr lang="en-US" altLang="zh-CN" dirty="0">
              <a:latin typeface="Times New Roman" panose="02020603050405020304" charset="0"/>
              <a:cs typeface="Times New Roman" panose="02020603050405020304" charset="0"/>
            </a:endParaRPr>
          </a:p>
          <a:p>
            <a:pPr algn="just">
              <a:buClrTx/>
              <a:buSzTx/>
              <a:buNone/>
            </a:pPr>
            <a:r>
              <a:rPr lang="en-US" altLang="zh-CN" dirty="0">
                <a:latin typeface="Times New Roman" panose="02020603050405020304"/>
                <a:ea typeface="宋体" panose="02010600030101010101" pitchFamily="2" charset="-122"/>
                <a:sym typeface="+mn-ea"/>
              </a:rPr>
              <a:t>Paragraph 2:  Kevin and Mr. Green took the watch they had found to the police station. </a:t>
            </a:r>
            <a:r>
              <a:rPr lang="en-US" altLang="zh-CN" u="sng" dirty="0">
                <a:latin typeface="Times New Roman" panose="02020603050405020304"/>
                <a:ea typeface="宋体" panose="02010600030101010101" pitchFamily="2" charset="-122"/>
                <a:sym typeface="+mn-ea"/>
              </a:rPr>
              <a:t>                                               </a:t>
            </a:r>
            <a:endParaRPr lang="en-US" altLang="zh-CN" u="sng" dirty="0">
              <a:latin typeface="Times New Roman" panose="02020603050405020304"/>
              <a:ea typeface="宋体" panose="02010600030101010101" pitchFamily="2" charset="-122"/>
              <a:sym typeface="+mn-ea"/>
            </a:endParaRPr>
          </a:p>
          <a:p>
            <a:pPr algn="just">
              <a:buClrTx/>
              <a:buSzTx/>
              <a:buNone/>
            </a:pPr>
            <a:r>
              <a:rPr lang="en-US" altLang="zh-CN" u="sng" dirty="0">
                <a:latin typeface="Times New Roman" panose="02020603050405020304"/>
                <a:ea typeface="宋体" panose="02010600030101010101" pitchFamily="2" charset="-122"/>
                <a:sym typeface="+mn-ea"/>
              </a:rPr>
              <a:t>                                                                                                 </a:t>
            </a:r>
            <a:endParaRPr lang="en-US" altLang="zh-CN" u="sng" dirty="0">
              <a:latin typeface="Times New Roman" panose="02020603050405020304" charset="0"/>
              <a:cs typeface="Times New Roman" panose="02020603050405020304" charset="0"/>
            </a:endParaRPr>
          </a:p>
        </p:txBody>
      </p:sp>
      <p:pic>
        <p:nvPicPr>
          <p:cNvPr id="5124" name="图片 6" descr="logo横版 png"/>
          <p:cNvPicPr>
            <a:picLocks noChangeAspect="1"/>
          </p:cNvPicPr>
          <p:nvPr/>
        </p:nvPicPr>
        <p:blipFill>
          <a:blip r:embed="rId4"/>
          <a:stretch>
            <a:fillRect/>
          </a:stretch>
        </p:blipFill>
        <p:spPr>
          <a:xfrm>
            <a:off x="8277225" y="198755"/>
            <a:ext cx="608013" cy="642938"/>
          </a:xfrm>
          <a:prstGeom prst="rect">
            <a:avLst/>
          </a:prstGeom>
          <a:noFill/>
          <a:ln w="9525">
            <a:noFill/>
          </a:ln>
        </p:spPr>
      </p:pic>
    </p:spTree>
  </p:cSld>
  <p:clrMapOvr>
    <a:masterClrMapping/>
  </p:clrMapOvr>
  <p:transition spd="med">
    <p:newsfla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rot="10800000" flipH="1">
            <a:off x="-396491" y="-122252"/>
            <a:ext cx="9667729" cy="5388004"/>
          </a:xfrm>
          <a:prstGeom prst="rect">
            <a:avLst/>
          </a:prstGeom>
        </p:spPr>
      </p:pic>
      <p:pic>
        <p:nvPicPr>
          <p:cNvPr id="4" name="图片 3" descr="2"/>
          <p:cNvPicPr>
            <a:picLocks noChangeAspect="1"/>
          </p:cNvPicPr>
          <p:nvPr/>
        </p:nvPicPr>
        <p:blipFill>
          <a:blip r:embed="rId3"/>
          <a:stretch>
            <a:fillRect/>
          </a:stretch>
        </p:blipFill>
        <p:spPr>
          <a:xfrm>
            <a:off x="107950" y="-92075"/>
            <a:ext cx="9140825" cy="5142865"/>
          </a:xfrm>
          <a:prstGeom prst="rect">
            <a:avLst/>
          </a:prstGeom>
          <a:gradFill>
            <a:gsLst>
              <a:gs pos="50000">
                <a:schemeClr val="accent5"/>
              </a:gs>
              <a:gs pos="0">
                <a:schemeClr val="accent5">
                  <a:lumMod val="25000"/>
                  <a:lumOff val="75000"/>
                </a:schemeClr>
              </a:gs>
              <a:gs pos="100000">
                <a:schemeClr val="accent5">
                  <a:lumMod val="85000"/>
                </a:schemeClr>
              </a:gs>
            </a:gsLst>
            <a:lin ang="5400000" scaled="1"/>
          </a:gradFill>
          <a:ln w="28575">
            <a:solidFill>
              <a:srgbClr val="F92557"/>
            </a:solidFill>
          </a:ln>
        </p:spPr>
      </p:pic>
      <p:sp>
        <p:nvSpPr>
          <p:cNvPr id="6" name="圆角矩形 5"/>
          <p:cNvSpPr/>
          <p:nvPr/>
        </p:nvSpPr>
        <p:spPr>
          <a:xfrm>
            <a:off x="2527935" y="-19685"/>
            <a:ext cx="4520565" cy="446405"/>
          </a:xfrm>
          <a:prstGeom prst="roundRect">
            <a:avLst/>
          </a:prstGeom>
          <a:gradFill>
            <a:gsLst>
              <a:gs pos="0">
                <a:srgbClr val="FEE042"/>
              </a:gs>
              <a:gs pos="100000">
                <a:srgbClr val="FB7894"/>
              </a:gs>
            </a:gsLst>
            <a:lin ang="2700000" scaled="1"/>
          </a:gradFill>
          <a:ln w="28575">
            <a:gradFill>
              <a:gsLst>
                <a:gs pos="50000">
                  <a:schemeClr val="accent3"/>
                </a:gs>
                <a:gs pos="0">
                  <a:schemeClr val="accent3">
                    <a:lumMod val="25000"/>
                    <a:lumOff val="75000"/>
                  </a:schemeClr>
                </a:gs>
                <a:gs pos="100000">
                  <a:schemeClr val="accent3">
                    <a:lumMod val="85000"/>
                  </a:schemeClr>
                </a:gs>
              </a:gsLst>
              <a:lin ang="5400000" scaled="0"/>
            </a:gra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2800">
                <a:solidFill>
                  <a:schemeClr val="tx1"/>
                </a:solidFill>
                <a:latin typeface="Times New Roman" panose="02020603050405020304" charset="0"/>
                <a:ea typeface="宋体" panose="02010600030101010101" pitchFamily="2" charset="-122"/>
                <a:cs typeface="Times New Roman" panose="02020603050405020304" charset="0"/>
                <a:sym typeface="+mn-ea"/>
              </a:rPr>
              <a:t>Step1: Skimming (5W1H)</a:t>
            </a:r>
            <a:endParaRPr lang="en-US" altLang="zh-CN" sz="2800">
              <a:solidFill>
                <a:schemeClr val="tx1"/>
              </a:solidFill>
              <a:latin typeface="Times New Roman" panose="02020603050405020304" charset="0"/>
              <a:ea typeface="宋体" panose="02010600030101010101" pitchFamily="2" charset="-122"/>
              <a:cs typeface="Times New Roman" panose="02020603050405020304" charset="0"/>
              <a:sym typeface="+mn-ea"/>
            </a:endParaRPr>
          </a:p>
        </p:txBody>
      </p:sp>
      <p:grpSp>
        <p:nvGrpSpPr>
          <p:cNvPr id="9" name="组合 8"/>
          <p:cNvGrpSpPr/>
          <p:nvPr/>
        </p:nvGrpSpPr>
        <p:grpSpPr>
          <a:xfrm>
            <a:off x="2527935" y="1252855"/>
            <a:ext cx="4209016" cy="2700647"/>
            <a:chOff x="5525" y="1461"/>
            <a:chExt cx="7865" cy="7388"/>
          </a:xfrm>
        </p:grpSpPr>
        <p:sp>
          <p:nvSpPr>
            <p:cNvPr id="10" name="椭圆 9"/>
            <p:cNvSpPr/>
            <p:nvPr/>
          </p:nvSpPr>
          <p:spPr>
            <a:xfrm>
              <a:off x="6987" y="3698"/>
              <a:ext cx="4658" cy="2844"/>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0" i="0" dirty="0">
                  <a:solidFill>
                    <a:srgbClr val="333333"/>
                  </a:solidFill>
                  <a:effectLst/>
                  <a:latin typeface="Times New Roman" panose="02020603050405020304" charset="0"/>
                  <a:ea typeface="微软雅黑" panose="020B0503020204020204" charset="-122"/>
                  <a:cs typeface="Times New Roman" panose="02020603050405020304" charset="0"/>
                </a:rPr>
                <a:t>Elements of</a:t>
              </a:r>
              <a:endParaRPr lang="en-US" altLang="zh-CN" sz="2400" b="0" i="0" dirty="0">
                <a:solidFill>
                  <a:srgbClr val="333333"/>
                </a:solidFill>
                <a:effectLst/>
                <a:latin typeface="Times New Roman" panose="02020603050405020304" charset="0"/>
                <a:ea typeface="微软雅黑" panose="020B0503020204020204" charset="-122"/>
                <a:cs typeface="Times New Roman" panose="02020603050405020304" charset="0"/>
              </a:endParaRPr>
            </a:p>
            <a:p>
              <a:pPr algn="ctr"/>
              <a:r>
                <a:rPr lang="en-US" altLang="zh-CN" sz="2400" b="0" i="0" dirty="0">
                  <a:solidFill>
                    <a:srgbClr val="333333"/>
                  </a:solidFill>
                  <a:effectLst/>
                  <a:latin typeface="Times New Roman" panose="02020603050405020304" charset="0"/>
                  <a:ea typeface="微软雅黑" panose="020B0503020204020204" charset="-122"/>
                  <a:cs typeface="Times New Roman" panose="02020603050405020304" charset="0"/>
                </a:rPr>
                <a:t> the story</a:t>
              </a:r>
              <a:endParaRPr lang="zh-CN" altLang="en-US" sz="2400" dirty="0">
                <a:latin typeface="Times New Roman" panose="02020603050405020304" charset="0"/>
                <a:cs typeface="Times New Roman" panose="02020603050405020304" charset="0"/>
              </a:endParaRPr>
            </a:p>
          </p:txBody>
        </p:sp>
        <p:sp>
          <p:nvSpPr>
            <p:cNvPr id="11" name="箭头: 下 8"/>
            <p:cNvSpPr/>
            <p:nvPr/>
          </p:nvSpPr>
          <p:spPr>
            <a:xfrm rot="9085992">
              <a:off x="7635" y="2560"/>
              <a:ext cx="231" cy="1458"/>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箭头: 下 11"/>
            <p:cNvSpPr/>
            <p:nvPr/>
          </p:nvSpPr>
          <p:spPr>
            <a:xfrm rot="1937562">
              <a:off x="7697" y="6290"/>
              <a:ext cx="258" cy="1318"/>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箭头: 下 12"/>
            <p:cNvSpPr/>
            <p:nvPr/>
          </p:nvSpPr>
          <p:spPr>
            <a:xfrm rot="12789138">
              <a:off x="10848" y="2582"/>
              <a:ext cx="231" cy="1458"/>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箭头: 下 13"/>
            <p:cNvSpPr/>
            <p:nvPr/>
          </p:nvSpPr>
          <p:spPr>
            <a:xfrm rot="16200000">
              <a:off x="12258" y="4323"/>
              <a:ext cx="231" cy="1458"/>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箭头: 下 14"/>
            <p:cNvSpPr/>
            <p:nvPr/>
          </p:nvSpPr>
          <p:spPr>
            <a:xfrm rot="5400000">
              <a:off x="6138" y="4288"/>
              <a:ext cx="231" cy="1458"/>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箭头: 下 15"/>
            <p:cNvSpPr/>
            <p:nvPr/>
          </p:nvSpPr>
          <p:spPr>
            <a:xfrm rot="19643996">
              <a:off x="10832" y="6261"/>
              <a:ext cx="215" cy="1281"/>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10396" y="1524"/>
              <a:ext cx="1849" cy="1259"/>
            </a:xfrm>
            <a:prstGeom prst="rect">
              <a:avLst/>
            </a:prstGeom>
            <a:solidFill>
              <a:schemeClr val="accent4"/>
            </a:solidFill>
          </p:spPr>
          <p:txBody>
            <a:bodyPr wrap="square" rtlCol="0">
              <a:spAutoFit/>
            </a:bodyPr>
            <a:lstStyle/>
            <a:p>
              <a:pPr algn="ctr"/>
              <a:r>
                <a:rPr lang="en-US" altLang="zh-CN" sz="2400" dirty="0">
                  <a:latin typeface="Times New Roman" panose="02020603050405020304" charset="0"/>
                  <a:cs typeface="Times New Roman" panose="02020603050405020304" charset="0"/>
                </a:rPr>
                <a:t>who</a:t>
              </a:r>
              <a:endParaRPr lang="zh-CN" altLang="en-US" sz="2400" dirty="0">
                <a:latin typeface="Times New Roman" panose="02020603050405020304" charset="0"/>
                <a:cs typeface="Times New Roman" panose="02020603050405020304" charset="0"/>
              </a:endParaRPr>
            </a:p>
          </p:txBody>
        </p:sp>
        <p:sp>
          <p:nvSpPr>
            <p:cNvPr id="18" name="文本框 17"/>
            <p:cNvSpPr txBox="1"/>
            <p:nvPr/>
          </p:nvSpPr>
          <p:spPr>
            <a:xfrm>
              <a:off x="11576" y="3810"/>
              <a:ext cx="1814" cy="1259"/>
            </a:xfrm>
            <a:prstGeom prst="rect">
              <a:avLst/>
            </a:prstGeom>
            <a:solidFill>
              <a:schemeClr val="accent4"/>
            </a:solidFill>
          </p:spPr>
          <p:txBody>
            <a:bodyPr wrap="square" rtlCol="0">
              <a:spAutoFit/>
            </a:bodyPr>
            <a:lstStyle>
              <a:defPPr>
                <a:defRPr lang="zh-CN"/>
              </a:defPPr>
              <a:lvl1pPr algn="ctr">
                <a:defRPr sz="2400">
                  <a:latin typeface="Times New Roman" panose="02020603050405020304" charset="0"/>
                  <a:cs typeface="Times New Roman" panose="02020603050405020304" charset="0"/>
                </a:defRPr>
              </a:lvl1pPr>
            </a:lstStyle>
            <a:p>
              <a:r>
                <a:rPr lang="en-US" altLang="zh-CN" dirty="0"/>
                <a:t>where</a:t>
              </a:r>
              <a:endParaRPr lang="zh-CN" altLang="en-US" dirty="0"/>
            </a:p>
          </p:txBody>
        </p:sp>
        <p:sp>
          <p:nvSpPr>
            <p:cNvPr id="19" name="文本框 18"/>
            <p:cNvSpPr txBox="1"/>
            <p:nvPr/>
          </p:nvSpPr>
          <p:spPr>
            <a:xfrm>
              <a:off x="10860" y="7522"/>
              <a:ext cx="1473" cy="1259"/>
            </a:xfrm>
            <a:prstGeom prst="rect">
              <a:avLst/>
            </a:prstGeom>
            <a:solidFill>
              <a:schemeClr val="accent4"/>
            </a:solidFill>
          </p:spPr>
          <p:txBody>
            <a:bodyPr wrap="square" rtlCol="0">
              <a:spAutoFit/>
            </a:bodyPr>
            <a:lstStyle>
              <a:defPPr>
                <a:defRPr lang="zh-CN"/>
              </a:defPPr>
              <a:lvl1pPr algn="ctr">
                <a:defRPr sz="2400">
                  <a:latin typeface="Times New Roman" panose="02020603050405020304" charset="0"/>
                  <a:cs typeface="Times New Roman" panose="02020603050405020304" charset="0"/>
                </a:defRPr>
              </a:lvl1pPr>
            </a:lstStyle>
            <a:p>
              <a:r>
                <a:rPr lang="en-US" altLang="zh-CN" dirty="0"/>
                <a:t>what</a:t>
              </a:r>
              <a:endParaRPr lang="zh-CN" altLang="en-US" dirty="0"/>
            </a:p>
          </p:txBody>
        </p:sp>
        <p:sp>
          <p:nvSpPr>
            <p:cNvPr id="20" name="文本框 19"/>
            <p:cNvSpPr txBox="1"/>
            <p:nvPr/>
          </p:nvSpPr>
          <p:spPr>
            <a:xfrm>
              <a:off x="6523" y="7590"/>
              <a:ext cx="1628" cy="1259"/>
            </a:xfrm>
            <a:prstGeom prst="rect">
              <a:avLst/>
            </a:prstGeom>
            <a:solidFill>
              <a:schemeClr val="accent4"/>
            </a:solidFill>
          </p:spPr>
          <p:txBody>
            <a:bodyPr wrap="square" rtlCol="0">
              <a:spAutoFit/>
            </a:bodyPr>
            <a:lstStyle>
              <a:defPPr>
                <a:defRPr lang="zh-CN"/>
              </a:defPPr>
              <a:lvl1pPr algn="ctr">
                <a:defRPr sz="2400">
                  <a:latin typeface="Times New Roman" panose="02020603050405020304" charset="0"/>
                  <a:cs typeface="Times New Roman" panose="02020603050405020304" charset="0"/>
                </a:defRPr>
              </a:lvl1pPr>
            </a:lstStyle>
            <a:p>
              <a:r>
                <a:rPr lang="en-US" altLang="zh-CN" dirty="0"/>
                <a:t>when</a:t>
              </a:r>
              <a:endParaRPr lang="zh-CN" altLang="en-US" dirty="0"/>
            </a:p>
          </p:txBody>
        </p:sp>
        <p:sp>
          <p:nvSpPr>
            <p:cNvPr id="21" name="文本框 20"/>
            <p:cNvSpPr txBox="1"/>
            <p:nvPr/>
          </p:nvSpPr>
          <p:spPr>
            <a:xfrm>
              <a:off x="5592" y="3843"/>
              <a:ext cx="1361" cy="1060"/>
            </a:xfrm>
            <a:prstGeom prst="rect">
              <a:avLst/>
            </a:prstGeom>
            <a:solidFill>
              <a:schemeClr val="accent4"/>
            </a:solidFill>
          </p:spPr>
          <p:txBody>
            <a:bodyPr wrap="square" rtlCol="0">
              <a:noAutofit/>
            </a:bodyPr>
            <a:lstStyle>
              <a:defPPr>
                <a:defRPr lang="zh-CN"/>
              </a:defPPr>
              <a:lvl1pPr algn="ctr">
                <a:defRPr sz="2400">
                  <a:latin typeface="Times New Roman" panose="02020603050405020304" charset="0"/>
                  <a:cs typeface="Times New Roman" panose="02020603050405020304" charset="0"/>
                </a:defRPr>
              </a:lvl1pPr>
            </a:lstStyle>
            <a:p>
              <a:r>
                <a:rPr lang="en-US" altLang="zh-CN" dirty="0"/>
                <a:t>why</a:t>
              </a:r>
              <a:endParaRPr lang="zh-CN" altLang="en-US" dirty="0"/>
            </a:p>
          </p:txBody>
        </p:sp>
        <p:sp>
          <p:nvSpPr>
            <p:cNvPr id="22" name="文本框 21"/>
            <p:cNvSpPr txBox="1"/>
            <p:nvPr/>
          </p:nvSpPr>
          <p:spPr>
            <a:xfrm>
              <a:off x="6656" y="1461"/>
              <a:ext cx="1849" cy="1259"/>
            </a:xfrm>
            <a:prstGeom prst="rect">
              <a:avLst/>
            </a:prstGeom>
            <a:solidFill>
              <a:schemeClr val="accent4"/>
            </a:solidFill>
          </p:spPr>
          <p:txBody>
            <a:bodyPr wrap="square" rtlCol="0">
              <a:spAutoFit/>
            </a:bodyPr>
            <a:lstStyle>
              <a:defPPr>
                <a:defRPr lang="zh-CN"/>
              </a:defPPr>
              <a:lvl1pPr algn="ctr">
                <a:defRPr sz="2400">
                  <a:latin typeface="Times New Roman" panose="02020603050405020304" charset="0"/>
                  <a:cs typeface="Times New Roman" panose="02020603050405020304" charset="0"/>
                </a:defRPr>
              </a:lvl1pPr>
            </a:lstStyle>
            <a:p>
              <a:r>
                <a:rPr lang="en-US" altLang="zh-CN" dirty="0"/>
                <a:t>how</a:t>
              </a:r>
              <a:endParaRPr lang="zh-CN" altLang="en-US" dirty="0"/>
            </a:p>
          </p:txBody>
        </p:sp>
      </p:grpSp>
      <p:sp>
        <p:nvSpPr>
          <p:cNvPr id="29" name="圆角矩形 28"/>
          <p:cNvSpPr/>
          <p:nvPr/>
        </p:nvSpPr>
        <p:spPr>
          <a:xfrm>
            <a:off x="6265545" y="483870"/>
            <a:ext cx="2798445" cy="1507490"/>
          </a:xfrm>
          <a:prstGeom prst="roundRect">
            <a:avLst/>
          </a:prstGeom>
          <a:gradFill>
            <a:gsLst>
              <a:gs pos="50000">
                <a:schemeClr val="accent5"/>
              </a:gs>
              <a:gs pos="0">
                <a:schemeClr val="accent5">
                  <a:lumMod val="25000"/>
                  <a:lumOff val="75000"/>
                </a:schemeClr>
              </a:gs>
              <a:gs pos="100000">
                <a:schemeClr val="accent5">
                  <a:lumMod val="85000"/>
                </a:schemeClr>
              </a:gs>
            </a:gsLst>
            <a:lin ang="5400000" scaled="1"/>
          </a:gradFill>
          <a:ln w="28575">
            <a:solidFill>
              <a:srgbClr val="F92557"/>
            </a:soli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2400">
                <a:solidFill>
                  <a:schemeClr val="tx1"/>
                </a:solidFill>
                <a:latin typeface="Times New Roman" panose="02020603050405020304" charset="0"/>
                <a:cs typeface="Times New Roman" panose="02020603050405020304" charset="0"/>
                <a:sym typeface="+mn-ea"/>
              </a:rPr>
              <a:t>Kevin and his parents, Mrs. hill, Mr. and Mrs. Green,</a:t>
            </a:r>
            <a:endParaRPr lang="en-US" altLang="zh-CN" sz="2400">
              <a:solidFill>
                <a:schemeClr val="tx1"/>
              </a:solidFill>
              <a:latin typeface="Times New Roman" panose="02020603050405020304" charset="0"/>
              <a:cs typeface="Times New Roman" panose="02020603050405020304" charset="0"/>
              <a:sym typeface="+mn-ea"/>
            </a:endParaRPr>
          </a:p>
          <a:p>
            <a:pPr lvl="0" algn="ctr">
              <a:buClrTx/>
              <a:buSzTx/>
              <a:buFontTx/>
            </a:pPr>
            <a:r>
              <a:rPr lang="en-US" altLang="zh-CN" sz="2400">
                <a:solidFill>
                  <a:schemeClr val="tx1"/>
                </a:solidFill>
                <a:latin typeface="Times New Roman" panose="02020603050405020304" charset="0"/>
                <a:cs typeface="Times New Roman" panose="02020603050405020304" charset="0"/>
                <a:sym typeface="+mn-ea"/>
              </a:rPr>
              <a:t>the man</a:t>
            </a:r>
            <a:endParaRPr lang="en-US" altLang="zh-CN" sz="2400">
              <a:solidFill>
                <a:schemeClr val="tx1"/>
              </a:solidFill>
              <a:latin typeface="Times New Roman" panose="02020603050405020304" charset="0"/>
              <a:cs typeface="Times New Roman" panose="02020603050405020304" charset="0"/>
              <a:sym typeface="+mn-ea"/>
            </a:endParaRPr>
          </a:p>
        </p:txBody>
      </p:sp>
      <p:sp>
        <p:nvSpPr>
          <p:cNvPr id="30" name="圆角矩形 29"/>
          <p:cNvSpPr/>
          <p:nvPr/>
        </p:nvSpPr>
        <p:spPr>
          <a:xfrm>
            <a:off x="6266180" y="2048510"/>
            <a:ext cx="2726055" cy="1247775"/>
          </a:xfrm>
          <a:prstGeom prst="roundRect">
            <a:avLst/>
          </a:prstGeom>
          <a:gradFill>
            <a:gsLst>
              <a:gs pos="50000">
                <a:schemeClr val="accent5"/>
              </a:gs>
              <a:gs pos="0">
                <a:schemeClr val="accent5">
                  <a:lumMod val="25000"/>
                  <a:lumOff val="75000"/>
                </a:schemeClr>
              </a:gs>
              <a:gs pos="100000">
                <a:schemeClr val="accent5">
                  <a:lumMod val="85000"/>
                </a:schemeClr>
              </a:gs>
            </a:gsLst>
            <a:lin ang="5400000" scaled="1"/>
          </a:gradFill>
          <a:ln w="28575">
            <a:solidFill>
              <a:srgbClr val="F92557"/>
            </a:soli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2400">
                <a:solidFill>
                  <a:schemeClr val="tx1"/>
                </a:solidFill>
                <a:latin typeface="Times New Roman" panose="02020603050405020304" charset="0"/>
                <a:cs typeface="Times New Roman" panose="02020603050405020304" charset="0"/>
                <a:sym typeface="+mn-ea"/>
              </a:rPr>
              <a:t>in Mr. and Mrs, Green’s house</a:t>
            </a:r>
            <a:endParaRPr lang="en-US" altLang="zh-CN" sz="2400">
              <a:solidFill>
                <a:schemeClr val="tx1"/>
              </a:solidFill>
              <a:latin typeface="Times New Roman" panose="02020603050405020304" charset="0"/>
              <a:cs typeface="Times New Roman" panose="02020603050405020304" charset="0"/>
              <a:sym typeface="+mn-ea"/>
            </a:endParaRPr>
          </a:p>
        </p:txBody>
      </p:sp>
      <p:sp>
        <p:nvSpPr>
          <p:cNvPr id="31" name="圆角矩形 30"/>
          <p:cNvSpPr/>
          <p:nvPr/>
        </p:nvSpPr>
        <p:spPr>
          <a:xfrm>
            <a:off x="5868670" y="3352800"/>
            <a:ext cx="3210560" cy="1557655"/>
          </a:xfrm>
          <a:prstGeom prst="roundRect">
            <a:avLst/>
          </a:prstGeom>
          <a:gradFill>
            <a:gsLst>
              <a:gs pos="50000">
                <a:schemeClr val="accent5"/>
              </a:gs>
              <a:gs pos="0">
                <a:schemeClr val="accent5">
                  <a:lumMod val="25000"/>
                  <a:lumOff val="75000"/>
                </a:schemeClr>
              </a:gs>
              <a:gs pos="100000">
                <a:schemeClr val="accent5">
                  <a:lumMod val="85000"/>
                </a:schemeClr>
              </a:gs>
            </a:gsLst>
            <a:lin ang="5400000" scaled="1"/>
          </a:gradFill>
          <a:ln w="28575">
            <a:solidFill>
              <a:srgbClr val="F92557"/>
            </a:soli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2400">
                <a:solidFill>
                  <a:schemeClr val="tx1"/>
                </a:solidFill>
                <a:latin typeface="Times New Roman" panose="02020603050405020304" charset="0"/>
                <a:cs typeface="Times New Roman" panose="02020603050405020304" charset="0"/>
                <a:sym typeface="+mn-ea"/>
              </a:rPr>
              <a:t>Kevin found the man jumped through an open window into Mr. and Mrs Green’s house. </a:t>
            </a:r>
            <a:endParaRPr lang="en-US" altLang="zh-CN" sz="2400">
              <a:solidFill>
                <a:schemeClr val="tx1"/>
              </a:solidFill>
              <a:latin typeface="Times New Roman" panose="02020603050405020304" charset="0"/>
              <a:cs typeface="Times New Roman" panose="02020603050405020304" charset="0"/>
              <a:sym typeface="+mn-ea"/>
            </a:endParaRPr>
          </a:p>
        </p:txBody>
      </p:sp>
      <p:sp>
        <p:nvSpPr>
          <p:cNvPr id="32" name="圆角矩形 31"/>
          <p:cNvSpPr/>
          <p:nvPr/>
        </p:nvSpPr>
        <p:spPr>
          <a:xfrm>
            <a:off x="323850" y="3358515"/>
            <a:ext cx="3401695" cy="1557655"/>
          </a:xfrm>
          <a:prstGeom prst="roundRect">
            <a:avLst/>
          </a:prstGeom>
          <a:gradFill>
            <a:gsLst>
              <a:gs pos="50000">
                <a:schemeClr val="accent5"/>
              </a:gs>
              <a:gs pos="0">
                <a:schemeClr val="accent5">
                  <a:lumMod val="25000"/>
                  <a:lumOff val="75000"/>
                </a:schemeClr>
              </a:gs>
              <a:gs pos="100000">
                <a:schemeClr val="accent5">
                  <a:lumMod val="85000"/>
                </a:schemeClr>
              </a:gs>
            </a:gsLst>
            <a:lin ang="5400000" scaled="1"/>
          </a:gradFill>
          <a:ln w="28575">
            <a:solidFill>
              <a:srgbClr val="F92557"/>
            </a:soli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2400">
                <a:solidFill>
                  <a:schemeClr val="tx1"/>
                </a:solidFill>
                <a:latin typeface="Times New Roman" panose="02020603050405020304" charset="0"/>
                <a:cs typeface="Times New Roman" panose="02020603050405020304" charset="0"/>
                <a:sym typeface="+mn-ea"/>
              </a:rPr>
              <a:t>Mrs. Hill was asleep. Kevin hoped something exciting would happen.</a:t>
            </a:r>
            <a:endParaRPr lang="en-US" altLang="zh-CN" sz="2400">
              <a:solidFill>
                <a:schemeClr val="tx1"/>
              </a:solidFill>
              <a:latin typeface="Times New Roman" panose="02020603050405020304" charset="0"/>
              <a:cs typeface="Times New Roman" panose="02020603050405020304" charset="0"/>
              <a:sym typeface="+mn-ea"/>
            </a:endParaRPr>
          </a:p>
        </p:txBody>
      </p:sp>
      <p:sp>
        <p:nvSpPr>
          <p:cNvPr id="33" name="圆角矩形 32"/>
          <p:cNvSpPr/>
          <p:nvPr/>
        </p:nvSpPr>
        <p:spPr>
          <a:xfrm>
            <a:off x="224155" y="1988185"/>
            <a:ext cx="4561205" cy="1229995"/>
          </a:xfrm>
          <a:prstGeom prst="roundRect">
            <a:avLst/>
          </a:prstGeom>
          <a:gradFill>
            <a:gsLst>
              <a:gs pos="50000">
                <a:schemeClr val="accent5"/>
              </a:gs>
              <a:gs pos="0">
                <a:schemeClr val="accent5">
                  <a:lumMod val="25000"/>
                  <a:lumOff val="75000"/>
                </a:schemeClr>
              </a:gs>
              <a:gs pos="100000">
                <a:schemeClr val="accent5">
                  <a:lumMod val="85000"/>
                </a:schemeClr>
              </a:gs>
            </a:gsLst>
            <a:lin ang="5400000" scaled="1"/>
          </a:gradFill>
          <a:ln w="28575">
            <a:solidFill>
              <a:srgbClr val="F92557"/>
            </a:soli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l">
              <a:buClrTx/>
              <a:buSzTx/>
              <a:buFontTx/>
            </a:pPr>
            <a:r>
              <a:rPr lang="en-US" altLang="zh-CN" sz="2400">
                <a:solidFill>
                  <a:schemeClr val="tx1"/>
                </a:solidFill>
                <a:latin typeface="Times New Roman" panose="02020603050405020304" charset="0"/>
                <a:cs typeface="Times New Roman" panose="02020603050405020304" charset="0"/>
                <a:sym typeface="+mn-ea"/>
              </a:rPr>
              <a:t>Kevin thought that the man might get away with whatever he wanted before the police arrived.</a:t>
            </a:r>
            <a:endParaRPr lang="en-US" altLang="zh-CN" sz="2400">
              <a:solidFill>
                <a:schemeClr val="tx1"/>
              </a:solidFill>
              <a:latin typeface="Times New Roman" panose="02020603050405020304" charset="0"/>
              <a:cs typeface="Times New Roman" panose="02020603050405020304" charset="0"/>
              <a:sym typeface="+mn-ea"/>
            </a:endParaRPr>
          </a:p>
        </p:txBody>
      </p:sp>
      <p:sp>
        <p:nvSpPr>
          <p:cNvPr id="34" name="圆角矩形 33"/>
          <p:cNvSpPr/>
          <p:nvPr/>
        </p:nvSpPr>
        <p:spPr>
          <a:xfrm>
            <a:off x="269875" y="709930"/>
            <a:ext cx="3210560" cy="1037590"/>
          </a:xfrm>
          <a:prstGeom prst="roundRect">
            <a:avLst/>
          </a:prstGeom>
          <a:gradFill>
            <a:gsLst>
              <a:gs pos="50000">
                <a:schemeClr val="accent5"/>
              </a:gs>
              <a:gs pos="0">
                <a:schemeClr val="accent5">
                  <a:lumMod val="25000"/>
                  <a:lumOff val="75000"/>
                </a:schemeClr>
              </a:gs>
              <a:gs pos="100000">
                <a:schemeClr val="accent5">
                  <a:lumMod val="85000"/>
                </a:schemeClr>
              </a:gs>
            </a:gsLst>
            <a:lin ang="5400000" scaled="1"/>
          </a:gradFill>
          <a:ln w="28575">
            <a:solidFill>
              <a:srgbClr val="F92557"/>
            </a:soli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2800">
                <a:solidFill>
                  <a:schemeClr val="tx1"/>
                </a:solidFill>
                <a:latin typeface="Times New Roman" panose="02020603050405020304" charset="0"/>
                <a:cs typeface="Times New Roman" panose="02020603050405020304" charset="0"/>
                <a:sym typeface="+mn-ea"/>
              </a:rPr>
              <a:t>Is the man a thief ?</a:t>
            </a:r>
            <a:endParaRPr lang="en-US" altLang="zh-CN" sz="2800">
              <a:solidFill>
                <a:schemeClr val="tx1"/>
              </a:solidFill>
              <a:latin typeface="Times New Roman" panose="02020603050405020304" charset="0"/>
              <a:cs typeface="Times New Roman" panose="02020603050405020304" charset="0"/>
              <a:sym typeface="+mn-ea"/>
            </a:endParaRPr>
          </a:p>
        </p:txBody>
      </p:sp>
      <p:pic>
        <p:nvPicPr>
          <p:cNvPr id="5124" name="图片 6" descr="logo横版 png"/>
          <p:cNvPicPr>
            <a:picLocks noChangeAspect="1"/>
          </p:cNvPicPr>
          <p:nvPr/>
        </p:nvPicPr>
        <p:blipFill>
          <a:blip r:embed="rId4"/>
          <a:stretch>
            <a:fillRect/>
          </a:stretch>
        </p:blipFill>
        <p:spPr>
          <a:xfrm>
            <a:off x="8277225" y="198755"/>
            <a:ext cx="608013" cy="642938"/>
          </a:xfrm>
          <a:prstGeom prst="rect">
            <a:avLst/>
          </a:prstGeom>
          <a:noFill/>
          <a:ln w="9525">
            <a:noFill/>
          </a:ln>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decel="50000" fill="hold">
                                          <p:stCondLst>
                                            <p:cond delay="0"/>
                                          </p:stCondLst>
                                        </p:cTn>
                                        <p:tgtEl>
                                          <p:spTgt spid="2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9"/>
                                        </p:tgtEl>
                                        <p:attrNameLst>
                                          <p:attrName>ppt_w</p:attrName>
                                        </p:attrNameLst>
                                      </p:cBhvr>
                                      <p:tavLst>
                                        <p:tav tm="0">
                                          <p:val>
                                            <p:strVal val="#ppt_w*.05"/>
                                          </p:val>
                                        </p:tav>
                                        <p:tav tm="100000">
                                          <p:val>
                                            <p:strVal val="#ppt_w"/>
                                          </p:val>
                                        </p:tav>
                                      </p:tavLst>
                                    </p:anim>
                                    <p:anim calcmode="lin" valueType="num">
                                      <p:cBhvr>
                                        <p:cTn id="10" dur="1000" fill="hold"/>
                                        <p:tgtEl>
                                          <p:spTgt spid="2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9"/>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decel="50000" fill="hold">
                                          <p:stCondLst>
                                            <p:cond delay="0"/>
                                          </p:stCondLst>
                                        </p:cTn>
                                        <p:tgtEl>
                                          <p:spTgt spid="30"/>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30"/>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30"/>
                                        </p:tgtEl>
                                        <p:attrNameLst>
                                          <p:attrName>ppt_w</p:attrName>
                                        </p:attrNameLst>
                                      </p:cBhvr>
                                      <p:tavLst>
                                        <p:tav tm="0">
                                          <p:val>
                                            <p:strVal val="#ppt_w*.05"/>
                                          </p:val>
                                        </p:tav>
                                        <p:tav tm="100000">
                                          <p:val>
                                            <p:strVal val="#ppt_w"/>
                                          </p:val>
                                        </p:tav>
                                      </p:tavLst>
                                    </p:anim>
                                    <p:anim calcmode="lin" valueType="num">
                                      <p:cBhvr>
                                        <p:cTn id="22" dur="1000" fill="hold"/>
                                        <p:tgtEl>
                                          <p:spTgt spid="30"/>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30"/>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30"/>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30"/>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30"/>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p:cTn id="31" dur="500" decel="50000" fill="hold">
                                          <p:stCondLst>
                                            <p:cond delay="0"/>
                                          </p:stCondLst>
                                        </p:cTn>
                                        <p:tgtEl>
                                          <p:spTgt spid="31"/>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31"/>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31"/>
                                        </p:tgtEl>
                                        <p:attrNameLst>
                                          <p:attrName>ppt_w</p:attrName>
                                        </p:attrNameLst>
                                      </p:cBhvr>
                                      <p:tavLst>
                                        <p:tav tm="0">
                                          <p:val>
                                            <p:strVal val="#ppt_w*.05"/>
                                          </p:val>
                                        </p:tav>
                                        <p:tav tm="100000">
                                          <p:val>
                                            <p:strVal val="#ppt_w"/>
                                          </p:val>
                                        </p:tav>
                                      </p:tavLst>
                                    </p:anim>
                                    <p:anim calcmode="lin" valueType="num">
                                      <p:cBhvr>
                                        <p:cTn id="34" dur="1000" fill="hold"/>
                                        <p:tgtEl>
                                          <p:spTgt spid="31"/>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31"/>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31"/>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31"/>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31"/>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p:cTn id="43" dur="500" decel="50000" fill="hold">
                                          <p:stCondLst>
                                            <p:cond delay="0"/>
                                          </p:stCondLst>
                                        </p:cTn>
                                        <p:tgtEl>
                                          <p:spTgt spid="32"/>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32"/>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32"/>
                                        </p:tgtEl>
                                        <p:attrNameLst>
                                          <p:attrName>ppt_w</p:attrName>
                                        </p:attrNameLst>
                                      </p:cBhvr>
                                      <p:tavLst>
                                        <p:tav tm="0">
                                          <p:val>
                                            <p:strVal val="#ppt_w*.05"/>
                                          </p:val>
                                        </p:tav>
                                        <p:tav tm="100000">
                                          <p:val>
                                            <p:strVal val="#ppt_w"/>
                                          </p:val>
                                        </p:tav>
                                      </p:tavLst>
                                    </p:anim>
                                    <p:anim calcmode="lin" valueType="num">
                                      <p:cBhvr>
                                        <p:cTn id="46" dur="1000" fill="hold"/>
                                        <p:tgtEl>
                                          <p:spTgt spid="32"/>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32"/>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32"/>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32"/>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32"/>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grpId="0" nodeType="click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decel="50000" fill="hold">
                                          <p:stCondLst>
                                            <p:cond delay="0"/>
                                          </p:stCondLst>
                                        </p:cTn>
                                        <p:tgtEl>
                                          <p:spTgt spid="33"/>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33"/>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33"/>
                                        </p:tgtEl>
                                        <p:attrNameLst>
                                          <p:attrName>ppt_w</p:attrName>
                                        </p:attrNameLst>
                                      </p:cBhvr>
                                      <p:tavLst>
                                        <p:tav tm="0">
                                          <p:val>
                                            <p:strVal val="#ppt_w*.05"/>
                                          </p:val>
                                        </p:tav>
                                        <p:tav tm="100000">
                                          <p:val>
                                            <p:strVal val="#ppt_w"/>
                                          </p:val>
                                        </p:tav>
                                      </p:tavLst>
                                    </p:anim>
                                    <p:anim calcmode="lin" valueType="num">
                                      <p:cBhvr>
                                        <p:cTn id="58" dur="1000" fill="hold"/>
                                        <p:tgtEl>
                                          <p:spTgt spid="33"/>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33"/>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33"/>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33"/>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33"/>
                                        </p:tgtEl>
                                      </p:cBhvr>
                                    </p:animEffect>
                                  </p:childTnLst>
                                </p:cTn>
                              </p:par>
                            </p:childTnLst>
                          </p:cTn>
                        </p:par>
                      </p:childTnLst>
                    </p:cTn>
                  </p:par>
                  <p:par>
                    <p:cTn id="63" fill="hold">
                      <p:stCondLst>
                        <p:cond delay="indefinite"/>
                      </p:stCondLst>
                      <p:childTnLst>
                        <p:par>
                          <p:cTn id="64" fill="hold">
                            <p:stCondLst>
                              <p:cond delay="0"/>
                            </p:stCondLst>
                            <p:childTnLst>
                              <p:par>
                                <p:cTn id="65" presetID="25" presetClass="entr" presetSubtype="0" fill="hold" grpId="0" nodeType="click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decel="50000" fill="hold">
                                          <p:stCondLst>
                                            <p:cond delay="0"/>
                                          </p:stCondLst>
                                        </p:cTn>
                                        <p:tgtEl>
                                          <p:spTgt spid="34"/>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34"/>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34"/>
                                        </p:tgtEl>
                                        <p:attrNameLst>
                                          <p:attrName>ppt_w</p:attrName>
                                        </p:attrNameLst>
                                      </p:cBhvr>
                                      <p:tavLst>
                                        <p:tav tm="0">
                                          <p:val>
                                            <p:strVal val="#ppt_w*.05"/>
                                          </p:val>
                                        </p:tav>
                                        <p:tav tm="100000">
                                          <p:val>
                                            <p:strVal val="#ppt_w"/>
                                          </p:val>
                                        </p:tav>
                                      </p:tavLst>
                                    </p:anim>
                                    <p:anim calcmode="lin" valueType="num">
                                      <p:cBhvr>
                                        <p:cTn id="70" dur="1000" fill="hold"/>
                                        <p:tgtEl>
                                          <p:spTgt spid="34"/>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34"/>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34"/>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34"/>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ldLvl="0" animBg="1"/>
      <p:bldP spid="29" grpId="1" animBg="1"/>
      <p:bldP spid="30" grpId="0" bldLvl="0" animBg="1"/>
      <p:bldP spid="30" grpId="1" animBg="1"/>
      <p:bldP spid="31" grpId="0" bldLvl="0" animBg="1"/>
      <p:bldP spid="31" grpId="1" animBg="1"/>
      <p:bldP spid="32" grpId="0" bldLvl="0" animBg="1"/>
      <p:bldP spid="32" grpId="1" animBg="1"/>
      <p:bldP spid="33" grpId="0" bldLvl="0" animBg="1"/>
      <p:bldP spid="33" grpId="1" animBg="1"/>
      <p:bldP spid="34" grpId="0" bldLvl="0" animBg="1"/>
      <p:bldP spid="34" grpId="1" animBg="1"/>
    </p:bld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 name="KSO_WM_DIAGRAM_VIRTUALLY_FRAME" val="{&quot;height&quot;:339.6,&quot;left&quot;:282.55,&quot;top&quot;:34.2,&quot;width&quot;:333.6}"/>
</p:tagLst>
</file>

<file path=ppt/tags/tag11.xml><?xml version="1.0" encoding="utf-8"?>
<p:tagLst xmlns:p="http://schemas.openxmlformats.org/presentationml/2006/main">
  <p:tag name="KSO_WM_BEAUTIFY_FLAG" val=""/>
  <p:tag name="KSO_WM_DIAGRAM_VIRTUALLY_FRAME" val="{&quot;height&quot;:339.6,&quot;left&quot;:282.55,&quot;top&quot;:34.2,&quot;width&quot;:333.6}"/>
</p:tagLst>
</file>

<file path=ppt/tags/tag12.xml><?xml version="1.0" encoding="utf-8"?>
<p:tagLst xmlns:p="http://schemas.openxmlformats.org/presentationml/2006/main">
  <p:tag name="KSO_WM_DIAGRAM_VIRTUALLY_FRAME" val="{&quot;height&quot;:339.6,&quot;left&quot;:282.55,&quot;top&quot;:34.2,&quot;width&quot;:333.6}"/>
</p:tagLst>
</file>

<file path=ppt/tags/tag13.xml><?xml version="1.0" encoding="utf-8"?>
<p:tagLst xmlns:p="http://schemas.openxmlformats.org/presentationml/2006/main">
  <p:tag name="KSO_WM_BEAUTIFY_FLAG" val=""/>
  <p:tag name="KSO_WM_DIAGRAM_VIRTUALLY_FRAME" val="{&quot;height&quot;:339.6,&quot;left&quot;:282.55,&quot;top&quot;:34.2,&quot;width&quot;:333.6}"/>
</p:tagLst>
</file>

<file path=ppt/tags/tag14.xml><?xml version="1.0" encoding="utf-8"?>
<p:tagLst xmlns:p="http://schemas.openxmlformats.org/presentationml/2006/main">
  <p:tag name="KSO_WM_BEAUTIFY_FLAG" val=""/>
  <p:tag name="KSO_WM_DIAGRAM_VIRTUALLY_FRAME" val="{&quot;height&quot;:339.6,&quot;left&quot;:282.55,&quot;top&quot;:34.2,&quot;width&quot;:333.6}"/>
</p:tagLst>
</file>

<file path=ppt/tags/tag15.xml><?xml version="1.0" encoding="utf-8"?>
<p:tagLst xmlns:p="http://schemas.openxmlformats.org/presentationml/2006/main">
  <p:tag name="KSO_WM_BEAUTIFY_FLAG" val=""/>
  <p:tag name="KSO_WM_DIAGRAM_VIRTUALLY_FRAME" val="{&quot;height&quot;:339.6,&quot;left&quot;:282.55,&quot;top&quot;:34.2,&quot;width&quot;:333.6}"/>
</p:tagLst>
</file>

<file path=ppt/tags/tag16.xml><?xml version="1.0" encoding="utf-8"?>
<p:tagLst xmlns:p="http://schemas.openxmlformats.org/presentationml/2006/main">
  <p:tag name="KSO_WM_DIAGRAM_VIRTUALLY_FRAME" val="{&quot;height&quot;:339.6,&quot;left&quot;:282.55,&quot;top&quot;:34.2,&quot;width&quot;:333.6}"/>
</p:tagLst>
</file>

<file path=ppt/tags/tag17.xml><?xml version="1.0" encoding="utf-8"?>
<p:tagLst xmlns:p="http://schemas.openxmlformats.org/presentationml/2006/main">
  <p:tag name="KSO_WM_BEAUTIFY_FLAG" val=""/>
  <p:tag name="KSO_WM_DIAGRAM_VIRTUALLY_FRAME" val="{&quot;height&quot;:339.6,&quot;left&quot;:282.55,&quot;top&quot;:34.2,&quot;width&quot;:333.6}"/>
</p:tagLst>
</file>

<file path=ppt/tags/tag18.xml><?xml version="1.0" encoding="utf-8"?>
<p:tagLst xmlns:p="http://schemas.openxmlformats.org/presentationml/2006/main">
  <p:tag name="KSO_WM_BEAUTIFY_FLAG" val=""/>
  <p:tag name="KSO_WM_DIAGRAM_VIRTUALLY_FRAME" val="{&quot;height&quot;:339.6,&quot;left&quot;:282.55,&quot;top&quot;:34.2,&quot;width&quot;:333.6}"/>
</p:tagLst>
</file>

<file path=ppt/tags/tag19.xml><?xml version="1.0" encoding="utf-8"?>
<p:tagLst xmlns:p="http://schemas.openxmlformats.org/presentationml/2006/main">
  <p:tag name="KSO_WM_BEAUTIFY_FLAG" val=""/>
  <p:tag name="KSO_WM_DIAGRAM_VIRTUALLY_FRAME" val="{&quot;height&quot;:339.6,&quot;left&quot;:282.55,&quot;top&quot;:34.2,&quot;width&quot;:333.6}"/>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DIAGRAM_VIRTUALLY_FRAME" val="{&quot;height&quot;:339.6,&quot;left&quot;:282.55,&quot;top&quot;:34.2,&quot;width&quot;:333.6}"/>
</p:tagLst>
</file>

<file path=ppt/tags/tag21.xml><?xml version="1.0" encoding="utf-8"?>
<p:tagLst xmlns:p="http://schemas.openxmlformats.org/presentationml/2006/main">
  <p:tag name="KSO_WM_BEAUTIFY_FLAG" val=""/>
  <p:tag name="KSO_WM_DIAGRAM_VIRTUALLY_FRAME" val="{&quot;height&quot;:339.6,&quot;left&quot;:282.55,&quot;top&quot;:34.2,&quot;width&quot;:333.6}"/>
</p:tagLst>
</file>

<file path=ppt/tags/tag22.xml><?xml version="1.0" encoding="utf-8"?>
<p:tagLst xmlns:p="http://schemas.openxmlformats.org/presentationml/2006/main">
  <p:tag name="KSO_WM_BEAUTIFY_FLAG" val=""/>
  <p:tag name="KSO_WM_DIAGRAM_VIRTUALLY_FRAME" val="{&quot;height&quot;:339.6,&quot;left&quot;:282.55,&quot;top&quot;:34.2,&quot;width&quot;:333.6}"/>
</p:tagLst>
</file>

<file path=ppt/tags/tag23.xml><?xml version="1.0" encoding="utf-8"?>
<p:tagLst xmlns:p="http://schemas.openxmlformats.org/presentationml/2006/main">
  <p:tag name="KSO_WM_BEAUTIFY_FLAG" val=""/>
  <p:tag name="KSO_WM_DIAGRAM_VIRTUALLY_FRAME" val="{&quot;height&quot;:339.6,&quot;left&quot;:282.55,&quot;top&quot;:34.2,&quot;width&quot;:333.6}"/>
</p:tagLst>
</file>

<file path=ppt/tags/tag24.xml><?xml version="1.0" encoding="utf-8"?>
<p:tagLst xmlns:p="http://schemas.openxmlformats.org/presentationml/2006/main">
  <p:tag name="KSO_WM_DIAGRAM_VIRTUALLY_FRAME" val="{&quot;height&quot;:339.6,&quot;left&quot;:282.55,&quot;top&quot;:34.2,&quot;width&quot;:333.6}"/>
</p:tagLst>
</file>

<file path=ppt/tags/tag25.xml><?xml version="1.0" encoding="utf-8"?>
<p:tagLst xmlns:p="http://schemas.openxmlformats.org/presentationml/2006/main">
  <p:tag name="KSO_WM_BEAUTIFY_FLAG" val=""/>
  <p:tag name="KSO_WM_DIAGRAM_VIRTUALLY_FRAME" val="{&quot;height&quot;:339.6,&quot;left&quot;:282.55,&quot;top&quot;:34.2,&quot;width&quot;:333.6}"/>
</p:tagLst>
</file>

<file path=ppt/tags/tag26.xml><?xml version="1.0" encoding="utf-8"?>
<p:tagLst xmlns:p="http://schemas.openxmlformats.org/presentationml/2006/main">
  <p:tag name="KSO_WM_BEAUTIFY_FLAG" val=""/>
  <p:tag name="KSO_WM_DIAGRAM_VIRTUALLY_FRAME" val="{&quot;height&quot;:339.6,&quot;left&quot;:282.55,&quot;top&quot;:34.2,&quot;width&quot;:333.6}"/>
</p:tagLst>
</file>

<file path=ppt/tags/tag27.xml><?xml version="1.0" encoding="utf-8"?>
<p:tagLst xmlns:p="http://schemas.openxmlformats.org/presentationml/2006/main">
  <p:tag name="KSO_WM_BEAUTIFY_FLAG" val=""/>
  <p:tag name="KSO_WM_DIAGRAM_VIRTUALLY_FRAME" val="{&quot;height&quot;:339.6,&quot;left&quot;:282.55,&quot;top&quot;:34.2,&quot;width&quot;:333.6}"/>
</p:tagLst>
</file>

<file path=ppt/tags/tag28.xml><?xml version="1.0" encoding="utf-8"?>
<p:tagLst xmlns:p="http://schemas.openxmlformats.org/presentationml/2006/main">
  <p:tag name="KSO_WM_DIAGRAM_VIRTUALLY_FRAME" val="{&quot;height&quot;:339.6,&quot;left&quot;:282.55,&quot;top&quot;:34.2,&quot;width&quot;:333.6}"/>
</p:tagLst>
</file>

<file path=ppt/tags/tag29.xml><?xml version="1.0" encoding="utf-8"?>
<p:tagLst xmlns:p="http://schemas.openxmlformats.org/presentationml/2006/main">
  <p:tag name="KSO_WM_BEAUTIFY_FLAG" val=""/>
  <p:tag name="KSO_WM_DIAGRAM_VIRTUALLY_FRAME" val="{&quot;height&quot;:339.6,&quot;left&quot;:282.55,&quot;top&quot;:34.2,&quot;width&quot;:333.6}"/>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 name="KSO_WM_DIAGRAM_VIRTUALLY_FRAME" val="{&quot;height&quot;:339.6,&quot;left&quot;:282.55,&quot;top&quot;:34.2,&quot;width&quot;:333.6}"/>
</p:tagLst>
</file>

<file path=ppt/tags/tag31.xml><?xml version="1.0" encoding="utf-8"?>
<p:tagLst xmlns:p="http://schemas.openxmlformats.org/presentationml/2006/main">
  <p:tag name="KSO_WM_BEAUTIFY_FLAG" val=""/>
  <p:tag name="KSO_WM_DIAGRAM_VIRTUALLY_FRAME" val="{&quot;height&quot;:339.6,&quot;left&quot;:282.55,&quot;top&quot;:34.2,&quot;width&quot;:333.6}"/>
</p:tagLst>
</file>

<file path=ppt/tags/tag32.xml><?xml version="1.0" encoding="utf-8"?>
<p:tagLst xmlns:p="http://schemas.openxmlformats.org/presentationml/2006/main">
  <p:tag name="KSO_WM_DIAGRAM_VIRTUALLY_FRAME" val="{&quot;height&quot;:339.6,&quot;left&quot;:282.55,&quot;top&quot;:34.2,&quot;width&quot;:333.6}"/>
</p:tagLst>
</file>

<file path=ppt/tags/tag33.xml><?xml version="1.0" encoding="utf-8"?>
<p:tagLst xmlns:p="http://schemas.openxmlformats.org/presentationml/2006/main">
  <p:tag name="KSO_WM_BEAUTIFY_FLAG" val=""/>
  <p:tag name="KSO_WM_DIAGRAM_VIRTUALLY_FRAME" val="{&quot;height&quot;:339.6,&quot;left&quot;:282.55,&quot;top&quot;:34.2,&quot;width&quot;:333.6}"/>
</p:tagLst>
</file>

<file path=ppt/tags/tag34.xml><?xml version="1.0" encoding="utf-8"?>
<p:tagLst xmlns:p="http://schemas.openxmlformats.org/presentationml/2006/main">
  <p:tag name="KSO_WM_BEAUTIFY_FLAG" val=""/>
  <p:tag name="KSO_WM_DIAGRAM_VIRTUALLY_FRAME" val="{&quot;height&quot;:339.6,&quot;left&quot;:282.55,&quot;top&quot;:34.2,&quot;width&quot;:333.6}"/>
</p:tagLst>
</file>

<file path=ppt/tags/tag35.xml><?xml version="1.0" encoding="utf-8"?>
<p:tagLst xmlns:p="http://schemas.openxmlformats.org/presentationml/2006/main">
  <p:tag name="KSO_WM_BEAUTIFY_FLAG" val=""/>
  <p:tag name="KSO_WM_DIAGRAM_VIRTUALLY_FRAME" val="{&quot;height&quot;:339.6,&quot;left&quot;:282.55,&quot;top&quot;:34.2,&quot;width&quot;:333.6}"/>
</p:tagLst>
</file>

<file path=ppt/tags/tag36.xml><?xml version="1.0" encoding="utf-8"?>
<p:tagLst xmlns:p="http://schemas.openxmlformats.org/presentationml/2006/main">
  <p:tag name="KSO_WM_DIAGRAM_VIRTUALLY_FRAME" val="{&quot;height&quot;:339.6,&quot;left&quot;:282.55,&quot;top&quot;:34.2,&quot;width&quot;:333.6}"/>
</p:tagLst>
</file>

<file path=ppt/tags/tag37.xml><?xml version="1.0" encoding="utf-8"?>
<p:tagLst xmlns:p="http://schemas.openxmlformats.org/presentationml/2006/main">
  <p:tag name="KSO_WM_DIAGRAM_VIRTUALLY_FRAME" val="{&quot;height&quot;:339.6,&quot;left&quot;:282.55,&quot;top&quot;:34.2,&quot;width&quot;:333.6}"/>
</p:tagLst>
</file>

<file path=ppt/tags/tag38.xml><?xml version="1.0" encoding="utf-8"?>
<p:tagLst xmlns:p="http://schemas.openxmlformats.org/presentationml/2006/main">
  <p:tag name="KSO_WM_DIAGRAM_VIRTUALLY_FRAME" val="{&quot;height&quot;:339.6,&quot;left&quot;:282.55,&quot;top&quot;:34.2,&quot;width&quot;:333.6}"/>
</p:tagLst>
</file>

<file path=ppt/tags/tag39.xml><?xml version="1.0" encoding="utf-8"?>
<p:tagLst xmlns:p="http://schemas.openxmlformats.org/presentationml/2006/main">
  <p:tag name="KSO_WM_DIAGRAM_VIRTUALLY_FRAME" val="{&quot;height&quot;:339.6,&quot;left&quot;:282.55,&quot;top&quot;:34.2,&quot;width&quot;:333.6}"/>
</p:tagLst>
</file>

<file path=ppt/tags/tag4.xml><?xml version="1.0" encoding="utf-8"?>
<p:tagLst xmlns:p="http://schemas.openxmlformats.org/presentationml/2006/main">
  <p:tag name="KSO_WM_DIAGRAM_VIRTUALLY_FRAME" val="{&quot;height&quot;:339.6,&quot;left&quot;:282.55,&quot;top&quot;:34.2,&quot;width&quot;:333.6}"/>
</p:tagLst>
</file>

<file path=ppt/tags/tag40.xml><?xml version="1.0" encoding="utf-8"?>
<p:tagLst xmlns:p="http://schemas.openxmlformats.org/presentationml/2006/main">
  <p:tag name="KSO_WM_DIAGRAM_VIRTUALLY_FRAME" val="{&quot;height&quot;:339.6,&quot;left&quot;:282.55,&quot;top&quot;:34.2,&quot;width&quot;:333.6}"/>
</p:tagLst>
</file>

<file path=ppt/tags/tag41.xml><?xml version="1.0" encoding="utf-8"?>
<p:tagLst xmlns:p="http://schemas.openxmlformats.org/presentationml/2006/main">
  <p:tag name="KSO_WM_DIAGRAM_VIRTUALLY_FRAME" val="{&quot;height&quot;:339.6,&quot;left&quot;:282.55,&quot;top&quot;:34.2,&quot;width&quot;:333.6}"/>
</p:tagLst>
</file>

<file path=ppt/tags/tag42.xml><?xml version="1.0" encoding="utf-8"?>
<p:tagLst xmlns:p="http://schemas.openxmlformats.org/presentationml/2006/main">
  <p:tag name="KSO_WM_DIAGRAM_VIRTUALLY_FRAME" val="{&quot;height&quot;:339.6,&quot;left&quot;:282.55,&quot;top&quot;:34.2,&quot;width&quot;:333.6}"/>
</p:tagLst>
</file>

<file path=ppt/tags/tag43.xml><?xml version="1.0" encoding="utf-8"?>
<p:tagLst xmlns:p="http://schemas.openxmlformats.org/presentationml/2006/main">
  <p:tag name="KSO_WM_DIAGRAM_VIRTUALLY_FRAME" val="{&quot;height&quot;:339.6,&quot;left&quot;:282.55,&quot;top&quot;:34.2,&quot;width&quot;:333.6}"/>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 name="KSO_WM_DIAGRAM_VIRTUALLY_FRAME" val="{&quot;height&quot;:339.6,&quot;left&quot;:282.55,&quot;top&quot;:34.2,&quot;width&quot;:333.6}"/>
</p:tagLst>
</file>

<file path=ppt/tags/tag50.xml><?xml version="1.0" encoding="utf-8"?>
<p:tagLst xmlns:p="http://schemas.openxmlformats.org/presentationml/2006/main">
  <p:tag name="KSO_WM_DIAGRAM_VIRTUALLY_FRAME" val="{&quot;height&quot;:339.6,&quot;left&quot;:282.55,&quot;top&quot;:34.2,&quot;width&quot;:333.6}"/>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DIAGRAM_VIRTUALLY_FRAME" val="{&quot;height&quot;:339.6,&quot;left&quot;:282.55,&quot;top&quot;:34.2,&quot;width&quot;:333.6}"/>
</p:tagLst>
</file>

<file path=ppt/tags/tag58.xml><?xml version="1.0" encoding="utf-8"?>
<p:tagLst xmlns:p="http://schemas.openxmlformats.org/presentationml/2006/main">
  <p:tag name="KSO_WM_DIAGRAM_VIRTUALLY_FRAME" val="{&quot;height&quot;:250.15,&quot;left&quot;:24.5,&quot;top&quot;:42.6,&quot;width&quot;:669.8}"/>
</p:tagLst>
</file>

<file path=ppt/tags/tag59.xml><?xml version="1.0" encoding="utf-8"?>
<p:tagLst xmlns:p="http://schemas.openxmlformats.org/presentationml/2006/main">
  <p:tag name="KSO_WM_DIAGRAM_VIRTUALLY_FRAME" val="{&quot;height&quot;:250.15,&quot;left&quot;:24.5,&quot;top&quot;:42.6,&quot;width&quot;:669.8}"/>
</p:tagLst>
</file>

<file path=ppt/tags/tag6.xml><?xml version="1.0" encoding="utf-8"?>
<p:tagLst xmlns:p="http://schemas.openxmlformats.org/presentationml/2006/main">
  <p:tag name="KSO_WM_BEAUTIFY_FLAG" val=""/>
  <p:tag name="KSO_WM_DIAGRAM_VIRTUALLY_FRAME" val="{&quot;height&quot;:339.6,&quot;left&quot;:282.55,&quot;top&quot;:34.2,&quot;width&quot;:333.6}"/>
</p:tagLst>
</file>

<file path=ppt/tags/tag60.xml><?xml version="1.0" encoding="utf-8"?>
<p:tagLst xmlns:p="http://schemas.openxmlformats.org/presentationml/2006/main">
  <p:tag name="KSO_WM_DIAGRAM_VIRTUALLY_FRAME" val="{&quot;height&quot;:250.15,&quot;left&quot;:24.5,&quot;top&quot;:42.6,&quot;width&quot;:669.8}"/>
</p:tagLst>
</file>

<file path=ppt/tags/tag61.xml><?xml version="1.0" encoding="utf-8"?>
<p:tagLst xmlns:p="http://schemas.openxmlformats.org/presentationml/2006/main">
  <p:tag name="KSO_WM_DIAGRAM_VIRTUALLY_FRAME" val="{&quot;height&quot;:250.15,&quot;left&quot;:24.5,&quot;top&quot;:42.6,&quot;width&quot;:669.8}"/>
</p:tagLst>
</file>

<file path=ppt/tags/tag62.xml><?xml version="1.0" encoding="utf-8"?>
<p:tagLst xmlns:p="http://schemas.openxmlformats.org/presentationml/2006/main">
  <p:tag name="KSO_WM_DIAGRAM_VIRTUALLY_FRAME" val="{&quot;height&quot;:250.15,&quot;left&quot;:24.5,&quot;top&quot;:42.6,&quot;width&quot;:669.8}"/>
</p:tagLst>
</file>

<file path=ppt/tags/tag63.xml><?xml version="1.0" encoding="utf-8"?>
<p:tagLst xmlns:p="http://schemas.openxmlformats.org/presentationml/2006/main">
  <p:tag name="KSO_WM_DIAGRAM_VIRTUALLY_FRAME" val="{&quot;height&quot;:250.15,&quot;left&quot;:24.5,&quot;top&quot;:42.6,&quot;width&quot;:669.8}"/>
</p:tagLst>
</file>

<file path=ppt/tags/tag64.xml><?xml version="1.0" encoding="utf-8"?>
<p:tagLst xmlns:p="http://schemas.openxmlformats.org/presentationml/2006/main">
  <p:tag name="KSO_WM_DIAGRAM_VIRTUALLY_FRAME" val="{&quot;height&quot;:250.15,&quot;left&quot;:24.5,&quot;top&quot;:42.6,&quot;width&quot;:669.8}"/>
</p:tagLst>
</file>

<file path=ppt/tags/tag65.xml><?xml version="1.0" encoding="utf-8"?>
<p:tagLst xmlns:p="http://schemas.openxmlformats.org/presentationml/2006/main">
  <p:tag name="KSO_WM_DIAGRAM_VIRTUALLY_FRAME" val="{&quot;height&quot;:250.15,&quot;left&quot;:24.5,&quot;top&quot;:42.6,&quot;width&quot;:669.8}"/>
</p:tagLst>
</file>

<file path=ppt/tags/tag66.xml><?xml version="1.0" encoding="utf-8"?>
<p:tagLst xmlns:p="http://schemas.openxmlformats.org/presentationml/2006/main">
  <p:tag name="KSO_WM_DIAGRAM_VIRTUALLY_FRAME" val="{&quot;height&quot;:250.15,&quot;left&quot;:24.5,&quot;top&quot;:42.6,&quot;width&quot;:669.8}"/>
</p:tagLst>
</file>

<file path=ppt/tags/tag67.xml><?xml version="1.0" encoding="utf-8"?>
<p:tagLst xmlns:p="http://schemas.openxmlformats.org/presentationml/2006/main">
  <p:tag name="KSO_WM_DIAGRAM_VIRTUALLY_FRAME" val="{&quot;height&quot;:250.15,&quot;left&quot;:24.5,&quot;top&quot;:42.6,&quot;width&quot;:669.8}"/>
</p:tagLst>
</file>

<file path=ppt/tags/tag68.xml><?xml version="1.0" encoding="utf-8"?>
<p:tagLst xmlns:p="http://schemas.openxmlformats.org/presentationml/2006/main">
  <p:tag name="KSO_WM_DIAGRAM_VIRTUALLY_FRAME" val="{&quot;height&quot;:250.15,&quot;left&quot;:24.5,&quot;top&quot;:42.6,&quot;width&quot;:669.8}"/>
</p:tagLst>
</file>

<file path=ppt/tags/tag69.xml><?xml version="1.0" encoding="utf-8"?>
<p:tagLst xmlns:p="http://schemas.openxmlformats.org/presentationml/2006/main">
  <p:tag name="KSO_WM_DIAGRAM_VIRTUALLY_FRAME" val="{&quot;height&quot;:250.15,&quot;left&quot;:24.5,&quot;top&quot;:42.6,&quot;width&quot;:669.8}"/>
</p:tagLst>
</file>

<file path=ppt/tags/tag7.xml><?xml version="1.0" encoding="utf-8"?>
<p:tagLst xmlns:p="http://schemas.openxmlformats.org/presentationml/2006/main">
  <p:tag name="KSO_WM_BEAUTIFY_FLAG" val=""/>
  <p:tag name="KSO_WM_DIAGRAM_VIRTUALLY_FRAME" val="{&quot;height&quot;:339.6,&quot;left&quot;:282.55,&quot;top&quot;:34.2,&quot;width&quot;:333.6}"/>
</p:tagLst>
</file>

<file path=ppt/tags/tag70.xml><?xml version="1.0" encoding="utf-8"?>
<p:tagLst xmlns:p="http://schemas.openxmlformats.org/presentationml/2006/main">
  <p:tag name="KSO_WM_DIAGRAM_VIRTUALLY_FRAME" val="{&quot;height&quot;:250.15,&quot;left&quot;:24.5,&quot;top&quot;:42.6,&quot;width&quot;:669.8}"/>
</p:tagLst>
</file>

<file path=ppt/tags/tag71.xml><?xml version="1.0" encoding="utf-8"?>
<p:tagLst xmlns:p="http://schemas.openxmlformats.org/presentationml/2006/main">
  <p:tag name="KSO_WM_DIAGRAM_VIRTUALLY_FRAME" val="{&quot;height&quot;:250.15,&quot;left&quot;:24.5,&quot;top&quot;:42.6,&quot;width&quot;:669.8}"/>
</p:tagLst>
</file>

<file path=ppt/tags/tag72.xml><?xml version="1.0" encoding="utf-8"?>
<p:tagLst xmlns:p="http://schemas.openxmlformats.org/presentationml/2006/main">
  <p:tag name="KSO_WM_DIAGRAM_VIRTUALLY_FRAME" val="{&quot;height&quot;:250.15,&quot;left&quot;:24.5,&quot;top&quot;:42.6,&quot;width&quot;:669.8}"/>
</p:tagLst>
</file>

<file path=ppt/tags/tag73.xml><?xml version="1.0" encoding="utf-8"?>
<p:tagLst xmlns:p="http://schemas.openxmlformats.org/presentationml/2006/main">
  <p:tag name="KSO_WM_DIAGRAM_VIRTUALLY_FRAME" val="{&quot;height&quot;:250.15,&quot;left&quot;:24.5,&quot;top&quot;:42.6,&quot;width&quot;:669.8}"/>
</p:tagLst>
</file>

<file path=ppt/tags/tag74.xml><?xml version="1.0" encoding="utf-8"?>
<p:tagLst xmlns:p="http://schemas.openxmlformats.org/presentationml/2006/main">
  <p:tag name="KSO_WM_DIAGRAM_VIRTUALLY_FRAME" val="{&quot;height&quot;:250.15,&quot;left&quot;:24.5,&quot;top&quot;:42.6,&quot;width&quot;:669.8}"/>
</p:tagLst>
</file>

<file path=ppt/tags/tag75.xml><?xml version="1.0" encoding="utf-8"?>
<p:tagLst xmlns:p="http://schemas.openxmlformats.org/presentationml/2006/main">
  <p:tag name="KSO_WM_DIAGRAM_VIRTUALLY_FRAME" val="{&quot;height&quot;:250.15,&quot;left&quot;:24.5,&quot;top&quot;:42.6,&quot;width&quot;:669.8}"/>
</p:tagLst>
</file>

<file path=ppt/tags/tag76.xml><?xml version="1.0" encoding="utf-8"?>
<p:tagLst xmlns:p="http://schemas.openxmlformats.org/presentationml/2006/main">
  <p:tag name="KSO_WM_DIAGRAM_VIRTUALLY_FRAME" val="{&quot;height&quot;:250.15,&quot;left&quot;:24.5,&quot;top&quot;:42.6,&quot;width&quot;:669.8}"/>
</p:tagLst>
</file>

<file path=ppt/tags/tag77.xml><?xml version="1.0" encoding="utf-8"?>
<p:tagLst xmlns:p="http://schemas.openxmlformats.org/presentationml/2006/main">
  <p:tag name="KSO_WM_DIAGRAM_VIRTUALLY_FRAME" val="{&quot;height&quot;:250.15,&quot;left&quot;:24.5,&quot;top&quot;:42.6,&quot;width&quot;:669.8}"/>
</p:tagLst>
</file>

<file path=ppt/tags/tag78.xml><?xml version="1.0" encoding="utf-8"?>
<p:tagLst xmlns:p="http://schemas.openxmlformats.org/presentationml/2006/main">
  <p:tag name="KSO_WM_DIAGRAM_VIRTUALLY_FRAME" val="{&quot;height&quot;:250.15,&quot;left&quot;:24.5,&quot;top&quot;:42.6,&quot;width&quot;:669.8}"/>
</p:tagLst>
</file>

<file path=ppt/tags/tag79.xml><?xml version="1.0" encoding="utf-8"?>
<p:tagLst xmlns:p="http://schemas.openxmlformats.org/presentationml/2006/main">
  <p:tag name="KSO_WM_DIAGRAM_VIRTUALLY_FRAME" val="{&quot;height&quot;:250.15,&quot;left&quot;:24.5,&quot;top&quot;:42.6,&quot;width&quot;:669.8}"/>
</p:tagLst>
</file>

<file path=ppt/tags/tag8.xml><?xml version="1.0" encoding="utf-8"?>
<p:tagLst xmlns:p="http://schemas.openxmlformats.org/presentationml/2006/main">
  <p:tag name="KSO_WM_DIAGRAM_VIRTUALLY_FRAME" val="{&quot;height&quot;:339.6,&quot;left&quot;:282.55,&quot;top&quot;:34.2,&quot;width&quot;:333.6}"/>
</p:tagLst>
</file>

<file path=ppt/tags/tag80.xml><?xml version="1.0" encoding="utf-8"?>
<p:tagLst xmlns:p="http://schemas.openxmlformats.org/presentationml/2006/main">
  <p:tag name="KSO_WM_DIAGRAM_VIRTUALLY_FRAME" val="{&quot;height&quot;:250.15,&quot;left&quot;:24.5,&quot;top&quot;:42.6,&quot;width&quot;:669.8}"/>
</p:tagLst>
</file>

<file path=ppt/tags/tag81.xml><?xml version="1.0" encoding="utf-8"?>
<p:tagLst xmlns:p="http://schemas.openxmlformats.org/presentationml/2006/main">
  <p:tag name="KSO_WM_DIAGRAM_VIRTUALLY_FRAME" val="{&quot;height&quot;:250.15,&quot;left&quot;:24.5,&quot;top&quot;:42.6,&quot;width&quot;:669.8}"/>
</p:tagLst>
</file>

<file path=ppt/tags/tag82.xml><?xml version="1.0" encoding="utf-8"?>
<p:tagLst xmlns:p="http://schemas.openxmlformats.org/presentationml/2006/main">
  <p:tag name="KSO_WM_DIAGRAM_VIRTUALLY_FRAME" val="{&quot;height&quot;:250.15,&quot;left&quot;:24.5,&quot;top&quot;:42.6,&quot;width&quot;:669.8}"/>
</p:tagLst>
</file>

<file path=ppt/tags/tag83.xml><?xml version="1.0" encoding="utf-8"?>
<p:tagLst xmlns:p="http://schemas.openxmlformats.org/presentationml/2006/main">
  <p:tag name="KSO_WM_DIAGRAM_VIRTUALLY_FRAME" val="{&quot;height&quot;:250.15,&quot;left&quot;:24.5,&quot;top&quot;:42.6,&quot;width&quot;:669.8}"/>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 name="KSO_WM_DIAGRAM_VIRTUALLY_FRAME" val="{&quot;height&quot;:339.6,&quot;left&quot;:282.55,&quot;top&quot;:34.2,&quot;width&quot;:333.6}"/>
</p:tagLst>
</file>

<file path=ppt/tags/tag90.xml><?xml version="1.0" encoding="utf-8"?>
<p:tagLst xmlns:p="http://schemas.openxmlformats.org/presentationml/2006/main">
  <p:tag name="KSO_WM_DIAGRAM_VIRTUALLY_FRAME" val="{&quot;height&quot;:339.6,&quot;left&quot;:282.55,&quot;top&quot;:34.2,&quot;width&quot;:333.6}"/>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DIAGRAM_VIRTUALLY_FRAME" val="{&quot;height&quot;:339.6,&quot;left&quot;:282.55,&quot;top&quot;:34.2,&quot;width&quot;:333.6}"/>
</p:tagLst>
</file>

<file path=ppt/theme/theme1.xml><?xml version="1.0" encoding="utf-8"?>
<a:theme xmlns:a="http://schemas.openxmlformats.org/drawingml/2006/main" name="2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7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8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9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0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1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2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17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18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20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23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4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24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26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25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29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4.xml><?xml version="1.0" encoding="utf-8"?>
<a:theme xmlns:a="http://schemas.openxmlformats.org/drawingml/2006/main" name="30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5.xml><?xml version="1.0" encoding="utf-8"?>
<a:theme xmlns:a="http://schemas.openxmlformats.org/drawingml/2006/main" name="31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6.xml><?xml version="1.0" encoding="utf-8"?>
<a:theme xmlns:a="http://schemas.openxmlformats.org/drawingml/2006/main" name="33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7.xml><?xml version="1.0" encoding="utf-8"?>
<a:theme xmlns:a="http://schemas.openxmlformats.org/drawingml/2006/main" name="37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8.xml><?xml version="1.0" encoding="utf-8"?>
<a:theme xmlns:a="http://schemas.openxmlformats.org/drawingml/2006/main" name="42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9.xml><?xml version="1.0" encoding="utf-8"?>
<a:theme xmlns:a="http://schemas.openxmlformats.org/drawingml/2006/main" name="44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0.xml><?xml version="1.0" encoding="utf-8"?>
<a:theme xmlns:a="http://schemas.openxmlformats.org/drawingml/2006/main" name="45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1.xml><?xml version="1.0" encoding="utf-8"?>
<a:theme xmlns:a="http://schemas.openxmlformats.org/drawingml/2006/main" name="22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2.xml><?xml version="1.0" encoding="utf-8"?>
<a:theme xmlns:a="http://schemas.openxmlformats.org/drawingml/2006/main" name="43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3.xml><?xml version="1.0" encoding="utf-8"?>
<a:theme xmlns:a="http://schemas.openxmlformats.org/drawingml/2006/main" name="46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4.xml><?xml version="1.0" encoding="utf-8"?>
<a:theme xmlns:a="http://schemas.openxmlformats.org/drawingml/2006/main" name="47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5.xml><?xml version="1.0" encoding="utf-8"?>
<a:theme xmlns:a="http://schemas.openxmlformats.org/drawingml/2006/main" name="48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6.xml><?xml version="1.0" encoding="utf-8"?>
<a:theme xmlns:a="http://schemas.openxmlformats.org/drawingml/2006/main" name="49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7.xml><?xml version="1.0" encoding="utf-8"?>
<a:theme xmlns:a="http://schemas.openxmlformats.org/drawingml/2006/main" name="52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8.xml><?xml version="1.0" encoding="utf-8"?>
<a:theme xmlns:a="http://schemas.openxmlformats.org/drawingml/2006/main" name="53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9.xml><?xml version="1.0" encoding="utf-8"?>
<a:theme xmlns:a="http://schemas.openxmlformats.org/drawingml/2006/main" name="54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0.xml><?xml version="1.0" encoding="utf-8"?>
<a:theme xmlns:a="http://schemas.openxmlformats.org/drawingml/2006/main" name="55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1.xml><?xml version="1.0" encoding="utf-8"?>
<a:theme xmlns:a="http://schemas.openxmlformats.org/drawingml/2006/main" name="50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2.xml><?xml version="1.0" encoding="utf-8"?>
<a:theme xmlns:a="http://schemas.openxmlformats.org/drawingml/2006/main" name="21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3.xml><?xml version="1.0" encoding="utf-8"?>
<a:theme xmlns:a="http://schemas.openxmlformats.org/drawingml/2006/main" name="28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4.xml><?xml version="1.0" encoding="utf-8"?>
<a:theme xmlns:a="http://schemas.openxmlformats.org/drawingml/2006/main" name="32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5.xml><?xml version="1.0" encoding="utf-8"?>
<a:theme xmlns:a="http://schemas.openxmlformats.org/drawingml/2006/main" name="13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6.xml><?xml version="1.0" encoding="utf-8"?>
<a:theme xmlns:a="http://schemas.openxmlformats.org/drawingml/2006/main" name="34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9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5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19798</Words>
  <Application>WPS 演示</Application>
  <PresentationFormat>全屏显示(16:9)</PresentationFormat>
  <Paragraphs>633</Paragraphs>
  <Slides>45</Slides>
  <Notes>0</Notes>
  <HiddenSlides>0</HiddenSlides>
  <MMClips>0</MMClips>
  <ScaleCrop>false</ScaleCrop>
  <HeadingPairs>
    <vt:vector size="6" baseType="variant">
      <vt:variant>
        <vt:lpstr>已用的字体</vt:lpstr>
      </vt:variant>
      <vt:variant>
        <vt:i4>12</vt:i4>
      </vt:variant>
      <vt:variant>
        <vt:lpstr>主题</vt:lpstr>
      </vt:variant>
      <vt:variant>
        <vt:i4>46</vt:i4>
      </vt:variant>
      <vt:variant>
        <vt:lpstr>幻灯片标题</vt:lpstr>
      </vt:variant>
      <vt:variant>
        <vt:i4>45</vt:i4>
      </vt:variant>
    </vt:vector>
  </HeadingPairs>
  <TitlesOfParts>
    <vt:vector size="103" baseType="lpstr">
      <vt:lpstr>Arial</vt:lpstr>
      <vt:lpstr>宋体</vt:lpstr>
      <vt:lpstr>Wingdings</vt:lpstr>
      <vt:lpstr>楷体</vt:lpstr>
      <vt:lpstr>Times New Roman</vt:lpstr>
      <vt:lpstr>微软雅黑</vt:lpstr>
      <vt:lpstr>Times New Roman</vt:lpstr>
      <vt:lpstr>Calibri</vt:lpstr>
      <vt:lpstr>Arial Unicode MS</vt:lpstr>
      <vt:lpstr>HelveticaNeue</vt:lpstr>
      <vt:lpstr>华文新魏</vt:lpstr>
      <vt:lpstr>Segoe Print</vt:lpstr>
      <vt:lpstr>2_unioffice Theme</vt:lpstr>
      <vt:lpstr>14_unioffice Theme</vt:lpstr>
      <vt:lpstr>3_unioffice Theme</vt:lpstr>
      <vt:lpstr>4_unioffice Theme</vt:lpstr>
      <vt:lpstr>5_unioffice Theme</vt:lpstr>
      <vt:lpstr>19_unioffice Theme</vt:lpstr>
      <vt:lpstr>6_unioffice Theme</vt:lpstr>
      <vt:lpstr>1_unioffice Theme</vt:lpstr>
      <vt:lpstr>15_unioffice Theme</vt:lpstr>
      <vt:lpstr>7_unioffice Theme</vt:lpstr>
      <vt:lpstr>8_unioffice Theme</vt:lpstr>
      <vt:lpstr>9_unioffice Theme</vt:lpstr>
      <vt:lpstr>10_unioffice Theme</vt:lpstr>
      <vt:lpstr>11_unioffice Theme</vt:lpstr>
      <vt:lpstr>12_unioffice Theme</vt:lpstr>
      <vt:lpstr>17_unioffice Theme</vt:lpstr>
      <vt:lpstr>18_unioffice Theme</vt:lpstr>
      <vt:lpstr>20_unioffice Theme</vt:lpstr>
      <vt:lpstr>23_unioffice Theme</vt:lpstr>
      <vt:lpstr>24_unioffice Theme</vt:lpstr>
      <vt:lpstr>26_unioffice Theme</vt:lpstr>
      <vt:lpstr>25_unioffice Theme</vt:lpstr>
      <vt:lpstr>29_unioffice Theme</vt:lpstr>
      <vt:lpstr>30_unioffice Theme</vt:lpstr>
      <vt:lpstr>31_unioffice Theme</vt:lpstr>
      <vt:lpstr>33_unioffice Theme</vt:lpstr>
      <vt:lpstr>37_unioffice Theme</vt:lpstr>
      <vt:lpstr>42_unioffice Theme</vt:lpstr>
      <vt:lpstr>44_unioffice Theme</vt:lpstr>
      <vt:lpstr>45_unioffice Theme</vt:lpstr>
      <vt:lpstr>22_unioffice Theme</vt:lpstr>
      <vt:lpstr>43_unioffice Theme</vt:lpstr>
      <vt:lpstr>46_unioffice Theme</vt:lpstr>
      <vt:lpstr>47_unioffice Theme</vt:lpstr>
      <vt:lpstr>48_unioffice Theme</vt:lpstr>
      <vt:lpstr>49_unioffice Theme</vt:lpstr>
      <vt:lpstr>52_unioffice Theme</vt:lpstr>
      <vt:lpstr>53_unioffice Theme</vt:lpstr>
      <vt:lpstr>54_unioffice Theme</vt:lpstr>
      <vt:lpstr>55_unioffice Theme</vt:lpstr>
      <vt:lpstr>50_unioffice Theme</vt:lpstr>
      <vt:lpstr>21_unioffice Theme</vt:lpstr>
      <vt:lpstr>28_unioffice Theme</vt:lpstr>
      <vt:lpstr>32_unioffice Theme</vt:lpstr>
      <vt:lpstr>13_unioffice Theme</vt:lpstr>
      <vt:lpstr>34_unioffice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FoxyUtils ehf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Administrator</cp:lastModifiedBy>
  <cp:revision>496</cp:revision>
  <dcterms:created xsi:type="dcterms:W3CDTF">2022-11-04T13:43:00Z</dcterms:created>
  <dcterms:modified xsi:type="dcterms:W3CDTF">2025-02-11T02:23:06Z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5BE45A8F4637478B86E9A1351F072B68</vt:lpwstr>
  </property>
  <property fmtid="{D5CDD505-2E9C-101B-9397-08002B2CF9AE}" pid="3" name="KSOProductBuildVer">
    <vt:lpwstr>2052-11.8.2.7978</vt:lpwstr>
  </property>
</Properties>
</file>