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5"/>
  </p:notesMasterIdLst>
  <p:handoutMasterIdLst>
    <p:handoutMasterId r:id="rId34"/>
  </p:handoutMasterIdLst>
  <p:sldIdLst>
    <p:sldId id="311" r:id="rId7"/>
    <p:sldId id="277" r:id="rId8"/>
    <p:sldId id="278" r:id="rId9"/>
    <p:sldId id="280" r:id="rId10"/>
    <p:sldId id="281" r:id="rId11"/>
    <p:sldId id="282" r:id="rId12"/>
    <p:sldId id="291" r:id="rId13"/>
    <p:sldId id="285" r:id="rId14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5" r:id="rId23"/>
    <p:sldId id="294" r:id="rId24"/>
    <p:sldId id="296" r:id="rId25"/>
    <p:sldId id="279" r:id="rId26"/>
    <p:sldId id="297" r:id="rId27"/>
    <p:sldId id="298" r:id="rId28"/>
    <p:sldId id="299" r:id="rId29"/>
    <p:sldId id="300" r:id="rId30"/>
    <p:sldId id="301" r:id="rId31"/>
    <p:sldId id="303" r:id="rId32"/>
    <p:sldId id="2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BFACBAE-9A00-4B47-92BF-ACC16C9929EC}" styleName="??? 1 17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lastRow>
    <a:fir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96" y="192"/>
      </p:cViewPr>
      <p:guideLst>
        <p:guide orient="horz" pos="2166"/>
        <p:guide pos="38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3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image" Target="../media/image1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3" Type="http://schemas.openxmlformats.org/officeDocument/2006/relationships/tags" Target="../tags/tag167.xml"/><Relationship Id="rId42" Type="http://schemas.openxmlformats.org/officeDocument/2006/relationships/tags" Target="../tags/tag166.xml"/><Relationship Id="rId41" Type="http://schemas.openxmlformats.org/officeDocument/2006/relationships/tags" Target="../tags/tag165.xml"/><Relationship Id="rId40" Type="http://schemas.openxmlformats.org/officeDocument/2006/relationships/tags" Target="../tags/tag164.xml"/><Relationship Id="rId4" Type="http://schemas.openxmlformats.org/officeDocument/2006/relationships/tags" Target="../tags/tag129.xml"/><Relationship Id="rId39" Type="http://schemas.openxmlformats.org/officeDocument/2006/relationships/tags" Target="../tags/tag163.xml"/><Relationship Id="rId38" Type="http://schemas.openxmlformats.org/officeDocument/2006/relationships/tags" Target="../tags/tag162.xml"/><Relationship Id="rId37" Type="http://schemas.openxmlformats.org/officeDocument/2006/relationships/tags" Target="../tags/tag161.xml"/><Relationship Id="rId36" Type="http://schemas.openxmlformats.org/officeDocument/2006/relationships/tags" Target="../tags/tag160.xml"/><Relationship Id="rId35" Type="http://schemas.openxmlformats.org/officeDocument/2006/relationships/tags" Target="../tags/tag159.xml"/><Relationship Id="rId34" Type="http://schemas.openxmlformats.org/officeDocument/2006/relationships/tags" Target="../tags/tag158.xml"/><Relationship Id="rId33" Type="http://schemas.openxmlformats.org/officeDocument/2006/relationships/tags" Target="../tags/tag157.xml"/><Relationship Id="rId32" Type="http://schemas.openxmlformats.org/officeDocument/2006/relationships/tags" Target="../tags/tag156.xml"/><Relationship Id="rId31" Type="http://schemas.openxmlformats.org/officeDocument/2006/relationships/tags" Target="../tags/tag155.xml"/><Relationship Id="rId30" Type="http://schemas.openxmlformats.org/officeDocument/2006/relationships/tags" Target="../tags/tag154.xml"/><Relationship Id="rId3" Type="http://schemas.openxmlformats.org/officeDocument/2006/relationships/tags" Target="../tags/tag128.xml"/><Relationship Id="rId29" Type="http://schemas.openxmlformats.org/officeDocument/2006/relationships/tags" Target="../tags/tag153.xml"/><Relationship Id="rId28" Type="http://schemas.openxmlformats.org/officeDocument/2006/relationships/tags" Target="../tags/tag152.xml"/><Relationship Id="rId27" Type="http://schemas.openxmlformats.org/officeDocument/2006/relationships/tags" Target="../tags/tag15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tags" Target="../tags/tag127.xml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3" Type="http://schemas.openxmlformats.org/officeDocument/2006/relationships/tags" Target="../tags/tag224.xml"/><Relationship Id="rId42" Type="http://schemas.openxmlformats.org/officeDocument/2006/relationships/tags" Target="../tags/tag223.xml"/><Relationship Id="rId41" Type="http://schemas.openxmlformats.org/officeDocument/2006/relationships/tags" Target="../tags/tag222.xml"/><Relationship Id="rId40" Type="http://schemas.openxmlformats.org/officeDocument/2006/relationships/tags" Target="../tags/tag221.xml"/><Relationship Id="rId4" Type="http://schemas.openxmlformats.org/officeDocument/2006/relationships/tags" Target="../tags/tag186.xml"/><Relationship Id="rId39" Type="http://schemas.openxmlformats.org/officeDocument/2006/relationships/tags" Target="../tags/tag220.xml"/><Relationship Id="rId38" Type="http://schemas.openxmlformats.org/officeDocument/2006/relationships/tags" Target="../tags/tag219.xml"/><Relationship Id="rId37" Type="http://schemas.openxmlformats.org/officeDocument/2006/relationships/tags" Target="../tags/tag218.xml"/><Relationship Id="rId36" Type="http://schemas.openxmlformats.org/officeDocument/2006/relationships/tags" Target="../tags/tag217.xml"/><Relationship Id="rId35" Type="http://schemas.openxmlformats.org/officeDocument/2006/relationships/tags" Target="../tags/tag216.xml"/><Relationship Id="rId34" Type="http://schemas.openxmlformats.org/officeDocument/2006/relationships/tags" Target="../tags/tag215.xml"/><Relationship Id="rId33" Type="http://schemas.openxmlformats.org/officeDocument/2006/relationships/tags" Target="../tags/tag214.xml"/><Relationship Id="rId32" Type="http://schemas.openxmlformats.org/officeDocument/2006/relationships/tags" Target="../tags/tag213.xml"/><Relationship Id="rId31" Type="http://schemas.openxmlformats.org/officeDocument/2006/relationships/tags" Target="../tags/tag212.xml"/><Relationship Id="rId30" Type="http://schemas.openxmlformats.org/officeDocument/2006/relationships/tags" Target="../tags/tag211.xml"/><Relationship Id="rId3" Type="http://schemas.openxmlformats.org/officeDocument/2006/relationships/tags" Target="../tags/tag185.xml"/><Relationship Id="rId29" Type="http://schemas.openxmlformats.org/officeDocument/2006/relationships/tags" Target="../tags/tag210.xml"/><Relationship Id="rId28" Type="http://schemas.openxmlformats.org/officeDocument/2006/relationships/tags" Target="../tags/tag209.xml"/><Relationship Id="rId27" Type="http://schemas.openxmlformats.org/officeDocument/2006/relationships/tags" Target="../tags/tag208.xml"/><Relationship Id="rId26" Type="http://schemas.openxmlformats.org/officeDocument/2006/relationships/tags" Target="../tags/tag207.xml"/><Relationship Id="rId25" Type="http://schemas.openxmlformats.org/officeDocument/2006/relationships/tags" Target="../tags/tag206.xml"/><Relationship Id="rId24" Type="http://schemas.openxmlformats.org/officeDocument/2006/relationships/tags" Target="../tags/tag205.xml"/><Relationship Id="rId23" Type="http://schemas.openxmlformats.org/officeDocument/2006/relationships/tags" Target="../tags/tag204.xml"/><Relationship Id="rId22" Type="http://schemas.openxmlformats.org/officeDocument/2006/relationships/tags" Target="../tags/tag203.xml"/><Relationship Id="rId21" Type="http://schemas.openxmlformats.org/officeDocument/2006/relationships/tags" Target="../tags/tag202.xml"/><Relationship Id="rId20" Type="http://schemas.openxmlformats.org/officeDocument/2006/relationships/tags" Target="../tags/tag201.xml"/><Relationship Id="rId2" Type="http://schemas.openxmlformats.org/officeDocument/2006/relationships/tags" Target="../tags/tag184.xml"/><Relationship Id="rId19" Type="http://schemas.openxmlformats.org/officeDocument/2006/relationships/tags" Target="../tags/tag200.xml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image" Target="../media/image1.png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9" Type="http://schemas.openxmlformats.org/officeDocument/2006/relationships/tags" Target="../tags/tag246.xml"/><Relationship Id="rId18" Type="http://schemas.openxmlformats.org/officeDocument/2006/relationships/tags" Target="../tags/tag245.xml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image" Target="../media/image1.png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5" Type="http://schemas.openxmlformats.org/officeDocument/2006/relationships/tags" Target="../tags/tag279.xml"/><Relationship Id="rId34" Type="http://schemas.openxmlformats.org/officeDocument/2006/relationships/tags" Target="../tags/tag278.xml"/><Relationship Id="rId33" Type="http://schemas.openxmlformats.org/officeDocument/2006/relationships/tags" Target="../tags/tag277.xml"/><Relationship Id="rId32" Type="http://schemas.openxmlformats.org/officeDocument/2006/relationships/tags" Target="../tags/tag276.xml"/><Relationship Id="rId31" Type="http://schemas.openxmlformats.org/officeDocument/2006/relationships/tags" Target="../tags/tag275.xml"/><Relationship Id="rId30" Type="http://schemas.openxmlformats.org/officeDocument/2006/relationships/tags" Target="../tags/tag274.xml"/><Relationship Id="rId3" Type="http://schemas.openxmlformats.org/officeDocument/2006/relationships/tags" Target="../tags/tag248.xml"/><Relationship Id="rId29" Type="http://schemas.openxmlformats.org/officeDocument/2006/relationships/tags" Target="../tags/tag273.xml"/><Relationship Id="rId28" Type="http://schemas.openxmlformats.org/officeDocument/2006/relationships/tags" Target="../tags/tag272.xml"/><Relationship Id="rId27" Type="http://schemas.openxmlformats.org/officeDocument/2006/relationships/tags" Target="../tags/tag271.xml"/><Relationship Id="rId26" Type="http://schemas.openxmlformats.org/officeDocument/2006/relationships/tags" Target="../tags/tag270.xml"/><Relationship Id="rId25" Type="http://schemas.openxmlformats.org/officeDocument/2006/relationships/tags" Target="../tags/tag269.xml"/><Relationship Id="rId24" Type="http://schemas.openxmlformats.org/officeDocument/2006/relationships/tags" Target="../tags/tag268.xml"/><Relationship Id="rId23" Type="http://schemas.openxmlformats.org/officeDocument/2006/relationships/tags" Target="../tags/tag267.xml"/><Relationship Id="rId22" Type="http://schemas.openxmlformats.org/officeDocument/2006/relationships/tags" Target="../tags/tag266.xml"/><Relationship Id="rId21" Type="http://schemas.openxmlformats.org/officeDocument/2006/relationships/tags" Target="../tags/tag265.xml"/><Relationship Id="rId20" Type="http://schemas.openxmlformats.org/officeDocument/2006/relationships/tags" Target="../tags/tag264.xml"/><Relationship Id="rId2" Type="http://schemas.openxmlformats.org/officeDocument/2006/relationships/tags" Target="../tags/tag247.xml"/><Relationship Id="rId19" Type="http://schemas.openxmlformats.org/officeDocument/2006/relationships/tags" Target="../tags/tag263.xml"/><Relationship Id="rId18" Type="http://schemas.openxmlformats.org/officeDocument/2006/relationships/tags" Target="../tags/tag262.xml"/><Relationship Id="rId17" Type="http://schemas.openxmlformats.org/officeDocument/2006/relationships/tags" Target="../tags/tag261.xml"/><Relationship Id="rId16" Type="http://schemas.openxmlformats.org/officeDocument/2006/relationships/tags" Target="../tags/tag260.xml"/><Relationship Id="rId15" Type="http://schemas.openxmlformats.org/officeDocument/2006/relationships/tags" Target="../tags/tag259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image" Target="../media/image1.png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3" Type="http://schemas.openxmlformats.org/officeDocument/2006/relationships/tags" Target="../tags/tag350.xml"/><Relationship Id="rId42" Type="http://schemas.openxmlformats.org/officeDocument/2006/relationships/tags" Target="../tags/tag349.xml"/><Relationship Id="rId41" Type="http://schemas.openxmlformats.org/officeDocument/2006/relationships/tags" Target="../tags/tag348.xml"/><Relationship Id="rId40" Type="http://schemas.openxmlformats.org/officeDocument/2006/relationships/tags" Target="../tags/tag347.xml"/><Relationship Id="rId4" Type="http://schemas.openxmlformats.org/officeDocument/2006/relationships/tags" Target="../tags/tag312.xml"/><Relationship Id="rId39" Type="http://schemas.openxmlformats.org/officeDocument/2006/relationships/tags" Target="../tags/tag346.xml"/><Relationship Id="rId38" Type="http://schemas.openxmlformats.org/officeDocument/2006/relationships/tags" Target="../tags/tag345.xml"/><Relationship Id="rId37" Type="http://schemas.openxmlformats.org/officeDocument/2006/relationships/tags" Target="../tags/tag344.xml"/><Relationship Id="rId36" Type="http://schemas.openxmlformats.org/officeDocument/2006/relationships/tags" Target="../tags/tag343.xml"/><Relationship Id="rId35" Type="http://schemas.openxmlformats.org/officeDocument/2006/relationships/tags" Target="../tags/tag342.xml"/><Relationship Id="rId34" Type="http://schemas.openxmlformats.org/officeDocument/2006/relationships/tags" Target="../tags/tag341.xml"/><Relationship Id="rId33" Type="http://schemas.openxmlformats.org/officeDocument/2006/relationships/tags" Target="../tags/tag340.xml"/><Relationship Id="rId32" Type="http://schemas.openxmlformats.org/officeDocument/2006/relationships/tags" Target="../tags/tag339.xml"/><Relationship Id="rId31" Type="http://schemas.openxmlformats.org/officeDocument/2006/relationships/tags" Target="../tags/tag338.xml"/><Relationship Id="rId30" Type="http://schemas.openxmlformats.org/officeDocument/2006/relationships/tags" Target="../tags/tag337.xml"/><Relationship Id="rId3" Type="http://schemas.openxmlformats.org/officeDocument/2006/relationships/tags" Target="../tags/tag311.xml"/><Relationship Id="rId29" Type="http://schemas.openxmlformats.org/officeDocument/2006/relationships/tags" Target="../tags/tag336.xml"/><Relationship Id="rId28" Type="http://schemas.openxmlformats.org/officeDocument/2006/relationships/tags" Target="../tags/tag335.xml"/><Relationship Id="rId27" Type="http://schemas.openxmlformats.org/officeDocument/2006/relationships/tags" Target="../tags/tag334.xml"/><Relationship Id="rId26" Type="http://schemas.openxmlformats.org/officeDocument/2006/relationships/tags" Target="../tags/tag333.xml"/><Relationship Id="rId25" Type="http://schemas.openxmlformats.org/officeDocument/2006/relationships/tags" Target="../tags/tag332.xml"/><Relationship Id="rId24" Type="http://schemas.openxmlformats.org/officeDocument/2006/relationships/tags" Target="../tags/tag331.xml"/><Relationship Id="rId23" Type="http://schemas.openxmlformats.org/officeDocument/2006/relationships/tags" Target="../tags/tag330.xml"/><Relationship Id="rId22" Type="http://schemas.openxmlformats.org/officeDocument/2006/relationships/tags" Target="../tags/tag329.xml"/><Relationship Id="rId21" Type="http://schemas.openxmlformats.org/officeDocument/2006/relationships/tags" Target="../tags/tag328.xml"/><Relationship Id="rId20" Type="http://schemas.openxmlformats.org/officeDocument/2006/relationships/tags" Target="../tags/tag327.xml"/><Relationship Id="rId2" Type="http://schemas.openxmlformats.org/officeDocument/2006/relationships/tags" Target="../tags/tag310.xml"/><Relationship Id="rId19" Type="http://schemas.openxmlformats.org/officeDocument/2006/relationships/tags" Target="../tags/tag326.xml"/><Relationship Id="rId18" Type="http://schemas.openxmlformats.org/officeDocument/2006/relationships/tags" Target="../tags/tag325.xml"/><Relationship Id="rId17" Type="http://schemas.openxmlformats.org/officeDocument/2006/relationships/tags" Target="../tags/tag324.xml"/><Relationship Id="rId16" Type="http://schemas.openxmlformats.org/officeDocument/2006/relationships/tags" Target="../tags/tag323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3" Type="http://schemas.openxmlformats.org/officeDocument/2006/relationships/tags" Target="../tags/tag407.xml"/><Relationship Id="rId42" Type="http://schemas.openxmlformats.org/officeDocument/2006/relationships/tags" Target="../tags/tag406.xml"/><Relationship Id="rId41" Type="http://schemas.openxmlformats.org/officeDocument/2006/relationships/tags" Target="../tags/tag405.xml"/><Relationship Id="rId40" Type="http://schemas.openxmlformats.org/officeDocument/2006/relationships/tags" Target="../tags/tag404.xml"/><Relationship Id="rId4" Type="http://schemas.openxmlformats.org/officeDocument/2006/relationships/tags" Target="../tags/tag369.xml"/><Relationship Id="rId39" Type="http://schemas.openxmlformats.org/officeDocument/2006/relationships/tags" Target="../tags/tag403.xml"/><Relationship Id="rId38" Type="http://schemas.openxmlformats.org/officeDocument/2006/relationships/tags" Target="../tags/tag402.xml"/><Relationship Id="rId37" Type="http://schemas.openxmlformats.org/officeDocument/2006/relationships/tags" Target="../tags/tag401.xml"/><Relationship Id="rId36" Type="http://schemas.openxmlformats.org/officeDocument/2006/relationships/tags" Target="../tags/tag400.xml"/><Relationship Id="rId35" Type="http://schemas.openxmlformats.org/officeDocument/2006/relationships/tags" Target="../tags/tag399.xml"/><Relationship Id="rId34" Type="http://schemas.openxmlformats.org/officeDocument/2006/relationships/tags" Target="../tags/tag398.xml"/><Relationship Id="rId33" Type="http://schemas.openxmlformats.org/officeDocument/2006/relationships/tags" Target="../tags/tag397.xml"/><Relationship Id="rId32" Type="http://schemas.openxmlformats.org/officeDocument/2006/relationships/tags" Target="../tags/tag396.xml"/><Relationship Id="rId31" Type="http://schemas.openxmlformats.org/officeDocument/2006/relationships/tags" Target="../tags/tag395.xml"/><Relationship Id="rId30" Type="http://schemas.openxmlformats.org/officeDocument/2006/relationships/tags" Target="../tags/tag394.xml"/><Relationship Id="rId3" Type="http://schemas.openxmlformats.org/officeDocument/2006/relationships/tags" Target="../tags/tag368.xml"/><Relationship Id="rId29" Type="http://schemas.openxmlformats.org/officeDocument/2006/relationships/tags" Target="../tags/tag393.xml"/><Relationship Id="rId28" Type="http://schemas.openxmlformats.org/officeDocument/2006/relationships/tags" Target="../tags/tag392.xml"/><Relationship Id="rId27" Type="http://schemas.openxmlformats.org/officeDocument/2006/relationships/tags" Target="../tags/tag391.xml"/><Relationship Id="rId26" Type="http://schemas.openxmlformats.org/officeDocument/2006/relationships/tags" Target="../tags/tag390.xml"/><Relationship Id="rId25" Type="http://schemas.openxmlformats.org/officeDocument/2006/relationships/tags" Target="../tags/tag389.xml"/><Relationship Id="rId24" Type="http://schemas.openxmlformats.org/officeDocument/2006/relationships/tags" Target="../tags/tag388.xml"/><Relationship Id="rId23" Type="http://schemas.openxmlformats.org/officeDocument/2006/relationships/tags" Target="../tags/tag387.xml"/><Relationship Id="rId22" Type="http://schemas.openxmlformats.org/officeDocument/2006/relationships/tags" Target="../tags/tag386.xml"/><Relationship Id="rId21" Type="http://schemas.openxmlformats.org/officeDocument/2006/relationships/tags" Target="../tags/tag385.xml"/><Relationship Id="rId20" Type="http://schemas.openxmlformats.org/officeDocument/2006/relationships/tags" Target="../tags/tag384.xml"/><Relationship Id="rId2" Type="http://schemas.openxmlformats.org/officeDocument/2006/relationships/tags" Target="../tags/tag367.xml"/><Relationship Id="rId19" Type="http://schemas.openxmlformats.org/officeDocument/2006/relationships/tags" Target="../tags/tag383.xml"/><Relationship Id="rId18" Type="http://schemas.openxmlformats.org/officeDocument/2006/relationships/tags" Target="../tags/tag382.xml"/><Relationship Id="rId17" Type="http://schemas.openxmlformats.org/officeDocument/2006/relationships/tags" Target="../tags/tag381.xml"/><Relationship Id="rId16" Type="http://schemas.openxmlformats.org/officeDocument/2006/relationships/tags" Target="../tags/tag380.xml"/><Relationship Id="rId15" Type="http://schemas.openxmlformats.org/officeDocument/2006/relationships/tags" Target="../tags/tag379.xml"/><Relationship Id="rId14" Type="http://schemas.openxmlformats.org/officeDocument/2006/relationships/tags" Target="../tags/tag378.xml"/><Relationship Id="rId13" Type="http://schemas.openxmlformats.org/officeDocument/2006/relationships/image" Target="../media/image1.png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9" Type="http://schemas.openxmlformats.org/officeDocument/2006/relationships/tags" Target="../tags/tag429.xml"/><Relationship Id="rId18" Type="http://schemas.openxmlformats.org/officeDocument/2006/relationships/tags" Target="../tags/tag428.xml"/><Relationship Id="rId17" Type="http://schemas.openxmlformats.org/officeDocument/2006/relationships/tags" Target="../tags/tag427.xml"/><Relationship Id="rId16" Type="http://schemas.openxmlformats.org/officeDocument/2006/relationships/tags" Target="../tags/tag426.xml"/><Relationship Id="rId15" Type="http://schemas.openxmlformats.org/officeDocument/2006/relationships/image" Target="../media/image1.png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437.xml"/><Relationship Id="rId8" Type="http://schemas.openxmlformats.org/officeDocument/2006/relationships/tags" Target="../tags/tag436.xml"/><Relationship Id="rId7" Type="http://schemas.openxmlformats.org/officeDocument/2006/relationships/tags" Target="../tags/tag435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5" Type="http://schemas.openxmlformats.org/officeDocument/2006/relationships/tags" Target="../tags/tag462.xml"/><Relationship Id="rId34" Type="http://schemas.openxmlformats.org/officeDocument/2006/relationships/tags" Target="../tags/tag461.xml"/><Relationship Id="rId33" Type="http://schemas.openxmlformats.org/officeDocument/2006/relationships/tags" Target="../tags/tag460.xml"/><Relationship Id="rId32" Type="http://schemas.openxmlformats.org/officeDocument/2006/relationships/tags" Target="../tags/tag459.xml"/><Relationship Id="rId31" Type="http://schemas.openxmlformats.org/officeDocument/2006/relationships/tags" Target="../tags/tag458.xml"/><Relationship Id="rId30" Type="http://schemas.openxmlformats.org/officeDocument/2006/relationships/tags" Target="../tags/tag457.xml"/><Relationship Id="rId3" Type="http://schemas.openxmlformats.org/officeDocument/2006/relationships/tags" Target="../tags/tag431.xml"/><Relationship Id="rId29" Type="http://schemas.openxmlformats.org/officeDocument/2006/relationships/tags" Target="../tags/tag456.xml"/><Relationship Id="rId28" Type="http://schemas.openxmlformats.org/officeDocument/2006/relationships/tags" Target="../tags/tag455.xml"/><Relationship Id="rId27" Type="http://schemas.openxmlformats.org/officeDocument/2006/relationships/tags" Target="../tags/tag454.xml"/><Relationship Id="rId26" Type="http://schemas.openxmlformats.org/officeDocument/2006/relationships/tags" Target="../tags/tag453.xml"/><Relationship Id="rId25" Type="http://schemas.openxmlformats.org/officeDocument/2006/relationships/tags" Target="../tags/tag452.xml"/><Relationship Id="rId24" Type="http://schemas.openxmlformats.org/officeDocument/2006/relationships/tags" Target="../tags/tag451.xml"/><Relationship Id="rId23" Type="http://schemas.openxmlformats.org/officeDocument/2006/relationships/tags" Target="../tags/tag450.xml"/><Relationship Id="rId22" Type="http://schemas.openxmlformats.org/officeDocument/2006/relationships/tags" Target="../tags/tag449.xml"/><Relationship Id="rId21" Type="http://schemas.openxmlformats.org/officeDocument/2006/relationships/tags" Target="../tags/tag448.xml"/><Relationship Id="rId20" Type="http://schemas.openxmlformats.org/officeDocument/2006/relationships/tags" Target="../tags/tag447.xml"/><Relationship Id="rId2" Type="http://schemas.openxmlformats.org/officeDocument/2006/relationships/tags" Target="../tags/tag430.xml"/><Relationship Id="rId19" Type="http://schemas.openxmlformats.org/officeDocument/2006/relationships/tags" Target="../tags/tag446.xml"/><Relationship Id="rId18" Type="http://schemas.openxmlformats.org/officeDocument/2006/relationships/tags" Target="../tags/tag445.xml"/><Relationship Id="rId17" Type="http://schemas.openxmlformats.org/officeDocument/2006/relationships/tags" Target="../tags/tag444.xml"/><Relationship Id="rId16" Type="http://schemas.openxmlformats.org/officeDocument/2006/relationships/tags" Target="../tags/tag443.xml"/><Relationship Id="rId15" Type="http://schemas.openxmlformats.org/officeDocument/2006/relationships/tags" Target="../tags/tag442.xml"/><Relationship Id="rId14" Type="http://schemas.openxmlformats.org/officeDocument/2006/relationships/tags" Target="../tags/tag441.xml"/><Relationship Id="rId13" Type="http://schemas.openxmlformats.org/officeDocument/2006/relationships/tags" Target="../tags/tag440.xml"/><Relationship Id="rId12" Type="http://schemas.openxmlformats.org/officeDocument/2006/relationships/tags" Target="../tags/tag439.xml"/><Relationship Id="rId11" Type="http://schemas.openxmlformats.org/officeDocument/2006/relationships/image" Target="../media/image1.png"/><Relationship Id="rId10" Type="http://schemas.openxmlformats.org/officeDocument/2006/relationships/tags" Target="../tags/tag43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9" Type="http://schemas.openxmlformats.org/officeDocument/2006/relationships/tags" Target="../tags/tag63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image" Target="../media/image1.png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500.xml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3" Type="http://schemas.openxmlformats.org/officeDocument/2006/relationships/tags" Target="../tags/tag533.xml"/><Relationship Id="rId42" Type="http://schemas.openxmlformats.org/officeDocument/2006/relationships/tags" Target="../tags/tag532.xml"/><Relationship Id="rId41" Type="http://schemas.openxmlformats.org/officeDocument/2006/relationships/tags" Target="../tags/tag531.xml"/><Relationship Id="rId40" Type="http://schemas.openxmlformats.org/officeDocument/2006/relationships/tags" Target="../tags/tag530.xml"/><Relationship Id="rId4" Type="http://schemas.openxmlformats.org/officeDocument/2006/relationships/tags" Target="../tags/tag495.xml"/><Relationship Id="rId39" Type="http://schemas.openxmlformats.org/officeDocument/2006/relationships/tags" Target="../tags/tag529.xml"/><Relationship Id="rId38" Type="http://schemas.openxmlformats.org/officeDocument/2006/relationships/tags" Target="../tags/tag528.xml"/><Relationship Id="rId37" Type="http://schemas.openxmlformats.org/officeDocument/2006/relationships/tags" Target="../tags/tag527.xml"/><Relationship Id="rId36" Type="http://schemas.openxmlformats.org/officeDocument/2006/relationships/tags" Target="../tags/tag526.xml"/><Relationship Id="rId35" Type="http://schemas.openxmlformats.org/officeDocument/2006/relationships/tags" Target="../tags/tag525.xml"/><Relationship Id="rId34" Type="http://schemas.openxmlformats.org/officeDocument/2006/relationships/tags" Target="../tags/tag524.xml"/><Relationship Id="rId33" Type="http://schemas.openxmlformats.org/officeDocument/2006/relationships/tags" Target="../tags/tag523.xml"/><Relationship Id="rId32" Type="http://schemas.openxmlformats.org/officeDocument/2006/relationships/tags" Target="../tags/tag522.xml"/><Relationship Id="rId31" Type="http://schemas.openxmlformats.org/officeDocument/2006/relationships/tags" Target="../tags/tag521.xml"/><Relationship Id="rId30" Type="http://schemas.openxmlformats.org/officeDocument/2006/relationships/tags" Target="../tags/tag520.xml"/><Relationship Id="rId3" Type="http://schemas.openxmlformats.org/officeDocument/2006/relationships/tags" Target="../tags/tag494.xml"/><Relationship Id="rId29" Type="http://schemas.openxmlformats.org/officeDocument/2006/relationships/tags" Target="../tags/tag519.xml"/><Relationship Id="rId28" Type="http://schemas.openxmlformats.org/officeDocument/2006/relationships/tags" Target="../tags/tag518.xml"/><Relationship Id="rId27" Type="http://schemas.openxmlformats.org/officeDocument/2006/relationships/tags" Target="../tags/tag517.xml"/><Relationship Id="rId26" Type="http://schemas.openxmlformats.org/officeDocument/2006/relationships/tags" Target="../tags/tag516.xml"/><Relationship Id="rId25" Type="http://schemas.openxmlformats.org/officeDocument/2006/relationships/tags" Target="../tags/tag515.xml"/><Relationship Id="rId24" Type="http://schemas.openxmlformats.org/officeDocument/2006/relationships/tags" Target="../tags/tag514.xml"/><Relationship Id="rId23" Type="http://schemas.openxmlformats.org/officeDocument/2006/relationships/tags" Target="../tags/tag513.xml"/><Relationship Id="rId22" Type="http://schemas.openxmlformats.org/officeDocument/2006/relationships/tags" Target="../tags/tag512.xml"/><Relationship Id="rId21" Type="http://schemas.openxmlformats.org/officeDocument/2006/relationships/tags" Target="../tags/tag511.xml"/><Relationship Id="rId20" Type="http://schemas.openxmlformats.org/officeDocument/2006/relationships/tags" Target="../tags/tag510.xml"/><Relationship Id="rId2" Type="http://schemas.openxmlformats.org/officeDocument/2006/relationships/tags" Target="../tags/tag493.xml"/><Relationship Id="rId19" Type="http://schemas.openxmlformats.org/officeDocument/2006/relationships/tags" Target="../tags/tag509.xml"/><Relationship Id="rId18" Type="http://schemas.openxmlformats.org/officeDocument/2006/relationships/tags" Target="../tags/tag508.xml"/><Relationship Id="rId17" Type="http://schemas.openxmlformats.org/officeDocument/2006/relationships/tags" Target="../tags/tag507.xml"/><Relationship Id="rId16" Type="http://schemas.openxmlformats.org/officeDocument/2006/relationships/tags" Target="../tags/tag506.xml"/><Relationship Id="rId15" Type="http://schemas.openxmlformats.org/officeDocument/2006/relationships/tags" Target="../tags/tag505.xml"/><Relationship Id="rId14" Type="http://schemas.openxmlformats.org/officeDocument/2006/relationships/tags" Target="../tags/tag504.xml"/><Relationship Id="rId13" Type="http://schemas.openxmlformats.org/officeDocument/2006/relationships/tags" Target="../tags/tag503.xml"/><Relationship Id="rId12" Type="http://schemas.openxmlformats.org/officeDocument/2006/relationships/tags" Target="../tags/tag502.xml"/><Relationship Id="rId11" Type="http://schemas.openxmlformats.org/officeDocument/2006/relationships/tags" Target="../tags/tag501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557.xml"/><Relationship Id="rId8" Type="http://schemas.openxmlformats.org/officeDocument/2006/relationships/tags" Target="../tags/tag556.xml"/><Relationship Id="rId7" Type="http://schemas.openxmlformats.org/officeDocument/2006/relationships/tags" Target="../tags/tag555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3" Type="http://schemas.openxmlformats.org/officeDocument/2006/relationships/tags" Target="../tags/tag590.xml"/><Relationship Id="rId42" Type="http://schemas.openxmlformats.org/officeDocument/2006/relationships/tags" Target="../tags/tag589.xml"/><Relationship Id="rId41" Type="http://schemas.openxmlformats.org/officeDocument/2006/relationships/tags" Target="../tags/tag588.xml"/><Relationship Id="rId40" Type="http://schemas.openxmlformats.org/officeDocument/2006/relationships/tags" Target="../tags/tag587.xml"/><Relationship Id="rId4" Type="http://schemas.openxmlformats.org/officeDocument/2006/relationships/tags" Target="../tags/tag552.xml"/><Relationship Id="rId39" Type="http://schemas.openxmlformats.org/officeDocument/2006/relationships/tags" Target="../tags/tag586.xml"/><Relationship Id="rId38" Type="http://schemas.openxmlformats.org/officeDocument/2006/relationships/tags" Target="../tags/tag585.xml"/><Relationship Id="rId37" Type="http://schemas.openxmlformats.org/officeDocument/2006/relationships/tags" Target="../tags/tag584.xml"/><Relationship Id="rId36" Type="http://schemas.openxmlformats.org/officeDocument/2006/relationships/tags" Target="../tags/tag583.xml"/><Relationship Id="rId35" Type="http://schemas.openxmlformats.org/officeDocument/2006/relationships/tags" Target="../tags/tag582.xml"/><Relationship Id="rId34" Type="http://schemas.openxmlformats.org/officeDocument/2006/relationships/tags" Target="../tags/tag581.xml"/><Relationship Id="rId33" Type="http://schemas.openxmlformats.org/officeDocument/2006/relationships/tags" Target="../tags/tag580.xml"/><Relationship Id="rId32" Type="http://schemas.openxmlformats.org/officeDocument/2006/relationships/tags" Target="../tags/tag579.xml"/><Relationship Id="rId31" Type="http://schemas.openxmlformats.org/officeDocument/2006/relationships/tags" Target="../tags/tag578.xml"/><Relationship Id="rId30" Type="http://schemas.openxmlformats.org/officeDocument/2006/relationships/tags" Target="../tags/tag577.xml"/><Relationship Id="rId3" Type="http://schemas.openxmlformats.org/officeDocument/2006/relationships/tags" Target="../tags/tag551.xml"/><Relationship Id="rId29" Type="http://schemas.openxmlformats.org/officeDocument/2006/relationships/tags" Target="../tags/tag576.xml"/><Relationship Id="rId28" Type="http://schemas.openxmlformats.org/officeDocument/2006/relationships/tags" Target="../tags/tag575.xml"/><Relationship Id="rId27" Type="http://schemas.openxmlformats.org/officeDocument/2006/relationships/tags" Target="../tags/tag574.xml"/><Relationship Id="rId26" Type="http://schemas.openxmlformats.org/officeDocument/2006/relationships/tags" Target="../tags/tag573.xml"/><Relationship Id="rId25" Type="http://schemas.openxmlformats.org/officeDocument/2006/relationships/tags" Target="../tags/tag572.xml"/><Relationship Id="rId24" Type="http://schemas.openxmlformats.org/officeDocument/2006/relationships/tags" Target="../tags/tag571.xml"/><Relationship Id="rId23" Type="http://schemas.openxmlformats.org/officeDocument/2006/relationships/tags" Target="../tags/tag570.xml"/><Relationship Id="rId22" Type="http://schemas.openxmlformats.org/officeDocument/2006/relationships/tags" Target="../tags/tag569.xml"/><Relationship Id="rId21" Type="http://schemas.openxmlformats.org/officeDocument/2006/relationships/tags" Target="../tags/tag568.xml"/><Relationship Id="rId20" Type="http://schemas.openxmlformats.org/officeDocument/2006/relationships/tags" Target="../tags/tag567.xml"/><Relationship Id="rId2" Type="http://schemas.openxmlformats.org/officeDocument/2006/relationships/tags" Target="../tags/tag550.xml"/><Relationship Id="rId19" Type="http://schemas.openxmlformats.org/officeDocument/2006/relationships/tags" Target="../tags/tag566.xml"/><Relationship Id="rId18" Type="http://schemas.openxmlformats.org/officeDocument/2006/relationships/tags" Target="../tags/tag565.xml"/><Relationship Id="rId17" Type="http://schemas.openxmlformats.org/officeDocument/2006/relationships/tags" Target="../tags/tag564.xml"/><Relationship Id="rId16" Type="http://schemas.openxmlformats.org/officeDocument/2006/relationships/tags" Target="../tags/tag563.xml"/><Relationship Id="rId15" Type="http://schemas.openxmlformats.org/officeDocument/2006/relationships/tags" Target="../tags/tag562.xml"/><Relationship Id="rId14" Type="http://schemas.openxmlformats.org/officeDocument/2006/relationships/tags" Target="../tags/tag561.xml"/><Relationship Id="rId13" Type="http://schemas.openxmlformats.org/officeDocument/2006/relationships/image" Target="../media/image1.png"/><Relationship Id="rId12" Type="http://schemas.openxmlformats.org/officeDocument/2006/relationships/tags" Target="../tags/tag560.xml"/><Relationship Id="rId11" Type="http://schemas.openxmlformats.org/officeDocument/2006/relationships/tags" Target="../tags/tag559.xml"/><Relationship Id="rId10" Type="http://schemas.openxmlformats.org/officeDocument/2006/relationships/tags" Target="../tags/tag55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595.xml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603.xml"/><Relationship Id="rId8" Type="http://schemas.openxmlformats.org/officeDocument/2006/relationships/tags" Target="../tags/tag602.xml"/><Relationship Id="rId7" Type="http://schemas.openxmlformats.org/officeDocument/2006/relationships/tags" Target="../tags/tag601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9" Type="http://schemas.openxmlformats.org/officeDocument/2006/relationships/tags" Target="../tags/tag612.xml"/><Relationship Id="rId18" Type="http://schemas.openxmlformats.org/officeDocument/2006/relationships/tags" Target="../tags/tag611.xml"/><Relationship Id="rId17" Type="http://schemas.openxmlformats.org/officeDocument/2006/relationships/tags" Target="../tags/tag610.xml"/><Relationship Id="rId16" Type="http://schemas.openxmlformats.org/officeDocument/2006/relationships/tags" Target="../tags/tag609.xml"/><Relationship Id="rId15" Type="http://schemas.openxmlformats.org/officeDocument/2006/relationships/image" Target="../media/image1.png"/><Relationship Id="rId14" Type="http://schemas.openxmlformats.org/officeDocument/2006/relationships/tags" Target="../tags/tag608.xml"/><Relationship Id="rId13" Type="http://schemas.openxmlformats.org/officeDocument/2006/relationships/tags" Target="../tags/tag607.xml"/><Relationship Id="rId12" Type="http://schemas.openxmlformats.org/officeDocument/2006/relationships/tags" Target="../tags/tag606.xml"/><Relationship Id="rId11" Type="http://schemas.openxmlformats.org/officeDocument/2006/relationships/tags" Target="../tags/tag605.xml"/><Relationship Id="rId10" Type="http://schemas.openxmlformats.org/officeDocument/2006/relationships/tags" Target="../tags/tag60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620.xml"/><Relationship Id="rId8" Type="http://schemas.openxmlformats.org/officeDocument/2006/relationships/tags" Target="../tags/tag619.xml"/><Relationship Id="rId7" Type="http://schemas.openxmlformats.org/officeDocument/2006/relationships/tags" Target="../tags/tag618.xml"/><Relationship Id="rId6" Type="http://schemas.openxmlformats.org/officeDocument/2006/relationships/tags" Target="../tags/tag617.xml"/><Relationship Id="rId5" Type="http://schemas.openxmlformats.org/officeDocument/2006/relationships/tags" Target="../tags/tag616.xml"/><Relationship Id="rId4" Type="http://schemas.openxmlformats.org/officeDocument/2006/relationships/tags" Target="../tags/tag615.xml"/><Relationship Id="rId35" Type="http://schemas.openxmlformats.org/officeDocument/2006/relationships/tags" Target="../tags/tag645.xml"/><Relationship Id="rId34" Type="http://schemas.openxmlformats.org/officeDocument/2006/relationships/tags" Target="../tags/tag644.xml"/><Relationship Id="rId33" Type="http://schemas.openxmlformats.org/officeDocument/2006/relationships/tags" Target="../tags/tag643.xml"/><Relationship Id="rId32" Type="http://schemas.openxmlformats.org/officeDocument/2006/relationships/tags" Target="../tags/tag642.xml"/><Relationship Id="rId31" Type="http://schemas.openxmlformats.org/officeDocument/2006/relationships/tags" Target="../tags/tag641.xml"/><Relationship Id="rId30" Type="http://schemas.openxmlformats.org/officeDocument/2006/relationships/tags" Target="../tags/tag640.xml"/><Relationship Id="rId3" Type="http://schemas.openxmlformats.org/officeDocument/2006/relationships/tags" Target="../tags/tag614.xml"/><Relationship Id="rId29" Type="http://schemas.openxmlformats.org/officeDocument/2006/relationships/tags" Target="../tags/tag639.xml"/><Relationship Id="rId28" Type="http://schemas.openxmlformats.org/officeDocument/2006/relationships/tags" Target="../tags/tag638.xml"/><Relationship Id="rId27" Type="http://schemas.openxmlformats.org/officeDocument/2006/relationships/tags" Target="../tags/tag637.xml"/><Relationship Id="rId26" Type="http://schemas.openxmlformats.org/officeDocument/2006/relationships/tags" Target="../tags/tag636.xml"/><Relationship Id="rId25" Type="http://schemas.openxmlformats.org/officeDocument/2006/relationships/tags" Target="../tags/tag635.xml"/><Relationship Id="rId24" Type="http://schemas.openxmlformats.org/officeDocument/2006/relationships/tags" Target="../tags/tag634.xml"/><Relationship Id="rId23" Type="http://schemas.openxmlformats.org/officeDocument/2006/relationships/tags" Target="../tags/tag633.xml"/><Relationship Id="rId22" Type="http://schemas.openxmlformats.org/officeDocument/2006/relationships/tags" Target="../tags/tag632.xml"/><Relationship Id="rId21" Type="http://schemas.openxmlformats.org/officeDocument/2006/relationships/tags" Target="../tags/tag631.xml"/><Relationship Id="rId20" Type="http://schemas.openxmlformats.org/officeDocument/2006/relationships/tags" Target="../tags/tag630.xml"/><Relationship Id="rId2" Type="http://schemas.openxmlformats.org/officeDocument/2006/relationships/tags" Target="../tags/tag613.xml"/><Relationship Id="rId19" Type="http://schemas.openxmlformats.org/officeDocument/2006/relationships/tags" Target="../tags/tag629.xml"/><Relationship Id="rId18" Type="http://schemas.openxmlformats.org/officeDocument/2006/relationships/tags" Target="../tags/tag628.xml"/><Relationship Id="rId17" Type="http://schemas.openxmlformats.org/officeDocument/2006/relationships/tags" Target="../tags/tag627.xml"/><Relationship Id="rId16" Type="http://schemas.openxmlformats.org/officeDocument/2006/relationships/tags" Target="../tags/tag626.xml"/><Relationship Id="rId15" Type="http://schemas.openxmlformats.org/officeDocument/2006/relationships/tags" Target="../tags/tag625.xml"/><Relationship Id="rId14" Type="http://schemas.openxmlformats.org/officeDocument/2006/relationships/tags" Target="../tags/tag624.xml"/><Relationship Id="rId13" Type="http://schemas.openxmlformats.org/officeDocument/2006/relationships/tags" Target="../tags/tag623.xml"/><Relationship Id="rId12" Type="http://schemas.openxmlformats.org/officeDocument/2006/relationships/tags" Target="../tags/tag622.xml"/><Relationship Id="rId11" Type="http://schemas.openxmlformats.org/officeDocument/2006/relationships/image" Target="../media/image1.png"/><Relationship Id="rId10" Type="http://schemas.openxmlformats.org/officeDocument/2006/relationships/tags" Target="../tags/tag621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651.xml"/><Relationship Id="rId6" Type="http://schemas.openxmlformats.org/officeDocument/2006/relationships/tags" Target="../tags/tag650.xml"/><Relationship Id="rId5" Type="http://schemas.openxmlformats.org/officeDocument/2006/relationships/tags" Target="../tags/tag649.xml"/><Relationship Id="rId4" Type="http://schemas.openxmlformats.org/officeDocument/2006/relationships/tags" Target="../tags/tag648.xml"/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tags" Target="../tags/tag654.xml"/><Relationship Id="rId3" Type="http://schemas.openxmlformats.org/officeDocument/2006/relationships/tags" Target="../tags/tag653.xml"/><Relationship Id="rId2" Type="http://schemas.openxmlformats.org/officeDocument/2006/relationships/tags" Target="../tags/tag65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5" Type="http://schemas.openxmlformats.org/officeDocument/2006/relationships/tags" Target="../tags/tag96.xml"/><Relationship Id="rId34" Type="http://schemas.openxmlformats.org/officeDocument/2006/relationships/tags" Target="../tags/tag95.xml"/><Relationship Id="rId33" Type="http://schemas.openxmlformats.org/officeDocument/2006/relationships/tags" Target="../tags/tag94.xml"/><Relationship Id="rId32" Type="http://schemas.openxmlformats.org/officeDocument/2006/relationships/tags" Target="../tags/tag93.xml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tags" Target="../tags/tag65.xml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tags" Target="../tags/tag64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image" Target="../media/image1.png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663.xml"/><Relationship Id="rId4" Type="http://schemas.openxmlformats.org/officeDocument/2006/relationships/tags" Target="../tags/tag662.xml"/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666.xml"/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670.xml"/><Relationship Id="rId4" Type="http://schemas.openxmlformats.org/officeDocument/2006/relationships/tags" Target="../tags/tag669.xml"/><Relationship Id="rId3" Type="http://schemas.openxmlformats.org/officeDocument/2006/relationships/tags" Target="../tags/tag668.xml"/><Relationship Id="rId2" Type="http://schemas.openxmlformats.org/officeDocument/2006/relationships/tags" Target="../tags/tag667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675.xml"/><Relationship Id="rId5" Type="http://schemas.openxmlformats.org/officeDocument/2006/relationships/tags" Target="../tags/tag674.xml"/><Relationship Id="rId4" Type="http://schemas.openxmlformats.org/officeDocument/2006/relationships/tags" Target="../tags/tag673.xml"/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683.xml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3" Type="http://schemas.openxmlformats.org/officeDocument/2006/relationships/tags" Target="../tags/tag716.xml"/><Relationship Id="rId42" Type="http://schemas.openxmlformats.org/officeDocument/2006/relationships/tags" Target="../tags/tag715.xml"/><Relationship Id="rId41" Type="http://schemas.openxmlformats.org/officeDocument/2006/relationships/tags" Target="../tags/tag714.xml"/><Relationship Id="rId40" Type="http://schemas.openxmlformats.org/officeDocument/2006/relationships/tags" Target="../tags/tag713.xml"/><Relationship Id="rId4" Type="http://schemas.openxmlformats.org/officeDocument/2006/relationships/tags" Target="../tags/tag678.xml"/><Relationship Id="rId39" Type="http://schemas.openxmlformats.org/officeDocument/2006/relationships/tags" Target="../tags/tag712.xml"/><Relationship Id="rId38" Type="http://schemas.openxmlformats.org/officeDocument/2006/relationships/tags" Target="../tags/tag711.xml"/><Relationship Id="rId37" Type="http://schemas.openxmlformats.org/officeDocument/2006/relationships/tags" Target="../tags/tag710.xml"/><Relationship Id="rId36" Type="http://schemas.openxmlformats.org/officeDocument/2006/relationships/tags" Target="../tags/tag709.xml"/><Relationship Id="rId35" Type="http://schemas.openxmlformats.org/officeDocument/2006/relationships/tags" Target="../tags/tag708.xml"/><Relationship Id="rId34" Type="http://schemas.openxmlformats.org/officeDocument/2006/relationships/tags" Target="../tags/tag707.xml"/><Relationship Id="rId33" Type="http://schemas.openxmlformats.org/officeDocument/2006/relationships/tags" Target="../tags/tag706.xml"/><Relationship Id="rId32" Type="http://schemas.openxmlformats.org/officeDocument/2006/relationships/tags" Target="../tags/tag705.xml"/><Relationship Id="rId31" Type="http://schemas.openxmlformats.org/officeDocument/2006/relationships/tags" Target="../tags/tag704.xml"/><Relationship Id="rId30" Type="http://schemas.openxmlformats.org/officeDocument/2006/relationships/tags" Target="../tags/tag703.xml"/><Relationship Id="rId3" Type="http://schemas.openxmlformats.org/officeDocument/2006/relationships/tags" Target="../tags/tag677.xml"/><Relationship Id="rId29" Type="http://schemas.openxmlformats.org/officeDocument/2006/relationships/tags" Target="../tags/tag702.xml"/><Relationship Id="rId28" Type="http://schemas.openxmlformats.org/officeDocument/2006/relationships/tags" Target="../tags/tag701.xml"/><Relationship Id="rId27" Type="http://schemas.openxmlformats.org/officeDocument/2006/relationships/tags" Target="../tags/tag700.xml"/><Relationship Id="rId26" Type="http://schemas.openxmlformats.org/officeDocument/2006/relationships/tags" Target="../tags/tag699.xml"/><Relationship Id="rId25" Type="http://schemas.openxmlformats.org/officeDocument/2006/relationships/tags" Target="../tags/tag698.xml"/><Relationship Id="rId24" Type="http://schemas.openxmlformats.org/officeDocument/2006/relationships/tags" Target="../tags/tag697.xml"/><Relationship Id="rId23" Type="http://schemas.openxmlformats.org/officeDocument/2006/relationships/tags" Target="../tags/tag696.xml"/><Relationship Id="rId22" Type="http://schemas.openxmlformats.org/officeDocument/2006/relationships/tags" Target="../tags/tag695.xml"/><Relationship Id="rId21" Type="http://schemas.openxmlformats.org/officeDocument/2006/relationships/tags" Target="../tags/tag694.xml"/><Relationship Id="rId20" Type="http://schemas.openxmlformats.org/officeDocument/2006/relationships/tags" Target="../tags/tag693.xml"/><Relationship Id="rId2" Type="http://schemas.openxmlformats.org/officeDocument/2006/relationships/tags" Target="../tags/tag676.xml"/><Relationship Id="rId19" Type="http://schemas.openxmlformats.org/officeDocument/2006/relationships/tags" Target="../tags/tag692.xml"/><Relationship Id="rId18" Type="http://schemas.openxmlformats.org/officeDocument/2006/relationships/tags" Target="../tags/tag691.xml"/><Relationship Id="rId17" Type="http://schemas.openxmlformats.org/officeDocument/2006/relationships/tags" Target="../tags/tag690.xml"/><Relationship Id="rId16" Type="http://schemas.openxmlformats.org/officeDocument/2006/relationships/tags" Target="../tags/tag689.xml"/><Relationship Id="rId15" Type="http://schemas.openxmlformats.org/officeDocument/2006/relationships/tags" Target="../tags/tag688.xml"/><Relationship Id="rId14" Type="http://schemas.openxmlformats.org/officeDocument/2006/relationships/tags" Target="../tags/tag687.xml"/><Relationship Id="rId13" Type="http://schemas.openxmlformats.org/officeDocument/2006/relationships/tags" Target="../tags/tag686.xml"/><Relationship Id="rId12" Type="http://schemas.openxmlformats.org/officeDocument/2006/relationships/tags" Target="../tags/tag685.xml"/><Relationship Id="rId11" Type="http://schemas.openxmlformats.org/officeDocument/2006/relationships/tags" Target="../tags/tag684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740.xml"/><Relationship Id="rId8" Type="http://schemas.openxmlformats.org/officeDocument/2006/relationships/tags" Target="../tags/tag739.xml"/><Relationship Id="rId7" Type="http://schemas.openxmlformats.org/officeDocument/2006/relationships/tags" Target="../tags/tag738.xml"/><Relationship Id="rId6" Type="http://schemas.openxmlformats.org/officeDocument/2006/relationships/tags" Target="../tags/tag737.xml"/><Relationship Id="rId5" Type="http://schemas.openxmlformats.org/officeDocument/2006/relationships/tags" Target="../tags/tag736.xml"/><Relationship Id="rId43" Type="http://schemas.openxmlformats.org/officeDocument/2006/relationships/tags" Target="../tags/tag773.xml"/><Relationship Id="rId42" Type="http://schemas.openxmlformats.org/officeDocument/2006/relationships/tags" Target="../tags/tag772.xml"/><Relationship Id="rId41" Type="http://schemas.openxmlformats.org/officeDocument/2006/relationships/tags" Target="../tags/tag771.xml"/><Relationship Id="rId40" Type="http://schemas.openxmlformats.org/officeDocument/2006/relationships/tags" Target="../tags/tag770.xml"/><Relationship Id="rId4" Type="http://schemas.openxmlformats.org/officeDocument/2006/relationships/tags" Target="../tags/tag735.xml"/><Relationship Id="rId39" Type="http://schemas.openxmlformats.org/officeDocument/2006/relationships/tags" Target="../tags/tag769.xml"/><Relationship Id="rId38" Type="http://schemas.openxmlformats.org/officeDocument/2006/relationships/tags" Target="../tags/tag768.xml"/><Relationship Id="rId37" Type="http://schemas.openxmlformats.org/officeDocument/2006/relationships/tags" Target="../tags/tag767.xml"/><Relationship Id="rId36" Type="http://schemas.openxmlformats.org/officeDocument/2006/relationships/tags" Target="../tags/tag766.xml"/><Relationship Id="rId35" Type="http://schemas.openxmlformats.org/officeDocument/2006/relationships/tags" Target="../tags/tag765.xml"/><Relationship Id="rId34" Type="http://schemas.openxmlformats.org/officeDocument/2006/relationships/tags" Target="../tags/tag764.xml"/><Relationship Id="rId33" Type="http://schemas.openxmlformats.org/officeDocument/2006/relationships/tags" Target="../tags/tag763.xml"/><Relationship Id="rId32" Type="http://schemas.openxmlformats.org/officeDocument/2006/relationships/tags" Target="../tags/tag762.xml"/><Relationship Id="rId31" Type="http://schemas.openxmlformats.org/officeDocument/2006/relationships/tags" Target="../tags/tag761.xml"/><Relationship Id="rId30" Type="http://schemas.openxmlformats.org/officeDocument/2006/relationships/tags" Target="../tags/tag760.xml"/><Relationship Id="rId3" Type="http://schemas.openxmlformats.org/officeDocument/2006/relationships/tags" Target="../tags/tag734.xml"/><Relationship Id="rId29" Type="http://schemas.openxmlformats.org/officeDocument/2006/relationships/tags" Target="../tags/tag759.xml"/><Relationship Id="rId28" Type="http://schemas.openxmlformats.org/officeDocument/2006/relationships/tags" Target="../tags/tag758.xml"/><Relationship Id="rId27" Type="http://schemas.openxmlformats.org/officeDocument/2006/relationships/tags" Target="../tags/tag757.xml"/><Relationship Id="rId26" Type="http://schemas.openxmlformats.org/officeDocument/2006/relationships/tags" Target="../tags/tag756.xml"/><Relationship Id="rId25" Type="http://schemas.openxmlformats.org/officeDocument/2006/relationships/tags" Target="../tags/tag755.xml"/><Relationship Id="rId24" Type="http://schemas.openxmlformats.org/officeDocument/2006/relationships/tags" Target="../tags/tag754.xml"/><Relationship Id="rId23" Type="http://schemas.openxmlformats.org/officeDocument/2006/relationships/tags" Target="../tags/tag753.xml"/><Relationship Id="rId22" Type="http://schemas.openxmlformats.org/officeDocument/2006/relationships/tags" Target="../tags/tag752.xml"/><Relationship Id="rId21" Type="http://schemas.openxmlformats.org/officeDocument/2006/relationships/tags" Target="../tags/tag751.xml"/><Relationship Id="rId20" Type="http://schemas.openxmlformats.org/officeDocument/2006/relationships/tags" Target="../tags/tag750.xml"/><Relationship Id="rId2" Type="http://schemas.openxmlformats.org/officeDocument/2006/relationships/tags" Target="../tags/tag733.xml"/><Relationship Id="rId19" Type="http://schemas.openxmlformats.org/officeDocument/2006/relationships/tags" Target="../tags/tag749.xml"/><Relationship Id="rId18" Type="http://schemas.openxmlformats.org/officeDocument/2006/relationships/tags" Target="../tags/tag748.xml"/><Relationship Id="rId17" Type="http://schemas.openxmlformats.org/officeDocument/2006/relationships/tags" Target="../tags/tag747.xml"/><Relationship Id="rId16" Type="http://schemas.openxmlformats.org/officeDocument/2006/relationships/tags" Target="../tags/tag746.xml"/><Relationship Id="rId15" Type="http://schemas.openxmlformats.org/officeDocument/2006/relationships/tags" Target="../tags/tag745.xml"/><Relationship Id="rId14" Type="http://schemas.openxmlformats.org/officeDocument/2006/relationships/tags" Target="../tags/tag744.xml"/><Relationship Id="rId13" Type="http://schemas.openxmlformats.org/officeDocument/2006/relationships/image" Target="../media/image1.png"/><Relationship Id="rId12" Type="http://schemas.openxmlformats.org/officeDocument/2006/relationships/tags" Target="../tags/tag743.xml"/><Relationship Id="rId11" Type="http://schemas.openxmlformats.org/officeDocument/2006/relationships/tags" Target="../tags/tag742.xml"/><Relationship Id="rId10" Type="http://schemas.openxmlformats.org/officeDocument/2006/relationships/tags" Target="../tags/tag741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786.xml"/><Relationship Id="rId8" Type="http://schemas.openxmlformats.org/officeDocument/2006/relationships/tags" Target="../tags/tag785.xml"/><Relationship Id="rId7" Type="http://schemas.openxmlformats.org/officeDocument/2006/relationships/tags" Target="../tags/tag784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9" Type="http://schemas.openxmlformats.org/officeDocument/2006/relationships/tags" Target="../tags/tag795.xml"/><Relationship Id="rId18" Type="http://schemas.openxmlformats.org/officeDocument/2006/relationships/tags" Target="../tags/tag794.xml"/><Relationship Id="rId17" Type="http://schemas.openxmlformats.org/officeDocument/2006/relationships/tags" Target="../tags/tag793.xml"/><Relationship Id="rId16" Type="http://schemas.openxmlformats.org/officeDocument/2006/relationships/tags" Target="../tags/tag792.xml"/><Relationship Id="rId15" Type="http://schemas.openxmlformats.org/officeDocument/2006/relationships/image" Target="../media/image1.png"/><Relationship Id="rId14" Type="http://schemas.openxmlformats.org/officeDocument/2006/relationships/tags" Target="../tags/tag791.xml"/><Relationship Id="rId13" Type="http://schemas.openxmlformats.org/officeDocument/2006/relationships/tags" Target="../tags/tag790.xml"/><Relationship Id="rId12" Type="http://schemas.openxmlformats.org/officeDocument/2006/relationships/tags" Target="../tags/tag789.xml"/><Relationship Id="rId11" Type="http://schemas.openxmlformats.org/officeDocument/2006/relationships/tags" Target="../tags/tag788.xml"/><Relationship Id="rId10" Type="http://schemas.openxmlformats.org/officeDocument/2006/relationships/tags" Target="../tags/tag787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803.xml"/><Relationship Id="rId8" Type="http://schemas.openxmlformats.org/officeDocument/2006/relationships/tags" Target="../tags/tag802.xml"/><Relationship Id="rId7" Type="http://schemas.openxmlformats.org/officeDocument/2006/relationships/tags" Target="../tags/tag801.xml"/><Relationship Id="rId6" Type="http://schemas.openxmlformats.org/officeDocument/2006/relationships/tags" Target="../tags/tag800.xml"/><Relationship Id="rId5" Type="http://schemas.openxmlformats.org/officeDocument/2006/relationships/tags" Target="../tags/tag799.xml"/><Relationship Id="rId4" Type="http://schemas.openxmlformats.org/officeDocument/2006/relationships/tags" Target="../tags/tag798.xml"/><Relationship Id="rId35" Type="http://schemas.openxmlformats.org/officeDocument/2006/relationships/tags" Target="../tags/tag828.xml"/><Relationship Id="rId34" Type="http://schemas.openxmlformats.org/officeDocument/2006/relationships/tags" Target="../tags/tag827.xml"/><Relationship Id="rId33" Type="http://schemas.openxmlformats.org/officeDocument/2006/relationships/tags" Target="../tags/tag826.xml"/><Relationship Id="rId32" Type="http://schemas.openxmlformats.org/officeDocument/2006/relationships/tags" Target="../tags/tag825.xml"/><Relationship Id="rId31" Type="http://schemas.openxmlformats.org/officeDocument/2006/relationships/tags" Target="../tags/tag824.xml"/><Relationship Id="rId30" Type="http://schemas.openxmlformats.org/officeDocument/2006/relationships/tags" Target="../tags/tag823.xml"/><Relationship Id="rId3" Type="http://schemas.openxmlformats.org/officeDocument/2006/relationships/tags" Target="../tags/tag797.xml"/><Relationship Id="rId29" Type="http://schemas.openxmlformats.org/officeDocument/2006/relationships/tags" Target="../tags/tag822.xml"/><Relationship Id="rId28" Type="http://schemas.openxmlformats.org/officeDocument/2006/relationships/tags" Target="../tags/tag821.xml"/><Relationship Id="rId27" Type="http://schemas.openxmlformats.org/officeDocument/2006/relationships/tags" Target="../tags/tag820.xml"/><Relationship Id="rId26" Type="http://schemas.openxmlformats.org/officeDocument/2006/relationships/tags" Target="../tags/tag819.xml"/><Relationship Id="rId25" Type="http://schemas.openxmlformats.org/officeDocument/2006/relationships/tags" Target="../tags/tag818.xml"/><Relationship Id="rId24" Type="http://schemas.openxmlformats.org/officeDocument/2006/relationships/tags" Target="../tags/tag817.xml"/><Relationship Id="rId23" Type="http://schemas.openxmlformats.org/officeDocument/2006/relationships/tags" Target="../tags/tag816.xml"/><Relationship Id="rId22" Type="http://schemas.openxmlformats.org/officeDocument/2006/relationships/tags" Target="../tags/tag815.xml"/><Relationship Id="rId21" Type="http://schemas.openxmlformats.org/officeDocument/2006/relationships/tags" Target="../tags/tag814.xml"/><Relationship Id="rId20" Type="http://schemas.openxmlformats.org/officeDocument/2006/relationships/tags" Target="../tags/tag813.xml"/><Relationship Id="rId2" Type="http://schemas.openxmlformats.org/officeDocument/2006/relationships/tags" Target="../tags/tag796.xml"/><Relationship Id="rId19" Type="http://schemas.openxmlformats.org/officeDocument/2006/relationships/tags" Target="../tags/tag812.xml"/><Relationship Id="rId18" Type="http://schemas.openxmlformats.org/officeDocument/2006/relationships/tags" Target="../tags/tag811.xml"/><Relationship Id="rId17" Type="http://schemas.openxmlformats.org/officeDocument/2006/relationships/tags" Target="../tags/tag810.xml"/><Relationship Id="rId16" Type="http://schemas.openxmlformats.org/officeDocument/2006/relationships/tags" Target="../tags/tag809.xml"/><Relationship Id="rId15" Type="http://schemas.openxmlformats.org/officeDocument/2006/relationships/tags" Target="../tags/tag808.xml"/><Relationship Id="rId14" Type="http://schemas.openxmlformats.org/officeDocument/2006/relationships/tags" Target="../tags/tag807.xml"/><Relationship Id="rId13" Type="http://schemas.openxmlformats.org/officeDocument/2006/relationships/tags" Target="../tags/tag806.xml"/><Relationship Id="rId12" Type="http://schemas.openxmlformats.org/officeDocument/2006/relationships/tags" Target="../tags/tag805.xml"/><Relationship Id="rId11" Type="http://schemas.openxmlformats.org/officeDocument/2006/relationships/image" Target="../media/image1.png"/><Relationship Id="rId10" Type="http://schemas.openxmlformats.org/officeDocument/2006/relationships/tags" Target="../tags/tag804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834.xml"/><Relationship Id="rId6" Type="http://schemas.openxmlformats.org/officeDocument/2006/relationships/tags" Target="../tags/tag833.xml"/><Relationship Id="rId5" Type="http://schemas.openxmlformats.org/officeDocument/2006/relationships/tags" Target="../tags/tag832.xml"/><Relationship Id="rId4" Type="http://schemas.openxmlformats.org/officeDocument/2006/relationships/tags" Target="../tags/tag831.xml"/><Relationship Id="rId3" Type="http://schemas.openxmlformats.org/officeDocument/2006/relationships/tags" Target="../tags/tag830.xml"/><Relationship Id="rId2" Type="http://schemas.openxmlformats.org/officeDocument/2006/relationships/tags" Target="../tags/tag829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842.xml"/><Relationship Id="rId8" Type="http://schemas.openxmlformats.org/officeDocument/2006/relationships/tags" Target="../tags/tag841.xml"/><Relationship Id="rId7" Type="http://schemas.openxmlformats.org/officeDocument/2006/relationships/tags" Target="../tags/tag840.xml"/><Relationship Id="rId6" Type="http://schemas.openxmlformats.org/officeDocument/2006/relationships/tags" Target="../tags/tag839.xml"/><Relationship Id="rId5" Type="http://schemas.openxmlformats.org/officeDocument/2006/relationships/tags" Target="../tags/tag838.xml"/><Relationship Id="rId4" Type="http://schemas.openxmlformats.org/officeDocument/2006/relationships/tags" Target="../tags/tag837.xml"/><Relationship Id="rId3" Type="http://schemas.openxmlformats.org/officeDocument/2006/relationships/tags" Target="../tags/tag836.xml"/><Relationship Id="rId2" Type="http://schemas.openxmlformats.org/officeDocument/2006/relationships/tags" Target="../tags/tag835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846.xml"/><Relationship Id="rId4" Type="http://schemas.openxmlformats.org/officeDocument/2006/relationships/tags" Target="../tags/tag845.xml"/><Relationship Id="rId3" Type="http://schemas.openxmlformats.org/officeDocument/2006/relationships/tags" Target="../tags/tag844.xml"/><Relationship Id="rId2" Type="http://schemas.openxmlformats.org/officeDocument/2006/relationships/tags" Target="../tags/tag843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849.xml"/><Relationship Id="rId3" Type="http://schemas.openxmlformats.org/officeDocument/2006/relationships/tags" Target="../tags/tag848.xml"/><Relationship Id="rId2" Type="http://schemas.openxmlformats.org/officeDocument/2006/relationships/tags" Target="../tags/tag847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853.xml"/><Relationship Id="rId4" Type="http://schemas.openxmlformats.org/officeDocument/2006/relationships/tags" Target="../tags/tag852.xml"/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858.xml"/><Relationship Id="rId5" Type="http://schemas.openxmlformats.org/officeDocument/2006/relationships/tags" Target="../tags/tag857.xml"/><Relationship Id="rId4" Type="http://schemas.openxmlformats.org/officeDocument/2006/relationships/tags" Target="../tags/tag856.xml"/><Relationship Id="rId3" Type="http://schemas.openxmlformats.org/officeDocument/2006/relationships/tags" Target="../tags/tag855.xml"/><Relationship Id="rId2" Type="http://schemas.openxmlformats.org/officeDocument/2006/relationships/tags" Target="../tags/tag854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866.xml"/><Relationship Id="rId8" Type="http://schemas.openxmlformats.org/officeDocument/2006/relationships/tags" Target="../tags/tag865.xml"/><Relationship Id="rId7" Type="http://schemas.openxmlformats.org/officeDocument/2006/relationships/tags" Target="../tags/tag864.xml"/><Relationship Id="rId6" Type="http://schemas.openxmlformats.org/officeDocument/2006/relationships/tags" Target="../tags/tag863.xml"/><Relationship Id="rId5" Type="http://schemas.openxmlformats.org/officeDocument/2006/relationships/tags" Target="../tags/tag862.xml"/><Relationship Id="rId43" Type="http://schemas.openxmlformats.org/officeDocument/2006/relationships/tags" Target="../tags/tag899.xml"/><Relationship Id="rId42" Type="http://schemas.openxmlformats.org/officeDocument/2006/relationships/tags" Target="../tags/tag898.xml"/><Relationship Id="rId41" Type="http://schemas.openxmlformats.org/officeDocument/2006/relationships/tags" Target="../tags/tag897.xml"/><Relationship Id="rId40" Type="http://schemas.openxmlformats.org/officeDocument/2006/relationships/tags" Target="../tags/tag896.xml"/><Relationship Id="rId4" Type="http://schemas.openxmlformats.org/officeDocument/2006/relationships/tags" Target="../tags/tag861.xml"/><Relationship Id="rId39" Type="http://schemas.openxmlformats.org/officeDocument/2006/relationships/tags" Target="../tags/tag895.xml"/><Relationship Id="rId38" Type="http://schemas.openxmlformats.org/officeDocument/2006/relationships/tags" Target="../tags/tag894.xml"/><Relationship Id="rId37" Type="http://schemas.openxmlformats.org/officeDocument/2006/relationships/tags" Target="../tags/tag893.xml"/><Relationship Id="rId36" Type="http://schemas.openxmlformats.org/officeDocument/2006/relationships/tags" Target="../tags/tag892.xml"/><Relationship Id="rId35" Type="http://schemas.openxmlformats.org/officeDocument/2006/relationships/tags" Target="../tags/tag891.xml"/><Relationship Id="rId34" Type="http://schemas.openxmlformats.org/officeDocument/2006/relationships/tags" Target="../tags/tag890.xml"/><Relationship Id="rId33" Type="http://schemas.openxmlformats.org/officeDocument/2006/relationships/tags" Target="../tags/tag889.xml"/><Relationship Id="rId32" Type="http://schemas.openxmlformats.org/officeDocument/2006/relationships/tags" Target="../tags/tag888.xml"/><Relationship Id="rId31" Type="http://schemas.openxmlformats.org/officeDocument/2006/relationships/tags" Target="../tags/tag887.xml"/><Relationship Id="rId30" Type="http://schemas.openxmlformats.org/officeDocument/2006/relationships/tags" Target="../tags/tag886.xml"/><Relationship Id="rId3" Type="http://schemas.openxmlformats.org/officeDocument/2006/relationships/tags" Target="../tags/tag860.xml"/><Relationship Id="rId29" Type="http://schemas.openxmlformats.org/officeDocument/2006/relationships/tags" Target="../tags/tag885.xml"/><Relationship Id="rId28" Type="http://schemas.openxmlformats.org/officeDocument/2006/relationships/tags" Target="../tags/tag884.xml"/><Relationship Id="rId27" Type="http://schemas.openxmlformats.org/officeDocument/2006/relationships/tags" Target="../tags/tag883.xml"/><Relationship Id="rId26" Type="http://schemas.openxmlformats.org/officeDocument/2006/relationships/tags" Target="../tags/tag882.xml"/><Relationship Id="rId25" Type="http://schemas.openxmlformats.org/officeDocument/2006/relationships/tags" Target="../tags/tag881.xml"/><Relationship Id="rId24" Type="http://schemas.openxmlformats.org/officeDocument/2006/relationships/tags" Target="../tags/tag880.xml"/><Relationship Id="rId23" Type="http://schemas.openxmlformats.org/officeDocument/2006/relationships/tags" Target="../tags/tag879.xml"/><Relationship Id="rId22" Type="http://schemas.openxmlformats.org/officeDocument/2006/relationships/tags" Target="../tags/tag878.xml"/><Relationship Id="rId21" Type="http://schemas.openxmlformats.org/officeDocument/2006/relationships/tags" Target="../tags/tag877.xml"/><Relationship Id="rId20" Type="http://schemas.openxmlformats.org/officeDocument/2006/relationships/tags" Target="../tags/tag876.xml"/><Relationship Id="rId2" Type="http://schemas.openxmlformats.org/officeDocument/2006/relationships/tags" Target="../tags/tag859.xml"/><Relationship Id="rId19" Type="http://schemas.openxmlformats.org/officeDocument/2006/relationships/tags" Target="../tags/tag875.xml"/><Relationship Id="rId18" Type="http://schemas.openxmlformats.org/officeDocument/2006/relationships/tags" Target="../tags/tag874.xml"/><Relationship Id="rId17" Type="http://schemas.openxmlformats.org/officeDocument/2006/relationships/tags" Target="../tags/tag873.xml"/><Relationship Id="rId16" Type="http://schemas.openxmlformats.org/officeDocument/2006/relationships/tags" Target="../tags/tag872.xml"/><Relationship Id="rId15" Type="http://schemas.openxmlformats.org/officeDocument/2006/relationships/tags" Target="../tags/tag871.xml"/><Relationship Id="rId14" Type="http://schemas.openxmlformats.org/officeDocument/2006/relationships/tags" Target="../tags/tag870.xml"/><Relationship Id="rId13" Type="http://schemas.openxmlformats.org/officeDocument/2006/relationships/tags" Target="../tags/tag869.xml"/><Relationship Id="rId12" Type="http://schemas.openxmlformats.org/officeDocument/2006/relationships/tags" Target="../tags/tag868.xml"/><Relationship Id="rId11" Type="http://schemas.openxmlformats.org/officeDocument/2006/relationships/tags" Target="../tags/tag867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5400000">
            <a:off x="5869201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4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409360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409360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>
            <a:off x="1409360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形 41"/>
          <p:cNvSpPr/>
          <p:nvPr userDrawn="1">
            <p:custDataLst>
              <p:tags r:id="rId8"/>
            </p:custDataLst>
          </p:nvPr>
        </p:nvSpPr>
        <p:spPr>
          <a:xfrm>
            <a:off x="5080756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299142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图形 33"/>
          <p:cNvSpPr/>
          <p:nvPr userDrawn="1">
            <p:custDataLst>
              <p:tags r:id="rId11"/>
            </p:custDataLst>
          </p:nvPr>
        </p:nvSpPr>
        <p:spPr>
          <a:xfrm>
            <a:off x="7605486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22" name="图形 2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70506" y="3545678"/>
            <a:ext cx="728104" cy="313444"/>
          </a:xfrm>
          <a:prstGeom prst="rect">
            <a:avLst/>
          </a:prstGeom>
        </p:spPr>
      </p:pic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8866277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5"/>
            </p:custDataLst>
          </p:nvPr>
        </p:nvSpPr>
        <p:spPr>
          <a:xfrm>
            <a:off x="11252190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6"/>
            </p:custDataLst>
          </p:nvPr>
        </p:nvSpPr>
        <p:spPr>
          <a:xfrm>
            <a:off x="10955755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7"/>
            </p:custDataLst>
          </p:nvPr>
        </p:nvSpPr>
        <p:spPr>
          <a:xfrm>
            <a:off x="1118547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形 28"/>
          <p:cNvSpPr/>
          <p:nvPr>
            <p:custDataLst>
              <p:tags r:id="rId18"/>
            </p:custDataLst>
          </p:nvPr>
        </p:nvSpPr>
        <p:spPr>
          <a:xfrm>
            <a:off x="9897286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0263458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10191426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10222403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梯形 32"/>
          <p:cNvSpPr/>
          <p:nvPr userDrawn="1">
            <p:custDataLst>
              <p:tags r:id="rId22"/>
            </p:custDataLst>
          </p:nvPr>
        </p:nvSpPr>
        <p:spPr>
          <a:xfrm>
            <a:off x="9941502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矩形: 圆角 33"/>
          <p:cNvSpPr/>
          <p:nvPr userDrawn="1">
            <p:custDataLst>
              <p:tags r:id="rId23"/>
            </p:custDataLst>
          </p:nvPr>
        </p:nvSpPr>
        <p:spPr>
          <a:xfrm>
            <a:off x="10007901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9629647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9817510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10186445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10186445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186445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0117851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9827584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9789614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2"/>
            </p:custDataLst>
          </p:nvPr>
        </p:nvSpPr>
        <p:spPr>
          <a:xfrm>
            <a:off x="9681736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827584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467873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5"/>
            </p:custDataLst>
          </p:nvPr>
        </p:nvSpPr>
        <p:spPr>
          <a:xfrm>
            <a:off x="10186445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6"/>
            </p:custDataLst>
          </p:nvPr>
        </p:nvSpPr>
        <p:spPr>
          <a:xfrm flipH="1">
            <a:off x="8522716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1648222" y="95359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1"/>
            </p:custDataLst>
          </p:nvPr>
        </p:nvSpPr>
        <p:spPr>
          <a:xfrm>
            <a:off x="1403009" y="1570197"/>
            <a:ext cx="6832687" cy="185405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2"/>
            </p:custDataLst>
          </p:nvPr>
        </p:nvSpPr>
        <p:spPr>
          <a:xfrm>
            <a:off x="1403009" y="3568250"/>
            <a:ext cx="6832687" cy="4805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3"/>
            </p:custDataLst>
          </p:nvPr>
        </p:nvSpPr>
        <p:spPr>
          <a:xfrm>
            <a:off x="1403010" y="4413449"/>
            <a:ext cx="2635056" cy="46113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 flipH="1"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16200000" flipH="1">
            <a:off x="2571569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3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图形 41"/>
          <p:cNvSpPr/>
          <p:nvPr userDrawn="1">
            <p:custDataLst>
              <p:tags r:id="rId5"/>
            </p:custDataLst>
          </p:nvPr>
        </p:nvSpPr>
        <p:spPr>
          <a:xfrm flipH="1">
            <a:off x="1946197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H="1">
            <a:off x="9593716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6461795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33"/>
          <p:cNvSpPr/>
          <p:nvPr userDrawn="1">
            <p:custDataLst>
              <p:tags r:id="rId8"/>
            </p:custDataLst>
          </p:nvPr>
        </p:nvSpPr>
        <p:spPr>
          <a:xfrm flipH="1">
            <a:off x="1463274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3293390" y="3545678"/>
            <a:ext cx="728104" cy="313444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 flipH="1">
            <a:off x="2983095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 flipH="1">
            <a:off x="565516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 flipH="1">
            <a:off x="1101254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 flipH="1">
            <a:off x="95634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形 24"/>
          <p:cNvSpPr/>
          <p:nvPr>
            <p:custDataLst>
              <p:tags r:id="rId15"/>
            </p:custDataLst>
          </p:nvPr>
        </p:nvSpPr>
        <p:spPr>
          <a:xfrm>
            <a:off x="1573330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1570390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 flipH="1">
            <a:off x="1867471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8"/>
            </p:custDataLst>
          </p:nvPr>
        </p:nvSpPr>
        <p:spPr>
          <a:xfrm flipH="1">
            <a:off x="1899918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梯形 28"/>
          <p:cNvSpPr/>
          <p:nvPr userDrawn="1">
            <p:custDataLst>
              <p:tags r:id="rId19"/>
            </p:custDataLst>
          </p:nvPr>
        </p:nvSpPr>
        <p:spPr>
          <a:xfrm flipH="1">
            <a:off x="1617693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矩形: 圆角 29"/>
          <p:cNvSpPr/>
          <p:nvPr userDrawn="1">
            <p:custDataLst>
              <p:tags r:id="rId20"/>
            </p:custDataLst>
          </p:nvPr>
        </p:nvSpPr>
        <p:spPr>
          <a:xfrm flipH="1">
            <a:off x="1684093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 flipH="1">
            <a:off x="1310992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 flipH="1">
            <a:off x="1498851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 flipH="1">
            <a:off x="1867791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 flipH="1">
            <a:off x="1867791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 flipH="1">
            <a:off x="1867791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 flipH="1">
            <a:off x="1823585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 flipH="1">
            <a:off x="1525378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 flipH="1">
            <a:off x="1488779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 flipH="1">
            <a:off x="1362944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 flipH="1">
            <a:off x="1508792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 flipH="1">
            <a:off x="1149218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 flipH="1">
            <a:off x="1867791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3"/>
            </p:custDataLst>
          </p:nvPr>
        </p:nvSpPr>
        <p:spPr>
          <a:xfrm>
            <a:off x="1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5" name="直接连接符 44"/>
          <p:cNvCxnSpPr/>
          <p:nvPr userDrawn="1">
            <p:custDataLst>
              <p:tags r:id="rId34"/>
            </p:custDataLst>
          </p:nvPr>
        </p:nvCxnSpPr>
        <p:spPr>
          <a:xfrm flipH="1">
            <a:off x="10627064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35"/>
            </p:custDataLst>
          </p:nvPr>
        </p:nvCxnSpPr>
        <p:spPr>
          <a:xfrm flipH="1">
            <a:off x="10627064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 flipH="1">
            <a:off x="10627064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7643463" y="95595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1"/>
            </p:custDataLst>
          </p:nvPr>
        </p:nvSpPr>
        <p:spPr>
          <a:xfrm>
            <a:off x="8153824" y="4414859"/>
            <a:ext cx="2635273" cy="461173"/>
          </a:xfrm>
          <a:prstGeom prst="plaqu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81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2"/>
            </p:custDataLst>
          </p:nvPr>
        </p:nvSpPr>
        <p:spPr>
          <a:xfrm>
            <a:off x="4180114" y="1583674"/>
            <a:ext cx="6602525" cy="1840576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3"/>
            </p:custDataLst>
          </p:nvPr>
        </p:nvSpPr>
        <p:spPr>
          <a:xfrm>
            <a:off x="4180114" y="3568250"/>
            <a:ext cx="6602525" cy="644453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5400000">
            <a:off x="5869201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4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409360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409360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>
            <a:off x="1409360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形 41"/>
          <p:cNvSpPr/>
          <p:nvPr userDrawn="1">
            <p:custDataLst>
              <p:tags r:id="rId8"/>
            </p:custDataLst>
          </p:nvPr>
        </p:nvSpPr>
        <p:spPr>
          <a:xfrm>
            <a:off x="5080756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299142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图形 33"/>
          <p:cNvSpPr/>
          <p:nvPr userDrawn="1">
            <p:custDataLst>
              <p:tags r:id="rId11"/>
            </p:custDataLst>
          </p:nvPr>
        </p:nvSpPr>
        <p:spPr>
          <a:xfrm>
            <a:off x="7605486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22" name="图形 2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70506" y="3545678"/>
            <a:ext cx="728104" cy="313444"/>
          </a:xfrm>
          <a:prstGeom prst="rect">
            <a:avLst/>
          </a:prstGeom>
        </p:spPr>
      </p:pic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8866277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5"/>
            </p:custDataLst>
          </p:nvPr>
        </p:nvSpPr>
        <p:spPr>
          <a:xfrm>
            <a:off x="11252190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6"/>
            </p:custDataLst>
          </p:nvPr>
        </p:nvSpPr>
        <p:spPr>
          <a:xfrm>
            <a:off x="10955755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7"/>
            </p:custDataLst>
          </p:nvPr>
        </p:nvSpPr>
        <p:spPr>
          <a:xfrm>
            <a:off x="1118547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形 28"/>
          <p:cNvSpPr/>
          <p:nvPr>
            <p:custDataLst>
              <p:tags r:id="rId18"/>
            </p:custDataLst>
          </p:nvPr>
        </p:nvSpPr>
        <p:spPr>
          <a:xfrm>
            <a:off x="9897286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0263458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10191426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10222403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梯形 32"/>
          <p:cNvSpPr/>
          <p:nvPr userDrawn="1">
            <p:custDataLst>
              <p:tags r:id="rId22"/>
            </p:custDataLst>
          </p:nvPr>
        </p:nvSpPr>
        <p:spPr>
          <a:xfrm>
            <a:off x="9941502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矩形: 圆角 33"/>
          <p:cNvSpPr/>
          <p:nvPr userDrawn="1">
            <p:custDataLst>
              <p:tags r:id="rId23"/>
            </p:custDataLst>
          </p:nvPr>
        </p:nvSpPr>
        <p:spPr>
          <a:xfrm>
            <a:off x="10007901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9629647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9817510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10186445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10186445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186445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0117851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9827584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9789614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2"/>
            </p:custDataLst>
          </p:nvPr>
        </p:nvSpPr>
        <p:spPr>
          <a:xfrm>
            <a:off x="9681736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827584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467873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5"/>
            </p:custDataLst>
          </p:nvPr>
        </p:nvSpPr>
        <p:spPr>
          <a:xfrm>
            <a:off x="10186445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6"/>
            </p:custDataLst>
          </p:nvPr>
        </p:nvSpPr>
        <p:spPr>
          <a:xfrm flipH="1">
            <a:off x="8522716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1648222" y="95359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1"/>
            </p:custDataLst>
          </p:nvPr>
        </p:nvSpPr>
        <p:spPr>
          <a:xfrm>
            <a:off x="1403009" y="1570197"/>
            <a:ext cx="6832687" cy="185405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2"/>
            </p:custDataLst>
          </p:nvPr>
        </p:nvSpPr>
        <p:spPr>
          <a:xfrm>
            <a:off x="1403009" y="3568250"/>
            <a:ext cx="6832687" cy="4805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3"/>
            </p:custDataLst>
          </p:nvPr>
        </p:nvSpPr>
        <p:spPr>
          <a:xfrm>
            <a:off x="1403010" y="4413449"/>
            <a:ext cx="2635056" cy="46113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缺角矩形 3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形 41"/>
          <p:cNvSpPr/>
          <p:nvPr userDrawn="1">
            <p:custDataLst>
              <p:tags r:id="rId4"/>
            </p:custDataLst>
          </p:nvPr>
        </p:nvSpPr>
        <p:spPr>
          <a:xfrm>
            <a:off x="5766927" y="5780205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1932462" y="5658951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flipH="1">
            <a:off x="9114869" y="6327712"/>
            <a:ext cx="2873932" cy="530288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>
            <a:off x="8978613" y="6252461"/>
            <a:ext cx="3213387" cy="605540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 rot="16200000" flipH="1">
            <a:off x="1929371" y="952523"/>
            <a:ext cx="183556" cy="129488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56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51523" y="787404"/>
            <a:ext cx="1641475" cy="8969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24" name="图形 2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385917" y="1475806"/>
            <a:ext cx="618546" cy="266281"/>
          </a:xfrm>
          <a:prstGeom prst="rect">
            <a:avLst/>
          </a:prstGeom>
        </p:spPr>
      </p:pic>
      <p:sp>
        <p:nvSpPr>
          <p:cNvPr id="25" name="任意多边形: 形状 24"/>
          <p:cNvSpPr/>
          <p:nvPr userDrawn="1">
            <p:custDataLst>
              <p:tags r:id="rId16"/>
            </p:custDataLst>
          </p:nvPr>
        </p:nvSpPr>
        <p:spPr>
          <a:xfrm>
            <a:off x="9208569" y="1274280"/>
            <a:ext cx="236051" cy="118314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7"/>
            </p:custDataLst>
          </p:nvPr>
        </p:nvSpPr>
        <p:spPr>
          <a:xfrm flipH="1">
            <a:off x="10153183" y="1102337"/>
            <a:ext cx="385154" cy="226390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8"/>
            </p:custDataLst>
          </p:nvPr>
        </p:nvSpPr>
        <p:spPr>
          <a:xfrm flipH="1">
            <a:off x="10778970" y="1133140"/>
            <a:ext cx="201205" cy="58963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9"/>
            </p:custDataLst>
          </p:nvPr>
        </p:nvSpPr>
        <p:spPr>
          <a:xfrm flipH="1">
            <a:off x="10562985" y="884766"/>
            <a:ext cx="74788" cy="32235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图形 41"/>
          <p:cNvSpPr/>
          <p:nvPr userDrawn="1">
            <p:custDataLst>
              <p:tags r:id="rId4"/>
            </p:custDataLst>
          </p:nvPr>
        </p:nvSpPr>
        <p:spPr>
          <a:xfrm>
            <a:off x="5275221" y="5219018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1064138" y="5393198"/>
            <a:ext cx="3397409" cy="464283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图形 33"/>
          <p:cNvSpPr/>
          <p:nvPr userDrawn="1">
            <p:custDataLst>
              <p:tags r:id="rId6"/>
            </p:custDataLst>
          </p:nvPr>
        </p:nvSpPr>
        <p:spPr>
          <a:xfrm flipH="1">
            <a:off x="495128" y="6138640"/>
            <a:ext cx="2513213" cy="592023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7772396" y="5186518"/>
            <a:ext cx="500985" cy="294474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7375623" y="5214179"/>
            <a:ext cx="180683" cy="5294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7683102" y="4991139"/>
            <a:ext cx="67160" cy="2894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4651118" y="5227830"/>
            <a:ext cx="508592" cy="218945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flipH="1">
            <a:off x="4290813" y="4968023"/>
            <a:ext cx="239331" cy="119958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3"/>
            </p:custDataLst>
          </p:nvPr>
        </p:nvSpPr>
        <p:spPr>
          <a:xfrm>
            <a:off x="7387347" y="6263492"/>
            <a:ext cx="4804653" cy="593718"/>
          </a:xfrm>
          <a:custGeom>
            <a:avLst/>
            <a:gdLst>
              <a:gd name="connsiteX0" fmla="*/ 2843468 w 4804653"/>
              <a:gd name="connsiteY0" fmla="*/ 0 h 593718"/>
              <a:gd name="connsiteX1" fmla="*/ 2869052 w 4804653"/>
              <a:gd name="connsiteY1" fmla="*/ 466 h 593718"/>
              <a:gd name="connsiteX2" fmla="*/ 2894635 w 4804653"/>
              <a:gd name="connsiteY2" fmla="*/ 0 h 593718"/>
              <a:gd name="connsiteX3" fmla="*/ 2967405 w 4804653"/>
              <a:gd name="connsiteY3" fmla="*/ 11035 h 593718"/>
              <a:gd name="connsiteX4" fmla="*/ 3277879 w 4804653"/>
              <a:gd name="connsiteY4" fmla="*/ 186905 h 593718"/>
              <a:gd name="connsiteX5" fmla="*/ 3970126 w 4804653"/>
              <a:gd name="connsiteY5" fmla="*/ 449019 h 593718"/>
              <a:gd name="connsiteX6" fmla="*/ 4583916 w 4804653"/>
              <a:gd name="connsiteY6" fmla="*/ 348556 h 593718"/>
              <a:gd name="connsiteX7" fmla="*/ 4726677 w 4804653"/>
              <a:gd name="connsiteY7" fmla="*/ 378751 h 593718"/>
              <a:gd name="connsiteX8" fmla="*/ 4804653 w 4804653"/>
              <a:gd name="connsiteY8" fmla="*/ 408819 h 593718"/>
              <a:gd name="connsiteX9" fmla="*/ 4804653 w 4804653"/>
              <a:gd name="connsiteY9" fmla="*/ 593718 h 593718"/>
              <a:gd name="connsiteX10" fmla="*/ 3014370 w 4804653"/>
              <a:gd name="connsiteY10" fmla="*/ 593718 h 593718"/>
              <a:gd name="connsiteX11" fmla="*/ 2723733 w 4804653"/>
              <a:gd name="connsiteY11" fmla="*/ 593718 h 593718"/>
              <a:gd name="connsiteX12" fmla="*/ 0 w 4804653"/>
              <a:gd name="connsiteY12" fmla="*/ 593718 h 593718"/>
              <a:gd name="connsiteX13" fmla="*/ 39894 w 4804653"/>
              <a:gd name="connsiteY13" fmla="*/ 586895 h 593718"/>
              <a:gd name="connsiteX14" fmla="*/ 421927 w 4804653"/>
              <a:gd name="connsiteY14" fmla="*/ 541798 h 593718"/>
              <a:gd name="connsiteX15" fmla="*/ 1154187 w 4804653"/>
              <a:gd name="connsiteY15" fmla="*/ 348556 h 593718"/>
              <a:gd name="connsiteX16" fmla="*/ 1767977 w 4804653"/>
              <a:gd name="connsiteY16" fmla="*/ 449019 h 593718"/>
              <a:gd name="connsiteX17" fmla="*/ 2460224 w 4804653"/>
              <a:gd name="connsiteY17" fmla="*/ 186905 h 593718"/>
              <a:gd name="connsiteX18" fmla="*/ 2709231 w 4804653"/>
              <a:gd name="connsiteY18" fmla="*/ 36280 h 593718"/>
              <a:gd name="connsiteX19" fmla="*/ 2770698 w 4804653"/>
              <a:gd name="connsiteY19" fmla="*/ 11035 h 593718"/>
              <a:gd name="connsiteX20" fmla="*/ 2843468 w 4804653"/>
              <a:gd name="connsiteY20" fmla="*/ 0 h 5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4653" h="593718">
                <a:moveTo>
                  <a:pt x="2843468" y="0"/>
                </a:moveTo>
                <a:lnTo>
                  <a:pt x="2869052" y="466"/>
                </a:lnTo>
                <a:lnTo>
                  <a:pt x="2894635" y="0"/>
                </a:lnTo>
                <a:cubicBezTo>
                  <a:pt x="2920932" y="1046"/>
                  <a:pt x="2945102" y="5029"/>
                  <a:pt x="2967405" y="11035"/>
                </a:cubicBezTo>
                <a:cubicBezTo>
                  <a:pt x="3035837" y="23717"/>
                  <a:pt x="3174388" y="128281"/>
                  <a:pt x="3277879" y="186905"/>
                </a:cubicBezTo>
                <a:cubicBezTo>
                  <a:pt x="3657870" y="483455"/>
                  <a:pt x="3842439" y="444222"/>
                  <a:pt x="3970126" y="449019"/>
                </a:cubicBezTo>
                <a:cubicBezTo>
                  <a:pt x="4097814" y="453817"/>
                  <a:pt x="4377771" y="334205"/>
                  <a:pt x="4583916" y="348556"/>
                </a:cubicBezTo>
                <a:cubicBezTo>
                  <a:pt x="4635452" y="352144"/>
                  <a:pt x="4680933" y="363325"/>
                  <a:pt x="4726677" y="378751"/>
                </a:cubicBezTo>
                <a:lnTo>
                  <a:pt x="4804653" y="408819"/>
                </a:lnTo>
                <a:lnTo>
                  <a:pt x="4804653" y="593718"/>
                </a:lnTo>
                <a:lnTo>
                  <a:pt x="3014370" y="593718"/>
                </a:lnTo>
                <a:lnTo>
                  <a:pt x="2723733" y="593718"/>
                </a:lnTo>
                <a:lnTo>
                  <a:pt x="0" y="593718"/>
                </a:lnTo>
                <a:lnTo>
                  <a:pt x="39894" y="586895"/>
                </a:lnTo>
                <a:cubicBezTo>
                  <a:pt x="144528" y="570992"/>
                  <a:pt x="265603" y="557945"/>
                  <a:pt x="421927" y="541798"/>
                </a:cubicBezTo>
                <a:cubicBezTo>
                  <a:pt x="838792" y="498743"/>
                  <a:pt x="948042" y="362909"/>
                  <a:pt x="1154187" y="348556"/>
                </a:cubicBezTo>
                <a:cubicBezTo>
                  <a:pt x="1360331" y="334205"/>
                  <a:pt x="1640289" y="453817"/>
                  <a:pt x="1767977" y="449019"/>
                </a:cubicBezTo>
                <a:cubicBezTo>
                  <a:pt x="1895665" y="444222"/>
                  <a:pt x="2080233" y="483455"/>
                  <a:pt x="2460224" y="186905"/>
                </a:cubicBezTo>
                <a:cubicBezTo>
                  <a:pt x="2555221" y="112767"/>
                  <a:pt x="2637527" y="64995"/>
                  <a:pt x="2709231" y="36280"/>
                </a:cubicBezTo>
                <a:lnTo>
                  <a:pt x="2770698" y="11035"/>
                </a:lnTo>
                <a:cubicBezTo>
                  <a:pt x="2793001" y="5029"/>
                  <a:pt x="2817171" y="1046"/>
                  <a:pt x="2843468" y="0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9" name="等腰三角形 18"/>
          <p:cNvSpPr/>
          <p:nvPr userDrawn="1">
            <p:custDataLst>
              <p:tags r:id="rId14"/>
            </p:custDataLst>
          </p:nvPr>
        </p:nvSpPr>
        <p:spPr>
          <a:xfrm rot="5400000">
            <a:off x="2625236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等腰三角形 19"/>
          <p:cNvSpPr/>
          <p:nvPr userDrawn="1">
            <p:custDataLst>
              <p:tags r:id="rId15"/>
            </p:custDataLst>
          </p:nvPr>
        </p:nvSpPr>
        <p:spPr>
          <a:xfrm rot="16200000" flipH="1">
            <a:off x="7707068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图形 20"/>
          <p:cNvSpPr/>
          <p:nvPr>
            <p:custDataLst>
              <p:tags r:id="rId16"/>
            </p:custDataLst>
          </p:nvPr>
        </p:nvSpPr>
        <p:spPr>
          <a:xfrm>
            <a:off x="5790298" y="4043617"/>
            <a:ext cx="618464" cy="982565"/>
          </a:xfrm>
          <a:custGeom>
            <a:avLst/>
            <a:gdLst>
              <a:gd name="connsiteX0" fmla="*/ 615184 w 618464"/>
              <a:gd name="connsiteY0" fmla="*/ 613628 h 982565"/>
              <a:gd name="connsiteX1" fmla="*/ 551725 w 618464"/>
              <a:gd name="connsiteY1" fmla="*/ 557012 h 982565"/>
              <a:gd name="connsiteX2" fmla="*/ 478435 w 618464"/>
              <a:gd name="connsiteY2" fmla="*/ 454668 h 982565"/>
              <a:gd name="connsiteX3" fmla="*/ 422815 w 618464"/>
              <a:gd name="connsiteY3" fmla="*/ 341623 h 982565"/>
              <a:gd name="connsiteX4" fmla="*/ 369434 w 618464"/>
              <a:gd name="connsiteY4" fmla="*/ 196538 h 982565"/>
              <a:gd name="connsiteX5" fmla="*/ 344797 w 618464"/>
              <a:gd name="connsiteY5" fmla="*/ 116778 h 982565"/>
              <a:gd name="connsiteX6" fmla="*/ 328372 w 618464"/>
              <a:gd name="connsiteY6" fmla="*/ 60909 h 982565"/>
              <a:gd name="connsiteX7" fmla="*/ 328310 w 618464"/>
              <a:gd name="connsiteY7" fmla="*/ 55496 h 982565"/>
              <a:gd name="connsiteX8" fmla="*/ 340317 w 618464"/>
              <a:gd name="connsiteY8" fmla="*/ 31108 h 982565"/>
              <a:gd name="connsiteX9" fmla="*/ 309210 w 618464"/>
              <a:gd name="connsiteY9" fmla="*/ 0 h 982565"/>
              <a:gd name="connsiteX10" fmla="*/ 278102 w 618464"/>
              <a:gd name="connsiteY10" fmla="*/ 31108 h 982565"/>
              <a:gd name="connsiteX11" fmla="*/ 288305 w 618464"/>
              <a:gd name="connsiteY11" fmla="*/ 54003 h 982565"/>
              <a:gd name="connsiteX12" fmla="*/ 289674 w 618464"/>
              <a:gd name="connsiteY12" fmla="*/ 58731 h 982565"/>
              <a:gd name="connsiteX13" fmla="*/ 278351 w 618464"/>
              <a:gd name="connsiteY13" fmla="*/ 101473 h 982565"/>
              <a:gd name="connsiteX14" fmla="*/ 263481 w 618464"/>
              <a:gd name="connsiteY14" fmla="*/ 148321 h 982565"/>
              <a:gd name="connsiteX15" fmla="*/ 249359 w 618464"/>
              <a:gd name="connsiteY15" fmla="*/ 193240 h 982565"/>
              <a:gd name="connsiteX16" fmla="*/ 210163 w 618464"/>
              <a:gd name="connsiteY16" fmla="*/ 302366 h 982565"/>
              <a:gd name="connsiteX17" fmla="*/ 169350 w 618464"/>
              <a:gd name="connsiteY17" fmla="*/ 397617 h 982565"/>
              <a:gd name="connsiteX18" fmla="*/ 102282 w 618464"/>
              <a:gd name="connsiteY18" fmla="*/ 512093 h 982565"/>
              <a:gd name="connsiteX19" fmla="*/ 10701 w 618464"/>
              <a:gd name="connsiteY19" fmla="*/ 607655 h 982565"/>
              <a:gd name="connsiteX20" fmla="*/ 4728 w 618464"/>
              <a:gd name="connsiteY20" fmla="*/ 632790 h 982565"/>
              <a:gd name="connsiteX21" fmla="*/ 36831 w 618464"/>
              <a:gd name="connsiteY21" fmla="*/ 709875 h 982565"/>
              <a:gd name="connsiteX22" fmla="*/ 69556 w 618464"/>
              <a:gd name="connsiteY22" fmla="*/ 803446 h 982565"/>
              <a:gd name="connsiteX23" fmla="*/ 97616 w 618464"/>
              <a:gd name="connsiteY23" fmla="*/ 899693 h 982565"/>
              <a:gd name="connsiteX24" fmla="*/ 115160 w 618464"/>
              <a:gd name="connsiteY24" fmla="*/ 975035 h 982565"/>
              <a:gd name="connsiteX25" fmla="*/ 125052 w 618464"/>
              <a:gd name="connsiteY25" fmla="*/ 982564 h 982565"/>
              <a:gd name="connsiteX26" fmla="*/ 251723 w 618464"/>
              <a:gd name="connsiteY26" fmla="*/ 981630 h 982565"/>
              <a:gd name="connsiteX27" fmla="*/ 298820 w 618464"/>
              <a:gd name="connsiteY27" fmla="*/ 982377 h 982565"/>
              <a:gd name="connsiteX28" fmla="*/ 370989 w 618464"/>
              <a:gd name="connsiteY28" fmla="*/ 982004 h 982565"/>
              <a:gd name="connsiteX29" fmla="*/ 479244 w 618464"/>
              <a:gd name="connsiteY29" fmla="*/ 982377 h 982565"/>
              <a:gd name="connsiteX30" fmla="*/ 496104 w 618464"/>
              <a:gd name="connsiteY30" fmla="*/ 982377 h 982565"/>
              <a:gd name="connsiteX31" fmla="*/ 501952 w 618464"/>
              <a:gd name="connsiteY31" fmla="*/ 977773 h 982565"/>
              <a:gd name="connsiteX32" fmla="*/ 506121 w 618464"/>
              <a:gd name="connsiteY32" fmla="*/ 959731 h 982565"/>
              <a:gd name="connsiteX33" fmla="*/ 525532 w 618464"/>
              <a:gd name="connsiteY33" fmla="*/ 879722 h 982565"/>
              <a:gd name="connsiteX34" fmla="*/ 551476 w 618464"/>
              <a:gd name="connsiteY34" fmla="*/ 792807 h 982565"/>
              <a:gd name="connsiteX35" fmla="*/ 581961 w 618464"/>
              <a:gd name="connsiteY35" fmla="*/ 707324 h 982565"/>
              <a:gd name="connsiteX36" fmla="*/ 617611 w 618464"/>
              <a:gd name="connsiteY36" fmla="*/ 622027 h 982565"/>
              <a:gd name="connsiteX37" fmla="*/ 615184 w 618464"/>
              <a:gd name="connsiteY37" fmla="*/ 613628 h 98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8464" h="982565">
                <a:moveTo>
                  <a:pt x="615184" y="613628"/>
                </a:moveTo>
                <a:cubicBezTo>
                  <a:pt x="591978" y="597079"/>
                  <a:pt x="570887" y="578165"/>
                  <a:pt x="551725" y="557012"/>
                </a:cubicBezTo>
                <a:cubicBezTo>
                  <a:pt x="523417" y="525656"/>
                  <a:pt x="499650" y="491126"/>
                  <a:pt x="478435" y="454668"/>
                </a:cubicBezTo>
                <a:cubicBezTo>
                  <a:pt x="457282" y="418272"/>
                  <a:pt x="439239" y="380321"/>
                  <a:pt x="422815" y="341623"/>
                </a:cubicBezTo>
                <a:cubicBezTo>
                  <a:pt x="402657" y="294153"/>
                  <a:pt x="385237" y="245625"/>
                  <a:pt x="369434" y="196538"/>
                </a:cubicBezTo>
                <a:cubicBezTo>
                  <a:pt x="360910" y="170034"/>
                  <a:pt x="352885" y="143406"/>
                  <a:pt x="344797" y="116778"/>
                </a:cubicBezTo>
                <a:cubicBezTo>
                  <a:pt x="339197" y="98175"/>
                  <a:pt x="334033" y="79511"/>
                  <a:pt x="328372" y="60909"/>
                </a:cubicBezTo>
                <a:cubicBezTo>
                  <a:pt x="327688" y="58731"/>
                  <a:pt x="327750" y="57051"/>
                  <a:pt x="328310" y="55496"/>
                </a:cubicBezTo>
                <a:cubicBezTo>
                  <a:pt x="335527" y="49772"/>
                  <a:pt x="340317" y="41062"/>
                  <a:pt x="340317" y="31108"/>
                </a:cubicBezTo>
                <a:cubicBezTo>
                  <a:pt x="340317" y="13936"/>
                  <a:pt x="326381" y="0"/>
                  <a:pt x="309210" y="0"/>
                </a:cubicBezTo>
                <a:cubicBezTo>
                  <a:pt x="292038" y="0"/>
                  <a:pt x="278102" y="13936"/>
                  <a:pt x="278102" y="31108"/>
                </a:cubicBezTo>
                <a:cubicBezTo>
                  <a:pt x="278102" y="40191"/>
                  <a:pt x="282084" y="48341"/>
                  <a:pt x="288305" y="54003"/>
                </a:cubicBezTo>
                <a:cubicBezTo>
                  <a:pt x="289301" y="55620"/>
                  <a:pt x="289985" y="57425"/>
                  <a:pt x="289674" y="58731"/>
                </a:cubicBezTo>
                <a:cubicBezTo>
                  <a:pt x="286252" y="73041"/>
                  <a:pt x="282519" y="87350"/>
                  <a:pt x="278351" y="101473"/>
                </a:cubicBezTo>
                <a:cubicBezTo>
                  <a:pt x="273685" y="117151"/>
                  <a:pt x="268459" y="132705"/>
                  <a:pt x="263481" y="148321"/>
                </a:cubicBezTo>
                <a:cubicBezTo>
                  <a:pt x="258753" y="163315"/>
                  <a:pt x="254522" y="178433"/>
                  <a:pt x="249359" y="193240"/>
                </a:cubicBezTo>
                <a:cubicBezTo>
                  <a:pt x="236604" y="229698"/>
                  <a:pt x="224161" y="266343"/>
                  <a:pt x="210163" y="302366"/>
                </a:cubicBezTo>
                <a:cubicBezTo>
                  <a:pt x="197658" y="334531"/>
                  <a:pt x="184033" y="366323"/>
                  <a:pt x="169350" y="397617"/>
                </a:cubicBezTo>
                <a:cubicBezTo>
                  <a:pt x="150561" y="437746"/>
                  <a:pt x="128350" y="476070"/>
                  <a:pt x="102282" y="512093"/>
                </a:cubicBezTo>
                <a:cubicBezTo>
                  <a:pt x="76151" y="548178"/>
                  <a:pt x="46599" y="580965"/>
                  <a:pt x="10701" y="607655"/>
                </a:cubicBezTo>
                <a:cubicBezTo>
                  <a:pt x="-2738" y="617610"/>
                  <a:pt x="-2053" y="617423"/>
                  <a:pt x="4728" y="632790"/>
                </a:cubicBezTo>
                <a:cubicBezTo>
                  <a:pt x="15989" y="658236"/>
                  <a:pt x="27001" y="683869"/>
                  <a:pt x="36831" y="709875"/>
                </a:cubicBezTo>
                <a:cubicBezTo>
                  <a:pt x="48528" y="740796"/>
                  <a:pt x="59478" y="771965"/>
                  <a:pt x="69556" y="803446"/>
                </a:cubicBezTo>
                <a:cubicBezTo>
                  <a:pt x="79760" y="835238"/>
                  <a:pt x="88905" y="867403"/>
                  <a:pt x="97616" y="899693"/>
                </a:cubicBezTo>
                <a:cubicBezTo>
                  <a:pt x="104273" y="924579"/>
                  <a:pt x="109747" y="949838"/>
                  <a:pt x="115160" y="975035"/>
                </a:cubicBezTo>
                <a:cubicBezTo>
                  <a:pt x="116529" y="981257"/>
                  <a:pt x="119266" y="982626"/>
                  <a:pt x="125052" y="982564"/>
                </a:cubicBezTo>
                <a:cubicBezTo>
                  <a:pt x="167297" y="982066"/>
                  <a:pt x="209479" y="981755"/>
                  <a:pt x="251723" y="981630"/>
                </a:cubicBezTo>
                <a:cubicBezTo>
                  <a:pt x="267401" y="981630"/>
                  <a:pt x="283079" y="982377"/>
                  <a:pt x="298820" y="982377"/>
                </a:cubicBezTo>
                <a:cubicBezTo>
                  <a:pt x="322897" y="982377"/>
                  <a:pt x="346912" y="982004"/>
                  <a:pt x="370989" y="982004"/>
                </a:cubicBezTo>
                <a:cubicBezTo>
                  <a:pt x="407074" y="982004"/>
                  <a:pt x="443159" y="982252"/>
                  <a:pt x="479244" y="982377"/>
                </a:cubicBezTo>
                <a:cubicBezTo>
                  <a:pt x="484843" y="982377"/>
                  <a:pt x="490443" y="982377"/>
                  <a:pt x="496104" y="982377"/>
                </a:cubicBezTo>
                <a:cubicBezTo>
                  <a:pt x="499339" y="982377"/>
                  <a:pt x="501268" y="981257"/>
                  <a:pt x="501952" y="977773"/>
                </a:cubicBezTo>
                <a:cubicBezTo>
                  <a:pt x="503135" y="971738"/>
                  <a:pt x="504690" y="965765"/>
                  <a:pt x="506121" y="959731"/>
                </a:cubicBezTo>
                <a:cubicBezTo>
                  <a:pt x="512529" y="933040"/>
                  <a:pt x="518377" y="906163"/>
                  <a:pt x="525532" y="879722"/>
                </a:cubicBezTo>
                <a:cubicBezTo>
                  <a:pt x="533496" y="850543"/>
                  <a:pt x="542081" y="821551"/>
                  <a:pt x="551476" y="792807"/>
                </a:cubicBezTo>
                <a:cubicBezTo>
                  <a:pt x="560870" y="764064"/>
                  <a:pt x="571011" y="735507"/>
                  <a:pt x="581961" y="707324"/>
                </a:cubicBezTo>
                <a:cubicBezTo>
                  <a:pt x="593098" y="678580"/>
                  <a:pt x="605603" y="650397"/>
                  <a:pt x="617611" y="622027"/>
                </a:cubicBezTo>
                <a:cubicBezTo>
                  <a:pt x="619166" y="618356"/>
                  <a:pt x="618730" y="616179"/>
                  <a:pt x="615184" y="61362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87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7"/>
            </p:custDataLst>
          </p:nvPr>
        </p:nvSpPr>
        <p:spPr>
          <a:xfrm>
            <a:off x="6102942" y="4107707"/>
            <a:ext cx="305797" cy="91884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8"/>
            </p:custDataLst>
          </p:nvPr>
        </p:nvSpPr>
        <p:spPr>
          <a:xfrm>
            <a:off x="6041440" y="4103157"/>
            <a:ext cx="113646" cy="714593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19"/>
            </p:custDataLst>
          </p:nvPr>
        </p:nvSpPr>
        <p:spPr>
          <a:xfrm>
            <a:off x="6067888" y="4057862"/>
            <a:ext cx="59493" cy="59493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梯形 24"/>
          <p:cNvSpPr/>
          <p:nvPr userDrawn="1">
            <p:custDataLst>
              <p:tags r:id="rId20"/>
            </p:custDataLst>
          </p:nvPr>
        </p:nvSpPr>
        <p:spPr>
          <a:xfrm>
            <a:off x="5828050" y="5055922"/>
            <a:ext cx="540300" cy="43006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矩形: 圆角 25"/>
          <p:cNvSpPr/>
          <p:nvPr userDrawn="1">
            <p:custDataLst>
              <p:tags r:id="rId21"/>
            </p:custDataLst>
          </p:nvPr>
        </p:nvSpPr>
        <p:spPr>
          <a:xfrm>
            <a:off x="5884743" y="5018327"/>
            <a:ext cx="426914" cy="4313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22"/>
            </p:custDataLst>
          </p:nvPr>
        </p:nvSpPr>
        <p:spPr>
          <a:xfrm>
            <a:off x="5688383" y="5639659"/>
            <a:ext cx="815236" cy="1218341"/>
          </a:xfrm>
          <a:custGeom>
            <a:avLst/>
            <a:gdLst>
              <a:gd name="connsiteX0" fmla="*/ 88164 w 815236"/>
              <a:gd name="connsiteY0" fmla="*/ 0 h 1218341"/>
              <a:gd name="connsiteX1" fmla="*/ 727072 w 815236"/>
              <a:gd name="connsiteY1" fmla="*/ 0 h 1218341"/>
              <a:gd name="connsiteX2" fmla="*/ 815236 w 815236"/>
              <a:gd name="connsiteY2" fmla="*/ 1218341 h 1218341"/>
              <a:gd name="connsiteX3" fmla="*/ 0 w 815236"/>
              <a:gd name="connsiteY3" fmla="*/ 1218341 h 12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6" h="1218341">
                <a:moveTo>
                  <a:pt x="88164" y="0"/>
                </a:moveTo>
                <a:lnTo>
                  <a:pt x="727072" y="0"/>
                </a:lnTo>
                <a:lnTo>
                  <a:pt x="815236" y="1218341"/>
                </a:lnTo>
                <a:lnTo>
                  <a:pt x="0" y="121834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5848015" y="5352762"/>
            <a:ext cx="496051" cy="1505239"/>
          </a:xfrm>
          <a:custGeom>
            <a:avLst/>
            <a:gdLst>
              <a:gd name="connsiteX0" fmla="*/ 96320 w 496051"/>
              <a:gd name="connsiteY0" fmla="*/ 0 h 1505239"/>
              <a:gd name="connsiteX1" fmla="*/ 399790 w 496051"/>
              <a:gd name="connsiteY1" fmla="*/ 0 h 1505239"/>
              <a:gd name="connsiteX2" fmla="*/ 496051 w 496051"/>
              <a:gd name="connsiteY2" fmla="*/ 1505239 h 1505239"/>
              <a:gd name="connsiteX3" fmla="*/ 0 w 496051"/>
              <a:gd name="connsiteY3" fmla="*/ 1505239 h 15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51" h="1505239">
                <a:moveTo>
                  <a:pt x="96320" y="0"/>
                </a:moveTo>
                <a:lnTo>
                  <a:pt x="399790" y="0"/>
                </a:lnTo>
                <a:lnTo>
                  <a:pt x="496051" y="1505239"/>
                </a:lnTo>
                <a:lnTo>
                  <a:pt x="0" y="1505239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24"/>
            </p:custDataLst>
          </p:nvPr>
        </p:nvSpPr>
        <p:spPr>
          <a:xfrm>
            <a:off x="6037187" y="6282127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5"/>
            </p:custDataLst>
          </p:nvPr>
        </p:nvSpPr>
        <p:spPr>
          <a:xfrm>
            <a:off x="6037187" y="6651280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5730785" y="5177085"/>
            <a:ext cx="716386" cy="254440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5698365" y="5369729"/>
            <a:ext cx="780054" cy="106270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8"/>
            </p:custDataLst>
          </p:nvPr>
        </p:nvSpPr>
        <p:spPr>
          <a:xfrm>
            <a:off x="5606257" y="5427662"/>
            <a:ext cx="979603" cy="212657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33"/>
          <p:cNvSpPr/>
          <p:nvPr userDrawn="1">
            <p:custDataLst>
              <p:tags r:id="rId29"/>
            </p:custDataLst>
          </p:nvPr>
        </p:nvSpPr>
        <p:spPr>
          <a:xfrm>
            <a:off x="5730785" y="5568070"/>
            <a:ext cx="730547" cy="85590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30"/>
            </p:custDataLst>
          </p:nvPr>
        </p:nvSpPr>
        <p:spPr>
          <a:xfrm>
            <a:off x="6037187" y="5912975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1526400" y="2121372"/>
            <a:ext cx="9144000" cy="1152000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5035550" y="1389571"/>
            <a:ext cx="2120900" cy="468000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  <a:tileRect/>
          </a:gradFill>
        </p:spPr>
        <p:txBody>
          <a:bodyPr wrap="none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 flipH="1"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16200000" flipH="1">
            <a:off x="2571569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3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图形 41"/>
          <p:cNvSpPr/>
          <p:nvPr userDrawn="1">
            <p:custDataLst>
              <p:tags r:id="rId5"/>
            </p:custDataLst>
          </p:nvPr>
        </p:nvSpPr>
        <p:spPr>
          <a:xfrm flipH="1">
            <a:off x="1946197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H="1">
            <a:off x="9593716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6461795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33"/>
          <p:cNvSpPr/>
          <p:nvPr userDrawn="1">
            <p:custDataLst>
              <p:tags r:id="rId8"/>
            </p:custDataLst>
          </p:nvPr>
        </p:nvSpPr>
        <p:spPr>
          <a:xfrm flipH="1">
            <a:off x="1463274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3293390" y="3545678"/>
            <a:ext cx="728104" cy="313444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 flipH="1">
            <a:off x="2983095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 flipH="1">
            <a:off x="565516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 flipH="1">
            <a:off x="1101254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 flipH="1">
            <a:off x="95634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形 24"/>
          <p:cNvSpPr/>
          <p:nvPr>
            <p:custDataLst>
              <p:tags r:id="rId15"/>
            </p:custDataLst>
          </p:nvPr>
        </p:nvSpPr>
        <p:spPr>
          <a:xfrm>
            <a:off x="1573330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1570390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 flipH="1">
            <a:off x="1867471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8"/>
            </p:custDataLst>
          </p:nvPr>
        </p:nvSpPr>
        <p:spPr>
          <a:xfrm flipH="1">
            <a:off x="1899918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梯形 28"/>
          <p:cNvSpPr/>
          <p:nvPr userDrawn="1">
            <p:custDataLst>
              <p:tags r:id="rId19"/>
            </p:custDataLst>
          </p:nvPr>
        </p:nvSpPr>
        <p:spPr>
          <a:xfrm flipH="1">
            <a:off x="1617693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矩形: 圆角 29"/>
          <p:cNvSpPr/>
          <p:nvPr userDrawn="1">
            <p:custDataLst>
              <p:tags r:id="rId20"/>
            </p:custDataLst>
          </p:nvPr>
        </p:nvSpPr>
        <p:spPr>
          <a:xfrm flipH="1">
            <a:off x="1684093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 flipH="1">
            <a:off x="1310992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 flipH="1">
            <a:off x="1498851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 flipH="1">
            <a:off x="1867791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 flipH="1">
            <a:off x="1867791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 flipH="1">
            <a:off x="1867791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 flipH="1">
            <a:off x="1823585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 flipH="1">
            <a:off x="1525378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 flipH="1">
            <a:off x="1488779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 flipH="1">
            <a:off x="1362944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 flipH="1">
            <a:off x="1508792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 flipH="1">
            <a:off x="1149218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 flipH="1">
            <a:off x="1867791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3"/>
            </p:custDataLst>
          </p:nvPr>
        </p:nvSpPr>
        <p:spPr>
          <a:xfrm>
            <a:off x="1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5" name="直接连接符 44"/>
          <p:cNvCxnSpPr/>
          <p:nvPr userDrawn="1">
            <p:custDataLst>
              <p:tags r:id="rId34"/>
            </p:custDataLst>
          </p:nvPr>
        </p:nvCxnSpPr>
        <p:spPr>
          <a:xfrm flipH="1">
            <a:off x="10627064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35"/>
            </p:custDataLst>
          </p:nvPr>
        </p:nvCxnSpPr>
        <p:spPr>
          <a:xfrm flipH="1">
            <a:off x="10627064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 flipH="1">
            <a:off x="10627064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7643463" y="95595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1"/>
            </p:custDataLst>
          </p:nvPr>
        </p:nvSpPr>
        <p:spPr>
          <a:xfrm>
            <a:off x="8153824" y="4414859"/>
            <a:ext cx="2635273" cy="461173"/>
          </a:xfrm>
          <a:prstGeom prst="plaqu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81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2"/>
            </p:custDataLst>
          </p:nvPr>
        </p:nvSpPr>
        <p:spPr>
          <a:xfrm>
            <a:off x="4180114" y="1583674"/>
            <a:ext cx="6602525" cy="1840576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3"/>
            </p:custDataLst>
          </p:nvPr>
        </p:nvSpPr>
        <p:spPr>
          <a:xfrm>
            <a:off x="4180114" y="3568250"/>
            <a:ext cx="6602525" cy="644453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5400000">
            <a:off x="5869201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4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409360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409360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>
            <a:off x="1409360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形 41"/>
          <p:cNvSpPr/>
          <p:nvPr userDrawn="1">
            <p:custDataLst>
              <p:tags r:id="rId8"/>
            </p:custDataLst>
          </p:nvPr>
        </p:nvSpPr>
        <p:spPr>
          <a:xfrm>
            <a:off x="5080756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299142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图形 33"/>
          <p:cNvSpPr/>
          <p:nvPr userDrawn="1">
            <p:custDataLst>
              <p:tags r:id="rId11"/>
            </p:custDataLst>
          </p:nvPr>
        </p:nvSpPr>
        <p:spPr>
          <a:xfrm>
            <a:off x="7605486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22" name="图形 2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70506" y="3545678"/>
            <a:ext cx="728104" cy="313444"/>
          </a:xfrm>
          <a:prstGeom prst="rect">
            <a:avLst/>
          </a:prstGeom>
        </p:spPr>
      </p:pic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8866277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5"/>
            </p:custDataLst>
          </p:nvPr>
        </p:nvSpPr>
        <p:spPr>
          <a:xfrm>
            <a:off x="11252190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6"/>
            </p:custDataLst>
          </p:nvPr>
        </p:nvSpPr>
        <p:spPr>
          <a:xfrm>
            <a:off x="10955755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7"/>
            </p:custDataLst>
          </p:nvPr>
        </p:nvSpPr>
        <p:spPr>
          <a:xfrm>
            <a:off x="1118547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形 28"/>
          <p:cNvSpPr/>
          <p:nvPr>
            <p:custDataLst>
              <p:tags r:id="rId18"/>
            </p:custDataLst>
          </p:nvPr>
        </p:nvSpPr>
        <p:spPr>
          <a:xfrm>
            <a:off x="9897286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0263458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10191426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10222403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梯形 32"/>
          <p:cNvSpPr/>
          <p:nvPr userDrawn="1">
            <p:custDataLst>
              <p:tags r:id="rId22"/>
            </p:custDataLst>
          </p:nvPr>
        </p:nvSpPr>
        <p:spPr>
          <a:xfrm>
            <a:off x="9941502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矩形: 圆角 33"/>
          <p:cNvSpPr/>
          <p:nvPr userDrawn="1">
            <p:custDataLst>
              <p:tags r:id="rId23"/>
            </p:custDataLst>
          </p:nvPr>
        </p:nvSpPr>
        <p:spPr>
          <a:xfrm>
            <a:off x="10007901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9629647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9817510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10186445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10186445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186445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0117851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9827584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9789614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2"/>
            </p:custDataLst>
          </p:nvPr>
        </p:nvSpPr>
        <p:spPr>
          <a:xfrm>
            <a:off x="9681736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827584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467873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5"/>
            </p:custDataLst>
          </p:nvPr>
        </p:nvSpPr>
        <p:spPr>
          <a:xfrm>
            <a:off x="10186445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6"/>
            </p:custDataLst>
          </p:nvPr>
        </p:nvSpPr>
        <p:spPr>
          <a:xfrm flipH="1">
            <a:off x="8522716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1648222" y="95359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1"/>
            </p:custDataLst>
          </p:nvPr>
        </p:nvSpPr>
        <p:spPr>
          <a:xfrm>
            <a:off x="1403009" y="1570197"/>
            <a:ext cx="6832687" cy="185405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2"/>
            </p:custDataLst>
          </p:nvPr>
        </p:nvSpPr>
        <p:spPr>
          <a:xfrm>
            <a:off x="1403009" y="3568250"/>
            <a:ext cx="6832687" cy="4805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3"/>
            </p:custDataLst>
          </p:nvPr>
        </p:nvSpPr>
        <p:spPr>
          <a:xfrm>
            <a:off x="1403010" y="4413449"/>
            <a:ext cx="2635056" cy="46113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缺角矩形 3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形 41"/>
          <p:cNvSpPr/>
          <p:nvPr userDrawn="1">
            <p:custDataLst>
              <p:tags r:id="rId4"/>
            </p:custDataLst>
          </p:nvPr>
        </p:nvSpPr>
        <p:spPr>
          <a:xfrm>
            <a:off x="5766927" y="5780205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1932462" y="5658951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flipH="1">
            <a:off x="9114869" y="6327712"/>
            <a:ext cx="2873932" cy="530288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>
            <a:off x="8978613" y="6252461"/>
            <a:ext cx="3213387" cy="605540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 rot="16200000" flipH="1">
            <a:off x="1929371" y="952523"/>
            <a:ext cx="183556" cy="129488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56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51523" y="787404"/>
            <a:ext cx="1641475" cy="8969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24" name="图形 2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385917" y="1475806"/>
            <a:ext cx="618546" cy="266281"/>
          </a:xfrm>
          <a:prstGeom prst="rect">
            <a:avLst/>
          </a:prstGeom>
        </p:spPr>
      </p:pic>
      <p:sp>
        <p:nvSpPr>
          <p:cNvPr id="25" name="任意多边形: 形状 24"/>
          <p:cNvSpPr/>
          <p:nvPr userDrawn="1">
            <p:custDataLst>
              <p:tags r:id="rId16"/>
            </p:custDataLst>
          </p:nvPr>
        </p:nvSpPr>
        <p:spPr>
          <a:xfrm>
            <a:off x="9208569" y="1274280"/>
            <a:ext cx="236051" cy="118314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7"/>
            </p:custDataLst>
          </p:nvPr>
        </p:nvSpPr>
        <p:spPr>
          <a:xfrm flipH="1">
            <a:off x="10153183" y="1102337"/>
            <a:ext cx="385154" cy="226390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8"/>
            </p:custDataLst>
          </p:nvPr>
        </p:nvSpPr>
        <p:spPr>
          <a:xfrm flipH="1">
            <a:off x="10778970" y="1133140"/>
            <a:ext cx="201205" cy="58963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9"/>
            </p:custDataLst>
          </p:nvPr>
        </p:nvSpPr>
        <p:spPr>
          <a:xfrm flipH="1">
            <a:off x="10562985" y="884766"/>
            <a:ext cx="74788" cy="32235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图形 41"/>
          <p:cNvSpPr/>
          <p:nvPr userDrawn="1">
            <p:custDataLst>
              <p:tags r:id="rId4"/>
            </p:custDataLst>
          </p:nvPr>
        </p:nvSpPr>
        <p:spPr>
          <a:xfrm>
            <a:off x="5275221" y="5219018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1064138" y="5393198"/>
            <a:ext cx="3397409" cy="464283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图形 33"/>
          <p:cNvSpPr/>
          <p:nvPr userDrawn="1">
            <p:custDataLst>
              <p:tags r:id="rId6"/>
            </p:custDataLst>
          </p:nvPr>
        </p:nvSpPr>
        <p:spPr>
          <a:xfrm flipH="1">
            <a:off x="495128" y="6138640"/>
            <a:ext cx="2513213" cy="592023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7772396" y="5186518"/>
            <a:ext cx="500985" cy="294474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7375623" y="5214179"/>
            <a:ext cx="180683" cy="5294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7683102" y="4991139"/>
            <a:ext cx="67160" cy="2894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4651118" y="5227830"/>
            <a:ext cx="508592" cy="218945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flipH="1">
            <a:off x="4290813" y="4968023"/>
            <a:ext cx="239331" cy="119958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3"/>
            </p:custDataLst>
          </p:nvPr>
        </p:nvSpPr>
        <p:spPr>
          <a:xfrm>
            <a:off x="7387347" y="6263492"/>
            <a:ext cx="4804653" cy="593718"/>
          </a:xfrm>
          <a:custGeom>
            <a:avLst/>
            <a:gdLst>
              <a:gd name="connsiteX0" fmla="*/ 2843468 w 4804653"/>
              <a:gd name="connsiteY0" fmla="*/ 0 h 593718"/>
              <a:gd name="connsiteX1" fmla="*/ 2869052 w 4804653"/>
              <a:gd name="connsiteY1" fmla="*/ 466 h 593718"/>
              <a:gd name="connsiteX2" fmla="*/ 2894635 w 4804653"/>
              <a:gd name="connsiteY2" fmla="*/ 0 h 593718"/>
              <a:gd name="connsiteX3" fmla="*/ 2967405 w 4804653"/>
              <a:gd name="connsiteY3" fmla="*/ 11035 h 593718"/>
              <a:gd name="connsiteX4" fmla="*/ 3277879 w 4804653"/>
              <a:gd name="connsiteY4" fmla="*/ 186905 h 593718"/>
              <a:gd name="connsiteX5" fmla="*/ 3970126 w 4804653"/>
              <a:gd name="connsiteY5" fmla="*/ 449019 h 593718"/>
              <a:gd name="connsiteX6" fmla="*/ 4583916 w 4804653"/>
              <a:gd name="connsiteY6" fmla="*/ 348556 h 593718"/>
              <a:gd name="connsiteX7" fmla="*/ 4726677 w 4804653"/>
              <a:gd name="connsiteY7" fmla="*/ 378751 h 593718"/>
              <a:gd name="connsiteX8" fmla="*/ 4804653 w 4804653"/>
              <a:gd name="connsiteY8" fmla="*/ 408819 h 593718"/>
              <a:gd name="connsiteX9" fmla="*/ 4804653 w 4804653"/>
              <a:gd name="connsiteY9" fmla="*/ 593718 h 593718"/>
              <a:gd name="connsiteX10" fmla="*/ 3014370 w 4804653"/>
              <a:gd name="connsiteY10" fmla="*/ 593718 h 593718"/>
              <a:gd name="connsiteX11" fmla="*/ 2723733 w 4804653"/>
              <a:gd name="connsiteY11" fmla="*/ 593718 h 593718"/>
              <a:gd name="connsiteX12" fmla="*/ 0 w 4804653"/>
              <a:gd name="connsiteY12" fmla="*/ 593718 h 593718"/>
              <a:gd name="connsiteX13" fmla="*/ 39894 w 4804653"/>
              <a:gd name="connsiteY13" fmla="*/ 586895 h 593718"/>
              <a:gd name="connsiteX14" fmla="*/ 421927 w 4804653"/>
              <a:gd name="connsiteY14" fmla="*/ 541798 h 593718"/>
              <a:gd name="connsiteX15" fmla="*/ 1154187 w 4804653"/>
              <a:gd name="connsiteY15" fmla="*/ 348556 h 593718"/>
              <a:gd name="connsiteX16" fmla="*/ 1767977 w 4804653"/>
              <a:gd name="connsiteY16" fmla="*/ 449019 h 593718"/>
              <a:gd name="connsiteX17" fmla="*/ 2460224 w 4804653"/>
              <a:gd name="connsiteY17" fmla="*/ 186905 h 593718"/>
              <a:gd name="connsiteX18" fmla="*/ 2709231 w 4804653"/>
              <a:gd name="connsiteY18" fmla="*/ 36280 h 593718"/>
              <a:gd name="connsiteX19" fmla="*/ 2770698 w 4804653"/>
              <a:gd name="connsiteY19" fmla="*/ 11035 h 593718"/>
              <a:gd name="connsiteX20" fmla="*/ 2843468 w 4804653"/>
              <a:gd name="connsiteY20" fmla="*/ 0 h 5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4653" h="593718">
                <a:moveTo>
                  <a:pt x="2843468" y="0"/>
                </a:moveTo>
                <a:lnTo>
                  <a:pt x="2869052" y="466"/>
                </a:lnTo>
                <a:lnTo>
                  <a:pt x="2894635" y="0"/>
                </a:lnTo>
                <a:cubicBezTo>
                  <a:pt x="2920932" y="1046"/>
                  <a:pt x="2945102" y="5029"/>
                  <a:pt x="2967405" y="11035"/>
                </a:cubicBezTo>
                <a:cubicBezTo>
                  <a:pt x="3035837" y="23717"/>
                  <a:pt x="3174388" y="128281"/>
                  <a:pt x="3277879" y="186905"/>
                </a:cubicBezTo>
                <a:cubicBezTo>
                  <a:pt x="3657870" y="483455"/>
                  <a:pt x="3842439" y="444222"/>
                  <a:pt x="3970126" y="449019"/>
                </a:cubicBezTo>
                <a:cubicBezTo>
                  <a:pt x="4097814" y="453817"/>
                  <a:pt x="4377771" y="334205"/>
                  <a:pt x="4583916" y="348556"/>
                </a:cubicBezTo>
                <a:cubicBezTo>
                  <a:pt x="4635452" y="352144"/>
                  <a:pt x="4680933" y="363325"/>
                  <a:pt x="4726677" y="378751"/>
                </a:cubicBezTo>
                <a:lnTo>
                  <a:pt x="4804653" y="408819"/>
                </a:lnTo>
                <a:lnTo>
                  <a:pt x="4804653" y="593718"/>
                </a:lnTo>
                <a:lnTo>
                  <a:pt x="3014370" y="593718"/>
                </a:lnTo>
                <a:lnTo>
                  <a:pt x="2723733" y="593718"/>
                </a:lnTo>
                <a:lnTo>
                  <a:pt x="0" y="593718"/>
                </a:lnTo>
                <a:lnTo>
                  <a:pt x="39894" y="586895"/>
                </a:lnTo>
                <a:cubicBezTo>
                  <a:pt x="144528" y="570992"/>
                  <a:pt x="265603" y="557945"/>
                  <a:pt x="421927" y="541798"/>
                </a:cubicBezTo>
                <a:cubicBezTo>
                  <a:pt x="838792" y="498743"/>
                  <a:pt x="948042" y="362909"/>
                  <a:pt x="1154187" y="348556"/>
                </a:cubicBezTo>
                <a:cubicBezTo>
                  <a:pt x="1360331" y="334205"/>
                  <a:pt x="1640289" y="453817"/>
                  <a:pt x="1767977" y="449019"/>
                </a:cubicBezTo>
                <a:cubicBezTo>
                  <a:pt x="1895665" y="444222"/>
                  <a:pt x="2080233" y="483455"/>
                  <a:pt x="2460224" y="186905"/>
                </a:cubicBezTo>
                <a:cubicBezTo>
                  <a:pt x="2555221" y="112767"/>
                  <a:pt x="2637527" y="64995"/>
                  <a:pt x="2709231" y="36280"/>
                </a:cubicBezTo>
                <a:lnTo>
                  <a:pt x="2770698" y="11035"/>
                </a:lnTo>
                <a:cubicBezTo>
                  <a:pt x="2793001" y="5029"/>
                  <a:pt x="2817171" y="1046"/>
                  <a:pt x="2843468" y="0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9" name="等腰三角形 18"/>
          <p:cNvSpPr/>
          <p:nvPr userDrawn="1">
            <p:custDataLst>
              <p:tags r:id="rId14"/>
            </p:custDataLst>
          </p:nvPr>
        </p:nvSpPr>
        <p:spPr>
          <a:xfrm rot="5400000">
            <a:off x="2625236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等腰三角形 19"/>
          <p:cNvSpPr/>
          <p:nvPr userDrawn="1">
            <p:custDataLst>
              <p:tags r:id="rId15"/>
            </p:custDataLst>
          </p:nvPr>
        </p:nvSpPr>
        <p:spPr>
          <a:xfrm rot="16200000" flipH="1">
            <a:off x="7707068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图形 20"/>
          <p:cNvSpPr/>
          <p:nvPr>
            <p:custDataLst>
              <p:tags r:id="rId16"/>
            </p:custDataLst>
          </p:nvPr>
        </p:nvSpPr>
        <p:spPr>
          <a:xfrm>
            <a:off x="5790298" y="4043617"/>
            <a:ext cx="618464" cy="982565"/>
          </a:xfrm>
          <a:custGeom>
            <a:avLst/>
            <a:gdLst>
              <a:gd name="connsiteX0" fmla="*/ 615184 w 618464"/>
              <a:gd name="connsiteY0" fmla="*/ 613628 h 982565"/>
              <a:gd name="connsiteX1" fmla="*/ 551725 w 618464"/>
              <a:gd name="connsiteY1" fmla="*/ 557012 h 982565"/>
              <a:gd name="connsiteX2" fmla="*/ 478435 w 618464"/>
              <a:gd name="connsiteY2" fmla="*/ 454668 h 982565"/>
              <a:gd name="connsiteX3" fmla="*/ 422815 w 618464"/>
              <a:gd name="connsiteY3" fmla="*/ 341623 h 982565"/>
              <a:gd name="connsiteX4" fmla="*/ 369434 w 618464"/>
              <a:gd name="connsiteY4" fmla="*/ 196538 h 982565"/>
              <a:gd name="connsiteX5" fmla="*/ 344797 w 618464"/>
              <a:gd name="connsiteY5" fmla="*/ 116778 h 982565"/>
              <a:gd name="connsiteX6" fmla="*/ 328372 w 618464"/>
              <a:gd name="connsiteY6" fmla="*/ 60909 h 982565"/>
              <a:gd name="connsiteX7" fmla="*/ 328310 w 618464"/>
              <a:gd name="connsiteY7" fmla="*/ 55496 h 982565"/>
              <a:gd name="connsiteX8" fmla="*/ 340317 w 618464"/>
              <a:gd name="connsiteY8" fmla="*/ 31108 h 982565"/>
              <a:gd name="connsiteX9" fmla="*/ 309210 w 618464"/>
              <a:gd name="connsiteY9" fmla="*/ 0 h 982565"/>
              <a:gd name="connsiteX10" fmla="*/ 278102 w 618464"/>
              <a:gd name="connsiteY10" fmla="*/ 31108 h 982565"/>
              <a:gd name="connsiteX11" fmla="*/ 288305 w 618464"/>
              <a:gd name="connsiteY11" fmla="*/ 54003 h 982565"/>
              <a:gd name="connsiteX12" fmla="*/ 289674 w 618464"/>
              <a:gd name="connsiteY12" fmla="*/ 58731 h 982565"/>
              <a:gd name="connsiteX13" fmla="*/ 278351 w 618464"/>
              <a:gd name="connsiteY13" fmla="*/ 101473 h 982565"/>
              <a:gd name="connsiteX14" fmla="*/ 263481 w 618464"/>
              <a:gd name="connsiteY14" fmla="*/ 148321 h 982565"/>
              <a:gd name="connsiteX15" fmla="*/ 249359 w 618464"/>
              <a:gd name="connsiteY15" fmla="*/ 193240 h 982565"/>
              <a:gd name="connsiteX16" fmla="*/ 210163 w 618464"/>
              <a:gd name="connsiteY16" fmla="*/ 302366 h 982565"/>
              <a:gd name="connsiteX17" fmla="*/ 169350 w 618464"/>
              <a:gd name="connsiteY17" fmla="*/ 397617 h 982565"/>
              <a:gd name="connsiteX18" fmla="*/ 102282 w 618464"/>
              <a:gd name="connsiteY18" fmla="*/ 512093 h 982565"/>
              <a:gd name="connsiteX19" fmla="*/ 10701 w 618464"/>
              <a:gd name="connsiteY19" fmla="*/ 607655 h 982565"/>
              <a:gd name="connsiteX20" fmla="*/ 4728 w 618464"/>
              <a:gd name="connsiteY20" fmla="*/ 632790 h 982565"/>
              <a:gd name="connsiteX21" fmla="*/ 36831 w 618464"/>
              <a:gd name="connsiteY21" fmla="*/ 709875 h 982565"/>
              <a:gd name="connsiteX22" fmla="*/ 69556 w 618464"/>
              <a:gd name="connsiteY22" fmla="*/ 803446 h 982565"/>
              <a:gd name="connsiteX23" fmla="*/ 97616 w 618464"/>
              <a:gd name="connsiteY23" fmla="*/ 899693 h 982565"/>
              <a:gd name="connsiteX24" fmla="*/ 115160 w 618464"/>
              <a:gd name="connsiteY24" fmla="*/ 975035 h 982565"/>
              <a:gd name="connsiteX25" fmla="*/ 125052 w 618464"/>
              <a:gd name="connsiteY25" fmla="*/ 982564 h 982565"/>
              <a:gd name="connsiteX26" fmla="*/ 251723 w 618464"/>
              <a:gd name="connsiteY26" fmla="*/ 981630 h 982565"/>
              <a:gd name="connsiteX27" fmla="*/ 298820 w 618464"/>
              <a:gd name="connsiteY27" fmla="*/ 982377 h 982565"/>
              <a:gd name="connsiteX28" fmla="*/ 370989 w 618464"/>
              <a:gd name="connsiteY28" fmla="*/ 982004 h 982565"/>
              <a:gd name="connsiteX29" fmla="*/ 479244 w 618464"/>
              <a:gd name="connsiteY29" fmla="*/ 982377 h 982565"/>
              <a:gd name="connsiteX30" fmla="*/ 496104 w 618464"/>
              <a:gd name="connsiteY30" fmla="*/ 982377 h 982565"/>
              <a:gd name="connsiteX31" fmla="*/ 501952 w 618464"/>
              <a:gd name="connsiteY31" fmla="*/ 977773 h 982565"/>
              <a:gd name="connsiteX32" fmla="*/ 506121 w 618464"/>
              <a:gd name="connsiteY32" fmla="*/ 959731 h 982565"/>
              <a:gd name="connsiteX33" fmla="*/ 525532 w 618464"/>
              <a:gd name="connsiteY33" fmla="*/ 879722 h 982565"/>
              <a:gd name="connsiteX34" fmla="*/ 551476 w 618464"/>
              <a:gd name="connsiteY34" fmla="*/ 792807 h 982565"/>
              <a:gd name="connsiteX35" fmla="*/ 581961 w 618464"/>
              <a:gd name="connsiteY35" fmla="*/ 707324 h 982565"/>
              <a:gd name="connsiteX36" fmla="*/ 617611 w 618464"/>
              <a:gd name="connsiteY36" fmla="*/ 622027 h 982565"/>
              <a:gd name="connsiteX37" fmla="*/ 615184 w 618464"/>
              <a:gd name="connsiteY37" fmla="*/ 613628 h 98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8464" h="982565">
                <a:moveTo>
                  <a:pt x="615184" y="613628"/>
                </a:moveTo>
                <a:cubicBezTo>
                  <a:pt x="591978" y="597079"/>
                  <a:pt x="570887" y="578165"/>
                  <a:pt x="551725" y="557012"/>
                </a:cubicBezTo>
                <a:cubicBezTo>
                  <a:pt x="523417" y="525656"/>
                  <a:pt x="499650" y="491126"/>
                  <a:pt x="478435" y="454668"/>
                </a:cubicBezTo>
                <a:cubicBezTo>
                  <a:pt x="457282" y="418272"/>
                  <a:pt x="439239" y="380321"/>
                  <a:pt x="422815" y="341623"/>
                </a:cubicBezTo>
                <a:cubicBezTo>
                  <a:pt x="402657" y="294153"/>
                  <a:pt x="385237" y="245625"/>
                  <a:pt x="369434" y="196538"/>
                </a:cubicBezTo>
                <a:cubicBezTo>
                  <a:pt x="360910" y="170034"/>
                  <a:pt x="352885" y="143406"/>
                  <a:pt x="344797" y="116778"/>
                </a:cubicBezTo>
                <a:cubicBezTo>
                  <a:pt x="339197" y="98175"/>
                  <a:pt x="334033" y="79511"/>
                  <a:pt x="328372" y="60909"/>
                </a:cubicBezTo>
                <a:cubicBezTo>
                  <a:pt x="327688" y="58731"/>
                  <a:pt x="327750" y="57051"/>
                  <a:pt x="328310" y="55496"/>
                </a:cubicBezTo>
                <a:cubicBezTo>
                  <a:pt x="335527" y="49772"/>
                  <a:pt x="340317" y="41062"/>
                  <a:pt x="340317" y="31108"/>
                </a:cubicBezTo>
                <a:cubicBezTo>
                  <a:pt x="340317" y="13936"/>
                  <a:pt x="326381" y="0"/>
                  <a:pt x="309210" y="0"/>
                </a:cubicBezTo>
                <a:cubicBezTo>
                  <a:pt x="292038" y="0"/>
                  <a:pt x="278102" y="13936"/>
                  <a:pt x="278102" y="31108"/>
                </a:cubicBezTo>
                <a:cubicBezTo>
                  <a:pt x="278102" y="40191"/>
                  <a:pt x="282084" y="48341"/>
                  <a:pt x="288305" y="54003"/>
                </a:cubicBezTo>
                <a:cubicBezTo>
                  <a:pt x="289301" y="55620"/>
                  <a:pt x="289985" y="57425"/>
                  <a:pt x="289674" y="58731"/>
                </a:cubicBezTo>
                <a:cubicBezTo>
                  <a:pt x="286252" y="73041"/>
                  <a:pt x="282519" y="87350"/>
                  <a:pt x="278351" y="101473"/>
                </a:cubicBezTo>
                <a:cubicBezTo>
                  <a:pt x="273685" y="117151"/>
                  <a:pt x="268459" y="132705"/>
                  <a:pt x="263481" y="148321"/>
                </a:cubicBezTo>
                <a:cubicBezTo>
                  <a:pt x="258753" y="163315"/>
                  <a:pt x="254522" y="178433"/>
                  <a:pt x="249359" y="193240"/>
                </a:cubicBezTo>
                <a:cubicBezTo>
                  <a:pt x="236604" y="229698"/>
                  <a:pt x="224161" y="266343"/>
                  <a:pt x="210163" y="302366"/>
                </a:cubicBezTo>
                <a:cubicBezTo>
                  <a:pt x="197658" y="334531"/>
                  <a:pt x="184033" y="366323"/>
                  <a:pt x="169350" y="397617"/>
                </a:cubicBezTo>
                <a:cubicBezTo>
                  <a:pt x="150561" y="437746"/>
                  <a:pt x="128350" y="476070"/>
                  <a:pt x="102282" y="512093"/>
                </a:cubicBezTo>
                <a:cubicBezTo>
                  <a:pt x="76151" y="548178"/>
                  <a:pt x="46599" y="580965"/>
                  <a:pt x="10701" y="607655"/>
                </a:cubicBezTo>
                <a:cubicBezTo>
                  <a:pt x="-2738" y="617610"/>
                  <a:pt x="-2053" y="617423"/>
                  <a:pt x="4728" y="632790"/>
                </a:cubicBezTo>
                <a:cubicBezTo>
                  <a:pt x="15989" y="658236"/>
                  <a:pt x="27001" y="683869"/>
                  <a:pt x="36831" y="709875"/>
                </a:cubicBezTo>
                <a:cubicBezTo>
                  <a:pt x="48528" y="740796"/>
                  <a:pt x="59478" y="771965"/>
                  <a:pt x="69556" y="803446"/>
                </a:cubicBezTo>
                <a:cubicBezTo>
                  <a:pt x="79760" y="835238"/>
                  <a:pt x="88905" y="867403"/>
                  <a:pt x="97616" y="899693"/>
                </a:cubicBezTo>
                <a:cubicBezTo>
                  <a:pt x="104273" y="924579"/>
                  <a:pt x="109747" y="949838"/>
                  <a:pt x="115160" y="975035"/>
                </a:cubicBezTo>
                <a:cubicBezTo>
                  <a:pt x="116529" y="981257"/>
                  <a:pt x="119266" y="982626"/>
                  <a:pt x="125052" y="982564"/>
                </a:cubicBezTo>
                <a:cubicBezTo>
                  <a:pt x="167297" y="982066"/>
                  <a:pt x="209479" y="981755"/>
                  <a:pt x="251723" y="981630"/>
                </a:cubicBezTo>
                <a:cubicBezTo>
                  <a:pt x="267401" y="981630"/>
                  <a:pt x="283079" y="982377"/>
                  <a:pt x="298820" y="982377"/>
                </a:cubicBezTo>
                <a:cubicBezTo>
                  <a:pt x="322897" y="982377"/>
                  <a:pt x="346912" y="982004"/>
                  <a:pt x="370989" y="982004"/>
                </a:cubicBezTo>
                <a:cubicBezTo>
                  <a:pt x="407074" y="982004"/>
                  <a:pt x="443159" y="982252"/>
                  <a:pt x="479244" y="982377"/>
                </a:cubicBezTo>
                <a:cubicBezTo>
                  <a:pt x="484843" y="982377"/>
                  <a:pt x="490443" y="982377"/>
                  <a:pt x="496104" y="982377"/>
                </a:cubicBezTo>
                <a:cubicBezTo>
                  <a:pt x="499339" y="982377"/>
                  <a:pt x="501268" y="981257"/>
                  <a:pt x="501952" y="977773"/>
                </a:cubicBezTo>
                <a:cubicBezTo>
                  <a:pt x="503135" y="971738"/>
                  <a:pt x="504690" y="965765"/>
                  <a:pt x="506121" y="959731"/>
                </a:cubicBezTo>
                <a:cubicBezTo>
                  <a:pt x="512529" y="933040"/>
                  <a:pt x="518377" y="906163"/>
                  <a:pt x="525532" y="879722"/>
                </a:cubicBezTo>
                <a:cubicBezTo>
                  <a:pt x="533496" y="850543"/>
                  <a:pt x="542081" y="821551"/>
                  <a:pt x="551476" y="792807"/>
                </a:cubicBezTo>
                <a:cubicBezTo>
                  <a:pt x="560870" y="764064"/>
                  <a:pt x="571011" y="735507"/>
                  <a:pt x="581961" y="707324"/>
                </a:cubicBezTo>
                <a:cubicBezTo>
                  <a:pt x="593098" y="678580"/>
                  <a:pt x="605603" y="650397"/>
                  <a:pt x="617611" y="622027"/>
                </a:cubicBezTo>
                <a:cubicBezTo>
                  <a:pt x="619166" y="618356"/>
                  <a:pt x="618730" y="616179"/>
                  <a:pt x="615184" y="61362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87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7"/>
            </p:custDataLst>
          </p:nvPr>
        </p:nvSpPr>
        <p:spPr>
          <a:xfrm>
            <a:off x="6102942" y="4107707"/>
            <a:ext cx="305797" cy="91884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8"/>
            </p:custDataLst>
          </p:nvPr>
        </p:nvSpPr>
        <p:spPr>
          <a:xfrm>
            <a:off x="6041440" y="4103157"/>
            <a:ext cx="113646" cy="714593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19"/>
            </p:custDataLst>
          </p:nvPr>
        </p:nvSpPr>
        <p:spPr>
          <a:xfrm>
            <a:off x="6067888" y="4057862"/>
            <a:ext cx="59493" cy="59493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梯形 24"/>
          <p:cNvSpPr/>
          <p:nvPr userDrawn="1">
            <p:custDataLst>
              <p:tags r:id="rId20"/>
            </p:custDataLst>
          </p:nvPr>
        </p:nvSpPr>
        <p:spPr>
          <a:xfrm>
            <a:off x="5828050" y="5055922"/>
            <a:ext cx="540300" cy="43006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矩形: 圆角 25"/>
          <p:cNvSpPr/>
          <p:nvPr userDrawn="1">
            <p:custDataLst>
              <p:tags r:id="rId21"/>
            </p:custDataLst>
          </p:nvPr>
        </p:nvSpPr>
        <p:spPr>
          <a:xfrm>
            <a:off x="5884743" y="5018327"/>
            <a:ext cx="426914" cy="4313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22"/>
            </p:custDataLst>
          </p:nvPr>
        </p:nvSpPr>
        <p:spPr>
          <a:xfrm>
            <a:off x="5688383" y="5639659"/>
            <a:ext cx="815236" cy="1218341"/>
          </a:xfrm>
          <a:custGeom>
            <a:avLst/>
            <a:gdLst>
              <a:gd name="connsiteX0" fmla="*/ 88164 w 815236"/>
              <a:gd name="connsiteY0" fmla="*/ 0 h 1218341"/>
              <a:gd name="connsiteX1" fmla="*/ 727072 w 815236"/>
              <a:gd name="connsiteY1" fmla="*/ 0 h 1218341"/>
              <a:gd name="connsiteX2" fmla="*/ 815236 w 815236"/>
              <a:gd name="connsiteY2" fmla="*/ 1218341 h 1218341"/>
              <a:gd name="connsiteX3" fmla="*/ 0 w 815236"/>
              <a:gd name="connsiteY3" fmla="*/ 1218341 h 12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6" h="1218341">
                <a:moveTo>
                  <a:pt x="88164" y="0"/>
                </a:moveTo>
                <a:lnTo>
                  <a:pt x="727072" y="0"/>
                </a:lnTo>
                <a:lnTo>
                  <a:pt x="815236" y="1218341"/>
                </a:lnTo>
                <a:lnTo>
                  <a:pt x="0" y="121834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5848015" y="5352762"/>
            <a:ext cx="496051" cy="1505239"/>
          </a:xfrm>
          <a:custGeom>
            <a:avLst/>
            <a:gdLst>
              <a:gd name="connsiteX0" fmla="*/ 96320 w 496051"/>
              <a:gd name="connsiteY0" fmla="*/ 0 h 1505239"/>
              <a:gd name="connsiteX1" fmla="*/ 399790 w 496051"/>
              <a:gd name="connsiteY1" fmla="*/ 0 h 1505239"/>
              <a:gd name="connsiteX2" fmla="*/ 496051 w 496051"/>
              <a:gd name="connsiteY2" fmla="*/ 1505239 h 1505239"/>
              <a:gd name="connsiteX3" fmla="*/ 0 w 496051"/>
              <a:gd name="connsiteY3" fmla="*/ 1505239 h 15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51" h="1505239">
                <a:moveTo>
                  <a:pt x="96320" y="0"/>
                </a:moveTo>
                <a:lnTo>
                  <a:pt x="399790" y="0"/>
                </a:lnTo>
                <a:lnTo>
                  <a:pt x="496051" y="1505239"/>
                </a:lnTo>
                <a:lnTo>
                  <a:pt x="0" y="1505239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24"/>
            </p:custDataLst>
          </p:nvPr>
        </p:nvSpPr>
        <p:spPr>
          <a:xfrm>
            <a:off x="6037187" y="6282127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5"/>
            </p:custDataLst>
          </p:nvPr>
        </p:nvSpPr>
        <p:spPr>
          <a:xfrm>
            <a:off x="6037187" y="6651280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5730785" y="5177085"/>
            <a:ext cx="716386" cy="254440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5698365" y="5369729"/>
            <a:ext cx="780054" cy="106270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8"/>
            </p:custDataLst>
          </p:nvPr>
        </p:nvSpPr>
        <p:spPr>
          <a:xfrm>
            <a:off x="5606257" y="5427662"/>
            <a:ext cx="979603" cy="212657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33"/>
          <p:cNvSpPr/>
          <p:nvPr userDrawn="1">
            <p:custDataLst>
              <p:tags r:id="rId29"/>
            </p:custDataLst>
          </p:nvPr>
        </p:nvSpPr>
        <p:spPr>
          <a:xfrm>
            <a:off x="5730785" y="5568070"/>
            <a:ext cx="730547" cy="85590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30"/>
            </p:custDataLst>
          </p:nvPr>
        </p:nvSpPr>
        <p:spPr>
          <a:xfrm>
            <a:off x="6037187" y="5912975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1526400" y="2121372"/>
            <a:ext cx="9144000" cy="1152000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5035550" y="1389571"/>
            <a:ext cx="2120900" cy="468000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  <a:tileRect/>
          </a:gradFill>
        </p:spPr>
        <p:txBody>
          <a:bodyPr wrap="none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缺角矩形 3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形 41"/>
          <p:cNvSpPr/>
          <p:nvPr userDrawn="1">
            <p:custDataLst>
              <p:tags r:id="rId4"/>
            </p:custDataLst>
          </p:nvPr>
        </p:nvSpPr>
        <p:spPr>
          <a:xfrm>
            <a:off x="5766927" y="5780205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1932462" y="5658951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flipH="1">
            <a:off x="9114869" y="6327712"/>
            <a:ext cx="2873932" cy="530288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>
            <a:off x="8978613" y="6252461"/>
            <a:ext cx="3213387" cy="605540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 rot="16200000" flipH="1">
            <a:off x="1929371" y="952523"/>
            <a:ext cx="183556" cy="129488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56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51523" y="787404"/>
            <a:ext cx="1641475" cy="8969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24" name="图形 2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385917" y="1475806"/>
            <a:ext cx="618546" cy="266281"/>
          </a:xfrm>
          <a:prstGeom prst="rect">
            <a:avLst/>
          </a:prstGeom>
        </p:spPr>
      </p:pic>
      <p:sp>
        <p:nvSpPr>
          <p:cNvPr id="25" name="任意多边形: 形状 24"/>
          <p:cNvSpPr/>
          <p:nvPr userDrawn="1">
            <p:custDataLst>
              <p:tags r:id="rId16"/>
            </p:custDataLst>
          </p:nvPr>
        </p:nvSpPr>
        <p:spPr>
          <a:xfrm>
            <a:off x="9208569" y="1274280"/>
            <a:ext cx="236051" cy="118314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7"/>
            </p:custDataLst>
          </p:nvPr>
        </p:nvSpPr>
        <p:spPr>
          <a:xfrm flipH="1">
            <a:off x="10153183" y="1102337"/>
            <a:ext cx="385154" cy="226390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8"/>
            </p:custDataLst>
          </p:nvPr>
        </p:nvSpPr>
        <p:spPr>
          <a:xfrm flipH="1">
            <a:off x="10778970" y="1133140"/>
            <a:ext cx="201205" cy="58963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9"/>
            </p:custDataLst>
          </p:nvPr>
        </p:nvSpPr>
        <p:spPr>
          <a:xfrm flipH="1">
            <a:off x="10562985" y="884766"/>
            <a:ext cx="74788" cy="32235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 flipH="1"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16200000" flipH="1">
            <a:off x="2571569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3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图形 41"/>
          <p:cNvSpPr/>
          <p:nvPr userDrawn="1">
            <p:custDataLst>
              <p:tags r:id="rId5"/>
            </p:custDataLst>
          </p:nvPr>
        </p:nvSpPr>
        <p:spPr>
          <a:xfrm flipH="1">
            <a:off x="1946197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H="1">
            <a:off x="9593716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6461795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33"/>
          <p:cNvSpPr/>
          <p:nvPr userDrawn="1">
            <p:custDataLst>
              <p:tags r:id="rId8"/>
            </p:custDataLst>
          </p:nvPr>
        </p:nvSpPr>
        <p:spPr>
          <a:xfrm flipH="1">
            <a:off x="1463274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3293390" y="3545678"/>
            <a:ext cx="728104" cy="313444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 flipH="1">
            <a:off x="2983095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 flipH="1">
            <a:off x="565516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 flipH="1">
            <a:off x="1101254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 flipH="1">
            <a:off x="95634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形 24"/>
          <p:cNvSpPr/>
          <p:nvPr>
            <p:custDataLst>
              <p:tags r:id="rId15"/>
            </p:custDataLst>
          </p:nvPr>
        </p:nvSpPr>
        <p:spPr>
          <a:xfrm>
            <a:off x="1573330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1570390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 flipH="1">
            <a:off x="1867471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8"/>
            </p:custDataLst>
          </p:nvPr>
        </p:nvSpPr>
        <p:spPr>
          <a:xfrm flipH="1">
            <a:off x="1899918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梯形 28"/>
          <p:cNvSpPr/>
          <p:nvPr userDrawn="1">
            <p:custDataLst>
              <p:tags r:id="rId19"/>
            </p:custDataLst>
          </p:nvPr>
        </p:nvSpPr>
        <p:spPr>
          <a:xfrm flipH="1">
            <a:off x="1617693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矩形: 圆角 29"/>
          <p:cNvSpPr/>
          <p:nvPr userDrawn="1">
            <p:custDataLst>
              <p:tags r:id="rId20"/>
            </p:custDataLst>
          </p:nvPr>
        </p:nvSpPr>
        <p:spPr>
          <a:xfrm flipH="1">
            <a:off x="1684093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 flipH="1">
            <a:off x="1310992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 flipH="1">
            <a:off x="1498851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 flipH="1">
            <a:off x="1867791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 flipH="1">
            <a:off x="1867791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 flipH="1">
            <a:off x="1867791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 flipH="1">
            <a:off x="1823585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 flipH="1">
            <a:off x="1525378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 flipH="1">
            <a:off x="1488779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 flipH="1">
            <a:off x="1362944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 flipH="1">
            <a:off x="1508792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 flipH="1">
            <a:off x="1149218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 flipH="1">
            <a:off x="1867791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3"/>
            </p:custDataLst>
          </p:nvPr>
        </p:nvSpPr>
        <p:spPr>
          <a:xfrm>
            <a:off x="1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5" name="直接连接符 44"/>
          <p:cNvCxnSpPr/>
          <p:nvPr userDrawn="1">
            <p:custDataLst>
              <p:tags r:id="rId34"/>
            </p:custDataLst>
          </p:nvPr>
        </p:nvCxnSpPr>
        <p:spPr>
          <a:xfrm flipH="1">
            <a:off x="10627064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35"/>
            </p:custDataLst>
          </p:nvPr>
        </p:nvCxnSpPr>
        <p:spPr>
          <a:xfrm flipH="1">
            <a:off x="10627064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 flipH="1">
            <a:off x="10627064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7643463" y="95595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1"/>
            </p:custDataLst>
          </p:nvPr>
        </p:nvSpPr>
        <p:spPr>
          <a:xfrm>
            <a:off x="8153824" y="4414859"/>
            <a:ext cx="2635273" cy="461173"/>
          </a:xfrm>
          <a:prstGeom prst="plaqu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81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2"/>
            </p:custDataLst>
          </p:nvPr>
        </p:nvSpPr>
        <p:spPr>
          <a:xfrm>
            <a:off x="4180114" y="1583674"/>
            <a:ext cx="6602525" cy="1840576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3"/>
            </p:custDataLst>
          </p:nvPr>
        </p:nvSpPr>
        <p:spPr>
          <a:xfrm>
            <a:off x="4180114" y="3568250"/>
            <a:ext cx="6602525" cy="644453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5400000">
            <a:off x="5869201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4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409360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409360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>
            <a:off x="1409360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形 41"/>
          <p:cNvSpPr/>
          <p:nvPr userDrawn="1">
            <p:custDataLst>
              <p:tags r:id="rId8"/>
            </p:custDataLst>
          </p:nvPr>
        </p:nvSpPr>
        <p:spPr>
          <a:xfrm>
            <a:off x="5080756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299142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图形 33"/>
          <p:cNvSpPr/>
          <p:nvPr userDrawn="1">
            <p:custDataLst>
              <p:tags r:id="rId11"/>
            </p:custDataLst>
          </p:nvPr>
        </p:nvSpPr>
        <p:spPr>
          <a:xfrm>
            <a:off x="7605486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22" name="图形 2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70506" y="3545678"/>
            <a:ext cx="728104" cy="313444"/>
          </a:xfrm>
          <a:prstGeom prst="rect">
            <a:avLst/>
          </a:prstGeom>
        </p:spPr>
      </p:pic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8866277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5"/>
            </p:custDataLst>
          </p:nvPr>
        </p:nvSpPr>
        <p:spPr>
          <a:xfrm>
            <a:off x="11252190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6"/>
            </p:custDataLst>
          </p:nvPr>
        </p:nvSpPr>
        <p:spPr>
          <a:xfrm>
            <a:off x="10955755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7"/>
            </p:custDataLst>
          </p:nvPr>
        </p:nvSpPr>
        <p:spPr>
          <a:xfrm>
            <a:off x="1118547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形 28"/>
          <p:cNvSpPr/>
          <p:nvPr>
            <p:custDataLst>
              <p:tags r:id="rId18"/>
            </p:custDataLst>
          </p:nvPr>
        </p:nvSpPr>
        <p:spPr>
          <a:xfrm>
            <a:off x="9897286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0263458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10191426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10222403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梯形 32"/>
          <p:cNvSpPr/>
          <p:nvPr userDrawn="1">
            <p:custDataLst>
              <p:tags r:id="rId22"/>
            </p:custDataLst>
          </p:nvPr>
        </p:nvSpPr>
        <p:spPr>
          <a:xfrm>
            <a:off x="9941502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矩形: 圆角 33"/>
          <p:cNvSpPr/>
          <p:nvPr userDrawn="1">
            <p:custDataLst>
              <p:tags r:id="rId23"/>
            </p:custDataLst>
          </p:nvPr>
        </p:nvSpPr>
        <p:spPr>
          <a:xfrm>
            <a:off x="10007901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9629647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9817510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10186445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10186445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186445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0117851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9827584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9789614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2"/>
            </p:custDataLst>
          </p:nvPr>
        </p:nvSpPr>
        <p:spPr>
          <a:xfrm>
            <a:off x="9681736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827584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467873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5"/>
            </p:custDataLst>
          </p:nvPr>
        </p:nvSpPr>
        <p:spPr>
          <a:xfrm>
            <a:off x="10186445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6"/>
            </p:custDataLst>
          </p:nvPr>
        </p:nvSpPr>
        <p:spPr>
          <a:xfrm flipH="1">
            <a:off x="8522716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1648222" y="95359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1"/>
            </p:custDataLst>
          </p:nvPr>
        </p:nvSpPr>
        <p:spPr>
          <a:xfrm>
            <a:off x="1403009" y="1570197"/>
            <a:ext cx="6832687" cy="185405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2"/>
            </p:custDataLst>
          </p:nvPr>
        </p:nvSpPr>
        <p:spPr>
          <a:xfrm>
            <a:off x="1403009" y="3568250"/>
            <a:ext cx="6832687" cy="4805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3"/>
            </p:custDataLst>
          </p:nvPr>
        </p:nvSpPr>
        <p:spPr>
          <a:xfrm>
            <a:off x="1403010" y="4413449"/>
            <a:ext cx="2635056" cy="46113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缺角矩形 3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形 41"/>
          <p:cNvSpPr/>
          <p:nvPr userDrawn="1">
            <p:custDataLst>
              <p:tags r:id="rId4"/>
            </p:custDataLst>
          </p:nvPr>
        </p:nvSpPr>
        <p:spPr>
          <a:xfrm>
            <a:off x="5766927" y="5780205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1932462" y="5658951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flipH="1">
            <a:off x="9114869" y="6327712"/>
            <a:ext cx="2873932" cy="530288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>
            <a:off x="8978613" y="6252461"/>
            <a:ext cx="3213387" cy="605540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 rot="16200000" flipH="1">
            <a:off x="1929371" y="952523"/>
            <a:ext cx="183556" cy="129488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56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51523" y="787404"/>
            <a:ext cx="1641475" cy="8969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24" name="图形 2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385917" y="1475806"/>
            <a:ext cx="618546" cy="266281"/>
          </a:xfrm>
          <a:prstGeom prst="rect">
            <a:avLst/>
          </a:prstGeom>
        </p:spPr>
      </p:pic>
      <p:sp>
        <p:nvSpPr>
          <p:cNvPr id="25" name="任意多边形: 形状 24"/>
          <p:cNvSpPr/>
          <p:nvPr userDrawn="1">
            <p:custDataLst>
              <p:tags r:id="rId16"/>
            </p:custDataLst>
          </p:nvPr>
        </p:nvSpPr>
        <p:spPr>
          <a:xfrm>
            <a:off x="9208569" y="1274280"/>
            <a:ext cx="236051" cy="118314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7"/>
            </p:custDataLst>
          </p:nvPr>
        </p:nvSpPr>
        <p:spPr>
          <a:xfrm flipH="1">
            <a:off x="10153183" y="1102337"/>
            <a:ext cx="385154" cy="226390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8"/>
            </p:custDataLst>
          </p:nvPr>
        </p:nvSpPr>
        <p:spPr>
          <a:xfrm flipH="1">
            <a:off x="10778970" y="1133140"/>
            <a:ext cx="201205" cy="58963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9"/>
            </p:custDataLst>
          </p:nvPr>
        </p:nvSpPr>
        <p:spPr>
          <a:xfrm flipH="1">
            <a:off x="10562985" y="884766"/>
            <a:ext cx="74788" cy="32235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图形 41"/>
          <p:cNvSpPr/>
          <p:nvPr userDrawn="1">
            <p:custDataLst>
              <p:tags r:id="rId4"/>
            </p:custDataLst>
          </p:nvPr>
        </p:nvSpPr>
        <p:spPr>
          <a:xfrm>
            <a:off x="5275221" y="5219018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1064138" y="5393198"/>
            <a:ext cx="3397409" cy="464283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图形 33"/>
          <p:cNvSpPr/>
          <p:nvPr userDrawn="1">
            <p:custDataLst>
              <p:tags r:id="rId6"/>
            </p:custDataLst>
          </p:nvPr>
        </p:nvSpPr>
        <p:spPr>
          <a:xfrm flipH="1">
            <a:off x="495128" y="6138640"/>
            <a:ext cx="2513213" cy="592023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7772396" y="5186518"/>
            <a:ext cx="500985" cy="294474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7375623" y="5214179"/>
            <a:ext cx="180683" cy="5294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7683102" y="4991139"/>
            <a:ext cx="67160" cy="2894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4651118" y="5227830"/>
            <a:ext cx="508592" cy="218945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flipH="1">
            <a:off x="4290813" y="4968023"/>
            <a:ext cx="239331" cy="119958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3"/>
            </p:custDataLst>
          </p:nvPr>
        </p:nvSpPr>
        <p:spPr>
          <a:xfrm>
            <a:off x="7387347" y="6263492"/>
            <a:ext cx="4804653" cy="593718"/>
          </a:xfrm>
          <a:custGeom>
            <a:avLst/>
            <a:gdLst>
              <a:gd name="connsiteX0" fmla="*/ 2843468 w 4804653"/>
              <a:gd name="connsiteY0" fmla="*/ 0 h 593718"/>
              <a:gd name="connsiteX1" fmla="*/ 2869052 w 4804653"/>
              <a:gd name="connsiteY1" fmla="*/ 466 h 593718"/>
              <a:gd name="connsiteX2" fmla="*/ 2894635 w 4804653"/>
              <a:gd name="connsiteY2" fmla="*/ 0 h 593718"/>
              <a:gd name="connsiteX3" fmla="*/ 2967405 w 4804653"/>
              <a:gd name="connsiteY3" fmla="*/ 11035 h 593718"/>
              <a:gd name="connsiteX4" fmla="*/ 3277879 w 4804653"/>
              <a:gd name="connsiteY4" fmla="*/ 186905 h 593718"/>
              <a:gd name="connsiteX5" fmla="*/ 3970126 w 4804653"/>
              <a:gd name="connsiteY5" fmla="*/ 449019 h 593718"/>
              <a:gd name="connsiteX6" fmla="*/ 4583916 w 4804653"/>
              <a:gd name="connsiteY6" fmla="*/ 348556 h 593718"/>
              <a:gd name="connsiteX7" fmla="*/ 4726677 w 4804653"/>
              <a:gd name="connsiteY7" fmla="*/ 378751 h 593718"/>
              <a:gd name="connsiteX8" fmla="*/ 4804653 w 4804653"/>
              <a:gd name="connsiteY8" fmla="*/ 408819 h 593718"/>
              <a:gd name="connsiteX9" fmla="*/ 4804653 w 4804653"/>
              <a:gd name="connsiteY9" fmla="*/ 593718 h 593718"/>
              <a:gd name="connsiteX10" fmla="*/ 3014370 w 4804653"/>
              <a:gd name="connsiteY10" fmla="*/ 593718 h 593718"/>
              <a:gd name="connsiteX11" fmla="*/ 2723733 w 4804653"/>
              <a:gd name="connsiteY11" fmla="*/ 593718 h 593718"/>
              <a:gd name="connsiteX12" fmla="*/ 0 w 4804653"/>
              <a:gd name="connsiteY12" fmla="*/ 593718 h 593718"/>
              <a:gd name="connsiteX13" fmla="*/ 39894 w 4804653"/>
              <a:gd name="connsiteY13" fmla="*/ 586895 h 593718"/>
              <a:gd name="connsiteX14" fmla="*/ 421927 w 4804653"/>
              <a:gd name="connsiteY14" fmla="*/ 541798 h 593718"/>
              <a:gd name="connsiteX15" fmla="*/ 1154187 w 4804653"/>
              <a:gd name="connsiteY15" fmla="*/ 348556 h 593718"/>
              <a:gd name="connsiteX16" fmla="*/ 1767977 w 4804653"/>
              <a:gd name="connsiteY16" fmla="*/ 449019 h 593718"/>
              <a:gd name="connsiteX17" fmla="*/ 2460224 w 4804653"/>
              <a:gd name="connsiteY17" fmla="*/ 186905 h 593718"/>
              <a:gd name="connsiteX18" fmla="*/ 2709231 w 4804653"/>
              <a:gd name="connsiteY18" fmla="*/ 36280 h 593718"/>
              <a:gd name="connsiteX19" fmla="*/ 2770698 w 4804653"/>
              <a:gd name="connsiteY19" fmla="*/ 11035 h 593718"/>
              <a:gd name="connsiteX20" fmla="*/ 2843468 w 4804653"/>
              <a:gd name="connsiteY20" fmla="*/ 0 h 5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4653" h="593718">
                <a:moveTo>
                  <a:pt x="2843468" y="0"/>
                </a:moveTo>
                <a:lnTo>
                  <a:pt x="2869052" y="466"/>
                </a:lnTo>
                <a:lnTo>
                  <a:pt x="2894635" y="0"/>
                </a:lnTo>
                <a:cubicBezTo>
                  <a:pt x="2920932" y="1046"/>
                  <a:pt x="2945102" y="5029"/>
                  <a:pt x="2967405" y="11035"/>
                </a:cubicBezTo>
                <a:cubicBezTo>
                  <a:pt x="3035837" y="23717"/>
                  <a:pt x="3174388" y="128281"/>
                  <a:pt x="3277879" y="186905"/>
                </a:cubicBezTo>
                <a:cubicBezTo>
                  <a:pt x="3657870" y="483455"/>
                  <a:pt x="3842439" y="444222"/>
                  <a:pt x="3970126" y="449019"/>
                </a:cubicBezTo>
                <a:cubicBezTo>
                  <a:pt x="4097814" y="453817"/>
                  <a:pt x="4377771" y="334205"/>
                  <a:pt x="4583916" y="348556"/>
                </a:cubicBezTo>
                <a:cubicBezTo>
                  <a:pt x="4635452" y="352144"/>
                  <a:pt x="4680933" y="363325"/>
                  <a:pt x="4726677" y="378751"/>
                </a:cubicBezTo>
                <a:lnTo>
                  <a:pt x="4804653" y="408819"/>
                </a:lnTo>
                <a:lnTo>
                  <a:pt x="4804653" y="593718"/>
                </a:lnTo>
                <a:lnTo>
                  <a:pt x="3014370" y="593718"/>
                </a:lnTo>
                <a:lnTo>
                  <a:pt x="2723733" y="593718"/>
                </a:lnTo>
                <a:lnTo>
                  <a:pt x="0" y="593718"/>
                </a:lnTo>
                <a:lnTo>
                  <a:pt x="39894" y="586895"/>
                </a:lnTo>
                <a:cubicBezTo>
                  <a:pt x="144528" y="570992"/>
                  <a:pt x="265603" y="557945"/>
                  <a:pt x="421927" y="541798"/>
                </a:cubicBezTo>
                <a:cubicBezTo>
                  <a:pt x="838792" y="498743"/>
                  <a:pt x="948042" y="362909"/>
                  <a:pt x="1154187" y="348556"/>
                </a:cubicBezTo>
                <a:cubicBezTo>
                  <a:pt x="1360331" y="334205"/>
                  <a:pt x="1640289" y="453817"/>
                  <a:pt x="1767977" y="449019"/>
                </a:cubicBezTo>
                <a:cubicBezTo>
                  <a:pt x="1895665" y="444222"/>
                  <a:pt x="2080233" y="483455"/>
                  <a:pt x="2460224" y="186905"/>
                </a:cubicBezTo>
                <a:cubicBezTo>
                  <a:pt x="2555221" y="112767"/>
                  <a:pt x="2637527" y="64995"/>
                  <a:pt x="2709231" y="36280"/>
                </a:cubicBezTo>
                <a:lnTo>
                  <a:pt x="2770698" y="11035"/>
                </a:lnTo>
                <a:cubicBezTo>
                  <a:pt x="2793001" y="5029"/>
                  <a:pt x="2817171" y="1046"/>
                  <a:pt x="2843468" y="0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9" name="等腰三角形 18"/>
          <p:cNvSpPr/>
          <p:nvPr userDrawn="1">
            <p:custDataLst>
              <p:tags r:id="rId14"/>
            </p:custDataLst>
          </p:nvPr>
        </p:nvSpPr>
        <p:spPr>
          <a:xfrm rot="5400000">
            <a:off x="2625236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等腰三角形 19"/>
          <p:cNvSpPr/>
          <p:nvPr userDrawn="1">
            <p:custDataLst>
              <p:tags r:id="rId15"/>
            </p:custDataLst>
          </p:nvPr>
        </p:nvSpPr>
        <p:spPr>
          <a:xfrm rot="16200000" flipH="1">
            <a:off x="7707068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图形 20"/>
          <p:cNvSpPr/>
          <p:nvPr>
            <p:custDataLst>
              <p:tags r:id="rId16"/>
            </p:custDataLst>
          </p:nvPr>
        </p:nvSpPr>
        <p:spPr>
          <a:xfrm>
            <a:off x="5790298" y="4043617"/>
            <a:ext cx="618464" cy="982565"/>
          </a:xfrm>
          <a:custGeom>
            <a:avLst/>
            <a:gdLst>
              <a:gd name="connsiteX0" fmla="*/ 615184 w 618464"/>
              <a:gd name="connsiteY0" fmla="*/ 613628 h 982565"/>
              <a:gd name="connsiteX1" fmla="*/ 551725 w 618464"/>
              <a:gd name="connsiteY1" fmla="*/ 557012 h 982565"/>
              <a:gd name="connsiteX2" fmla="*/ 478435 w 618464"/>
              <a:gd name="connsiteY2" fmla="*/ 454668 h 982565"/>
              <a:gd name="connsiteX3" fmla="*/ 422815 w 618464"/>
              <a:gd name="connsiteY3" fmla="*/ 341623 h 982565"/>
              <a:gd name="connsiteX4" fmla="*/ 369434 w 618464"/>
              <a:gd name="connsiteY4" fmla="*/ 196538 h 982565"/>
              <a:gd name="connsiteX5" fmla="*/ 344797 w 618464"/>
              <a:gd name="connsiteY5" fmla="*/ 116778 h 982565"/>
              <a:gd name="connsiteX6" fmla="*/ 328372 w 618464"/>
              <a:gd name="connsiteY6" fmla="*/ 60909 h 982565"/>
              <a:gd name="connsiteX7" fmla="*/ 328310 w 618464"/>
              <a:gd name="connsiteY7" fmla="*/ 55496 h 982565"/>
              <a:gd name="connsiteX8" fmla="*/ 340317 w 618464"/>
              <a:gd name="connsiteY8" fmla="*/ 31108 h 982565"/>
              <a:gd name="connsiteX9" fmla="*/ 309210 w 618464"/>
              <a:gd name="connsiteY9" fmla="*/ 0 h 982565"/>
              <a:gd name="connsiteX10" fmla="*/ 278102 w 618464"/>
              <a:gd name="connsiteY10" fmla="*/ 31108 h 982565"/>
              <a:gd name="connsiteX11" fmla="*/ 288305 w 618464"/>
              <a:gd name="connsiteY11" fmla="*/ 54003 h 982565"/>
              <a:gd name="connsiteX12" fmla="*/ 289674 w 618464"/>
              <a:gd name="connsiteY12" fmla="*/ 58731 h 982565"/>
              <a:gd name="connsiteX13" fmla="*/ 278351 w 618464"/>
              <a:gd name="connsiteY13" fmla="*/ 101473 h 982565"/>
              <a:gd name="connsiteX14" fmla="*/ 263481 w 618464"/>
              <a:gd name="connsiteY14" fmla="*/ 148321 h 982565"/>
              <a:gd name="connsiteX15" fmla="*/ 249359 w 618464"/>
              <a:gd name="connsiteY15" fmla="*/ 193240 h 982565"/>
              <a:gd name="connsiteX16" fmla="*/ 210163 w 618464"/>
              <a:gd name="connsiteY16" fmla="*/ 302366 h 982565"/>
              <a:gd name="connsiteX17" fmla="*/ 169350 w 618464"/>
              <a:gd name="connsiteY17" fmla="*/ 397617 h 982565"/>
              <a:gd name="connsiteX18" fmla="*/ 102282 w 618464"/>
              <a:gd name="connsiteY18" fmla="*/ 512093 h 982565"/>
              <a:gd name="connsiteX19" fmla="*/ 10701 w 618464"/>
              <a:gd name="connsiteY19" fmla="*/ 607655 h 982565"/>
              <a:gd name="connsiteX20" fmla="*/ 4728 w 618464"/>
              <a:gd name="connsiteY20" fmla="*/ 632790 h 982565"/>
              <a:gd name="connsiteX21" fmla="*/ 36831 w 618464"/>
              <a:gd name="connsiteY21" fmla="*/ 709875 h 982565"/>
              <a:gd name="connsiteX22" fmla="*/ 69556 w 618464"/>
              <a:gd name="connsiteY22" fmla="*/ 803446 h 982565"/>
              <a:gd name="connsiteX23" fmla="*/ 97616 w 618464"/>
              <a:gd name="connsiteY23" fmla="*/ 899693 h 982565"/>
              <a:gd name="connsiteX24" fmla="*/ 115160 w 618464"/>
              <a:gd name="connsiteY24" fmla="*/ 975035 h 982565"/>
              <a:gd name="connsiteX25" fmla="*/ 125052 w 618464"/>
              <a:gd name="connsiteY25" fmla="*/ 982564 h 982565"/>
              <a:gd name="connsiteX26" fmla="*/ 251723 w 618464"/>
              <a:gd name="connsiteY26" fmla="*/ 981630 h 982565"/>
              <a:gd name="connsiteX27" fmla="*/ 298820 w 618464"/>
              <a:gd name="connsiteY27" fmla="*/ 982377 h 982565"/>
              <a:gd name="connsiteX28" fmla="*/ 370989 w 618464"/>
              <a:gd name="connsiteY28" fmla="*/ 982004 h 982565"/>
              <a:gd name="connsiteX29" fmla="*/ 479244 w 618464"/>
              <a:gd name="connsiteY29" fmla="*/ 982377 h 982565"/>
              <a:gd name="connsiteX30" fmla="*/ 496104 w 618464"/>
              <a:gd name="connsiteY30" fmla="*/ 982377 h 982565"/>
              <a:gd name="connsiteX31" fmla="*/ 501952 w 618464"/>
              <a:gd name="connsiteY31" fmla="*/ 977773 h 982565"/>
              <a:gd name="connsiteX32" fmla="*/ 506121 w 618464"/>
              <a:gd name="connsiteY32" fmla="*/ 959731 h 982565"/>
              <a:gd name="connsiteX33" fmla="*/ 525532 w 618464"/>
              <a:gd name="connsiteY33" fmla="*/ 879722 h 982565"/>
              <a:gd name="connsiteX34" fmla="*/ 551476 w 618464"/>
              <a:gd name="connsiteY34" fmla="*/ 792807 h 982565"/>
              <a:gd name="connsiteX35" fmla="*/ 581961 w 618464"/>
              <a:gd name="connsiteY35" fmla="*/ 707324 h 982565"/>
              <a:gd name="connsiteX36" fmla="*/ 617611 w 618464"/>
              <a:gd name="connsiteY36" fmla="*/ 622027 h 982565"/>
              <a:gd name="connsiteX37" fmla="*/ 615184 w 618464"/>
              <a:gd name="connsiteY37" fmla="*/ 613628 h 98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8464" h="982565">
                <a:moveTo>
                  <a:pt x="615184" y="613628"/>
                </a:moveTo>
                <a:cubicBezTo>
                  <a:pt x="591978" y="597079"/>
                  <a:pt x="570887" y="578165"/>
                  <a:pt x="551725" y="557012"/>
                </a:cubicBezTo>
                <a:cubicBezTo>
                  <a:pt x="523417" y="525656"/>
                  <a:pt x="499650" y="491126"/>
                  <a:pt x="478435" y="454668"/>
                </a:cubicBezTo>
                <a:cubicBezTo>
                  <a:pt x="457282" y="418272"/>
                  <a:pt x="439239" y="380321"/>
                  <a:pt x="422815" y="341623"/>
                </a:cubicBezTo>
                <a:cubicBezTo>
                  <a:pt x="402657" y="294153"/>
                  <a:pt x="385237" y="245625"/>
                  <a:pt x="369434" y="196538"/>
                </a:cubicBezTo>
                <a:cubicBezTo>
                  <a:pt x="360910" y="170034"/>
                  <a:pt x="352885" y="143406"/>
                  <a:pt x="344797" y="116778"/>
                </a:cubicBezTo>
                <a:cubicBezTo>
                  <a:pt x="339197" y="98175"/>
                  <a:pt x="334033" y="79511"/>
                  <a:pt x="328372" y="60909"/>
                </a:cubicBezTo>
                <a:cubicBezTo>
                  <a:pt x="327688" y="58731"/>
                  <a:pt x="327750" y="57051"/>
                  <a:pt x="328310" y="55496"/>
                </a:cubicBezTo>
                <a:cubicBezTo>
                  <a:pt x="335527" y="49772"/>
                  <a:pt x="340317" y="41062"/>
                  <a:pt x="340317" y="31108"/>
                </a:cubicBezTo>
                <a:cubicBezTo>
                  <a:pt x="340317" y="13936"/>
                  <a:pt x="326381" y="0"/>
                  <a:pt x="309210" y="0"/>
                </a:cubicBezTo>
                <a:cubicBezTo>
                  <a:pt x="292038" y="0"/>
                  <a:pt x="278102" y="13936"/>
                  <a:pt x="278102" y="31108"/>
                </a:cubicBezTo>
                <a:cubicBezTo>
                  <a:pt x="278102" y="40191"/>
                  <a:pt x="282084" y="48341"/>
                  <a:pt x="288305" y="54003"/>
                </a:cubicBezTo>
                <a:cubicBezTo>
                  <a:pt x="289301" y="55620"/>
                  <a:pt x="289985" y="57425"/>
                  <a:pt x="289674" y="58731"/>
                </a:cubicBezTo>
                <a:cubicBezTo>
                  <a:pt x="286252" y="73041"/>
                  <a:pt x="282519" y="87350"/>
                  <a:pt x="278351" y="101473"/>
                </a:cubicBezTo>
                <a:cubicBezTo>
                  <a:pt x="273685" y="117151"/>
                  <a:pt x="268459" y="132705"/>
                  <a:pt x="263481" y="148321"/>
                </a:cubicBezTo>
                <a:cubicBezTo>
                  <a:pt x="258753" y="163315"/>
                  <a:pt x="254522" y="178433"/>
                  <a:pt x="249359" y="193240"/>
                </a:cubicBezTo>
                <a:cubicBezTo>
                  <a:pt x="236604" y="229698"/>
                  <a:pt x="224161" y="266343"/>
                  <a:pt x="210163" y="302366"/>
                </a:cubicBezTo>
                <a:cubicBezTo>
                  <a:pt x="197658" y="334531"/>
                  <a:pt x="184033" y="366323"/>
                  <a:pt x="169350" y="397617"/>
                </a:cubicBezTo>
                <a:cubicBezTo>
                  <a:pt x="150561" y="437746"/>
                  <a:pt x="128350" y="476070"/>
                  <a:pt x="102282" y="512093"/>
                </a:cubicBezTo>
                <a:cubicBezTo>
                  <a:pt x="76151" y="548178"/>
                  <a:pt x="46599" y="580965"/>
                  <a:pt x="10701" y="607655"/>
                </a:cubicBezTo>
                <a:cubicBezTo>
                  <a:pt x="-2738" y="617610"/>
                  <a:pt x="-2053" y="617423"/>
                  <a:pt x="4728" y="632790"/>
                </a:cubicBezTo>
                <a:cubicBezTo>
                  <a:pt x="15989" y="658236"/>
                  <a:pt x="27001" y="683869"/>
                  <a:pt x="36831" y="709875"/>
                </a:cubicBezTo>
                <a:cubicBezTo>
                  <a:pt x="48528" y="740796"/>
                  <a:pt x="59478" y="771965"/>
                  <a:pt x="69556" y="803446"/>
                </a:cubicBezTo>
                <a:cubicBezTo>
                  <a:pt x="79760" y="835238"/>
                  <a:pt x="88905" y="867403"/>
                  <a:pt x="97616" y="899693"/>
                </a:cubicBezTo>
                <a:cubicBezTo>
                  <a:pt x="104273" y="924579"/>
                  <a:pt x="109747" y="949838"/>
                  <a:pt x="115160" y="975035"/>
                </a:cubicBezTo>
                <a:cubicBezTo>
                  <a:pt x="116529" y="981257"/>
                  <a:pt x="119266" y="982626"/>
                  <a:pt x="125052" y="982564"/>
                </a:cubicBezTo>
                <a:cubicBezTo>
                  <a:pt x="167297" y="982066"/>
                  <a:pt x="209479" y="981755"/>
                  <a:pt x="251723" y="981630"/>
                </a:cubicBezTo>
                <a:cubicBezTo>
                  <a:pt x="267401" y="981630"/>
                  <a:pt x="283079" y="982377"/>
                  <a:pt x="298820" y="982377"/>
                </a:cubicBezTo>
                <a:cubicBezTo>
                  <a:pt x="322897" y="982377"/>
                  <a:pt x="346912" y="982004"/>
                  <a:pt x="370989" y="982004"/>
                </a:cubicBezTo>
                <a:cubicBezTo>
                  <a:pt x="407074" y="982004"/>
                  <a:pt x="443159" y="982252"/>
                  <a:pt x="479244" y="982377"/>
                </a:cubicBezTo>
                <a:cubicBezTo>
                  <a:pt x="484843" y="982377"/>
                  <a:pt x="490443" y="982377"/>
                  <a:pt x="496104" y="982377"/>
                </a:cubicBezTo>
                <a:cubicBezTo>
                  <a:pt x="499339" y="982377"/>
                  <a:pt x="501268" y="981257"/>
                  <a:pt x="501952" y="977773"/>
                </a:cubicBezTo>
                <a:cubicBezTo>
                  <a:pt x="503135" y="971738"/>
                  <a:pt x="504690" y="965765"/>
                  <a:pt x="506121" y="959731"/>
                </a:cubicBezTo>
                <a:cubicBezTo>
                  <a:pt x="512529" y="933040"/>
                  <a:pt x="518377" y="906163"/>
                  <a:pt x="525532" y="879722"/>
                </a:cubicBezTo>
                <a:cubicBezTo>
                  <a:pt x="533496" y="850543"/>
                  <a:pt x="542081" y="821551"/>
                  <a:pt x="551476" y="792807"/>
                </a:cubicBezTo>
                <a:cubicBezTo>
                  <a:pt x="560870" y="764064"/>
                  <a:pt x="571011" y="735507"/>
                  <a:pt x="581961" y="707324"/>
                </a:cubicBezTo>
                <a:cubicBezTo>
                  <a:pt x="593098" y="678580"/>
                  <a:pt x="605603" y="650397"/>
                  <a:pt x="617611" y="622027"/>
                </a:cubicBezTo>
                <a:cubicBezTo>
                  <a:pt x="619166" y="618356"/>
                  <a:pt x="618730" y="616179"/>
                  <a:pt x="615184" y="61362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87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7"/>
            </p:custDataLst>
          </p:nvPr>
        </p:nvSpPr>
        <p:spPr>
          <a:xfrm>
            <a:off x="6102942" y="4107707"/>
            <a:ext cx="305797" cy="91884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8"/>
            </p:custDataLst>
          </p:nvPr>
        </p:nvSpPr>
        <p:spPr>
          <a:xfrm>
            <a:off x="6041440" y="4103157"/>
            <a:ext cx="113646" cy="714593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19"/>
            </p:custDataLst>
          </p:nvPr>
        </p:nvSpPr>
        <p:spPr>
          <a:xfrm>
            <a:off x="6067888" y="4057862"/>
            <a:ext cx="59493" cy="59493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梯形 24"/>
          <p:cNvSpPr/>
          <p:nvPr userDrawn="1">
            <p:custDataLst>
              <p:tags r:id="rId20"/>
            </p:custDataLst>
          </p:nvPr>
        </p:nvSpPr>
        <p:spPr>
          <a:xfrm>
            <a:off x="5828050" y="5055922"/>
            <a:ext cx="540300" cy="43006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矩形: 圆角 25"/>
          <p:cNvSpPr/>
          <p:nvPr userDrawn="1">
            <p:custDataLst>
              <p:tags r:id="rId21"/>
            </p:custDataLst>
          </p:nvPr>
        </p:nvSpPr>
        <p:spPr>
          <a:xfrm>
            <a:off x="5884743" y="5018327"/>
            <a:ext cx="426914" cy="4313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22"/>
            </p:custDataLst>
          </p:nvPr>
        </p:nvSpPr>
        <p:spPr>
          <a:xfrm>
            <a:off x="5688383" y="5639659"/>
            <a:ext cx="815236" cy="1218341"/>
          </a:xfrm>
          <a:custGeom>
            <a:avLst/>
            <a:gdLst>
              <a:gd name="connsiteX0" fmla="*/ 88164 w 815236"/>
              <a:gd name="connsiteY0" fmla="*/ 0 h 1218341"/>
              <a:gd name="connsiteX1" fmla="*/ 727072 w 815236"/>
              <a:gd name="connsiteY1" fmla="*/ 0 h 1218341"/>
              <a:gd name="connsiteX2" fmla="*/ 815236 w 815236"/>
              <a:gd name="connsiteY2" fmla="*/ 1218341 h 1218341"/>
              <a:gd name="connsiteX3" fmla="*/ 0 w 815236"/>
              <a:gd name="connsiteY3" fmla="*/ 1218341 h 12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6" h="1218341">
                <a:moveTo>
                  <a:pt x="88164" y="0"/>
                </a:moveTo>
                <a:lnTo>
                  <a:pt x="727072" y="0"/>
                </a:lnTo>
                <a:lnTo>
                  <a:pt x="815236" y="1218341"/>
                </a:lnTo>
                <a:lnTo>
                  <a:pt x="0" y="121834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5848015" y="5352762"/>
            <a:ext cx="496051" cy="1505239"/>
          </a:xfrm>
          <a:custGeom>
            <a:avLst/>
            <a:gdLst>
              <a:gd name="connsiteX0" fmla="*/ 96320 w 496051"/>
              <a:gd name="connsiteY0" fmla="*/ 0 h 1505239"/>
              <a:gd name="connsiteX1" fmla="*/ 399790 w 496051"/>
              <a:gd name="connsiteY1" fmla="*/ 0 h 1505239"/>
              <a:gd name="connsiteX2" fmla="*/ 496051 w 496051"/>
              <a:gd name="connsiteY2" fmla="*/ 1505239 h 1505239"/>
              <a:gd name="connsiteX3" fmla="*/ 0 w 496051"/>
              <a:gd name="connsiteY3" fmla="*/ 1505239 h 15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51" h="1505239">
                <a:moveTo>
                  <a:pt x="96320" y="0"/>
                </a:moveTo>
                <a:lnTo>
                  <a:pt x="399790" y="0"/>
                </a:lnTo>
                <a:lnTo>
                  <a:pt x="496051" y="1505239"/>
                </a:lnTo>
                <a:lnTo>
                  <a:pt x="0" y="1505239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24"/>
            </p:custDataLst>
          </p:nvPr>
        </p:nvSpPr>
        <p:spPr>
          <a:xfrm>
            <a:off x="6037187" y="6282127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5"/>
            </p:custDataLst>
          </p:nvPr>
        </p:nvSpPr>
        <p:spPr>
          <a:xfrm>
            <a:off x="6037187" y="6651280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5730785" y="5177085"/>
            <a:ext cx="716386" cy="254440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5698365" y="5369729"/>
            <a:ext cx="780054" cy="106270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8"/>
            </p:custDataLst>
          </p:nvPr>
        </p:nvSpPr>
        <p:spPr>
          <a:xfrm>
            <a:off x="5606257" y="5427662"/>
            <a:ext cx="979603" cy="212657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33"/>
          <p:cNvSpPr/>
          <p:nvPr userDrawn="1">
            <p:custDataLst>
              <p:tags r:id="rId29"/>
            </p:custDataLst>
          </p:nvPr>
        </p:nvSpPr>
        <p:spPr>
          <a:xfrm>
            <a:off x="5730785" y="5568070"/>
            <a:ext cx="730547" cy="85590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30"/>
            </p:custDataLst>
          </p:nvPr>
        </p:nvSpPr>
        <p:spPr>
          <a:xfrm>
            <a:off x="6037187" y="5912975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1526400" y="2121372"/>
            <a:ext cx="9144000" cy="1152000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5035550" y="1389571"/>
            <a:ext cx="2120900" cy="468000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  <a:tileRect/>
          </a:gradFill>
        </p:spPr>
        <p:txBody>
          <a:bodyPr wrap="none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图形 41"/>
          <p:cNvSpPr/>
          <p:nvPr userDrawn="1">
            <p:custDataLst>
              <p:tags r:id="rId4"/>
            </p:custDataLst>
          </p:nvPr>
        </p:nvSpPr>
        <p:spPr>
          <a:xfrm>
            <a:off x="5275221" y="5219018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1064138" y="5393198"/>
            <a:ext cx="3397409" cy="464283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图形 33"/>
          <p:cNvSpPr/>
          <p:nvPr userDrawn="1">
            <p:custDataLst>
              <p:tags r:id="rId6"/>
            </p:custDataLst>
          </p:nvPr>
        </p:nvSpPr>
        <p:spPr>
          <a:xfrm flipH="1">
            <a:off x="495128" y="6138640"/>
            <a:ext cx="2513213" cy="592023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7772396" y="5186518"/>
            <a:ext cx="500985" cy="294474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7375623" y="5214179"/>
            <a:ext cx="180683" cy="5294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7683102" y="4991139"/>
            <a:ext cx="67160" cy="2894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4651118" y="5227830"/>
            <a:ext cx="508592" cy="218945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flipH="1">
            <a:off x="4290813" y="4968023"/>
            <a:ext cx="239331" cy="119958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3"/>
            </p:custDataLst>
          </p:nvPr>
        </p:nvSpPr>
        <p:spPr>
          <a:xfrm>
            <a:off x="7387347" y="6263492"/>
            <a:ext cx="4804653" cy="593718"/>
          </a:xfrm>
          <a:custGeom>
            <a:avLst/>
            <a:gdLst>
              <a:gd name="connsiteX0" fmla="*/ 2843468 w 4804653"/>
              <a:gd name="connsiteY0" fmla="*/ 0 h 593718"/>
              <a:gd name="connsiteX1" fmla="*/ 2869052 w 4804653"/>
              <a:gd name="connsiteY1" fmla="*/ 466 h 593718"/>
              <a:gd name="connsiteX2" fmla="*/ 2894635 w 4804653"/>
              <a:gd name="connsiteY2" fmla="*/ 0 h 593718"/>
              <a:gd name="connsiteX3" fmla="*/ 2967405 w 4804653"/>
              <a:gd name="connsiteY3" fmla="*/ 11035 h 593718"/>
              <a:gd name="connsiteX4" fmla="*/ 3277879 w 4804653"/>
              <a:gd name="connsiteY4" fmla="*/ 186905 h 593718"/>
              <a:gd name="connsiteX5" fmla="*/ 3970126 w 4804653"/>
              <a:gd name="connsiteY5" fmla="*/ 449019 h 593718"/>
              <a:gd name="connsiteX6" fmla="*/ 4583916 w 4804653"/>
              <a:gd name="connsiteY6" fmla="*/ 348556 h 593718"/>
              <a:gd name="connsiteX7" fmla="*/ 4726677 w 4804653"/>
              <a:gd name="connsiteY7" fmla="*/ 378751 h 593718"/>
              <a:gd name="connsiteX8" fmla="*/ 4804653 w 4804653"/>
              <a:gd name="connsiteY8" fmla="*/ 408819 h 593718"/>
              <a:gd name="connsiteX9" fmla="*/ 4804653 w 4804653"/>
              <a:gd name="connsiteY9" fmla="*/ 593718 h 593718"/>
              <a:gd name="connsiteX10" fmla="*/ 3014370 w 4804653"/>
              <a:gd name="connsiteY10" fmla="*/ 593718 h 593718"/>
              <a:gd name="connsiteX11" fmla="*/ 2723733 w 4804653"/>
              <a:gd name="connsiteY11" fmla="*/ 593718 h 593718"/>
              <a:gd name="connsiteX12" fmla="*/ 0 w 4804653"/>
              <a:gd name="connsiteY12" fmla="*/ 593718 h 593718"/>
              <a:gd name="connsiteX13" fmla="*/ 39894 w 4804653"/>
              <a:gd name="connsiteY13" fmla="*/ 586895 h 593718"/>
              <a:gd name="connsiteX14" fmla="*/ 421927 w 4804653"/>
              <a:gd name="connsiteY14" fmla="*/ 541798 h 593718"/>
              <a:gd name="connsiteX15" fmla="*/ 1154187 w 4804653"/>
              <a:gd name="connsiteY15" fmla="*/ 348556 h 593718"/>
              <a:gd name="connsiteX16" fmla="*/ 1767977 w 4804653"/>
              <a:gd name="connsiteY16" fmla="*/ 449019 h 593718"/>
              <a:gd name="connsiteX17" fmla="*/ 2460224 w 4804653"/>
              <a:gd name="connsiteY17" fmla="*/ 186905 h 593718"/>
              <a:gd name="connsiteX18" fmla="*/ 2709231 w 4804653"/>
              <a:gd name="connsiteY18" fmla="*/ 36280 h 593718"/>
              <a:gd name="connsiteX19" fmla="*/ 2770698 w 4804653"/>
              <a:gd name="connsiteY19" fmla="*/ 11035 h 593718"/>
              <a:gd name="connsiteX20" fmla="*/ 2843468 w 4804653"/>
              <a:gd name="connsiteY20" fmla="*/ 0 h 5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4653" h="593718">
                <a:moveTo>
                  <a:pt x="2843468" y="0"/>
                </a:moveTo>
                <a:lnTo>
                  <a:pt x="2869052" y="466"/>
                </a:lnTo>
                <a:lnTo>
                  <a:pt x="2894635" y="0"/>
                </a:lnTo>
                <a:cubicBezTo>
                  <a:pt x="2920932" y="1046"/>
                  <a:pt x="2945102" y="5029"/>
                  <a:pt x="2967405" y="11035"/>
                </a:cubicBezTo>
                <a:cubicBezTo>
                  <a:pt x="3035837" y="23717"/>
                  <a:pt x="3174388" y="128281"/>
                  <a:pt x="3277879" y="186905"/>
                </a:cubicBezTo>
                <a:cubicBezTo>
                  <a:pt x="3657870" y="483455"/>
                  <a:pt x="3842439" y="444222"/>
                  <a:pt x="3970126" y="449019"/>
                </a:cubicBezTo>
                <a:cubicBezTo>
                  <a:pt x="4097814" y="453817"/>
                  <a:pt x="4377771" y="334205"/>
                  <a:pt x="4583916" y="348556"/>
                </a:cubicBezTo>
                <a:cubicBezTo>
                  <a:pt x="4635452" y="352144"/>
                  <a:pt x="4680933" y="363325"/>
                  <a:pt x="4726677" y="378751"/>
                </a:cubicBezTo>
                <a:lnTo>
                  <a:pt x="4804653" y="408819"/>
                </a:lnTo>
                <a:lnTo>
                  <a:pt x="4804653" y="593718"/>
                </a:lnTo>
                <a:lnTo>
                  <a:pt x="3014370" y="593718"/>
                </a:lnTo>
                <a:lnTo>
                  <a:pt x="2723733" y="593718"/>
                </a:lnTo>
                <a:lnTo>
                  <a:pt x="0" y="593718"/>
                </a:lnTo>
                <a:lnTo>
                  <a:pt x="39894" y="586895"/>
                </a:lnTo>
                <a:cubicBezTo>
                  <a:pt x="144528" y="570992"/>
                  <a:pt x="265603" y="557945"/>
                  <a:pt x="421927" y="541798"/>
                </a:cubicBezTo>
                <a:cubicBezTo>
                  <a:pt x="838792" y="498743"/>
                  <a:pt x="948042" y="362909"/>
                  <a:pt x="1154187" y="348556"/>
                </a:cubicBezTo>
                <a:cubicBezTo>
                  <a:pt x="1360331" y="334205"/>
                  <a:pt x="1640289" y="453817"/>
                  <a:pt x="1767977" y="449019"/>
                </a:cubicBezTo>
                <a:cubicBezTo>
                  <a:pt x="1895665" y="444222"/>
                  <a:pt x="2080233" y="483455"/>
                  <a:pt x="2460224" y="186905"/>
                </a:cubicBezTo>
                <a:cubicBezTo>
                  <a:pt x="2555221" y="112767"/>
                  <a:pt x="2637527" y="64995"/>
                  <a:pt x="2709231" y="36280"/>
                </a:cubicBezTo>
                <a:lnTo>
                  <a:pt x="2770698" y="11035"/>
                </a:lnTo>
                <a:cubicBezTo>
                  <a:pt x="2793001" y="5029"/>
                  <a:pt x="2817171" y="1046"/>
                  <a:pt x="2843468" y="0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9" name="等腰三角形 18"/>
          <p:cNvSpPr/>
          <p:nvPr userDrawn="1">
            <p:custDataLst>
              <p:tags r:id="rId14"/>
            </p:custDataLst>
          </p:nvPr>
        </p:nvSpPr>
        <p:spPr>
          <a:xfrm rot="5400000">
            <a:off x="2625236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等腰三角形 19"/>
          <p:cNvSpPr/>
          <p:nvPr userDrawn="1">
            <p:custDataLst>
              <p:tags r:id="rId15"/>
            </p:custDataLst>
          </p:nvPr>
        </p:nvSpPr>
        <p:spPr>
          <a:xfrm rot="16200000" flipH="1">
            <a:off x="7707068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图形 20"/>
          <p:cNvSpPr/>
          <p:nvPr>
            <p:custDataLst>
              <p:tags r:id="rId16"/>
            </p:custDataLst>
          </p:nvPr>
        </p:nvSpPr>
        <p:spPr>
          <a:xfrm>
            <a:off x="5790298" y="4043617"/>
            <a:ext cx="618464" cy="982565"/>
          </a:xfrm>
          <a:custGeom>
            <a:avLst/>
            <a:gdLst>
              <a:gd name="connsiteX0" fmla="*/ 615184 w 618464"/>
              <a:gd name="connsiteY0" fmla="*/ 613628 h 982565"/>
              <a:gd name="connsiteX1" fmla="*/ 551725 w 618464"/>
              <a:gd name="connsiteY1" fmla="*/ 557012 h 982565"/>
              <a:gd name="connsiteX2" fmla="*/ 478435 w 618464"/>
              <a:gd name="connsiteY2" fmla="*/ 454668 h 982565"/>
              <a:gd name="connsiteX3" fmla="*/ 422815 w 618464"/>
              <a:gd name="connsiteY3" fmla="*/ 341623 h 982565"/>
              <a:gd name="connsiteX4" fmla="*/ 369434 w 618464"/>
              <a:gd name="connsiteY4" fmla="*/ 196538 h 982565"/>
              <a:gd name="connsiteX5" fmla="*/ 344797 w 618464"/>
              <a:gd name="connsiteY5" fmla="*/ 116778 h 982565"/>
              <a:gd name="connsiteX6" fmla="*/ 328372 w 618464"/>
              <a:gd name="connsiteY6" fmla="*/ 60909 h 982565"/>
              <a:gd name="connsiteX7" fmla="*/ 328310 w 618464"/>
              <a:gd name="connsiteY7" fmla="*/ 55496 h 982565"/>
              <a:gd name="connsiteX8" fmla="*/ 340317 w 618464"/>
              <a:gd name="connsiteY8" fmla="*/ 31108 h 982565"/>
              <a:gd name="connsiteX9" fmla="*/ 309210 w 618464"/>
              <a:gd name="connsiteY9" fmla="*/ 0 h 982565"/>
              <a:gd name="connsiteX10" fmla="*/ 278102 w 618464"/>
              <a:gd name="connsiteY10" fmla="*/ 31108 h 982565"/>
              <a:gd name="connsiteX11" fmla="*/ 288305 w 618464"/>
              <a:gd name="connsiteY11" fmla="*/ 54003 h 982565"/>
              <a:gd name="connsiteX12" fmla="*/ 289674 w 618464"/>
              <a:gd name="connsiteY12" fmla="*/ 58731 h 982565"/>
              <a:gd name="connsiteX13" fmla="*/ 278351 w 618464"/>
              <a:gd name="connsiteY13" fmla="*/ 101473 h 982565"/>
              <a:gd name="connsiteX14" fmla="*/ 263481 w 618464"/>
              <a:gd name="connsiteY14" fmla="*/ 148321 h 982565"/>
              <a:gd name="connsiteX15" fmla="*/ 249359 w 618464"/>
              <a:gd name="connsiteY15" fmla="*/ 193240 h 982565"/>
              <a:gd name="connsiteX16" fmla="*/ 210163 w 618464"/>
              <a:gd name="connsiteY16" fmla="*/ 302366 h 982565"/>
              <a:gd name="connsiteX17" fmla="*/ 169350 w 618464"/>
              <a:gd name="connsiteY17" fmla="*/ 397617 h 982565"/>
              <a:gd name="connsiteX18" fmla="*/ 102282 w 618464"/>
              <a:gd name="connsiteY18" fmla="*/ 512093 h 982565"/>
              <a:gd name="connsiteX19" fmla="*/ 10701 w 618464"/>
              <a:gd name="connsiteY19" fmla="*/ 607655 h 982565"/>
              <a:gd name="connsiteX20" fmla="*/ 4728 w 618464"/>
              <a:gd name="connsiteY20" fmla="*/ 632790 h 982565"/>
              <a:gd name="connsiteX21" fmla="*/ 36831 w 618464"/>
              <a:gd name="connsiteY21" fmla="*/ 709875 h 982565"/>
              <a:gd name="connsiteX22" fmla="*/ 69556 w 618464"/>
              <a:gd name="connsiteY22" fmla="*/ 803446 h 982565"/>
              <a:gd name="connsiteX23" fmla="*/ 97616 w 618464"/>
              <a:gd name="connsiteY23" fmla="*/ 899693 h 982565"/>
              <a:gd name="connsiteX24" fmla="*/ 115160 w 618464"/>
              <a:gd name="connsiteY24" fmla="*/ 975035 h 982565"/>
              <a:gd name="connsiteX25" fmla="*/ 125052 w 618464"/>
              <a:gd name="connsiteY25" fmla="*/ 982564 h 982565"/>
              <a:gd name="connsiteX26" fmla="*/ 251723 w 618464"/>
              <a:gd name="connsiteY26" fmla="*/ 981630 h 982565"/>
              <a:gd name="connsiteX27" fmla="*/ 298820 w 618464"/>
              <a:gd name="connsiteY27" fmla="*/ 982377 h 982565"/>
              <a:gd name="connsiteX28" fmla="*/ 370989 w 618464"/>
              <a:gd name="connsiteY28" fmla="*/ 982004 h 982565"/>
              <a:gd name="connsiteX29" fmla="*/ 479244 w 618464"/>
              <a:gd name="connsiteY29" fmla="*/ 982377 h 982565"/>
              <a:gd name="connsiteX30" fmla="*/ 496104 w 618464"/>
              <a:gd name="connsiteY30" fmla="*/ 982377 h 982565"/>
              <a:gd name="connsiteX31" fmla="*/ 501952 w 618464"/>
              <a:gd name="connsiteY31" fmla="*/ 977773 h 982565"/>
              <a:gd name="connsiteX32" fmla="*/ 506121 w 618464"/>
              <a:gd name="connsiteY32" fmla="*/ 959731 h 982565"/>
              <a:gd name="connsiteX33" fmla="*/ 525532 w 618464"/>
              <a:gd name="connsiteY33" fmla="*/ 879722 h 982565"/>
              <a:gd name="connsiteX34" fmla="*/ 551476 w 618464"/>
              <a:gd name="connsiteY34" fmla="*/ 792807 h 982565"/>
              <a:gd name="connsiteX35" fmla="*/ 581961 w 618464"/>
              <a:gd name="connsiteY35" fmla="*/ 707324 h 982565"/>
              <a:gd name="connsiteX36" fmla="*/ 617611 w 618464"/>
              <a:gd name="connsiteY36" fmla="*/ 622027 h 982565"/>
              <a:gd name="connsiteX37" fmla="*/ 615184 w 618464"/>
              <a:gd name="connsiteY37" fmla="*/ 613628 h 98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8464" h="982565">
                <a:moveTo>
                  <a:pt x="615184" y="613628"/>
                </a:moveTo>
                <a:cubicBezTo>
                  <a:pt x="591978" y="597079"/>
                  <a:pt x="570887" y="578165"/>
                  <a:pt x="551725" y="557012"/>
                </a:cubicBezTo>
                <a:cubicBezTo>
                  <a:pt x="523417" y="525656"/>
                  <a:pt x="499650" y="491126"/>
                  <a:pt x="478435" y="454668"/>
                </a:cubicBezTo>
                <a:cubicBezTo>
                  <a:pt x="457282" y="418272"/>
                  <a:pt x="439239" y="380321"/>
                  <a:pt x="422815" y="341623"/>
                </a:cubicBezTo>
                <a:cubicBezTo>
                  <a:pt x="402657" y="294153"/>
                  <a:pt x="385237" y="245625"/>
                  <a:pt x="369434" y="196538"/>
                </a:cubicBezTo>
                <a:cubicBezTo>
                  <a:pt x="360910" y="170034"/>
                  <a:pt x="352885" y="143406"/>
                  <a:pt x="344797" y="116778"/>
                </a:cubicBezTo>
                <a:cubicBezTo>
                  <a:pt x="339197" y="98175"/>
                  <a:pt x="334033" y="79511"/>
                  <a:pt x="328372" y="60909"/>
                </a:cubicBezTo>
                <a:cubicBezTo>
                  <a:pt x="327688" y="58731"/>
                  <a:pt x="327750" y="57051"/>
                  <a:pt x="328310" y="55496"/>
                </a:cubicBezTo>
                <a:cubicBezTo>
                  <a:pt x="335527" y="49772"/>
                  <a:pt x="340317" y="41062"/>
                  <a:pt x="340317" y="31108"/>
                </a:cubicBezTo>
                <a:cubicBezTo>
                  <a:pt x="340317" y="13936"/>
                  <a:pt x="326381" y="0"/>
                  <a:pt x="309210" y="0"/>
                </a:cubicBezTo>
                <a:cubicBezTo>
                  <a:pt x="292038" y="0"/>
                  <a:pt x="278102" y="13936"/>
                  <a:pt x="278102" y="31108"/>
                </a:cubicBezTo>
                <a:cubicBezTo>
                  <a:pt x="278102" y="40191"/>
                  <a:pt x="282084" y="48341"/>
                  <a:pt x="288305" y="54003"/>
                </a:cubicBezTo>
                <a:cubicBezTo>
                  <a:pt x="289301" y="55620"/>
                  <a:pt x="289985" y="57425"/>
                  <a:pt x="289674" y="58731"/>
                </a:cubicBezTo>
                <a:cubicBezTo>
                  <a:pt x="286252" y="73041"/>
                  <a:pt x="282519" y="87350"/>
                  <a:pt x="278351" y="101473"/>
                </a:cubicBezTo>
                <a:cubicBezTo>
                  <a:pt x="273685" y="117151"/>
                  <a:pt x="268459" y="132705"/>
                  <a:pt x="263481" y="148321"/>
                </a:cubicBezTo>
                <a:cubicBezTo>
                  <a:pt x="258753" y="163315"/>
                  <a:pt x="254522" y="178433"/>
                  <a:pt x="249359" y="193240"/>
                </a:cubicBezTo>
                <a:cubicBezTo>
                  <a:pt x="236604" y="229698"/>
                  <a:pt x="224161" y="266343"/>
                  <a:pt x="210163" y="302366"/>
                </a:cubicBezTo>
                <a:cubicBezTo>
                  <a:pt x="197658" y="334531"/>
                  <a:pt x="184033" y="366323"/>
                  <a:pt x="169350" y="397617"/>
                </a:cubicBezTo>
                <a:cubicBezTo>
                  <a:pt x="150561" y="437746"/>
                  <a:pt x="128350" y="476070"/>
                  <a:pt x="102282" y="512093"/>
                </a:cubicBezTo>
                <a:cubicBezTo>
                  <a:pt x="76151" y="548178"/>
                  <a:pt x="46599" y="580965"/>
                  <a:pt x="10701" y="607655"/>
                </a:cubicBezTo>
                <a:cubicBezTo>
                  <a:pt x="-2738" y="617610"/>
                  <a:pt x="-2053" y="617423"/>
                  <a:pt x="4728" y="632790"/>
                </a:cubicBezTo>
                <a:cubicBezTo>
                  <a:pt x="15989" y="658236"/>
                  <a:pt x="27001" y="683869"/>
                  <a:pt x="36831" y="709875"/>
                </a:cubicBezTo>
                <a:cubicBezTo>
                  <a:pt x="48528" y="740796"/>
                  <a:pt x="59478" y="771965"/>
                  <a:pt x="69556" y="803446"/>
                </a:cubicBezTo>
                <a:cubicBezTo>
                  <a:pt x="79760" y="835238"/>
                  <a:pt x="88905" y="867403"/>
                  <a:pt x="97616" y="899693"/>
                </a:cubicBezTo>
                <a:cubicBezTo>
                  <a:pt x="104273" y="924579"/>
                  <a:pt x="109747" y="949838"/>
                  <a:pt x="115160" y="975035"/>
                </a:cubicBezTo>
                <a:cubicBezTo>
                  <a:pt x="116529" y="981257"/>
                  <a:pt x="119266" y="982626"/>
                  <a:pt x="125052" y="982564"/>
                </a:cubicBezTo>
                <a:cubicBezTo>
                  <a:pt x="167297" y="982066"/>
                  <a:pt x="209479" y="981755"/>
                  <a:pt x="251723" y="981630"/>
                </a:cubicBezTo>
                <a:cubicBezTo>
                  <a:pt x="267401" y="981630"/>
                  <a:pt x="283079" y="982377"/>
                  <a:pt x="298820" y="982377"/>
                </a:cubicBezTo>
                <a:cubicBezTo>
                  <a:pt x="322897" y="982377"/>
                  <a:pt x="346912" y="982004"/>
                  <a:pt x="370989" y="982004"/>
                </a:cubicBezTo>
                <a:cubicBezTo>
                  <a:pt x="407074" y="982004"/>
                  <a:pt x="443159" y="982252"/>
                  <a:pt x="479244" y="982377"/>
                </a:cubicBezTo>
                <a:cubicBezTo>
                  <a:pt x="484843" y="982377"/>
                  <a:pt x="490443" y="982377"/>
                  <a:pt x="496104" y="982377"/>
                </a:cubicBezTo>
                <a:cubicBezTo>
                  <a:pt x="499339" y="982377"/>
                  <a:pt x="501268" y="981257"/>
                  <a:pt x="501952" y="977773"/>
                </a:cubicBezTo>
                <a:cubicBezTo>
                  <a:pt x="503135" y="971738"/>
                  <a:pt x="504690" y="965765"/>
                  <a:pt x="506121" y="959731"/>
                </a:cubicBezTo>
                <a:cubicBezTo>
                  <a:pt x="512529" y="933040"/>
                  <a:pt x="518377" y="906163"/>
                  <a:pt x="525532" y="879722"/>
                </a:cubicBezTo>
                <a:cubicBezTo>
                  <a:pt x="533496" y="850543"/>
                  <a:pt x="542081" y="821551"/>
                  <a:pt x="551476" y="792807"/>
                </a:cubicBezTo>
                <a:cubicBezTo>
                  <a:pt x="560870" y="764064"/>
                  <a:pt x="571011" y="735507"/>
                  <a:pt x="581961" y="707324"/>
                </a:cubicBezTo>
                <a:cubicBezTo>
                  <a:pt x="593098" y="678580"/>
                  <a:pt x="605603" y="650397"/>
                  <a:pt x="617611" y="622027"/>
                </a:cubicBezTo>
                <a:cubicBezTo>
                  <a:pt x="619166" y="618356"/>
                  <a:pt x="618730" y="616179"/>
                  <a:pt x="615184" y="61362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87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7"/>
            </p:custDataLst>
          </p:nvPr>
        </p:nvSpPr>
        <p:spPr>
          <a:xfrm>
            <a:off x="6102942" y="4107707"/>
            <a:ext cx="305797" cy="91884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8"/>
            </p:custDataLst>
          </p:nvPr>
        </p:nvSpPr>
        <p:spPr>
          <a:xfrm>
            <a:off x="6041440" y="4103157"/>
            <a:ext cx="113646" cy="714593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19"/>
            </p:custDataLst>
          </p:nvPr>
        </p:nvSpPr>
        <p:spPr>
          <a:xfrm>
            <a:off x="6067888" y="4057862"/>
            <a:ext cx="59493" cy="59493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梯形 24"/>
          <p:cNvSpPr/>
          <p:nvPr userDrawn="1">
            <p:custDataLst>
              <p:tags r:id="rId20"/>
            </p:custDataLst>
          </p:nvPr>
        </p:nvSpPr>
        <p:spPr>
          <a:xfrm>
            <a:off x="5828050" y="5055922"/>
            <a:ext cx="540300" cy="43006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矩形: 圆角 25"/>
          <p:cNvSpPr/>
          <p:nvPr userDrawn="1">
            <p:custDataLst>
              <p:tags r:id="rId21"/>
            </p:custDataLst>
          </p:nvPr>
        </p:nvSpPr>
        <p:spPr>
          <a:xfrm>
            <a:off x="5884743" y="5018327"/>
            <a:ext cx="426914" cy="4313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22"/>
            </p:custDataLst>
          </p:nvPr>
        </p:nvSpPr>
        <p:spPr>
          <a:xfrm>
            <a:off x="5688383" y="5639659"/>
            <a:ext cx="815236" cy="1218341"/>
          </a:xfrm>
          <a:custGeom>
            <a:avLst/>
            <a:gdLst>
              <a:gd name="connsiteX0" fmla="*/ 88164 w 815236"/>
              <a:gd name="connsiteY0" fmla="*/ 0 h 1218341"/>
              <a:gd name="connsiteX1" fmla="*/ 727072 w 815236"/>
              <a:gd name="connsiteY1" fmla="*/ 0 h 1218341"/>
              <a:gd name="connsiteX2" fmla="*/ 815236 w 815236"/>
              <a:gd name="connsiteY2" fmla="*/ 1218341 h 1218341"/>
              <a:gd name="connsiteX3" fmla="*/ 0 w 815236"/>
              <a:gd name="connsiteY3" fmla="*/ 1218341 h 12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6" h="1218341">
                <a:moveTo>
                  <a:pt x="88164" y="0"/>
                </a:moveTo>
                <a:lnTo>
                  <a:pt x="727072" y="0"/>
                </a:lnTo>
                <a:lnTo>
                  <a:pt x="815236" y="1218341"/>
                </a:lnTo>
                <a:lnTo>
                  <a:pt x="0" y="121834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5848015" y="5352762"/>
            <a:ext cx="496051" cy="1505239"/>
          </a:xfrm>
          <a:custGeom>
            <a:avLst/>
            <a:gdLst>
              <a:gd name="connsiteX0" fmla="*/ 96320 w 496051"/>
              <a:gd name="connsiteY0" fmla="*/ 0 h 1505239"/>
              <a:gd name="connsiteX1" fmla="*/ 399790 w 496051"/>
              <a:gd name="connsiteY1" fmla="*/ 0 h 1505239"/>
              <a:gd name="connsiteX2" fmla="*/ 496051 w 496051"/>
              <a:gd name="connsiteY2" fmla="*/ 1505239 h 1505239"/>
              <a:gd name="connsiteX3" fmla="*/ 0 w 496051"/>
              <a:gd name="connsiteY3" fmla="*/ 1505239 h 15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51" h="1505239">
                <a:moveTo>
                  <a:pt x="96320" y="0"/>
                </a:moveTo>
                <a:lnTo>
                  <a:pt x="399790" y="0"/>
                </a:lnTo>
                <a:lnTo>
                  <a:pt x="496051" y="1505239"/>
                </a:lnTo>
                <a:lnTo>
                  <a:pt x="0" y="1505239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24"/>
            </p:custDataLst>
          </p:nvPr>
        </p:nvSpPr>
        <p:spPr>
          <a:xfrm>
            <a:off x="6037187" y="6282127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5"/>
            </p:custDataLst>
          </p:nvPr>
        </p:nvSpPr>
        <p:spPr>
          <a:xfrm>
            <a:off x="6037187" y="6651280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5730785" y="5177085"/>
            <a:ext cx="716386" cy="254440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5698365" y="5369729"/>
            <a:ext cx="780054" cy="106270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8"/>
            </p:custDataLst>
          </p:nvPr>
        </p:nvSpPr>
        <p:spPr>
          <a:xfrm>
            <a:off x="5606257" y="5427662"/>
            <a:ext cx="979603" cy="212657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33"/>
          <p:cNvSpPr/>
          <p:nvPr userDrawn="1">
            <p:custDataLst>
              <p:tags r:id="rId29"/>
            </p:custDataLst>
          </p:nvPr>
        </p:nvSpPr>
        <p:spPr>
          <a:xfrm>
            <a:off x="5730785" y="5568070"/>
            <a:ext cx="730547" cy="85590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30"/>
            </p:custDataLst>
          </p:nvPr>
        </p:nvSpPr>
        <p:spPr>
          <a:xfrm>
            <a:off x="6037187" y="5912975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1526400" y="2121372"/>
            <a:ext cx="9144000" cy="1152000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5035550" y="1389571"/>
            <a:ext cx="2120900" cy="468000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  <a:tileRect/>
          </a:gradFill>
        </p:spPr>
        <p:txBody>
          <a:bodyPr wrap="none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 flipH="1"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16200000" flipH="1">
            <a:off x="2571569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3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图形 41"/>
          <p:cNvSpPr/>
          <p:nvPr userDrawn="1">
            <p:custDataLst>
              <p:tags r:id="rId5"/>
            </p:custDataLst>
          </p:nvPr>
        </p:nvSpPr>
        <p:spPr>
          <a:xfrm flipH="1">
            <a:off x="1946197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H="1">
            <a:off x="9593716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6461795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33"/>
          <p:cNvSpPr/>
          <p:nvPr userDrawn="1">
            <p:custDataLst>
              <p:tags r:id="rId8"/>
            </p:custDataLst>
          </p:nvPr>
        </p:nvSpPr>
        <p:spPr>
          <a:xfrm flipH="1">
            <a:off x="1463274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3293390" y="3545678"/>
            <a:ext cx="728104" cy="313444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 flipH="1">
            <a:off x="2983095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 flipH="1">
            <a:off x="565516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 flipH="1">
            <a:off x="1101254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 flipH="1">
            <a:off x="95634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形 24"/>
          <p:cNvSpPr/>
          <p:nvPr>
            <p:custDataLst>
              <p:tags r:id="rId15"/>
            </p:custDataLst>
          </p:nvPr>
        </p:nvSpPr>
        <p:spPr>
          <a:xfrm>
            <a:off x="1573330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1570390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 flipH="1">
            <a:off x="1867471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8"/>
            </p:custDataLst>
          </p:nvPr>
        </p:nvSpPr>
        <p:spPr>
          <a:xfrm flipH="1">
            <a:off x="1899918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梯形 28"/>
          <p:cNvSpPr/>
          <p:nvPr userDrawn="1">
            <p:custDataLst>
              <p:tags r:id="rId19"/>
            </p:custDataLst>
          </p:nvPr>
        </p:nvSpPr>
        <p:spPr>
          <a:xfrm flipH="1">
            <a:off x="1617693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矩形: 圆角 29"/>
          <p:cNvSpPr/>
          <p:nvPr userDrawn="1">
            <p:custDataLst>
              <p:tags r:id="rId20"/>
            </p:custDataLst>
          </p:nvPr>
        </p:nvSpPr>
        <p:spPr>
          <a:xfrm flipH="1">
            <a:off x="1684093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 flipH="1">
            <a:off x="1310992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 flipH="1">
            <a:off x="1498851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 flipH="1">
            <a:off x="1867791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 flipH="1">
            <a:off x="1867791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 flipH="1">
            <a:off x="1867791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 flipH="1">
            <a:off x="1823585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 flipH="1">
            <a:off x="1525378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 flipH="1">
            <a:off x="1488779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 flipH="1">
            <a:off x="1362944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 flipH="1">
            <a:off x="1508792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 flipH="1">
            <a:off x="1149218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 flipH="1">
            <a:off x="1867791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3"/>
            </p:custDataLst>
          </p:nvPr>
        </p:nvSpPr>
        <p:spPr>
          <a:xfrm>
            <a:off x="1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5" name="直接连接符 44"/>
          <p:cNvCxnSpPr/>
          <p:nvPr userDrawn="1">
            <p:custDataLst>
              <p:tags r:id="rId34"/>
            </p:custDataLst>
          </p:nvPr>
        </p:nvCxnSpPr>
        <p:spPr>
          <a:xfrm flipH="1">
            <a:off x="10627064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35"/>
            </p:custDataLst>
          </p:nvPr>
        </p:nvCxnSpPr>
        <p:spPr>
          <a:xfrm flipH="1">
            <a:off x="10627064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 flipH="1">
            <a:off x="10627064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7643463" y="95595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1"/>
            </p:custDataLst>
          </p:nvPr>
        </p:nvSpPr>
        <p:spPr>
          <a:xfrm>
            <a:off x="8153824" y="4414859"/>
            <a:ext cx="2635273" cy="461173"/>
          </a:xfrm>
          <a:prstGeom prst="plaqu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81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2"/>
            </p:custDataLst>
          </p:nvPr>
        </p:nvSpPr>
        <p:spPr>
          <a:xfrm>
            <a:off x="4180114" y="1583674"/>
            <a:ext cx="6602525" cy="1840576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3"/>
            </p:custDataLst>
          </p:nvPr>
        </p:nvSpPr>
        <p:spPr>
          <a:xfrm>
            <a:off x="4180114" y="3568250"/>
            <a:ext cx="6602525" cy="644453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5400000">
            <a:off x="5869201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4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409360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409360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>
            <a:off x="1409360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形 41"/>
          <p:cNvSpPr/>
          <p:nvPr userDrawn="1">
            <p:custDataLst>
              <p:tags r:id="rId8"/>
            </p:custDataLst>
          </p:nvPr>
        </p:nvSpPr>
        <p:spPr>
          <a:xfrm>
            <a:off x="5080756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299142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图形 33"/>
          <p:cNvSpPr/>
          <p:nvPr userDrawn="1">
            <p:custDataLst>
              <p:tags r:id="rId11"/>
            </p:custDataLst>
          </p:nvPr>
        </p:nvSpPr>
        <p:spPr>
          <a:xfrm>
            <a:off x="7605486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22" name="图形 2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70506" y="3545678"/>
            <a:ext cx="728104" cy="313444"/>
          </a:xfrm>
          <a:prstGeom prst="rect">
            <a:avLst/>
          </a:prstGeom>
        </p:spPr>
      </p:pic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8866277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5"/>
            </p:custDataLst>
          </p:nvPr>
        </p:nvSpPr>
        <p:spPr>
          <a:xfrm>
            <a:off x="11252190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6"/>
            </p:custDataLst>
          </p:nvPr>
        </p:nvSpPr>
        <p:spPr>
          <a:xfrm>
            <a:off x="10955755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7"/>
            </p:custDataLst>
          </p:nvPr>
        </p:nvSpPr>
        <p:spPr>
          <a:xfrm>
            <a:off x="1118547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形 28"/>
          <p:cNvSpPr/>
          <p:nvPr>
            <p:custDataLst>
              <p:tags r:id="rId18"/>
            </p:custDataLst>
          </p:nvPr>
        </p:nvSpPr>
        <p:spPr>
          <a:xfrm>
            <a:off x="9897286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0263458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10191426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10222403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梯形 32"/>
          <p:cNvSpPr/>
          <p:nvPr userDrawn="1">
            <p:custDataLst>
              <p:tags r:id="rId22"/>
            </p:custDataLst>
          </p:nvPr>
        </p:nvSpPr>
        <p:spPr>
          <a:xfrm>
            <a:off x="9941502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矩形: 圆角 33"/>
          <p:cNvSpPr/>
          <p:nvPr userDrawn="1">
            <p:custDataLst>
              <p:tags r:id="rId23"/>
            </p:custDataLst>
          </p:nvPr>
        </p:nvSpPr>
        <p:spPr>
          <a:xfrm>
            <a:off x="10007901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9629647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9817510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10186445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10186445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186445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0117851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9827584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9789614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2"/>
            </p:custDataLst>
          </p:nvPr>
        </p:nvSpPr>
        <p:spPr>
          <a:xfrm>
            <a:off x="9681736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827584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467873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5"/>
            </p:custDataLst>
          </p:nvPr>
        </p:nvSpPr>
        <p:spPr>
          <a:xfrm>
            <a:off x="10186445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6"/>
            </p:custDataLst>
          </p:nvPr>
        </p:nvSpPr>
        <p:spPr>
          <a:xfrm flipH="1">
            <a:off x="8522716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1648222" y="95359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1"/>
            </p:custDataLst>
          </p:nvPr>
        </p:nvSpPr>
        <p:spPr>
          <a:xfrm>
            <a:off x="1403009" y="1570197"/>
            <a:ext cx="6832687" cy="185405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2"/>
            </p:custDataLst>
          </p:nvPr>
        </p:nvSpPr>
        <p:spPr>
          <a:xfrm>
            <a:off x="1403009" y="3568250"/>
            <a:ext cx="6832687" cy="4805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3"/>
            </p:custDataLst>
          </p:nvPr>
        </p:nvSpPr>
        <p:spPr>
          <a:xfrm>
            <a:off x="1403010" y="4413449"/>
            <a:ext cx="2635056" cy="46113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缺角矩形 3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形 41"/>
          <p:cNvSpPr/>
          <p:nvPr userDrawn="1">
            <p:custDataLst>
              <p:tags r:id="rId4"/>
            </p:custDataLst>
          </p:nvPr>
        </p:nvSpPr>
        <p:spPr>
          <a:xfrm>
            <a:off x="5766927" y="5780205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1932462" y="5658951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flipH="1">
            <a:off x="9114869" y="6327712"/>
            <a:ext cx="2873932" cy="530288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>
            <a:off x="8978613" y="6252461"/>
            <a:ext cx="3213387" cy="605540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>
            <a:off x="0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 rot="16200000" flipH="1">
            <a:off x="1929371" y="952523"/>
            <a:ext cx="183556" cy="129488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56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51523" y="787404"/>
            <a:ext cx="1641475" cy="8969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24" name="图形 2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385917" y="1475806"/>
            <a:ext cx="618546" cy="266281"/>
          </a:xfrm>
          <a:prstGeom prst="rect">
            <a:avLst/>
          </a:prstGeom>
        </p:spPr>
      </p:pic>
      <p:sp>
        <p:nvSpPr>
          <p:cNvPr id="25" name="任意多边形: 形状 24"/>
          <p:cNvSpPr/>
          <p:nvPr userDrawn="1">
            <p:custDataLst>
              <p:tags r:id="rId16"/>
            </p:custDataLst>
          </p:nvPr>
        </p:nvSpPr>
        <p:spPr>
          <a:xfrm>
            <a:off x="9208569" y="1274280"/>
            <a:ext cx="236051" cy="118314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7"/>
            </p:custDataLst>
          </p:nvPr>
        </p:nvSpPr>
        <p:spPr>
          <a:xfrm flipH="1">
            <a:off x="10153183" y="1102337"/>
            <a:ext cx="385154" cy="226390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8"/>
            </p:custDataLst>
          </p:nvPr>
        </p:nvSpPr>
        <p:spPr>
          <a:xfrm flipH="1">
            <a:off x="10778970" y="1133140"/>
            <a:ext cx="201205" cy="58963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9"/>
            </p:custDataLst>
          </p:nvPr>
        </p:nvSpPr>
        <p:spPr>
          <a:xfrm flipH="1">
            <a:off x="10562985" y="884766"/>
            <a:ext cx="74788" cy="32235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图形 41"/>
          <p:cNvSpPr/>
          <p:nvPr userDrawn="1">
            <p:custDataLst>
              <p:tags r:id="rId4"/>
            </p:custDataLst>
          </p:nvPr>
        </p:nvSpPr>
        <p:spPr>
          <a:xfrm>
            <a:off x="5275221" y="5219018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1064138" y="5393198"/>
            <a:ext cx="3397409" cy="464283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图形 33"/>
          <p:cNvSpPr/>
          <p:nvPr userDrawn="1">
            <p:custDataLst>
              <p:tags r:id="rId6"/>
            </p:custDataLst>
          </p:nvPr>
        </p:nvSpPr>
        <p:spPr>
          <a:xfrm flipH="1">
            <a:off x="495128" y="6138640"/>
            <a:ext cx="2513213" cy="592023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7772396" y="5186518"/>
            <a:ext cx="500985" cy="294474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7375623" y="5214179"/>
            <a:ext cx="180683" cy="5294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7683102" y="4991139"/>
            <a:ext cx="67160" cy="2894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4651118" y="5227830"/>
            <a:ext cx="508592" cy="218945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flipH="1">
            <a:off x="4290813" y="4968023"/>
            <a:ext cx="239331" cy="119958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3"/>
            </p:custDataLst>
          </p:nvPr>
        </p:nvSpPr>
        <p:spPr>
          <a:xfrm>
            <a:off x="7387347" y="6263492"/>
            <a:ext cx="4804653" cy="593718"/>
          </a:xfrm>
          <a:custGeom>
            <a:avLst/>
            <a:gdLst>
              <a:gd name="connsiteX0" fmla="*/ 2843468 w 4804653"/>
              <a:gd name="connsiteY0" fmla="*/ 0 h 593718"/>
              <a:gd name="connsiteX1" fmla="*/ 2869052 w 4804653"/>
              <a:gd name="connsiteY1" fmla="*/ 466 h 593718"/>
              <a:gd name="connsiteX2" fmla="*/ 2894635 w 4804653"/>
              <a:gd name="connsiteY2" fmla="*/ 0 h 593718"/>
              <a:gd name="connsiteX3" fmla="*/ 2967405 w 4804653"/>
              <a:gd name="connsiteY3" fmla="*/ 11035 h 593718"/>
              <a:gd name="connsiteX4" fmla="*/ 3277879 w 4804653"/>
              <a:gd name="connsiteY4" fmla="*/ 186905 h 593718"/>
              <a:gd name="connsiteX5" fmla="*/ 3970126 w 4804653"/>
              <a:gd name="connsiteY5" fmla="*/ 449019 h 593718"/>
              <a:gd name="connsiteX6" fmla="*/ 4583916 w 4804653"/>
              <a:gd name="connsiteY6" fmla="*/ 348556 h 593718"/>
              <a:gd name="connsiteX7" fmla="*/ 4726677 w 4804653"/>
              <a:gd name="connsiteY7" fmla="*/ 378751 h 593718"/>
              <a:gd name="connsiteX8" fmla="*/ 4804653 w 4804653"/>
              <a:gd name="connsiteY8" fmla="*/ 408819 h 593718"/>
              <a:gd name="connsiteX9" fmla="*/ 4804653 w 4804653"/>
              <a:gd name="connsiteY9" fmla="*/ 593718 h 593718"/>
              <a:gd name="connsiteX10" fmla="*/ 3014370 w 4804653"/>
              <a:gd name="connsiteY10" fmla="*/ 593718 h 593718"/>
              <a:gd name="connsiteX11" fmla="*/ 2723733 w 4804653"/>
              <a:gd name="connsiteY11" fmla="*/ 593718 h 593718"/>
              <a:gd name="connsiteX12" fmla="*/ 0 w 4804653"/>
              <a:gd name="connsiteY12" fmla="*/ 593718 h 593718"/>
              <a:gd name="connsiteX13" fmla="*/ 39894 w 4804653"/>
              <a:gd name="connsiteY13" fmla="*/ 586895 h 593718"/>
              <a:gd name="connsiteX14" fmla="*/ 421927 w 4804653"/>
              <a:gd name="connsiteY14" fmla="*/ 541798 h 593718"/>
              <a:gd name="connsiteX15" fmla="*/ 1154187 w 4804653"/>
              <a:gd name="connsiteY15" fmla="*/ 348556 h 593718"/>
              <a:gd name="connsiteX16" fmla="*/ 1767977 w 4804653"/>
              <a:gd name="connsiteY16" fmla="*/ 449019 h 593718"/>
              <a:gd name="connsiteX17" fmla="*/ 2460224 w 4804653"/>
              <a:gd name="connsiteY17" fmla="*/ 186905 h 593718"/>
              <a:gd name="connsiteX18" fmla="*/ 2709231 w 4804653"/>
              <a:gd name="connsiteY18" fmla="*/ 36280 h 593718"/>
              <a:gd name="connsiteX19" fmla="*/ 2770698 w 4804653"/>
              <a:gd name="connsiteY19" fmla="*/ 11035 h 593718"/>
              <a:gd name="connsiteX20" fmla="*/ 2843468 w 4804653"/>
              <a:gd name="connsiteY20" fmla="*/ 0 h 5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4653" h="593718">
                <a:moveTo>
                  <a:pt x="2843468" y="0"/>
                </a:moveTo>
                <a:lnTo>
                  <a:pt x="2869052" y="466"/>
                </a:lnTo>
                <a:lnTo>
                  <a:pt x="2894635" y="0"/>
                </a:lnTo>
                <a:cubicBezTo>
                  <a:pt x="2920932" y="1046"/>
                  <a:pt x="2945102" y="5029"/>
                  <a:pt x="2967405" y="11035"/>
                </a:cubicBezTo>
                <a:cubicBezTo>
                  <a:pt x="3035837" y="23717"/>
                  <a:pt x="3174388" y="128281"/>
                  <a:pt x="3277879" y="186905"/>
                </a:cubicBezTo>
                <a:cubicBezTo>
                  <a:pt x="3657870" y="483455"/>
                  <a:pt x="3842439" y="444222"/>
                  <a:pt x="3970126" y="449019"/>
                </a:cubicBezTo>
                <a:cubicBezTo>
                  <a:pt x="4097814" y="453817"/>
                  <a:pt x="4377771" y="334205"/>
                  <a:pt x="4583916" y="348556"/>
                </a:cubicBezTo>
                <a:cubicBezTo>
                  <a:pt x="4635452" y="352144"/>
                  <a:pt x="4680933" y="363325"/>
                  <a:pt x="4726677" y="378751"/>
                </a:cubicBezTo>
                <a:lnTo>
                  <a:pt x="4804653" y="408819"/>
                </a:lnTo>
                <a:lnTo>
                  <a:pt x="4804653" y="593718"/>
                </a:lnTo>
                <a:lnTo>
                  <a:pt x="3014370" y="593718"/>
                </a:lnTo>
                <a:lnTo>
                  <a:pt x="2723733" y="593718"/>
                </a:lnTo>
                <a:lnTo>
                  <a:pt x="0" y="593718"/>
                </a:lnTo>
                <a:lnTo>
                  <a:pt x="39894" y="586895"/>
                </a:lnTo>
                <a:cubicBezTo>
                  <a:pt x="144528" y="570992"/>
                  <a:pt x="265603" y="557945"/>
                  <a:pt x="421927" y="541798"/>
                </a:cubicBezTo>
                <a:cubicBezTo>
                  <a:pt x="838792" y="498743"/>
                  <a:pt x="948042" y="362909"/>
                  <a:pt x="1154187" y="348556"/>
                </a:cubicBezTo>
                <a:cubicBezTo>
                  <a:pt x="1360331" y="334205"/>
                  <a:pt x="1640289" y="453817"/>
                  <a:pt x="1767977" y="449019"/>
                </a:cubicBezTo>
                <a:cubicBezTo>
                  <a:pt x="1895665" y="444222"/>
                  <a:pt x="2080233" y="483455"/>
                  <a:pt x="2460224" y="186905"/>
                </a:cubicBezTo>
                <a:cubicBezTo>
                  <a:pt x="2555221" y="112767"/>
                  <a:pt x="2637527" y="64995"/>
                  <a:pt x="2709231" y="36280"/>
                </a:cubicBezTo>
                <a:lnTo>
                  <a:pt x="2770698" y="11035"/>
                </a:lnTo>
                <a:cubicBezTo>
                  <a:pt x="2793001" y="5029"/>
                  <a:pt x="2817171" y="1046"/>
                  <a:pt x="2843468" y="0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9" name="等腰三角形 18"/>
          <p:cNvSpPr/>
          <p:nvPr userDrawn="1">
            <p:custDataLst>
              <p:tags r:id="rId14"/>
            </p:custDataLst>
          </p:nvPr>
        </p:nvSpPr>
        <p:spPr>
          <a:xfrm rot="5400000">
            <a:off x="2625236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等腰三角形 19"/>
          <p:cNvSpPr/>
          <p:nvPr userDrawn="1">
            <p:custDataLst>
              <p:tags r:id="rId15"/>
            </p:custDataLst>
          </p:nvPr>
        </p:nvSpPr>
        <p:spPr>
          <a:xfrm rot="16200000" flipH="1">
            <a:off x="7707068" y="1592935"/>
            <a:ext cx="1859696" cy="5148096"/>
          </a:xfrm>
          <a:prstGeom prst="triangle">
            <a:avLst>
              <a:gd name="adj" fmla="val 45809"/>
            </a:avLst>
          </a:pr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图形 20"/>
          <p:cNvSpPr/>
          <p:nvPr>
            <p:custDataLst>
              <p:tags r:id="rId16"/>
            </p:custDataLst>
          </p:nvPr>
        </p:nvSpPr>
        <p:spPr>
          <a:xfrm>
            <a:off x="5790298" y="4043617"/>
            <a:ext cx="618464" cy="982565"/>
          </a:xfrm>
          <a:custGeom>
            <a:avLst/>
            <a:gdLst>
              <a:gd name="connsiteX0" fmla="*/ 615184 w 618464"/>
              <a:gd name="connsiteY0" fmla="*/ 613628 h 982565"/>
              <a:gd name="connsiteX1" fmla="*/ 551725 w 618464"/>
              <a:gd name="connsiteY1" fmla="*/ 557012 h 982565"/>
              <a:gd name="connsiteX2" fmla="*/ 478435 w 618464"/>
              <a:gd name="connsiteY2" fmla="*/ 454668 h 982565"/>
              <a:gd name="connsiteX3" fmla="*/ 422815 w 618464"/>
              <a:gd name="connsiteY3" fmla="*/ 341623 h 982565"/>
              <a:gd name="connsiteX4" fmla="*/ 369434 w 618464"/>
              <a:gd name="connsiteY4" fmla="*/ 196538 h 982565"/>
              <a:gd name="connsiteX5" fmla="*/ 344797 w 618464"/>
              <a:gd name="connsiteY5" fmla="*/ 116778 h 982565"/>
              <a:gd name="connsiteX6" fmla="*/ 328372 w 618464"/>
              <a:gd name="connsiteY6" fmla="*/ 60909 h 982565"/>
              <a:gd name="connsiteX7" fmla="*/ 328310 w 618464"/>
              <a:gd name="connsiteY7" fmla="*/ 55496 h 982565"/>
              <a:gd name="connsiteX8" fmla="*/ 340317 w 618464"/>
              <a:gd name="connsiteY8" fmla="*/ 31108 h 982565"/>
              <a:gd name="connsiteX9" fmla="*/ 309210 w 618464"/>
              <a:gd name="connsiteY9" fmla="*/ 0 h 982565"/>
              <a:gd name="connsiteX10" fmla="*/ 278102 w 618464"/>
              <a:gd name="connsiteY10" fmla="*/ 31108 h 982565"/>
              <a:gd name="connsiteX11" fmla="*/ 288305 w 618464"/>
              <a:gd name="connsiteY11" fmla="*/ 54003 h 982565"/>
              <a:gd name="connsiteX12" fmla="*/ 289674 w 618464"/>
              <a:gd name="connsiteY12" fmla="*/ 58731 h 982565"/>
              <a:gd name="connsiteX13" fmla="*/ 278351 w 618464"/>
              <a:gd name="connsiteY13" fmla="*/ 101473 h 982565"/>
              <a:gd name="connsiteX14" fmla="*/ 263481 w 618464"/>
              <a:gd name="connsiteY14" fmla="*/ 148321 h 982565"/>
              <a:gd name="connsiteX15" fmla="*/ 249359 w 618464"/>
              <a:gd name="connsiteY15" fmla="*/ 193240 h 982565"/>
              <a:gd name="connsiteX16" fmla="*/ 210163 w 618464"/>
              <a:gd name="connsiteY16" fmla="*/ 302366 h 982565"/>
              <a:gd name="connsiteX17" fmla="*/ 169350 w 618464"/>
              <a:gd name="connsiteY17" fmla="*/ 397617 h 982565"/>
              <a:gd name="connsiteX18" fmla="*/ 102282 w 618464"/>
              <a:gd name="connsiteY18" fmla="*/ 512093 h 982565"/>
              <a:gd name="connsiteX19" fmla="*/ 10701 w 618464"/>
              <a:gd name="connsiteY19" fmla="*/ 607655 h 982565"/>
              <a:gd name="connsiteX20" fmla="*/ 4728 w 618464"/>
              <a:gd name="connsiteY20" fmla="*/ 632790 h 982565"/>
              <a:gd name="connsiteX21" fmla="*/ 36831 w 618464"/>
              <a:gd name="connsiteY21" fmla="*/ 709875 h 982565"/>
              <a:gd name="connsiteX22" fmla="*/ 69556 w 618464"/>
              <a:gd name="connsiteY22" fmla="*/ 803446 h 982565"/>
              <a:gd name="connsiteX23" fmla="*/ 97616 w 618464"/>
              <a:gd name="connsiteY23" fmla="*/ 899693 h 982565"/>
              <a:gd name="connsiteX24" fmla="*/ 115160 w 618464"/>
              <a:gd name="connsiteY24" fmla="*/ 975035 h 982565"/>
              <a:gd name="connsiteX25" fmla="*/ 125052 w 618464"/>
              <a:gd name="connsiteY25" fmla="*/ 982564 h 982565"/>
              <a:gd name="connsiteX26" fmla="*/ 251723 w 618464"/>
              <a:gd name="connsiteY26" fmla="*/ 981630 h 982565"/>
              <a:gd name="connsiteX27" fmla="*/ 298820 w 618464"/>
              <a:gd name="connsiteY27" fmla="*/ 982377 h 982565"/>
              <a:gd name="connsiteX28" fmla="*/ 370989 w 618464"/>
              <a:gd name="connsiteY28" fmla="*/ 982004 h 982565"/>
              <a:gd name="connsiteX29" fmla="*/ 479244 w 618464"/>
              <a:gd name="connsiteY29" fmla="*/ 982377 h 982565"/>
              <a:gd name="connsiteX30" fmla="*/ 496104 w 618464"/>
              <a:gd name="connsiteY30" fmla="*/ 982377 h 982565"/>
              <a:gd name="connsiteX31" fmla="*/ 501952 w 618464"/>
              <a:gd name="connsiteY31" fmla="*/ 977773 h 982565"/>
              <a:gd name="connsiteX32" fmla="*/ 506121 w 618464"/>
              <a:gd name="connsiteY32" fmla="*/ 959731 h 982565"/>
              <a:gd name="connsiteX33" fmla="*/ 525532 w 618464"/>
              <a:gd name="connsiteY33" fmla="*/ 879722 h 982565"/>
              <a:gd name="connsiteX34" fmla="*/ 551476 w 618464"/>
              <a:gd name="connsiteY34" fmla="*/ 792807 h 982565"/>
              <a:gd name="connsiteX35" fmla="*/ 581961 w 618464"/>
              <a:gd name="connsiteY35" fmla="*/ 707324 h 982565"/>
              <a:gd name="connsiteX36" fmla="*/ 617611 w 618464"/>
              <a:gd name="connsiteY36" fmla="*/ 622027 h 982565"/>
              <a:gd name="connsiteX37" fmla="*/ 615184 w 618464"/>
              <a:gd name="connsiteY37" fmla="*/ 613628 h 98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8464" h="982565">
                <a:moveTo>
                  <a:pt x="615184" y="613628"/>
                </a:moveTo>
                <a:cubicBezTo>
                  <a:pt x="591978" y="597079"/>
                  <a:pt x="570887" y="578165"/>
                  <a:pt x="551725" y="557012"/>
                </a:cubicBezTo>
                <a:cubicBezTo>
                  <a:pt x="523417" y="525656"/>
                  <a:pt x="499650" y="491126"/>
                  <a:pt x="478435" y="454668"/>
                </a:cubicBezTo>
                <a:cubicBezTo>
                  <a:pt x="457282" y="418272"/>
                  <a:pt x="439239" y="380321"/>
                  <a:pt x="422815" y="341623"/>
                </a:cubicBezTo>
                <a:cubicBezTo>
                  <a:pt x="402657" y="294153"/>
                  <a:pt x="385237" y="245625"/>
                  <a:pt x="369434" y="196538"/>
                </a:cubicBezTo>
                <a:cubicBezTo>
                  <a:pt x="360910" y="170034"/>
                  <a:pt x="352885" y="143406"/>
                  <a:pt x="344797" y="116778"/>
                </a:cubicBezTo>
                <a:cubicBezTo>
                  <a:pt x="339197" y="98175"/>
                  <a:pt x="334033" y="79511"/>
                  <a:pt x="328372" y="60909"/>
                </a:cubicBezTo>
                <a:cubicBezTo>
                  <a:pt x="327688" y="58731"/>
                  <a:pt x="327750" y="57051"/>
                  <a:pt x="328310" y="55496"/>
                </a:cubicBezTo>
                <a:cubicBezTo>
                  <a:pt x="335527" y="49772"/>
                  <a:pt x="340317" y="41062"/>
                  <a:pt x="340317" y="31108"/>
                </a:cubicBezTo>
                <a:cubicBezTo>
                  <a:pt x="340317" y="13936"/>
                  <a:pt x="326381" y="0"/>
                  <a:pt x="309210" y="0"/>
                </a:cubicBezTo>
                <a:cubicBezTo>
                  <a:pt x="292038" y="0"/>
                  <a:pt x="278102" y="13936"/>
                  <a:pt x="278102" y="31108"/>
                </a:cubicBezTo>
                <a:cubicBezTo>
                  <a:pt x="278102" y="40191"/>
                  <a:pt x="282084" y="48341"/>
                  <a:pt x="288305" y="54003"/>
                </a:cubicBezTo>
                <a:cubicBezTo>
                  <a:pt x="289301" y="55620"/>
                  <a:pt x="289985" y="57425"/>
                  <a:pt x="289674" y="58731"/>
                </a:cubicBezTo>
                <a:cubicBezTo>
                  <a:pt x="286252" y="73041"/>
                  <a:pt x="282519" y="87350"/>
                  <a:pt x="278351" y="101473"/>
                </a:cubicBezTo>
                <a:cubicBezTo>
                  <a:pt x="273685" y="117151"/>
                  <a:pt x="268459" y="132705"/>
                  <a:pt x="263481" y="148321"/>
                </a:cubicBezTo>
                <a:cubicBezTo>
                  <a:pt x="258753" y="163315"/>
                  <a:pt x="254522" y="178433"/>
                  <a:pt x="249359" y="193240"/>
                </a:cubicBezTo>
                <a:cubicBezTo>
                  <a:pt x="236604" y="229698"/>
                  <a:pt x="224161" y="266343"/>
                  <a:pt x="210163" y="302366"/>
                </a:cubicBezTo>
                <a:cubicBezTo>
                  <a:pt x="197658" y="334531"/>
                  <a:pt x="184033" y="366323"/>
                  <a:pt x="169350" y="397617"/>
                </a:cubicBezTo>
                <a:cubicBezTo>
                  <a:pt x="150561" y="437746"/>
                  <a:pt x="128350" y="476070"/>
                  <a:pt x="102282" y="512093"/>
                </a:cubicBezTo>
                <a:cubicBezTo>
                  <a:pt x="76151" y="548178"/>
                  <a:pt x="46599" y="580965"/>
                  <a:pt x="10701" y="607655"/>
                </a:cubicBezTo>
                <a:cubicBezTo>
                  <a:pt x="-2738" y="617610"/>
                  <a:pt x="-2053" y="617423"/>
                  <a:pt x="4728" y="632790"/>
                </a:cubicBezTo>
                <a:cubicBezTo>
                  <a:pt x="15989" y="658236"/>
                  <a:pt x="27001" y="683869"/>
                  <a:pt x="36831" y="709875"/>
                </a:cubicBezTo>
                <a:cubicBezTo>
                  <a:pt x="48528" y="740796"/>
                  <a:pt x="59478" y="771965"/>
                  <a:pt x="69556" y="803446"/>
                </a:cubicBezTo>
                <a:cubicBezTo>
                  <a:pt x="79760" y="835238"/>
                  <a:pt x="88905" y="867403"/>
                  <a:pt x="97616" y="899693"/>
                </a:cubicBezTo>
                <a:cubicBezTo>
                  <a:pt x="104273" y="924579"/>
                  <a:pt x="109747" y="949838"/>
                  <a:pt x="115160" y="975035"/>
                </a:cubicBezTo>
                <a:cubicBezTo>
                  <a:pt x="116529" y="981257"/>
                  <a:pt x="119266" y="982626"/>
                  <a:pt x="125052" y="982564"/>
                </a:cubicBezTo>
                <a:cubicBezTo>
                  <a:pt x="167297" y="982066"/>
                  <a:pt x="209479" y="981755"/>
                  <a:pt x="251723" y="981630"/>
                </a:cubicBezTo>
                <a:cubicBezTo>
                  <a:pt x="267401" y="981630"/>
                  <a:pt x="283079" y="982377"/>
                  <a:pt x="298820" y="982377"/>
                </a:cubicBezTo>
                <a:cubicBezTo>
                  <a:pt x="322897" y="982377"/>
                  <a:pt x="346912" y="982004"/>
                  <a:pt x="370989" y="982004"/>
                </a:cubicBezTo>
                <a:cubicBezTo>
                  <a:pt x="407074" y="982004"/>
                  <a:pt x="443159" y="982252"/>
                  <a:pt x="479244" y="982377"/>
                </a:cubicBezTo>
                <a:cubicBezTo>
                  <a:pt x="484843" y="982377"/>
                  <a:pt x="490443" y="982377"/>
                  <a:pt x="496104" y="982377"/>
                </a:cubicBezTo>
                <a:cubicBezTo>
                  <a:pt x="499339" y="982377"/>
                  <a:pt x="501268" y="981257"/>
                  <a:pt x="501952" y="977773"/>
                </a:cubicBezTo>
                <a:cubicBezTo>
                  <a:pt x="503135" y="971738"/>
                  <a:pt x="504690" y="965765"/>
                  <a:pt x="506121" y="959731"/>
                </a:cubicBezTo>
                <a:cubicBezTo>
                  <a:pt x="512529" y="933040"/>
                  <a:pt x="518377" y="906163"/>
                  <a:pt x="525532" y="879722"/>
                </a:cubicBezTo>
                <a:cubicBezTo>
                  <a:pt x="533496" y="850543"/>
                  <a:pt x="542081" y="821551"/>
                  <a:pt x="551476" y="792807"/>
                </a:cubicBezTo>
                <a:cubicBezTo>
                  <a:pt x="560870" y="764064"/>
                  <a:pt x="571011" y="735507"/>
                  <a:pt x="581961" y="707324"/>
                </a:cubicBezTo>
                <a:cubicBezTo>
                  <a:pt x="593098" y="678580"/>
                  <a:pt x="605603" y="650397"/>
                  <a:pt x="617611" y="622027"/>
                </a:cubicBezTo>
                <a:cubicBezTo>
                  <a:pt x="619166" y="618356"/>
                  <a:pt x="618730" y="616179"/>
                  <a:pt x="615184" y="61362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87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7"/>
            </p:custDataLst>
          </p:nvPr>
        </p:nvSpPr>
        <p:spPr>
          <a:xfrm>
            <a:off x="6102942" y="4107707"/>
            <a:ext cx="305797" cy="91884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8"/>
            </p:custDataLst>
          </p:nvPr>
        </p:nvSpPr>
        <p:spPr>
          <a:xfrm>
            <a:off x="6041440" y="4103157"/>
            <a:ext cx="113646" cy="714593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19"/>
            </p:custDataLst>
          </p:nvPr>
        </p:nvSpPr>
        <p:spPr>
          <a:xfrm>
            <a:off x="6067888" y="4057862"/>
            <a:ext cx="59493" cy="59493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梯形 24"/>
          <p:cNvSpPr/>
          <p:nvPr userDrawn="1">
            <p:custDataLst>
              <p:tags r:id="rId20"/>
            </p:custDataLst>
          </p:nvPr>
        </p:nvSpPr>
        <p:spPr>
          <a:xfrm>
            <a:off x="5828050" y="5055922"/>
            <a:ext cx="540300" cy="43006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矩形: 圆角 25"/>
          <p:cNvSpPr/>
          <p:nvPr userDrawn="1">
            <p:custDataLst>
              <p:tags r:id="rId21"/>
            </p:custDataLst>
          </p:nvPr>
        </p:nvSpPr>
        <p:spPr>
          <a:xfrm>
            <a:off x="5884743" y="5018327"/>
            <a:ext cx="426914" cy="4313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22"/>
            </p:custDataLst>
          </p:nvPr>
        </p:nvSpPr>
        <p:spPr>
          <a:xfrm>
            <a:off x="5688383" y="5639659"/>
            <a:ext cx="815236" cy="1218341"/>
          </a:xfrm>
          <a:custGeom>
            <a:avLst/>
            <a:gdLst>
              <a:gd name="connsiteX0" fmla="*/ 88164 w 815236"/>
              <a:gd name="connsiteY0" fmla="*/ 0 h 1218341"/>
              <a:gd name="connsiteX1" fmla="*/ 727072 w 815236"/>
              <a:gd name="connsiteY1" fmla="*/ 0 h 1218341"/>
              <a:gd name="connsiteX2" fmla="*/ 815236 w 815236"/>
              <a:gd name="connsiteY2" fmla="*/ 1218341 h 1218341"/>
              <a:gd name="connsiteX3" fmla="*/ 0 w 815236"/>
              <a:gd name="connsiteY3" fmla="*/ 1218341 h 12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6" h="1218341">
                <a:moveTo>
                  <a:pt x="88164" y="0"/>
                </a:moveTo>
                <a:lnTo>
                  <a:pt x="727072" y="0"/>
                </a:lnTo>
                <a:lnTo>
                  <a:pt x="815236" y="1218341"/>
                </a:lnTo>
                <a:lnTo>
                  <a:pt x="0" y="121834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5848015" y="5352762"/>
            <a:ext cx="496051" cy="1505239"/>
          </a:xfrm>
          <a:custGeom>
            <a:avLst/>
            <a:gdLst>
              <a:gd name="connsiteX0" fmla="*/ 96320 w 496051"/>
              <a:gd name="connsiteY0" fmla="*/ 0 h 1505239"/>
              <a:gd name="connsiteX1" fmla="*/ 399790 w 496051"/>
              <a:gd name="connsiteY1" fmla="*/ 0 h 1505239"/>
              <a:gd name="connsiteX2" fmla="*/ 496051 w 496051"/>
              <a:gd name="connsiteY2" fmla="*/ 1505239 h 1505239"/>
              <a:gd name="connsiteX3" fmla="*/ 0 w 496051"/>
              <a:gd name="connsiteY3" fmla="*/ 1505239 h 15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51" h="1505239">
                <a:moveTo>
                  <a:pt x="96320" y="0"/>
                </a:moveTo>
                <a:lnTo>
                  <a:pt x="399790" y="0"/>
                </a:lnTo>
                <a:lnTo>
                  <a:pt x="496051" y="1505239"/>
                </a:lnTo>
                <a:lnTo>
                  <a:pt x="0" y="1505239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24"/>
            </p:custDataLst>
          </p:nvPr>
        </p:nvSpPr>
        <p:spPr>
          <a:xfrm>
            <a:off x="6037187" y="6282127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5"/>
            </p:custDataLst>
          </p:nvPr>
        </p:nvSpPr>
        <p:spPr>
          <a:xfrm>
            <a:off x="6037187" y="6651280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5730785" y="5177085"/>
            <a:ext cx="716386" cy="254440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5698365" y="5369729"/>
            <a:ext cx="780054" cy="106270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8"/>
            </p:custDataLst>
          </p:nvPr>
        </p:nvSpPr>
        <p:spPr>
          <a:xfrm>
            <a:off x="5606257" y="5427662"/>
            <a:ext cx="979603" cy="212657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33"/>
          <p:cNvSpPr/>
          <p:nvPr userDrawn="1">
            <p:custDataLst>
              <p:tags r:id="rId29"/>
            </p:custDataLst>
          </p:nvPr>
        </p:nvSpPr>
        <p:spPr>
          <a:xfrm>
            <a:off x="5730785" y="5568070"/>
            <a:ext cx="730547" cy="85590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30"/>
            </p:custDataLst>
          </p:nvPr>
        </p:nvSpPr>
        <p:spPr>
          <a:xfrm>
            <a:off x="6037187" y="5912975"/>
            <a:ext cx="117625" cy="144914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1526400" y="2121372"/>
            <a:ext cx="9144000" cy="1152000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5035550" y="1389571"/>
            <a:ext cx="2120900" cy="468000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  <a:tileRect/>
          </a:gradFill>
        </p:spPr>
        <p:txBody>
          <a:bodyPr wrap="none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3"/>
            </p:custDataLst>
          </p:nvPr>
        </p:nvSpPr>
        <p:spPr>
          <a:xfrm flipH="1">
            <a:off x="406400" y="361950"/>
            <a:ext cx="11379200" cy="6134100"/>
          </a:xfrm>
          <a:prstGeom prst="plaque">
            <a:avLst>
              <a:gd name="adj" fmla="val 5556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26"/>
          <p:cNvSpPr/>
          <p:nvPr userDrawn="1">
            <p:custDataLst>
              <p:tags r:id="rId4"/>
            </p:custDataLst>
          </p:nvPr>
        </p:nvSpPr>
        <p:spPr>
          <a:xfrm rot="16200000" flipH="1">
            <a:off x="2571569" y="635440"/>
            <a:ext cx="3757338" cy="5078246"/>
          </a:xfrm>
          <a:custGeom>
            <a:avLst/>
            <a:gdLst>
              <a:gd name="connsiteX0" fmla="*/ 0 w 1859696"/>
              <a:gd name="connsiteY0" fmla="*/ 5148096 h 5148096"/>
              <a:gd name="connsiteX1" fmla="*/ 851908 w 1859696"/>
              <a:gd name="connsiteY1" fmla="*/ 0 h 5148096"/>
              <a:gd name="connsiteX2" fmla="*/ 1859696 w 1859696"/>
              <a:gd name="connsiteY2" fmla="*/ 5148096 h 5148096"/>
              <a:gd name="connsiteX3" fmla="*/ 0 w 1859696"/>
              <a:gd name="connsiteY3" fmla="*/ 5148096 h 5148096"/>
              <a:gd name="connsiteX0-1" fmla="*/ 0 w 3351946"/>
              <a:gd name="connsiteY0-2" fmla="*/ 5148096 h 5148096"/>
              <a:gd name="connsiteX1-3" fmla="*/ 851908 w 3351946"/>
              <a:gd name="connsiteY1-4" fmla="*/ 0 h 5148096"/>
              <a:gd name="connsiteX2-5" fmla="*/ 3351946 w 3351946"/>
              <a:gd name="connsiteY2-6" fmla="*/ 5002046 h 5148096"/>
              <a:gd name="connsiteX3-7" fmla="*/ 0 w 3351946"/>
              <a:gd name="connsiteY3-8" fmla="*/ 5148096 h 5148096"/>
              <a:gd name="connsiteX0-9" fmla="*/ 0 w 3028096"/>
              <a:gd name="connsiteY0-10" fmla="*/ 5148096 h 5148096"/>
              <a:gd name="connsiteX1-11" fmla="*/ 528058 w 3028096"/>
              <a:gd name="connsiteY1-12" fmla="*/ 0 h 5148096"/>
              <a:gd name="connsiteX2-13" fmla="*/ 3028096 w 3028096"/>
              <a:gd name="connsiteY2-14" fmla="*/ 5002046 h 5148096"/>
              <a:gd name="connsiteX3-15" fmla="*/ 0 w 3028096"/>
              <a:gd name="connsiteY3-16" fmla="*/ 5148096 h 5148096"/>
              <a:gd name="connsiteX0-17" fmla="*/ 0 w 4069496"/>
              <a:gd name="connsiteY0-18" fmla="*/ 5148096 h 5148096"/>
              <a:gd name="connsiteX1-19" fmla="*/ 528058 w 4069496"/>
              <a:gd name="connsiteY1-20" fmla="*/ 0 h 5148096"/>
              <a:gd name="connsiteX2-21" fmla="*/ 4069496 w 4069496"/>
              <a:gd name="connsiteY2-22" fmla="*/ 4805196 h 5148096"/>
              <a:gd name="connsiteX3-23" fmla="*/ 0 w 4069496"/>
              <a:gd name="connsiteY3-24" fmla="*/ 5148096 h 5148096"/>
              <a:gd name="connsiteX0-25" fmla="*/ 0 w 3650396"/>
              <a:gd name="connsiteY0-26" fmla="*/ 5078246 h 5078246"/>
              <a:gd name="connsiteX1-27" fmla="*/ 108958 w 3650396"/>
              <a:gd name="connsiteY1-28" fmla="*/ 0 h 5078246"/>
              <a:gd name="connsiteX2-29" fmla="*/ 3650396 w 3650396"/>
              <a:gd name="connsiteY2-30" fmla="*/ 4805196 h 5078246"/>
              <a:gd name="connsiteX3-31" fmla="*/ 0 w 3650396"/>
              <a:gd name="connsiteY3-32" fmla="*/ 5078246 h 5078246"/>
              <a:gd name="connsiteX0-33" fmla="*/ 0 w 3866296"/>
              <a:gd name="connsiteY0-34" fmla="*/ 5078246 h 5078246"/>
              <a:gd name="connsiteX1-35" fmla="*/ 108958 w 3866296"/>
              <a:gd name="connsiteY1-36" fmla="*/ 0 h 5078246"/>
              <a:gd name="connsiteX2-37" fmla="*/ 3866296 w 3866296"/>
              <a:gd name="connsiteY2-38" fmla="*/ 4449596 h 5078246"/>
              <a:gd name="connsiteX3-39" fmla="*/ 0 w 3866296"/>
              <a:gd name="connsiteY3-40" fmla="*/ 5078246 h 5078246"/>
              <a:gd name="connsiteX0-41" fmla="*/ 49792 w 3757338"/>
              <a:gd name="connsiteY0-42" fmla="*/ 5078246 h 5078246"/>
              <a:gd name="connsiteX1-43" fmla="*/ 0 w 3757338"/>
              <a:gd name="connsiteY1-44" fmla="*/ 0 h 5078246"/>
              <a:gd name="connsiteX2-45" fmla="*/ 3757338 w 3757338"/>
              <a:gd name="connsiteY2-46" fmla="*/ 4449596 h 5078246"/>
              <a:gd name="connsiteX3-47" fmla="*/ 49792 w 3757338"/>
              <a:gd name="connsiteY3-48" fmla="*/ 5078246 h 5078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7338" h="5078246">
                <a:moveTo>
                  <a:pt x="49792" y="5078246"/>
                </a:moveTo>
                <a:lnTo>
                  <a:pt x="0" y="0"/>
                </a:lnTo>
                <a:lnTo>
                  <a:pt x="3757338" y="4449596"/>
                </a:lnTo>
                <a:lnTo>
                  <a:pt x="49792" y="5078246"/>
                </a:lnTo>
                <a:close/>
              </a:path>
            </a:pathLst>
          </a:custGeom>
          <a:gradFill flip="none" rotWithShape="1">
            <a:gsLst>
              <a:gs pos="75000">
                <a:schemeClr val="accent4">
                  <a:lumMod val="60000"/>
                  <a:lumOff val="40000"/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3000">
                <a:schemeClr val="accent4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图形 41"/>
          <p:cNvSpPr/>
          <p:nvPr userDrawn="1">
            <p:custDataLst>
              <p:tags r:id="rId5"/>
            </p:custDataLst>
          </p:nvPr>
        </p:nvSpPr>
        <p:spPr>
          <a:xfrm flipH="1">
            <a:off x="1946197" y="5509726"/>
            <a:ext cx="5165047" cy="830874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H="1">
            <a:off x="9593716" y="6224808"/>
            <a:ext cx="2598284" cy="633191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6461795" y="5222448"/>
            <a:ext cx="4431063" cy="605540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33"/>
          <p:cNvSpPr/>
          <p:nvPr userDrawn="1">
            <p:custDataLst>
              <p:tags r:id="rId8"/>
            </p:custDataLst>
          </p:nvPr>
        </p:nvSpPr>
        <p:spPr>
          <a:xfrm flipH="1">
            <a:off x="1463274" y="6122276"/>
            <a:ext cx="3123240" cy="735724"/>
          </a:xfrm>
          <a:custGeom>
            <a:avLst/>
            <a:gdLst>
              <a:gd name="connsiteX0" fmla="*/ 0 w 2821305"/>
              <a:gd name="connsiteY0" fmla="*/ 725648 h 725647"/>
              <a:gd name="connsiteX1" fmla="*/ 730377 w 2821305"/>
              <a:gd name="connsiteY1" fmla="*/ 400846 h 725647"/>
              <a:gd name="connsiteX2" fmla="*/ 1314641 w 2821305"/>
              <a:gd name="connsiteY2" fmla="*/ 563152 h 725647"/>
              <a:gd name="connsiteX3" fmla="*/ 2029397 w 2821305"/>
              <a:gd name="connsiteY3" fmla="*/ 33 h 725647"/>
              <a:gd name="connsiteX4" fmla="*/ 2821305 w 2821305"/>
              <a:gd name="connsiteY4" fmla="*/ 725648 h 725647"/>
              <a:gd name="connsiteX5" fmla="*/ 0 w 2821305"/>
              <a:gd name="connsiteY5" fmla="*/ 725648 h 725647"/>
              <a:gd name="connsiteX0-1" fmla="*/ 0 w 2821305"/>
              <a:gd name="connsiteY0-2" fmla="*/ 725648 h 725648"/>
              <a:gd name="connsiteX1-3" fmla="*/ 730377 w 2821305"/>
              <a:gd name="connsiteY1-4" fmla="*/ 400846 h 725648"/>
              <a:gd name="connsiteX2-5" fmla="*/ 1314641 w 2821305"/>
              <a:gd name="connsiteY2-6" fmla="*/ 563152 h 725648"/>
              <a:gd name="connsiteX3-7" fmla="*/ 2029397 w 2821305"/>
              <a:gd name="connsiteY3-8" fmla="*/ 33 h 725648"/>
              <a:gd name="connsiteX4-9" fmla="*/ 2821305 w 2821305"/>
              <a:gd name="connsiteY4-10" fmla="*/ 725648 h 725648"/>
              <a:gd name="connsiteX5-11" fmla="*/ 0 w 2821305"/>
              <a:gd name="connsiteY5-12" fmla="*/ 725648 h 725648"/>
              <a:gd name="connsiteX0-13" fmla="*/ 0 w 2821305"/>
              <a:gd name="connsiteY0-14" fmla="*/ 725648 h 725648"/>
              <a:gd name="connsiteX1-15" fmla="*/ 730377 w 2821305"/>
              <a:gd name="connsiteY1-16" fmla="*/ 400846 h 725648"/>
              <a:gd name="connsiteX2-17" fmla="*/ 1314641 w 2821305"/>
              <a:gd name="connsiteY2-18" fmla="*/ 563152 h 725648"/>
              <a:gd name="connsiteX3-19" fmla="*/ 2029397 w 2821305"/>
              <a:gd name="connsiteY3-20" fmla="*/ 33 h 725648"/>
              <a:gd name="connsiteX4-21" fmla="*/ 2821305 w 2821305"/>
              <a:gd name="connsiteY4-22" fmla="*/ 725648 h 725648"/>
              <a:gd name="connsiteX5-23" fmla="*/ 0 w 2821305"/>
              <a:gd name="connsiteY5-24" fmla="*/ 725648 h 725648"/>
              <a:gd name="connsiteX0-25" fmla="*/ 0 w 2821305"/>
              <a:gd name="connsiteY0-26" fmla="*/ 725648 h 725648"/>
              <a:gd name="connsiteX1-27" fmla="*/ 730377 w 2821305"/>
              <a:gd name="connsiteY1-28" fmla="*/ 400846 h 725648"/>
              <a:gd name="connsiteX2-29" fmla="*/ 1314641 w 2821305"/>
              <a:gd name="connsiteY2-30" fmla="*/ 563152 h 725648"/>
              <a:gd name="connsiteX3-31" fmla="*/ 2029397 w 2821305"/>
              <a:gd name="connsiteY3-32" fmla="*/ 33 h 725648"/>
              <a:gd name="connsiteX4-33" fmla="*/ 2821305 w 2821305"/>
              <a:gd name="connsiteY4-34" fmla="*/ 725648 h 725648"/>
              <a:gd name="connsiteX5-35" fmla="*/ 0 w 2821305"/>
              <a:gd name="connsiteY5-36" fmla="*/ 725648 h 725648"/>
              <a:gd name="connsiteX0-37" fmla="*/ 0 w 2821305"/>
              <a:gd name="connsiteY0-38" fmla="*/ 725615 h 725615"/>
              <a:gd name="connsiteX1-39" fmla="*/ 730377 w 2821305"/>
              <a:gd name="connsiteY1-40" fmla="*/ 400813 h 725615"/>
              <a:gd name="connsiteX2-41" fmla="*/ 1314641 w 2821305"/>
              <a:gd name="connsiteY2-42" fmla="*/ 563119 h 725615"/>
              <a:gd name="connsiteX3-43" fmla="*/ 2029397 w 2821305"/>
              <a:gd name="connsiteY3-44" fmla="*/ 0 h 725615"/>
              <a:gd name="connsiteX4-45" fmla="*/ 2821305 w 2821305"/>
              <a:gd name="connsiteY4-46" fmla="*/ 725615 h 725615"/>
              <a:gd name="connsiteX5-47" fmla="*/ 0 w 2821305"/>
              <a:gd name="connsiteY5-48" fmla="*/ 725615 h 725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21305" h="725615">
                <a:moveTo>
                  <a:pt x="0" y="725615"/>
                </a:moveTo>
                <a:cubicBezTo>
                  <a:pt x="0" y="725615"/>
                  <a:pt x="494030" y="402305"/>
                  <a:pt x="730377" y="400813"/>
                </a:cubicBezTo>
                <a:cubicBezTo>
                  <a:pt x="966724" y="399321"/>
                  <a:pt x="1179068" y="626365"/>
                  <a:pt x="1314641" y="563119"/>
                </a:cubicBezTo>
                <a:cubicBezTo>
                  <a:pt x="1450214" y="499873"/>
                  <a:pt x="1599128" y="2200"/>
                  <a:pt x="2029397" y="0"/>
                </a:cubicBezTo>
                <a:cubicBezTo>
                  <a:pt x="2428717" y="0"/>
                  <a:pt x="2821305" y="725615"/>
                  <a:pt x="2821305" y="725615"/>
                </a:cubicBezTo>
                <a:lnTo>
                  <a:pt x="0" y="725615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65000">
                <a:schemeClr val="accent1">
                  <a:lumMod val="75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16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3293390" y="3545678"/>
            <a:ext cx="728104" cy="313444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 flipH="1">
            <a:off x="2983095" y="3127954"/>
            <a:ext cx="342628" cy="171733"/>
          </a:xfrm>
          <a:custGeom>
            <a:avLst/>
            <a:gdLst>
              <a:gd name="connsiteX0" fmla="*/ 426867 w 431758"/>
              <a:gd name="connsiteY0" fmla="*/ 116054 h 216407"/>
              <a:gd name="connsiteX1" fmla="*/ 412693 w 431758"/>
              <a:gd name="connsiteY1" fmla="*/ 105839 h 216407"/>
              <a:gd name="connsiteX2" fmla="*/ 343983 w 431758"/>
              <a:gd name="connsiteY2" fmla="*/ 36464 h 216407"/>
              <a:gd name="connsiteX3" fmla="*/ 287650 w 431758"/>
              <a:gd name="connsiteY3" fmla="*/ 27147 h 216407"/>
              <a:gd name="connsiteX4" fmla="*/ 249852 w 431758"/>
              <a:gd name="connsiteY4" fmla="*/ 39458 h 216407"/>
              <a:gd name="connsiteX5" fmla="*/ 225196 w 431758"/>
              <a:gd name="connsiteY5" fmla="*/ 71700 h 216407"/>
              <a:gd name="connsiteX6" fmla="*/ 170128 w 431758"/>
              <a:gd name="connsiteY6" fmla="*/ 95890 h 216407"/>
              <a:gd name="connsiteX7" fmla="*/ 146537 w 431758"/>
              <a:gd name="connsiteY7" fmla="*/ 85609 h 216407"/>
              <a:gd name="connsiteX8" fmla="*/ 131165 w 431758"/>
              <a:gd name="connsiteY8" fmla="*/ 69704 h 216407"/>
              <a:gd name="connsiteX9" fmla="*/ 88974 w 431758"/>
              <a:gd name="connsiteY9" fmla="*/ 78022 h 216407"/>
              <a:gd name="connsiteX10" fmla="*/ 42457 w 431758"/>
              <a:gd name="connsiteY10" fmla="*/ 123541 h 216407"/>
              <a:gd name="connsiteX11" fmla="*/ 15705 w 431758"/>
              <a:gd name="connsiteY11" fmla="*/ 196676 h 216407"/>
              <a:gd name="connsiteX12" fmla="*/ 4958 w 431758"/>
              <a:gd name="connsiteY12" fmla="*/ 216407 h 216407"/>
              <a:gd name="connsiteX13" fmla="*/ 0 w 431758"/>
              <a:gd name="connsiteY13" fmla="*/ 214610 h 216407"/>
              <a:gd name="connsiteX14" fmla="*/ 17635 w 431758"/>
              <a:gd name="connsiteY14" fmla="*/ 156215 h 216407"/>
              <a:gd name="connsiteX15" fmla="*/ 52140 w 431758"/>
              <a:gd name="connsiteY15" fmla="*/ 80884 h 216407"/>
              <a:gd name="connsiteX16" fmla="*/ 98490 w 431758"/>
              <a:gd name="connsiteY16" fmla="*/ 51304 h 216407"/>
              <a:gd name="connsiteX17" fmla="*/ 182506 w 431758"/>
              <a:gd name="connsiteY17" fmla="*/ 38593 h 216407"/>
              <a:gd name="connsiteX18" fmla="*/ 276570 w 431758"/>
              <a:gd name="connsiteY18" fmla="*/ 5685 h 216407"/>
              <a:gd name="connsiteX19" fmla="*/ 333302 w 431758"/>
              <a:gd name="connsiteY19" fmla="*/ 9678 h 216407"/>
              <a:gd name="connsiteX20" fmla="*/ 422608 w 431758"/>
              <a:gd name="connsiteY20" fmla="*/ 92729 h 216407"/>
              <a:gd name="connsiteX21" fmla="*/ 431758 w 431758"/>
              <a:gd name="connsiteY21" fmla="*/ 112494 h 216407"/>
              <a:gd name="connsiteX22" fmla="*/ 426834 w 431758"/>
              <a:gd name="connsiteY22" fmla="*/ 116021 h 2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758" h="216407">
                <a:moveTo>
                  <a:pt x="426867" y="116054"/>
                </a:moveTo>
                <a:cubicBezTo>
                  <a:pt x="422109" y="112693"/>
                  <a:pt x="416785" y="109898"/>
                  <a:pt x="412693" y="105839"/>
                </a:cubicBezTo>
                <a:cubicBezTo>
                  <a:pt x="389667" y="82847"/>
                  <a:pt x="367141" y="59356"/>
                  <a:pt x="343983" y="36464"/>
                </a:cubicBezTo>
                <a:cubicBezTo>
                  <a:pt x="327679" y="20359"/>
                  <a:pt x="307282" y="22988"/>
                  <a:pt x="287650" y="27147"/>
                </a:cubicBezTo>
                <a:cubicBezTo>
                  <a:pt x="274774" y="29875"/>
                  <a:pt x="262529" y="35598"/>
                  <a:pt x="249852" y="39458"/>
                </a:cubicBezTo>
                <a:cubicBezTo>
                  <a:pt x="233780" y="44349"/>
                  <a:pt x="223965" y="51071"/>
                  <a:pt x="225196" y="71700"/>
                </a:cubicBezTo>
                <a:cubicBezTo>
                  <a:pt x="226593" y="94959"/>
                  <a:pt x="192455" y="108534"/>
                  <a:pt x="170128" y="95890"/>
                </a:cubicBezTo>
                <a:cubicBezTo>
                  <a:pt x="162775" y="91731"/>
                  <a:pt x="154589" y="89069"/>
                  <a:pt x="146537" y="85609"/>
                </a:cubicBezTo>
                <a:cubicBezTo>
                  <a:pt x="151328" y="70469"/>
                  <a:pt x="148533" y="66876"/>
                  <a:pt x="131165" y="69704"/>
                </a:cubicBezTo>
                <a:cubicBezTo>
                  <a:pt x="117023" y="72000"/>
                  <a:pt x="102749" y="74196"/>
                  <a:pt x="88974" y="78022"/>
                </a:cubicBezTo>
                <a:cubicBezTo>
                  <a:pt x="65449" y="84577"/>
                  <a:pt x="50410" y="100316"/>
                  <a:pt x="42457" y="123541"/>
                </a:cubicBezTo>
                <a:cubicBezTo>
                  <a:pt x="34072" y="148096"/>
                  <a:pt x="24988" y="172453"/>
                  <a:pt x="15705" y="196676"/>
                </a:cubicBezTo>
                <a:cubicBezTo>
                  <a:pt x="13043" y="203597"/>
                  <a:pt x="8585" y="209852"/>
                  <a:pt x="4958" y="216407"/>
                </a:cubicBezTo>
                <a:cubicBezTo>
                  <a:pt x="3294" y="215808"/>
                  <a:pt x="1664" y="215209"/>
                  <a:pt x="0" y="214610"/>
                </a:cubicBezTo>
                <a:cubicBezTo>
                  <a:pt x="5756" y="195112"/>
                  <a:pt x="10148" y="175015"/>
                  <a:pt x="17635" y="156215"/>
                </a:cubicBezTo>
                <a:cubicBezTo>
                  <a:pt x="27850" y="130595"/>
                  <a:pt x="40161" y="105772"/>
                  <a:pt x="52140" y="80884"/>
                </a:cubicBezTo>
                <a:cubicBezTo>
                  <a:pt x="61357" y="61718"/>
                  <a:pt x="77295" y="52135"/>
                  <a:pt x="98490" y="51304"/>
                </a:cubicBezTo>
                <a:cubicBezTo>
                  <a:pt x="127072" y="50172"/>
                  <a:pt x="154889" y="42486"/>
                  <a:pt x="182506" y="38593"/>
                </a:cubicBezTo>
                <a:cubicBezTo>
                  <a:pt x="217476" y="33669"/>
                  <a:pt x="246258" y="19195"/>
                  <a:pt x="276570" y="5685"/>
                </a:cubicBezTo>
                <a:cubicBezTo>
                  <a:pt x="296601" y="-3265"/>
                  <a:pt x="314735" y="-1435"/>
                  <a:pt x="333302" y="9678"/>
                </a:cubicBezTo>
                <a:cubicBezTo>
                  <a:pt x="369071" y="31040"/>
                  <a:pt x="398551" y="58990"/>
                  <a:pt x="422608" y="92729"/>
                </a:cubicBezTo>
                <a:cubicBezTo>
                  <a:pt x="426734" y="98552"/>
                  <a:pt x="428764" y="105872"/>
                  <a:pt x="431758" y="112494"/>
                </a:cubicBezTo>
                <a:cubicBezTo>
                  <a:pt x="430128" y="113658"/>
                  <a:pt x="428464" y="114856"/>
                  <a:pt x="426834" y="116021"/>
                </a:cubicBezTo>
                <a:close/>
              </a:path>
            </a:pathLst>
          </a:custGeom>
          <a:solidFill>
            <a:schemeClr val="accent1"/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 flipH="1">
            <a:off x="565516" y="2285387"/>
            <a:ext cx="374294" cy="220006"/>
          </a:xfrm>
          <a:custGeom>
            <a:avLst/>
            <a:gdLst>
              <a:gd name="connsiteX0" fmla="*/ 374295 w 374294"/>
              <a:gd name="connsiteY0" fmla="*/ 2695 h 220006"/>
              <a:gd name="connsiteX1" fmla="*/ 351136 w 374294"/>
              <a:gd name="connsiteY1" fmla="*/ 50077 h 220006"/>
              <a:gd name="connsiteX2" fmla="*/ 269982 w 374294"/>
              <a:gd name="connsiteY2" fmla="*/ 142245 h 220006"/>
              <a:gd name="connsiteX3" fmla="*/ 261464 w 374294"/>
              <a:gd name="connsiteY3" fmla="*/ 150197 h 220006"/>
              <a:gd name="connsiteX4" fmla="*/ 248920 w 374294"/>
              <a:gd name="connsiteY4" fmla="*/ 211421 h 220006"/>
              <a:gd name="connsiteX5" fmla="*/ 183504 w 374294"/>
              <a:gd name="connsiteY5" fmla="*/ 194917 h 220006"/>
              <a:gd name="connsiteX6" fmla="*/ 157284 w 374294"/>
              <a:gd name="connsiteY6" fmla="*/ 176683 h 220006"/>
              <a:gd name="connsiteX7" fmla="*/ 68910 w 374294"/>
              <a:gd name="connsiteY7" fmla="*/ 153957 h 220006"/>
              <a:gd name="connsiteX8" fmla="*/ 0 w 374294"/>
              <a:gd name="connsiteY8" fmla="*/ 123079 h 220006"/>
              <a:gd name="connsiteX9" fmla="*/ 156652 w 374294"/>
              <a:gd name="connsiteY9" fmla="*/ 165836 h 220006"/>
              <a:gd name="connsiteX10" fmla="*/ 184169 w 374294"/>
              <a:gd name="connsiteY10" fmla="*/ 177348 h 220006"/>
              <a:gd name="connsiteX11" fmla="*/ 229455 w 374294"/>
              <a:gd name="connsiteY11" fmla="*/ 164771 h 220006"/>
              <a:gd name="connsiteX12" fmla="*/ 294438 w 374294"/>
              <a:gd name="connsiteY12" fmla="*/ 89772 h 220006"/>
              <a:gd name="connsiteX13" fmla="*/ 360553 w 374294"/>
              <a:gd name="connsiteY13" fmla="*/ 11479 h 220006"/>
              <a:gd name="connsiteX14" fmla="*/ 368938 w 374294"/>
              <a:gd name="connsiteY14" fmla="*/ 0 h 220006"/>
              <a:gd name="connsiteX15" fmla="*/ 374262 w 374294"/>
              <a:gd name="connsiteY15" fmla="*/ 2662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294" h="220006">
                <a:moveTo>
                  <a:pt x="374295" y="2695"/>
                </a:moveTo>
                <a:cubicBezTo>
                  <a:pt x="366742" y="18633"/>
                  <a:pt x="361851" y="36701"/>
                  <a:pt x="351136" y="50077"/>
                </a:cubicBezTo>
                <a:cubicBezTo>
                  <a:pt x="325549" y="81986"/>
                  <a:pt x="297266" y="111700"/>
                  <a:pt x="269982" y="142245"/>
                </a:cubicBezTo>
                <a:cubicBezTo>
                  <a:pt x="267420" y="145139"/>
                  <a:pt x="264126" y="147369"/>
                  <a:pt x="261464" y="150197"/>
                </a:cubicBezTo>
                <a:cubicBezTo>
                  <a:pt x="244495" y="168065"/>
                  <a:pt x="231385" y="186865"/>
                  <a:pt x="248920" y="211421"/>
                </a:cubicBezTo>
                <a:cubicBezTo>
                  <a:pt x="221702" y="226826"/>
                  <a:pt x="191357" y="221602"/>
                  <a:pt x="183504" y="194917"/>
                </a:cubicBezTo>
                <a:cubicBezTo>
                  <a:pt x="178147" y="176783"/>
                  <a:pt x="166268" y="179445"/>
                  <a:pt x="157284" y="176683"/>
                </a:cubicBezTo>
                <a:cubicBezTo>
                  <a:pt x="128270" y="167699"/>
                  <a:pt x="97924" y="162941"/>
                  <a:pt x="68910" y="153957"/>
                </a:cubicBezTo>
                <a:cubicBezTo>
                  <a:pt x="44986" y="146570"/>
                  <a:pt x="22227" y="135457"/>
                  <a:pt x="0" y="123079"/>
                </a:cubicBezTo>
                <a:cubicBezTo>
                  <a:pt x="49445" y="147868"/>
                  <a:pt x="104413" y="151961"/>
                  <a:pt x="156652" y="165836"/>
                </a:cubicBezTo>
                <a:cubicBezTo>
                  <a:pt x="166168" y="168364"/>
                  <a:pt x="175119" y="173222"/>
                  <a:pt x="184169" y="177348"/>
                </a:cubicBezTo>
                <a:cubicBezTo>
                  <a:pt x="203568" y="186199"/>
                  <a:pt x="216212" y="181441"/>
                  <a:pt x="229455" y="164771"/>
                </a:cubicBezTo>
                <a:cubicBezTo>
                  <a:pt x="250018" y="138851"/>
                  <a:pt x="270581" y="112465"/>
                  <a:pt x="294438" y="89772"/>
                </a:cubicBezTo>
                <a:cubicBezTo>
                  <a:pt x="319527" y="65915"/>
                  <a:pt x="343118" y="41492"/>
                  <a:pt x="360553" y="11479"/>
                </a:cubicBezTo>
                <a:cubicBezTo>
                  <a:pt x="362915" y="7420"/>
                  <a:pt x="366143" y="3826"/>
                  <a:pt x="368938" y="0"/>
                </a:cubicBezTo>
                <a:cubicBezTo>
                  <a:pt x="370701" y="898"/>
                  <a:pt x="372498" y="1797"/>
                  <a:pt x="374262" y="26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 flipH="1">
            <a:off x="1101254" y="2306053"/>
            <a:ext cx="134991" cy="39559"/>
          </a:xfrm>
          <a:custGeom>
            <a:avLst/>
            <a:gdLst>
              <a:gd name="connsiteX0" fmla="*/ 33 w 134991"/>
              <a:gd name="connsiteY0" fmla="*/ 39526 h 39559"/>
              <a:gd name="connsiteX1" fmla="*/ 22460 w 134991"/>
              <a:gd name="connsiteY1" fmla="*/ 17066 h 39559"/>
              <a:gd name="connsiteX2" fmla="*/ 81287 w 134991"/>
              <a:gd name="connsiteY2" fmla="*/ 1827 h 39559"/>
              <a:gd name="connsiteX3" fmla="*/ 111533 w 134991"/>
              <a:gd name="connsiteY3" fmla="*/ 8881 h 39559"/>
              <a:gd name="connsiteX4" fmla="*/ 134991 w 134991"/>
              <a:gd name="connsiteY4" fmla="*/ 32206 h 39559"/>
              <a:gd name="connsiteX5" fmla="*/ 131198 w 134991"/>
              <a:gd name="connsiteY5" fmla="*/ 36099 h 39559"/>
              <a:gd name="connsiteX6" fmla="*/ 110202 w 134991"/>
              <a:gd name="connsiteY6" fmla="*/ 16600 h 39559"/>
              <a:gd name="connsiteX7" fmla="*/ 64750 w 134991"/>
              <a:gd name="connsiteY7" fmla="*/ 23621 h 39559"/>
              <a:gd name="connsiteX8" fmla="*/ 45352 w 134991"/>
              <a:gd name="connsiteY8" fmla="*/ 31707 h 39559"/>
              <a:gd name="connsiteX9" fmla="*/ 0 w 134991"/>
              <a:gd name="connsiteY9" fmla="*/ 39559 h 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91" h="39559">
                <a:moveTo>
                  <a:pt x="33" y="39526"/>
                </a:moveTo>
                <a:cubicBezTo>
                  <a:pt x="2862" y="25285"/>
                  <a:pt x="10049" y="19529"/>
                  <a:pt x="22460" y="17066"/>
                </a:cubicBezTo>
                <a:cubicBezTo>
                  <a:pt x="42324" y="13140"/>
                  <a:pt x="62222" y="8548"/>
                  <a:pt x="81287" y="1827"/>
                </a:cubicBezTo>
                <a:cubicBezTo>
                  <a:pt x="94065" y="-2698"/>
                  <a:pt x="102982" y="1760"/>
                  <a:pt x="111533" y="8881"/>
                </a:cubicBezTo>
                <a:cubicBezTo>
                  <a:pt x="119951" y="15935"/>
                  <a:pt x="127238" y="24386"/>
                  <a:pt x="134991" y="32206"/>
                </a:cubicBezTo>
                <a:cubicBezTo>
                  <a:pt x="133727" y="33503"/>
                  <a:pt x="132462" y="34801"/>
                  <a:pt x="131198" y="36099"/>
                </a:cubicBezTo>
                <a:cubicBezTo>
                  <a:pt x="124177" y="29610"/>
                  <a:pt x="117090" y="23222"/>
                  <a:pt x="110202" y="16600"/>
                </a:cubicBezTo>
                <a:cubicBezTo>
                  <a:pt x="96427" y="3358"/>
                  <a:pt x="73501" y="6685"/>
                  <a:pt x="64750" y="23621"/>
                </a:cubicBezTo>
                <a:cubicBezTo>
                  <a:pt x="60358" y="32139"/>
                  <a:pt x="54103" y="38528"/>
                  <a:pt x="45352" y="31707"/>
                </a:cubicBezTo>
                <a:cubicBezTo>
                  <a:pt x="27750" y="17998"/>
                  <a:pt x="14308" y="25351"/>
                  <a:pt x="0" y="39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 flipH="1">
            <a:off x="956347" y="2139416"/>
            <a:ext cx="50176" cy="21627"/>
          </a:xfrm>
          <a:custGeom>
            <a:avLst/>
            <a:gdLst>
              <a:gd name="connsiteX0" fmla="*/ 0 w 50176"/>
              <a:gd name="connsiteY0" fmla="*/ 3760 h 21627"/>
              <a:gd name="connsiteX1" fmla="*/ 50177 w 50176"/>
              <a:gd name="connsiteY1" fmla="*/ 0 h 21627"/>
              <a:gd name="connsiteX2" fmla="*/ 37965 w 50176"/>
              <a:gd name="connsiteY2" fmla="*/ 21628 h 21627"/>
              <a:gd name="connsiteX3" fmla="*/ 0 w 50176"/>
              <a:gd name="connsiteY3" fmla="*/ 3760 h 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6" h="21627">
                <a:moveTo>
                  <a:pt x="0" y="3760"/>
                </a:moveTo>
                <a:cubicBezTo>
                  <a:pt x="15705" y="-5357"/>
                  <a:pt x="34871" y="21162"/>
                  <a:pt x="50177" y="0"/>
                </a:cubicBezTo>
                <a:cubicBezTo>
                  <a:pt x="46051" y="7320"/>
                  <a:pt x="41891" y="14640"/>
                  <a:pt x="37965" y="21628"/>
                </a:cubicBezTo>
                <a:cubicBezTo>
                  <a:pt x="24922" y="15472"/>
                  <a:pt x="12910" y="9849"/>
                  <a:pt x="0" y="37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30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形 24"/>
          <p:cNvSpPr/>
          <p:nvPr>
            <p:custDataLst>
              <p:tags r:id="rId15"/>
            </p:custDataLst>
          </p:nvPr>
        </p:nvSpPr>
        <p:spPr>
          <a:xfrm>
            <a:off x="1573330" y="1258654"/>
            <a:ext cx="724350" cy="1150790"/>
          </a:xfrm>
          <a:custGeom>
            <a:avLst/>
            <a:gdLst>
              <a:gd name="connsiteX0" fmla="*/ 720509 w 724350"/>
              <a:gd name="connsiteY0" fmla="*/ 718687 h 1150790"/>
              <a:gd name="connsiteX1" fmla="*/ 646185 w 724350"/>
              <a:gd name="connsiteY1" fmla="*/ 652378 h 1150790"/>
              <a:gd name="connsiteX2" fmla="*/ 560348 w 724350"/>
              <a:gd name="connsiteY2" fmla="*/ 532512 h 1150790"/>
              <a:gd name="connsiteX3" fmla="*/ 495204 w 724350"/>
              <a:gd name="connsiteY3" fmla="*/ 400112 h 1150790"/>
              <a:gd name="connsiteX4" fmla="*/ 432684 w 724350"/>
              <a:gd name="connsiteY4" fmla="*/ 230187 h 1150790"/>
              <a:gd name="connsiteX5" fmla="*/ 403829 w 724350"/>
              <a:gd name="connsiteY5" fmla="*/ 136771 h 1150790"/>
              <a:gd name="connsiteX6" fmla="*/ 384592 w 724350"/>
              <a:gd name="connsiteY6" fmla="*/ 71337 h 1150790"/>
              <a:gd name="connsiteX7" fmla="*/ 384519 w 724350"/>
              <a:gd name="connsiteY7" fmla="*/ 64997 h 1150790"/>
              <a:gd name="connsiteX8" fmla="*/ 398583 w 724350"/>
              <a:gd name="connsiteY8" fmla="*/ 36433 h 1150790"/>
              <a:gd name="connsiteX9" fmla="*/ 362149 w 724350"/>
              <a:gd name="connsiteY9" fmla="*/ 0 h 1150790"/>
              <a:gd name="connsiteX10" fmla="*/ 325716 w 724350"/>
              <a:gd name="connsiteY10" fmla="*/ 36433 h 1150790"/>
              <a:gd name="connsiteX11" fmla="*/ 337666 w 724350"/>
              <a:gd name="connsiteY11" fmla="*/ 63249 h 1150790"/>
              <a:gd name="connsiteX12" fmla="*/ 339269 w 724350"/>
              <a:gd name="connsiteY12" fmla="*/ 68786 h 1150790"/>
              <a:gd name="connsiteX13" fmla="*/ 326007 w 724350"/>
              <a:gd name="connsiteY13" fmla="*/ 118846 h 1150790"/>
              <a:gd name="connsiteX14" fmla="*/ 308592 w 724350"/>
              <a:gd name="connsiteY14" fmla="*/ 173715 h 1150790"/>
              <a:gd name="connsiteX15" fmla="*/ 292051 w 724350"/>
              <a:gd name="connsiteY15" fmla="*/ 226325 h 1150790"/>
              <a:gd name="connsiteX16" fmla="*/ 246145 w 724350"/>
              <a:gd name="connsiteY16" fmla="*/ 354133 h 1150790"/>
              <a:gd name="connsiteX17" fmla="*/ 198344 w 724350"/>
              <a:gd name="connsiteY17" fmla="*/ 465693 h 1150790"/>
              <a:gd name="connsiteX18" fmla="*/ 119793 w 724350"/>
              <a:gd name="connsiteY18" fmla="*/ 599768 h 1150790"/>
              <a:gd name="connsiteX19" fmla="*/ 12533 w 724350"/>
              <a:gd name="connsiteY19" fmla="*/ 711692 h 1150790"/>
              <a:gd name="connsiteX20" fmla="*/ 5538 w 724350"/>
              <a:gd name="connsiteY20" fmla="*/ 741130 h 1150790"/>
              <a:gd name="connsiteX21" fmla="*/ 43137 w 724350"/>
              <a:gd name="connsiteY21" fmla="*/ 831412 h 1150790"/>
              <a:gd name="connsiteX22" fmla="*/ 81465 w 724350"/>
              <a:gd name="connsiteY22" fmla="*/ 941004 h 1150790"/>
              <a:gd name="connsiteX23" fmla="*/ 114328 w 724350"/>
              <a:gd name="connsiteY23" fmla="*/ 1053729 h 1150790"/>
              <a:gd name="connsiteX24" fmla="*/ 134877 w 724350"/>
              <a:gd name="connsiteY24" fmla="*/ 1141971 h 1150790"/>
              <a:gd name="connsiteX25" fmla="*/ 146463 w 724350"/>
              <a:gd name="connsiteY25" fmla="*/ 1150788 h 1150790"/>
              <a:gd name="connsiteX26" fmla="*/ 294820 w 724350"/>
              <a:gd name="connsiteY26" fmla="*/ 1149695 h 1150790"/>
              <a:gd name="connsiteX27" fmla="*/ 349980 w 724350"/>
              <a:gd name="connsiteY27" fmla="*/ 1150569 h 1150790"/>
              <a:gd name="connsiteX28" fmla="*/ 434506 w 724350"/>
              <a:gd name="connsiteY28" fmla="*/ 1150132 h 1150790"/>
              <a:gd name="connsiteX29" fmla="*/ 561295 w 724350"/>
              <a:gd name="connsiteY29" fmla="*/ 1150569 h 1150790"/>
              <a:gd name="connsiteX30" fmla="*/ 581042 w 724350"/>
              <a:gd name="connsiteY30" fmla="*/ 1150569 h 1150790"/>
              <a:gd name="connsiteX31" fmla="*/ 587891 w 724350"/>
              <a:gd name="connsiteY31" fmla="*/ 1145177 h 1150790"/>
              <a:gd name="connsiteX32" fmla="*/ 592773 w 724350"/>
              <a:gd name="connsiteY32" fmla="*/ 1124046 h 1150790"/>
              <a:gd name="connsiteX33" fmla="*/ 615508 w 724350"/>
              <a:gd name="connsiteY33" fmla="*/ 1030339 h 1150790"/>
              <a:gd name="connsiteX34" fmla="*/ 645893 w 724350"/>
              <a:gd name="connsiteY34" fmla="*/ 928544 h 1150790"/>
              <a:gd name="connsiteX35" fmla="*/ 681598 w 724350"/>
              <a:gd name="connsiteY35" fmla="*/ 828425 h 1150790"/>
              <a:gd name="connsiteX36" fmla="*/ 723351 w 724350"/>
              <a:gd name="connsiteY36" fmla="*/ 728524 h 1150790"/>
              <a:gd name="connsiteX37" fmla="*/ 720509 w 724350"/>
              <a:gd name="connsiteY37" fmla="*/ 718687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50" h="1150790">
                <a:moveTo>
                  <a:pt x="720509" y="718687"/>
                </a:moveTo>
                <a:cubicBezTo>
                  <a:pt x="693330" y="699304"/>
                  <a:pt x="668628" y="677153"/>
                  <a:pt x="646185" y="652378"/>
                </a:cubicBezTo>
                <a:cubicBezTo>
                  <a:pt x="613030" y="615653"/>
                  <a:pt x="585195" y="575212"/>
                  <a:pt x="560348" y="532512"/>
                </a:cubicBezTo>
                <a:cubicBezTo>
                  <a:pt x="535573" y="489885"/>
                  <a:pt x="514441" y="445436"/>
                  <a:pt x="495204" y="400112"/>
                </a:cubicBezTo>
                <a:cubicBezTo>
                  <a:pt x="471595" y="344515"/>
                  <a:pt x="451193" y="287679"/>
                  <a:pt x="432684" y="230187"/>
                </a:cubicBezTo>
                <a:cubicBezTo>
                  <a:pt x="422702" y="199145"/>
                  <a:pt x="413302" y="167958"/>
                  <a:pt x="403829" y="136771"/>
                </a:cubicBezTo>
                <a:cubicBezTo>
                  <a:pt x="397271" y="114984"/>
                  <a:pt x="391223" y="93124"/>
                  <a:pt x="384592" y="71337"/>
                </a:cubicBezTo>
                <a:cubicBezTo>
                  <a:pt x="383791" y="68786"/>
                  <a:pt x="383864" y="66819"/>
                  <a:pt x="384519" y="64997"/>
                </a:cubicBezTo>
                <a:cubicBezTo>
                  <a:pt x="392972" y="58294"/>
                  <a:pt x="398583" y="48092"/>
                  <a:pt x="398583" y="36433"/>
                </a:cubicBezTo>
                <a:cubicBezTo>
                  <a:pt x="398583" y="16322"/>
                  <a:pt x="382260" y="0"/>
                  <a:pt x="362149" y="0"/>
                </a:cubicBezTo>
                <a:cubicBezTo>
                  <a:pt x="342038" y="0"/>
                  <a:pt x="325716" y="16322"/>
                  <a:pt x="325716" y="36433"/>
                </a:cubicBezTo>
                <a:cubicBezTo>
                  <a:pt x="325716" y="47072"/>
                  <a:pt x="330379" y="56618"/>
                  <a:pt x="337666" y="63249"/>
                </a:cubicBezTo>
                <a:cubicBezTo>
                  <a:pt x="338832" y="65143"/>
                  <a:pt x="339633" y="67256"/>
                  <a:pt x="339269" y="68786"/>
                </a:cubicBezTo>
                <a:cubicBezTo>
                  <a:pt x="335261" y="85546"/>
                  <a:pt x="330889" y="102305"/>
                  <a:pt x="326007" y="118846"/>
                </a:cubicBezTo>
                <a:cubicBezTo>
                  <a:pt x="320542" y="137208"/>
                  <a:pt x="314421" y="155425"/>
                  <a:pt x="308592" y="173715"/>
                </a:cubicBezTo>
                <a:cubicBezTo>
                  <a:pt x="303054" y="191276"/>
                  <a:pt x="298099" y="208982"/>
                  <a:pt x="292051" y="226325"/>
                </a:cubicBezTo>
                <a:cubicBezTo>
                  <a:pt x="277113" y="269025"/>
                  <a:pt x="262540" y="311943"/>
                  <a:pt x="246145" y="354133"/>
                </a:cubicBezTo>
                <a:cubicBezTo>
                  <a:pt x="231498" y="391806"/>
                  <a:pt x="215541" y="429041"/>
                  <a:pt x="198344" y="465693"/>
                </a:cubicBezTo>
                <a:cubicBezTo>
                  <a:pt x="176338" y="512692"/>
                  <a:pt x="150325" y="557578"/>
                  <a:pt x="119793" y="599768"/>
                </a:cubicBezTo>
                <a:cubicBezTo>
                  <a:pt x="89189" y="642031"/>
                  <a:pt x="54577" y="680432"/>
                  <a:pt x="12533" y="711692"/>
                </a:cubicBezTo>
                <a:cubicBezTo>
                  <a:pt x="-3206" y="723350"/>
                  <a:pt x="-2405" y="723132"/>
                  <a:pt x="5538" y="741130"/>
                </a:cubicBezTo>
                <a:cubicBezTo>
                  <a:pt x="18727" y="770932"/>
                  <a:pt x="31624" y="800954"/>
                  <a:pt x="43137" y="831412"/>
                </a:cubicBezTo>
                <a:cubicBezTo>
                  <a:pt x="56836" y="867627"/>
                  <a:pt x="69661" y="904133"/>
                  <a:pt x="81465" y="941004"/>
                </a:cubicBezTo>
                <a:cubicBezTo>
                  <a:pt x="93415" y="978239"/>
                  <a:pt x="104127" y="1015911"/>
                  <a:pt x="114328" y="1053729"/>
                </a:cubicBezTo>
                <a:cubicBezTo>
                  <a:pt x="122125" y="1082876"/>
                  <a:pt x="128537" y="1112460"/>
                  <a:pt x="134877" y="1141971"/>
                </a:cubicBezTo>
                <a:cubicBezTo>
                  <a:pt x="136480" y="1149258"/>
                  <a:pt x="139686" y="1150861"/>
                  <a:pt x="146463" y="1150788"/>
                </a:cubicBezTo>
                <a:cubicBezTo>
                  <a:pt x="195939" y="1150205"/>
                  <a:pt x="245343" y="1149841"/>
                  <a:pt x="294820" y="1149695"/>
                </a:cubicBezTo>
                <a:cubicBezTo>
                  <a:pt x="313182" y="1149695"/>
                  <a:pt x="331545" y="1150569"/>
                  <a:pt x="349980" y="1150569"/>
                </a:cubicBezTo>
                <a:cubicBezTo>
                  <a:pt x="378180" y="1150569"/>
                  <a:pt x="406307" y="1150132"/>
                  <a:pt x="434506" y="1150132"/>
                </a:cubicBezTo>
                <a:cubicBezTo>
                  <a:pt x="476769" y="1150132"/>
                  <a:pt x="519032" y="1150424"/>
                  <a:pt x="561295" y="1150569"/>
                </a:cubicBezTo>
                <a:cubicBezTo>
                  <a:pt x="567853" y="1150569"/>
                  <a:pt x="574411" y="1150569"/>
                  <a:pt x="581042" y="1150569"/>
                </a:cubicBezTo>
                <a:cubicBezTo>
                  <a:pt x="584831" y="1150569"/>
                  <a:pt x="587090" y="1149258"/>
                  <a:pt x="587891" y="1145177"/>
                </a:cubicBezTo>
                <a:cubicBezTo>
                  <a:pt x="589276" y="1138109"/>
                  <a:pt x="591097" y="1131114"/>
                  <a:pt x="592773" y="1124046"/>
                </a:cubicBezTo>
                <a:cubicBezTo>
                  <a:pt x="600279" y="1092786"/>
                  <a:pt x="607128" y="1061307"/>
                  <a:pt x="615508" y="1030339"/>
                </a:cubicBezTo>
                <a:cubicBezTo>
                  <a:pt x="624835" y="996164"/>
                  <a:pt x="634891" y="962208"/>
                  <a:pt x="645893" y="928544"/>
                </a:cubicBezTo>
                <a:cubicBezTo>
                  <a:pt x="656896" y="894879"/>
                  <a:pt x="668774" y="861433"/>
                  <a:pt x="681598" y="828425"/>
                </a:cubicBezTo>
                <a:cubicBezTo>
                  <a:pt x="694642" y="794760"/>
                  <a:pt x="709288" y="761751"/>
                  <a:pt x="723351" y="728524"/>
                </a:cubicBezTo>
                <a:cubicBezTo>
                  <a:pt x="725173" y="724225"/>
                  <a:pt x="724663" y="721674"/>
                  <a:pt x="720509" y="71868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8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1570390" y="1333718"/>
            <a:ext cx="358152" cy="1076162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99" h="1162241">
                <a:moveTo>
                  <a:pt x="0" y="0"/>
                </a:moveTo>
                <a:lnTo>
                  <a:pt x="20839" y="0"/>
                </a:lnTo>
                <a:lnTo>
                  <a:pt x="40640" y="67352"/>
                </a:lnTo>
                <a:cubicBezTo>
                  <a:pt x="50870" y="101034"/>
                  <a:pt x="61022" y="134715"/>
                  <a:pt x="71803" y="168240"/>
                </a:cubicBezTo>
                <a:cubicBezTo>
                  <a:pt x="91792" y="230330"/>
                  <a:pt x="113826" y="291713"/>
                  <a:pt x="139324" y="351757"/>
                </a:cubicBezTo>
                <a:cubicBezTo>
                  <a:pt x="160099" y="400706"/>
                  <a:pt x="182921" y="448710"/>
                  <a:pt x="209678" y="494747"/>
                </a:cubicBezTo>
                <a:cubicBezTo>
                  <a:pt x="236513" y="540862"/>
                  <a:pt x="266574" y="584538"/>
                  <a:pt x="302381" y="624201"/>
                </a:cubicBezTo>
                <a:cubicBezTo>
                  <a:pt x="326619" y="650957"/>
                  <a:pt x="353297" y="674881"/>
                  <a:pt x="382650" y="695814"/>
                </a:cubicBezTo>
                <a:cubicBezTo>
                  <a:pt x="387136" y="699040"/>
                  <a:pt x="387687" y="701794"/>
                  <a:pt x="385720" y="706437"/>
                </a:cubicBezTo>
                <a:cubicBezTo>
                  <a:pt x="370531" y="742323"/>
                  <a:pt x="354714" y="777972"/>
                  <a:pt x="340627" y="814329"/>
                </a:cubicBezTo>
                <a:cubicBezTo>
                  <a:pt x="326777" y="849978"/>
                  <a:pt x="313949" y="886099"/>
                  <a:pt x="302066" y="922456"/>
                </a:cubicBezTo>
                <a:cubicBezTo>
                  <a:pt x="290183" y="958814"/>
                  <a:pt x="279323" y="995486"/>
                  <a:pt x="269250" y="1032394"/>
                </a:cubicBezTo>
                <a:cubicBezTo>
                  <a:pt x="260200" y="1065839"/>
                  <a:pt x="252803" y="1099836"/>
                  <a:pt x="244697" y="1133596"/>
                </a:cubicBezTo>
                <a:cubicBezTo>
                  <a:pt x="242887" y="1141229"/>
                  <a:pt x="240920" y="1148784"/>
                  <a:pt x="239425" y="1156418"/>
                </a:cubicBezTo>
                <a:cubicBezTo>
                  <a:pt x="238559" y="1160825"/>
                  <a:pt x="236119" y="1162241"/>
                  <a:pt x="232027" y="1162241"/>
                </a:cubicBezTo>
                <a:cubicBezTo>
                  <a:pt x="224866" y="1162241"/>
                  <a:pt x="217783" y="1162241"/>
                  <a:pt x="210701" y="1162241"/>
                </a:cubicBezTo>
                <a:cubicBezTo>
                  <a:pt x="165057" y="1162084"/>
                  <a:pt x="119414" y="1161769"/>
                  <a:pt x="73770" y="1161769"/>
                </a:cubicBezTo>
                <a:lnTo>
                  <a:pt x="0" y="11621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 flipH="1">
            <a:off x="1867471" y="1328388"/>
            <a:ext cx="133103" cy="836938"/>
          </a:xfrm>
          <a:custGeom>
            <a:avLst/>
            <a:gdLst>
              <a:gd name="connsiteX0" fmla="*/ 57652 w 143749"/>
              <a:gd name="connsiteY0" fmla="*/ 0 h 903882"/>
              <a:gd name="connsiteX1" fmla="*/ 72375 w 143749"/>
              <a:gd name="connsiteY1" fmla="*/ 6098 h 903882"/>
              <a:gd name="connsiteX2" fmla="*/ 85898 w 143749"/>
              <a:gd name="connsiteY2" fmla="*/ 497 h 903882"/>
              <a:gd name="connsiteX3" fmla="*/ 85898 w 143749"/>
              <a:gd name="connsiteY3" fmla="*/ 87021 h 903882"/>
              <a:gd name="connsiteX4" fmla="*/ 85898 w 143749"/>
              <a:gd name="connsiteY4" fmla="*/ 575700 h 903882"/>
              <a:gd name="connsiteX5" fmla="*/ 85820 w 143749"/>
              <a:gd name="connsiteY5" fmla="*/ 753683 h 903882"/>
              <a:gd name="connsiteX6" fmla="*/ 93017 w 143749"/>
              <a:gd name="connsiteY6" fmla="*/ 764284 h 903882"/>
              <a:gd name="connsiteX7" fmla="*/ 130161 w 143749"/>
              <a:gd name="connsiteY7" fmla="*/ 791137 h 903882"/>
              <a:gd name="connsiteX8" fmla="*/ 143626 w 143749"/>
              <a:gd name="connsiteY8" fmla="*/ 834317 h 903882"/>
              <a:gd name="connsiteX9" fmla="*/ 59742 w 143749"/>
              <a:gd name="connsiteY9" fmla="*/ 902802 h 903882"/>
              <a:gd name="connsiteX10" fmla="*/ 2 w 143749"/>
              <a:gd name="connsiteY10" fmla="*/ 830835 h 903882"/>
              <a:gd name="connsiteX11" fmla="*/ 50069 w 143749"/>
              <a:gd name="connsiteY11" fmla="*/ 764517 h 903882"/>
              <a:gd name="connsiteX12" fmla="*/ 57962 w 143749"/>
              <a:gd name="connsiteY12" fmla="*/ 753683 h 903882"/>
              <a:gd name="connsiteX13" fmla="*/ 57807 w 143749"/>
              <a:gd name="connsiteY13" fmla="*/ 556818 h 903882"/>
              <a:gd name="connsiteX14" fmla="*/ 57498 w 143749"/>
              <a:gd name="connsiteY14" fmla="*/ 61175 h 903882"/>
              <a:gd name="connsiteX15" fmla="*/ 57652 w 143749"/>
              <a:gd name="connsiteY15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49" h="903882">
                <a:moveTo>
                  <a:pt x="57652" y="0"/>
                </a:moveTo>
                <a:lnTo>
                  <a:pt x="72375" y="6098"/>
                </a:lnTo>
                <a:lnTo>
                  <a:pt x="85898" y="497"/>
                </a:lnTo>
                <a:lnTo>
                  <a:pt x="85898" y="87021"/>
                </a:lnTo>
                <a:cubicBezTo>
                  <a:pt x="85898" y="249914"/>
                  <a:pt x="85898" y="412807"/>
                  <a:pt x="85898" y="575700"/>
                </a:cubicBezTo>
                <a:cubicBezTo>
                  <a:pt x="85898" y="634976"/>
                  <a:pt x="85975" y="694329"/>
                  <a:pt x="85820" y="753683"/>
                </a:cubicBezTo>
                <a:cubicBezTo>
                  <a:pt x="85820" y="759332"/>
                  <a:pt x="87058" y="762505"/>
                  <a:pt x="93017" y="764284"/>
                </a:cubicBezTo>
                <a:cubicBezTo>
                  <a:pt x="108339" y="768928"/>
                  <a:pt x="120720" y="778059"/>
                  <a:pt x="130161" y="791137"/>
                </a:cubicBezTo>
                <a:cubicBezTo>
                  <a:pt x="139447" y="804060"/>
                  <a:pt x="144632" y="818763"/>
                  <a:pt x="143626" y="834317"/>
                </a:cubicBezTo>
                <a:cubicBezTo>
                  <a:pt x="140763" y="879896"/>
                  <a:pt x="101993" y="910076"/>
                  <a:pt x="59742" y="902802"/>
                </a:cubicBezTo>
                <a:cubicBezTo>
                  <a:pt x="24842" y="896843"/>
                  <a:pt x="-231" y="866973"/>
                  <a:pt x="2" y="830835"/>
                </a:cubicBezTo>
                <a:cubicBezTo>
                  <a:pt x="234" y="800036"/>
                  <a:pt x="20586" y="774499"/>
                  <a:pt x="50069" y="764517"/>
                </a:cubicBezTo>
                <a:cubicBezTo>
                  <a:pt x="55795" y="762582"/>
                  <a:pt x="57962" y="759951"/>
                  <a:pt x="57962" y="753683"/>
                </a:cubicBezTo>
                <a:cubicBezTo>
                  <a:pt x="57807" y="688061"/>
                  <a:pt x="57807" y="622440"/>
                  <a:pt x="57807" y="556818"/>
                </a:cubicBezTo>
                <a:cubicBezTo>
                  <a:pt x="57730" y="391604"/>
                  <a:pt x="57498" y="226389"/>
                  <a:pt x="57498" y="61175"/>
                </a:cubicBezTo>
                <a:lnTo>
                  <a:pt x="5765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8"/>
            </p:custDataLst>
          </p:nvPr>
        </p:nvSpPr>
        <p:spPr>
          <a:xfrm flipH="1">
            <a:off x="1899918" y="1275339"/>
            <a:ext cx="69679" cy="69679"/>
          </a:xfrm>
          <a:prstGeom prst="ellipse">
            <a:avLst/>
          </a:prstGeom>
          <a:solidFill>
            <a:schemeClr val="accent1"/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梯形 28"/>
          <p:cNvSpPr/>
          <p:nvPr userDrawn="1">
            <p:custDataLst>
              <p:tags r:id="rId19"/>
            </p:custDataLst>
          </p:nvPr>
        </p:nvSpPr>
        <p:spPr>
          <a:xfrm flipH="1">
            <a:off x="1617693" y="2444276"/>
            <a:ext cx="632805" cy="503690"/>
          </a:xfrm>
          <a:prstGeom prst="trapezoid">
            <a:avLst>
              <a:gd name="adj" fmla="val 20185"/>
            </a:avLst>
          </a:prstGeom>
          <a:gradFill>
            <a:gsLst>
              <a:gs pos="1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矩形: 圆角 29"/>
          <p:cNvSpPr/>
          <p:nvPr userDrawn="1">
            <p:custDataLst>
              <p:tags r:id="rId20"/>
            </p:custDataLst>
          </p:nvPr>
        </p:nvSpPr>
        <p:spPr>
          <a:xfrm flipH="1">
            <a:off x="1684093" y="2400244"/>
            <a:ext cx="500006" cy="5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 flipH="1">
            <a:off x="1310992" y="3127954"/>
            <a:ext cx="1251361" cy="3475931"/>
          </a:xfrm>
          <a:custGeom>
            <a:avLst/>
            <a:gdLst>
              <a:gd name="connsiteX0" fmla="*/ 1251361 w 1251361"/>
              <a:gd name="connsiteY0" fmla="*/ 3728451 h 3728450"/>
              <a:gd name="connsiteX1" fmla="*/ 0 w 1251361"/>
              <a:gd name="connsiteY1" fmla="*/ 3728451 h 3728450"/>
              <a:gd name="connsiteX2" fmla="*/ 251533 w 1251361"/>
              <a:gd name="connsiteY2" fmla="*/ 0 h 3728450"/>
              <a:gd name="connsiteX3" fmla="*/ 999828 w 1251361"/>
              <a:gd name="connsiteY3" fmla="*/ 0 h 3728450"/>
              <a:gd name="connsiteX4" fmla="*/ 1251361 w 1251361"/>
              <a:gd name="connsiteY4" fmla="*/ 3728451 h 37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1" h="3728450">
                <a:moveTo>
                  <a:pt x="1251361" y="3728451"/>
                </a:moveTo>
                <a:lnTo>
                  <a:pt x="0" y="3728451"/>
                </a:lnTo>
                <a:lnTo>
                  <a:pt x="251533" y="0"/>
                </a:lnTo>
                <a:lnTo>
                  <a:pt x="999828" y="0"/>
                </a:lnTo>
                <a:lnTo>
                  <a:pt x="1251361" y="3728451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 flipH="1">
            <a:off x="1498851" y="2791936"/>
            <a:ext cx="875639" cy="4066064"/>
          </a:xfrm>
          <a:custGeom>
            <a:avLst/>
            <a:gdLst>
              <a:gd name="connsiteX0" fmla="*/ 260186 w 875639"/>
              <a:gd name="connsiteY0" fmla="*/ 0 h 4066064"/>
              <a:gd name="connsiteX1" fmla="*/ 615613 w 875639"/>
              <a:gd name="connsiteY1" fmla="*/ 0 h 4066064"/>
              <a:gd name="connsiteX2" fmla="*/ 875639 w 875639"/>
              <a:gd name="connsiteY2" fmla="*/ 4066064 h 4066064"/>
              <a:gd name="connsiteX3" fmla="*/ 0 w 875639"/>
              <a:gd name="connsiteY3" fmla="*/ 4066064 h 40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39" h="4066064">
                <a:moveTo>
                  <a:pt x="260186" y="0"/>
                </a:moveTo>
                <a:lnTo>
                  <a:pt x="615613" y="0"/>
                </a:lnTo>
                <a:lnTo>
                  <a:pt x="875639" y="4066064"/>
                </a:lnTo>
                <a:lnTo>
                  <a:pt x="0" y="4066064"/>
                </a:lnTo>
                <a:close/>
              </a:path>
            </a:pathLst>
          </a:custGeom>
          <a:gradFill>
            <a:gsLst>
              <a:gs pos="20000">
                <a:schemeClr val="accent2"/>
              </a:gs>
              <a:gs pos="100000">
                <a:schemeClr val="accent2">
                  <a:alpha val="2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 flipH="1">
            <a:off x="1867791" y="3880419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 flipH="1">
            <a:off x="1867791" y="431277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 flipH="1">
            <a:off x="1867791" y="4745128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 flipH="1">
            <a:off x="1823585" y="6059939"/>
            <a:ext cx="250564" cy="461870"/>
          </a:xfrm>
          <a:custGeom>
            <a:avLst/>
            <a:gdLst>
              <a:gd name="connsiteX0" fmla="*/ 142970 w 286076"/>
              <a:gd name="connsiteY0" fmla="*/ 0 h 527329"/>
              <a:gd name="connsiteX1" fmla="*/ 142970 w 286076"/>
              <a:gd name="connsiteY1" fmla="*/ 0 h 527329"/>
              <a:gd name="connsiteX2" fmla="*/ 286076 w 286076"/>
              <a:gd name="connsiteY2" fmla="*/ 143106 h 527329"/>
              <a:gd name="connsiteX3" fmla="*/ 286076 w 286076"/>
              <a:gd name="connsiteY3" fmla="*/ 527329 h 527329"/>
              <a:gd name="connsiteX4" fmla="*/ 0 w 286076"/>
              <a:gd name="connsiteY4" fmla="*/ 527329 h 527329"/>
              <a:gd name="connsiteX5" fmla="*/ 0 w 286076"/>
              <a:gd name="connsiteY5" fmla="*/ 143106 h 527329"/>
              <a:gd name="connsiteX6" fmla="*/ 143107 w 286076"/>
              <a:gd name="connsiteY6" fmla="*/ 0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6" h="527329">
                <a:moveTo>
                  <a:pt x="142970" y="0"/>
                </a:moveTo>
                <a:lnTo>
                  <a:pt x="142970" y="0"/>
                </a:lnTo>
                <a:cubicBezTo>
                  <a:pt x="221925" y="0"/>
                  <a:pt x="286076" y="64151"/>
                  <a:pt x="286076" y="143106"/>
                </a:cubicBezTo>
                <a:lnTo>
                  <a:pt x="286076" y="527329"/>
                </a:lnTo>
                <a:lnTo>
                  <a:pt x="0" y="527329"/>
                </a:lnTo>
                <a:lnTo>
                  <a:pt x="0" y="143106"/>
                </a:lnTo>
                <a:cubicBezTo>
                  <a:pt x="0" y="64151"/>
                  <a:pt x="64151" y="0"/>
                  <a:pt x="143107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97000">
                <a:schemeClr val="accent2">
                  <a:lumMod val="75000"/>
                  <a:alpha val="56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 flipH="1">
            <a:off x="1525378" y="2586183"/>
            <a:ext cx="839038" cy="298002"/>
          </a:xfrm>
          <a:custGeom>
            <a:avLst/>
            <a:gdLst>
              <a:gd name="connsiteX0" fmla="*/ 702923 w 839038"/>
              <a:gd name="connsiteY0" fmla="*/ 69086 h 298002"/>
              <a:gd name="connsiteX1" fmla="*/ 702923 w 839038"/>
              <a:gd name="connsiteY1" fmla="*/ 153250 h 298002"/>
              <a:gd name="connsiteX2" fmla="*/ 816284 w 839038"/>
              <a:gd name="connsiteY2" fmla="*/ 153250 h 298002"/>
              <a:gd name="connsiteX3" fmla="*/ 816284 w 839038"/>
              <a:gd name="connsiteY3" fmla="*/ 69086 h 298002"/>
              <a:gd name="connsiteX4" fmla="*/ 566944 w 839038"/>
              <a:gd name="connsiteY4" fmla="*/ 69086 h 298002"/>
              <a:gd name="connsiteX5" fmla="*/ 566944 w 839038"/>
              <a:gd name="connsiteY5" fmla="*/ 153250 h 298002"/>
              <a:gd name="connsiteX6" fmla="*/ 680305 w 839038"/>
              <a:gd name="connsiteY6" fmla="*/ 153250 h 298002"/>
              <a:gd name="connsiteX7" fmla="*/ 680305 w 839038"/>
              <a:gd name="connsiteY7" fmla="*/ 69086 h 298002"/>
              <a:gd name="connsiteX8" fmla="*/ 430828 w 839038"/>
              <a:gd name="connsiteY8" fmla="*/ 69086 h 298002"/>
              <a:gd name="connsiteX9" fmla="*/ 430828 w 839038"/>
              <a:gd name="connsiteY9" fmla="*/ 153250 h 298002"/>
              <a:gd name="connsiteX10" fmla="*/ 544189 w 839038"/>
              <a:gd name="connsiteY10" fmla="*/ 153250 h 298002"/>
              <a:gd name="connsiteX11" fmla="*/ 544189 w 839038"/>
              <a:gd name="connsiteY11" fmla="*/ 69086 h 298002"/>
              <a:gd name="connsiteX12" fmla="*/ 294712 w 839038"/>
              <a:gd name="connsiteY12" fmla="*/ 69086 h 298002"/>
              <a:gd name="connsiteX13" fmla="*/ 294712 w 839038"/>
              <a:gd name="connsiteY13" fmla="*/ 153250 h 298002"/>
              <a:gd name="connsiteX14" fmla="*/ 408073 w 839038"/>
              <a:gd name="connsiteY14" fmla="*/ 153250 h 298002"/>
              <a:gd name="connsiteX15" fmla="*/ 408073 w 839038"/>
              <a:gd name="connsiteY15" fmla="*/ 69086 h 298002"/>
              <a:gd name="connsiteX16" fmla="*/ 158733 w 839038"/>
              <a:gd name="connsiteY16" fmla="*/ 69086 h 298002"/>
              <a:gd name="connsiteX17" fmla="*/ 158733 w 839038"/>
              <a:gd name="connsiteY17" fmla="*/ 153250 h 298002"/>
              <a:gd name="connsiteX18" fmla="*/ 272095 w 839038"/>
              <a:gd name="connsiteY18" fmla="*/ 153250 h 298002"/>
              <a:gd name="connsiteX19" fmla="*/ 272095 w 839038"/>
              <a:gd name="connsiteY19" fmla="*/ 69086 h 298002"/>
              <a:gd name="connsiteX20" fmla="*/ 22617 w 839038"/>
              <a:gd name="connsiteY20" fmla="*/ 69086 h 298002"/>
              <a:gd name="connsiteX21" fmla="*/ 22617 w 839038"/>
              <a:gd name="connsiteY21" fmla="*/ 153250 h 298002"/>
              <a:gd name="connsiteX22" fmla="*/ 135979 w 839038"/>
              <a:gd name="connsiteY22" fmla="*/ 153250 h 298002"/>
              <a:gd name="connsiteX23" fmla="*/ 135979 w 839038"/>
              <a:gd name="connsiteY23" fmla="*/ 69086 h 298002"/>
              <a:gd name="connsiteX24" fmla="*/ 0 w 839038"/>
              <a:gd name="connsiteY24" fmla="*/ 0 h 298002"/>
              <a:gd name="connsiteX25" fmla="*/ 22617 w 839038"/>
              <a:gd name="connsiteY25" fmla="*/ 0 h 298002"/>
              <a:gd name="connsiteX26" fmla="*/ 22617 w 839038"/>
              <a:gd name="connsiteY26" fmla="*/ 47291 h 298002"/>
              <a:gd name="connsiteX27" fmla="*/ 135979 w 839038"/>
              <a:gd name="connsiteY27" fmla="*/ 47291 h 298002"/>
              <a:gd name="connsiteX28" fmla="*/ 135979 w 839038"/>
              <a:gd name="connsiteY28" fmla="*/ 0 h 298002"/>
              <a:gd name="connsiteX29" fmla="*/ 158733 w 839038"/>
              <a:gd name="connsiteY29" fmla="*/ 0 h 298002"/>
              <a:gd name="connsiteX30" fmla="*/ 158733 w 839038"/>
              <a:gd name="connsiteY30" fmla="*/ 47291 h 298002"/>
              <a:gd name="connsiteX31" fmla="*/ 272095 w 839038"/>
              <a:gd name="connsiteY31" fmla="*/ 47291 h 298002"/>
              <a:gd name="connsiteX32" fmla="*/ 272095 w 839038"/>
              <a:gd name="connsiteY32" fmla="*/ 0 h 298002"/>
              <a:gd name="connsiteX33" fmla="*/ 294712 w 839038"/>
              <a:gd name="connsiteY33" fmla="*/ 0 h 298002"/>
              <a:gd name="connsiteX34" fmla="*/ 294712 w 839038"/>
              <a:gd name="connsiteY34" fmla="*/ 47291 h 298002"/>
              <a:gd name="connsiteX35" fmla="*/ 408073 w 839038"/>
              <a:gd name="connsiteY35" fmla="*/ 47291 h 298002"/>
              <a:gd name="connsiteX36" fmla="*/ 408073 w 839038"/>
              <a:gd name="connsiteY36" fmla="*/ 0 h 298002"/>
              <a:gd name="connsiteX37" fmla="*/ 430828 w 839038"/>
              <a:gd name="connsiteY37" fmla="*/ 0 h 298002"/>
              <a:gd name="connsiteX38" fmla="*/ 430828 w 839038"/>
              <a:gd name="connsiteY38" fmla="*/ 47291 h 298002"/>
              <a:gd name="connsiteX39" fmla="*/ 544189 w 839038"/>
              <a:gd name="connsiteY39" fmla="*/ 47291 h 298002"/>
              <a:gd name="connsiteX40" fmla="*/ 544189 w 839038"/>
              <a:gd name="connsiteY40" fmla="*/ 0 h 298002"/>
              <a:gd name="connsiteX41" fmla="*/ 566944 w 839038"/>
              <a:gd name="connsiteY41" fmla="*/ 0 h 298002"/>
              <a:gd name="connsiteX42" fmla="*/ 566944 w 839038"/>
              <a:gd name="connsiteY42" fmla="*/ 47291 h 298002"/>
              <a:gd name="connsiteX43" fmla="*/ 680305 w 839038"/>
              <a:gd name="connsiteY43" fmla="*/ 47291 h 298002"/>
              <a:gd name="connsiteX44" fmla="*/ 680305 w 839038"/>
              <a:gd name="connsiteY44" fmla="*/ 0 h 298002"/>
              <a:gd name="connsiteX45" fmla="*/ 702923 w 839038"/>
              <a:gd name="connsiteY45" fmla="*/ 0 h 298002"/>
              <a:gd name="connsiteX46" fmla="*/ 702923 w 839038"/>
              <a:gd name="connsiteY46" fmla="*/ 47291 h 298002"/>
              <a:gd name="connsiteX47" fmla="*/ 816284 w 839038"/>
              <a:gd name="connsiteY47" fmla="*/ 47291 h 298002"/>
              <a:gd name="connsiteX48" fmla="*/ 816284 w 839038"/>
              <a:gd name="connsiteY48" fmla="*/ 0 h 298002"/>
              <a:gd name="connsiteX49" fmla="*/ 839038 w 839038"/>
              <a:gd name="connsiteY49" fmla="*/ 0 h 298002"/>
              <a:gd name="connsiteX50" fmla="*/ 839038 w 839038"/>
              <a:gd name="connsiteY50" fmla="*/ 153250 h 298002"/>
              <a:gd name="connsiteX51" fmla="*/ 839038 w 839038"/>
              <a:gd name="connsiteY51" fmla="*/ 168877 h 298002"/>
              <a:gd name="connsiteX52" fmla="*/ 839038 w 839038"/>
              <a:gd name="connsiteY52" fmla="*/ 298002 h 298002"/>
              <a:gd name="connsiteX53" fmla="*/ 0 w 839038"/>
              <a:gd name="connsiteY53" fmla="*/ 298002 h 298002"/>
              <a:gd name="connsiteX54" fmla="*/ 0 w 839038"/>
              <a:gd name="connsiteY54" fmla="*/ 168877 h 298002"/>
              <a:gd name="connsiteX55" fmla="*/ 0 w 839038"/>
              <a:gd name="connsiteY55" fmla="*/ 153250 h 2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9038" h="298002">
                <a:moveTo>
                  <a:pt x="702923" y="69086"/>
                </a:moveTo>
                <a:lnTo>
                  <a:pt x="702923" y="153250"/>
                </a:lnTo>
                <a:lnTo>
                  <a:pt x="816284" y="153250"/>
                </a:lnTo>
                <a:lnTo>
                  <a:pt x="816284" y="69086"/>
                </a:lnTo>
                <a:close/>
                <a:moveTo>
                  <a:pt x="566944" y="69086"/>
                </a:moveTo>
                <a:lnTo>
                  <a:pt x="566944" y="153250"/>
                </a:lnTo>
                <a:lnTo>
                  <a:pt x="680305" y="153250"/>
                </a:lnTo>
                <a:lnTo>
                  <a:pt x="680305" y="69086"/>
                </a:lnTo>
                <a:close/>
                <a:moveTo>
                  <a:pt x="430828" y="69086"/>
                </a:moveTo>
                <a:lnTo>
                  <a:pt x="430828" y="153250"/>
                </a:lnTo>
                <a:lnTo>
                  <a:pt x="544189" y="153250"/>
                </a:lnTo>
                <a:lnTo>
                  <a:pt x="544189" y="69086"/>
                </a:lnTo>
                <a:close/>
                <a:moveTo>
                  <a:pt x="294712" y="69086"/>
                </a:moveTo>
                <a:lnTo>
                  <a:pt x="294712" y="153250"/>
                </a:lnTo>
                <a:lnTo>
                  <a:pt x="408073" y="153250"/>
                </a:lnTo>
                <a:lnTo>
                  <a:pt x="408073" y="69086"/>
                </a:lnTo>
                <a:close/>
                <a:moveTo>
                  <a:pt x="158733" y="69086"/>
                </a:moveTo>
                <a:lnTo>
                  <a:pt x="158733" y="153250"/>
                </a:lnTo>
                <a:lnTo>
                  <a:pt x="272095" y="153250"/>
                </a:lnTo>
                <a:lnTo>
                  <a:pt x="272095" y="69086"/>
                </a:lnTo>
                <a:close/>
                <a:moveTo>
                  <a:pt x="22617" y="69086"/>
                </a:moveTo>
                <a:lnTo>
                  <a:pt x="22617" y="153250"/>
                </a:lnTo>
                <a:lnTo>
                  <a:pt x="135979" y="153250"/>
                </a:lnTo>
                <a:lnTo>
                  <a:pt x="135979" y="69086"/>
                </a:lnTo>
                <a:close/>
                <a:moveTo>
                  <a:pt x="0" y="0"/>
                </a:moveTo>
                <a:lnTo>
                  <a:pt x="22617" y="0"/>
                </a:lnTo>
                <a:lnTo>
                  <a:pt x="22617" y="47291"/>
                </a:lnTo>
                <a:lnTo>
                  <a:pt x="135979" y="47291"/>
                </a:lnTo>
                <a:lnTo>
                  <a:pt x="135979" y="0"/>
                </a:lnTo>
                <a:lnTo>
                  <a:pt x="158733" y="0"/>
                </a:lnTo>
                <a:lnTo>
                  <a:pt x="158733" y="47291"/>
                </a:lnTo>
                <a:lnTo>
                  <a:pt x="272095" y="47291"/>
                </a:lnTo>
                <a:lnTo>
                  <a:pt x="272095" y="0"/>
                </a:lnTo>
                <a:lnTo>
                  <a:pt x="294712" y="0"/>
                </a:lnTo>
                <a:lnTo>
                  <a:pt x="294712" y="47291"/>
                </a:lnTo>
                <a:lnTo>
                  <a:pt x="408073" y="47291"/>
                </a:lnTo>
                <a:lnTo>
                  <a:pt x="408073" y="0"/>
                </a:lnTo>
                <a:lnTo>
                  <a:pt x="430828" y="0"/>
                </a:lnTo>
                <a:lnTo>
                  <a:pt x="430828" y="47291"/>
                </a:lnTo>
                <a:lnTo>
                  <a:pt x="544189" y="47291"/>
                </a:lnTo>
                <a:lnTo>
                  <a:pt x="544189" y="0"/>
                </a:lnTo>
                <a:lnTo>
                  <a:pt x="566944" y="0"/>
                </a:lnTo>
                <a:lnTo>
                  <a:pt x="566944" y="47291"/>
                </a:lnTo>
                <a:lnTo>
                  <a:pt x="680305" y="47291"/>
                </a:lnTo>
                <a:lnTo>
                  <a:pt x="680305" y="0"/>
                </a:lnTo>
                <a:lnTo>
                  <a:pt x="702923" y="0"/>
                </a:lnTo>
                <a:lnTo>
                  <a:pt x="702923" y="47291"/>
                </a:lnTo>
                <a:lnTo>
                  <a:pt x="816284" y="47291"/>
                </a:lnTo>
                <a:lnTo>
                  <a:pt x="816284" y="0"/>
                </a:lnTo>
                <a:lnTo>
                  <a:pt x="839038" y="0"/>
                </a:lnTo>
                <a:lnTo>
                  <a:pt x="839038" y="153250"/>
                </a:lnTo>
                <a:lnTo>
                  <a:pt x="839038" y="168877"/>
                </a:lnTo>
                <a:lnTo>
                  <a:pt x="839038" y="298002"/>
                </a:lnTo>
                <a:lnTo>
                  <a:pt x="0" y="298002"/>
                </a:lnTo>
                <a:lnTo>
                  <a:pt x="0" y="168877"/>
                </a:lnTo>
                <a:lnTo>
                  <a:pt x="0" y="1532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 flipH="1">
            <a:off x="1488779" y="2811809"/>
            <a:ext cx="913607" cy="124464"/>
          </a:xfrm>
          <a:custGeom>
            <a:avLst/>
            <a:gdLst>
              <a:gd name="connsiteX0" fmla="*/ 0 w 913607"/>
              <a:gd name="connsiteY0" fmla="*/ 0 h 124464"/>
              <a:gd name="connsiteX1" fmla="*/ 913607 w 913607"/>
              <a:gd name="connsiteY1" fmla="*/ 0 h 124464"/>
              <a:gd name="connsiteX2" fmla="*/ 913607 w 913607"/>
              <a:gd name="connsiteY2" fmla="*/ 124464 h 124464"/>
              <a:gd name="connsiteX3" fmla="*/ 0 w 913607"/>
              <a:gd name="connsiteY3" fmla="*/ 124464 h 1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607" h="124464">
                <a:moveTo>
                  <a:pt x="0" y="0"/>
                </a:moveTo>
                <a:lnTo>
                  <a:pt x="913607" y="0"/>
                </a:lnTo>
                <a:lnTo>
                  <a:pt x="913607" y="124464"/>
                </a:lnTo>
                <a:lnTo>
                  <a:pt x="0" y="12446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 flipH="1">
            <a:off x="1362944" y="2879661"/>
            <a:ext cx="1147320" cy="249066"/>
          </a:xfrm>
          <a:custGeom>
            <a:avLst/>
            <a:gdLst>
              <a:gd name="connsiteX0" fmla="*/ 915664 w 1147320"/>
              <a:gd name="connsiteY0" fmla="*/ 249066 h 249066"/>
              <a:gd name="connsiteX1" fmla="*/ 231520 w 1147320"/>
              <a:gd name="connsiteY1" fmla="*/ 249066 h 249066"/>
              <a:gd name="connsiteX2" fmla="*/ 0 w 1147320"/>
              <a:gd name="connsiteY2" fmla="*/ 0 h 249066"/>
              <a:gd name="connsiteX3" fmla="*/ 1147321 w 1147320"/>
              <a:gd name="connsiteY3" fmla="*/ 0 h 249066"/>
              <a:gd name="connsiteX4" fmla="*/ 915664 w 1147320"/>
              <a:gd name="connsiteY4" fmla="*/ 249066 h 2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20" h="249066">
                <a:moveTo>
                  <a:pt x="915664" y="249066"/>
                </a:moveTo>
                <a:lnTo>
                  <a:pt x="231520" y="249066"/>
                </a:lnTo>
                <a:lnTo>
                  <a:pt x="0" y="0"/>
                </a:lnTo>
                <a:lnTo>
                  <a:pt x="1147321" y="0"/>
                </a:lnTo>
                <a:lnTo>
                  <a:pt x="915664" y="249066"/>
                </a:lnTo>
                <a:close/>
              </a:path>
            </a:pathLst>
          </a:custGeom>
          <a:solidFill>
            <a:schemeClr val="accent1"/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 flipH="1">
            <a:off x="1508792" y="3044109"/>
            <a:ext cx="855624" cy="100244"/>
          </a:xfrm>
          <a:custGeom>
            <a:avLst/>
            <a:gdLst>
              <a:gd name="connsiteX0" fmla="*/ 0 w 855624"/>
              <a:gd name="connsiteY0" fmla="*/ 0 h 111442"/>
              <a:gd name="connsiteX1" fmla="*/ 855625 w 855624"/>
              <a:gd name="connsiteY1" fmla="*/ 0 h 111442"/>
              <a:gd name="connsiteX2" fmla="*/ 855625 w 855624"/>
              <a:gd name="connsiteY2" fmla="*/ 111442 h 111442"/>
              <a:gd name="connsiteX3" fmla="*/ 0 w 855624"/>
              <a:gd name="connsiteY3" fmla="*/ 111442 h 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24" h="111442">
                <a:moveTo>
                  <a:pt x="0" y="0"/>
                </a:moveTo>
                <a:lnTo>
                  <a:pt x="855625" y="0"/>
                </a:lnTo>
                <a:lnTo>
                  <a:pt x="855625" y="111442"/>
                </a:lnTo>
                <a:lnTo>
                  <a:pt x="0" y="1114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360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 flipH="1">
            <a:off x="1149218" y="6450807"/>
            <a:ext cx="1574909" cy="407194"/>
          </a:xfrm>
          <a:custGeom>
            <a:avLst/>
            <a:gdLst>
              <a:gd name="connsiteX0" fmla="*/ 1185417 w 1228167"/>
              <a:gd name="connsiteY0" fmla="*/ 0 h 220399"/>
              <a:gd name="connsiteX1" fmla="*/ 776081 w 1228167"/>
              <a:gd name="connsiteY1" fmla="*/ 0 h 220399"/>
              <a:gd name="connsiteX2" fmla="*/ 452087 w 1228167"/>
              <a:gd name="connsiteY2" fmla="*/ 0 h 220399"/>
              <a:gd name="connsiteX3" fmla="*/ 42671 w 1228167"/>
              <a:gd name="connsiteY3" fmla="*/ 0 h 220399"/>
              <a:gd name="connsiteX4" fmla="*/ 0 w 1228167"/>
              <a:gd name="connsiteY4" fmla="*/ 220399 h 220399"/>
              <a:gd name="connsiteX5" fmla="*/ 494758 w 1228167"/>
              <a:gd name="connsiteY5" fmla="*/ 220399 h 220399"/>
              <a:gd name="connsiteX6" fmla="*/ 733330 w 1228167"/>
              <a:gd name="connsiteY6" fmla="*/ 220399 h 220399"/>
              <a:gd name="connsiteX7" fmla="*/ 1228168 w 1228167"/>
              <a:gd name="connsiteY7" fmla="*/ 220399 h 220399"/>
              <a:gd name="connsiteX8" fmla="*/ 1185417 w 1228167"/>
              <a:gd name="connsiteY8" fmla="*/ 0 h 2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167" h="220399">
                <a:moveTo>
                  <a:pt x="1185417" y="0"/>
                </a:moveTo>
                <a:lnTo>
                  <a:pt x="776081" y="0"/>
                </a:lnTo>
                <a:lnTo>
                  <a:pt x="452087" y="0"/>
                </a:lnTo>
                <a:lnTo>
                  <a:pt x="42671" y="0"/>
                </a:lnTo>
                <a:lnTo>
                  <a:pt x="0" y="220399"/>
                </a:lnTo>
                <a:lnTo>
                  <a:pt x="494758" y="220399"/>
                </a:lnTo>
                <a:lnTo>
                  <a:pt x="733330" y="220399"/>
                </a:lnTo>
                <a:lnTo>
                  <a:pt x="1228168" y="220399"/>
                </a:lnTo>
                <a:lnTo>
                  <a:pt x="118541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8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 flipH="1">
            <a:off x="1867791" y="3448064"/>
            <a:ext cx="137764" cy="169725"/>
          </a:xfrm>
          <a:custGeom>
            <a:avLst/>
            <a:gdLst>
              <a:gd name="connsiteX0" fmla="*/ 98968 w 197936"/>
              <a:gd name="connsiteY0" fmla="*/ 0 h 243857"/>
              <a:gd name="connsiteX1" fmla="*/ 98968 w 197936"/>
              <a:gd name="connsiteY1" fmla="*/ 0 h 243857"/>
              <a:gd name="connsiteX2" fmla="*/ 0 w 197936"/>
              <a:gd name="connsiteY2" fmla="*/ 98968 h 243857"/>
              <a:gd name="connsiteX3" fmla="*/ 0 w 197936"/>
              <a:gd name="connsiteY3" fmla="*/ 243857 h 243857"/>
              <a:gd name="connsiteX4" fmla="*/ 197937 w 197936"/>
              <a:gd name="connsiteY4" fmla="*/ 243857 h 243857"/>
              <a:gd name="connsiteX5" fmla="*/ 197937 w 197936"/>
              <a:gd name="connsiteY5" fmla="*/ 98968 h 243857"/>
              <a:gd name="connsiteX6" fmla="*/ 98968 w 197936"/>
              <a:gd name="connsiteY6" fmla="*/ 0 h 2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36" h="243857">
                <a:moveTo>
                  <a:pt x="98968" y="0"/>
                </a:moveTo>
                <a:lnTo>
                  <a:pt x="98968" y="0"/>
                </a:lnTo>
                <a:cubicBezTo>
                  <a:pt x="44275" y="0"/>
                  <a:pt x="0" y="44275"/>
                  <a:pt x="0" y="98968"/>
                </a:cubicBezTo>
                <a:lnTo>
                  <a:pt x="0" y="243857"/>
                </a:lnTo>
                <a:lnTo>
                  <a:pt x="197937" y="243857"/>
                </a:lnTo>
                <a:lnTo>
                  <a:pt x="197937" y="98968"/>
                </a:lnTo>
                <a:cubicBezTo>
                  <a:pt x="197937" y="44275"/>
                  <a:pt x="153662" y="0"/>
                  <a:pt x="9896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  <a:effectLst>
            <a:glow rad="101600">
              <a:schemeClr val="accent4">
                <a:alpha val="20000"/>
              </a:schemeClr>
            </a:glo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3"/>
            </p:custDataLst>
          </p:nvPr>
        </p:nvSpPr>
        <p:spPr>
          <a:xfrm>
            <a:off x="1" y="6134955"/>
            <a:ext cx="3669283" cy="723046"/>
          </a:xfrm>
          <a:custGeom>
            <a:avLst/>
            <a:gdLst>
              <a:gd name="connsiteX0" fmla="*/ 151372 w 3810836"/>
              <a:gd name="connsiteY0" fmla="*/ 307 h 663062"/>
              <a:gd name="connsiteX1" fmla="*/ 59374 w 3810836"/>
              <a:gd name="connsiteY1" fmla="*/ 12625 h 663062"/>
              <a:gd name="connsiteX2" fmla="*/ 0 w 3810836"/>
              <a:gd name="connsiteY2" fmla="*/ 32357 h 663062"/>
              <a:gd name="connsiteX3" fmla="*/ 0 w 3810836"/>
              <a:gd name="connsiteY3" fmla="*/ 663062 h 663062"/>
              <a:gd name="connsiteX4" fmla="*/ 3810836 w 3810836"/>
              <a:gd name="connsiteY4" fmla="*/ 663062 h 663062"/>
              <a:gd name="connsiteX5" fmla="*/ 3760402 w 3810836"/>
              <a:gd name="connsiteY5" fmla="*/ 655446 h 663062"/>
              <a:gd name="connsiteX6" fmla="*/ 3277426 w 3810836"/>
              <a:gd name="connsiteY6" fmla="*/ 605105 h 663062"/>
              <a:gd name="connsiteX7" fmla="*/ 2351686 w 3810836"/>
              <a:gd name="connsiteY7" fmla="*/ 389393 h 663062"/>
              <a:gd name="connsiteX8" fmla="*/ 1575718 w 3810836"/>
              <a:gd name="connsiteY8" fmla="*/ 501537 h 663062"/>
              <a:gd name="connsiteX9" fmla="*/ 700564 w 3810836"/>
              <a:gd name="connsiteY9" fmla="*/ 208944 h 663062"/>
              <a:gd name="connsiteX10" fmla="*/ 151372 w 3810836"/>
              <a:gd name="connsiteY10" fmla="*/ 307 h 6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836" h="663062">
                <a:moveTo>
                  <a:pt x="151372" y="307"/>
                </a:moveTo>
                <a:cubicBezTo>
                  <a:pt x="118126" y="1474"/>
                  <a:pt x="87570" y="5920"/>
                  <a:pt x="59374" y="12625"/>
                </a:cubicBezTo>
                <a:lnTo>
                  <a:pt x="0" y="32357"/>
                </a:lnTo>
                <a:lnTo>
                  <a:pt x="0" y="663062"/>
                </a:lnTo>
                <a:lnTo>
                  <a:pt x="3810836" y="663062"/>
                </a:lnTo>
                <a:lnTo>
                  <a:pt x="3760402" y="655446"/>
                </a:lnTo>
                <a:cubicBezTo>
                  <a:pt x="3628120" y="637693"/>
                  <a:pt x="3475055" y="623129"/>
                  <a:pt x="3277426" y="605105"/>
                </a:cubicBezTo>
                <a:cubicBezTo>
                  <a:pt x="2750416" y="557043"/>
                  <a:pt x="2612299" y="405414"/>
                  <a:pt x="2351686" y="389393"/>
                </a:cubicBezTo>
                <a:cubicBezTo>
                  <a:pt x="2091074" y="373372"/>
                  <a:pt x="1737145" y="506893"/>
                  <a:pt x="1575718" y="501537"/>
                </a:cubicBezTo>
                <a:cubicBezTo>
                  <a:pt x="1414293" y="496182"/>
                  <a:pt x="1180957" y="539978"/>
                  <a:pt x="700564" y="208944"/>
                </a:cubicBezTo>
                <a:cubicBezTo>
                  <a:pt x="460368" y="43427"/>
                  <a:pt x="284354" y="-4363"/>
                  <a:pt x="151372" y="307"/>
                </a:cubicBezTo>
                <a:close/>
              </a:path>
            </a:pathLst>
          </a:custGeom>
          <a:gradFill>
            <a:gsLst>
              <a:gs pos="3000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5" name="直接连接符 44"/>
          <p:cNvCxnSpPr/>
          <p:nvPr userDrawn="1">
            <p:custDataLst>
              <p:tags r:id="rId34"/>
            </p:custDataLst>
          </p:nvPr>
        </p:nvCxnSpPr>
        <p:spPr>
          <a:xfrm flipH="1">
            <a:off x="10627064" y="1151073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>
            <p:custDataLst>
              <p:tags r:id="rId35"/>
            </p:custDataLst>
          </p:nvPr>
        </p:nvCxnSpPr>
        <p:spPr>
          <a:xfrm flipH="1">
            <a:off x="10627064" y="1210040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>
            <p:custDataLst>
              <p:tags r:id="rId36"/>
            </p:custDataLst>
          </p:nvPr>
        </p:nvCxnSpPr>
        <p:spPr>
          <a:xfrm flipH="1">
            <a:off x="10627064" y="1269007"/>
            <a:ext cx="155575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40"/>
            </p:custDataLst>
          </p:nvPr>
        </p:nvSpPr>
        <p:spPr>
          <a:xfrm>
            <a:off x="7643463" y="95595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1"/>
            </p:custDataLst>
          </p:nvPr>
        </p:nvSpPr>
        <p:spPr>
          <a:xfrm>
            <a:off x="8153824" y="4414859"/>
            <a:ext cx="2635273" cy="461173"/>
          </a:xfrm>
          <a:prstGeom prst="plaqu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81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2"/>
            </p:custDataLst>
          </p:nvPr>
        </p:nvSpPr>
        <p:spPr>
          <a:xfrm>
            <a:off x="4180114" y="1583674"/>
            <a:ext cx="6602525" cy="1840576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3"/>
            </p:custDataLst>
          </p:nvPr>
        </p:nvSpPr>
        <p:spPr>
          <a:xfrm>
            <a:off x="4180114" y="3568250"/>
            <a:ext cx="6602525" cy="644453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2.jpeg"/><Relationship Id="rId27" Type="http://schemas.openxmlformats.org/officeDocument/2006/relationships/tags" Target="../tags/tag183.xml"/><Relationship Id="rId26" Type="http://schemas.openxmlformats.org/officeDocument/2006/relationships/tags" Target="../tags/tag182.xml"/><Relationship Id="rId25" Type="http://schemas.openxmlformats.org/officeDocument/2006/relationships/tags" Target="../tags/tag181.xml"/><Relationship Id="rId24" Type="http://schemas.openxmlformats.org/officeDocument/2006/relationships/tags" Target="../tags/tag180.xml"/><Relationship Id="rId23" Type="http://schemas.openxmlformats.org/officeDocument/2006/relationships/tags" Target="../tags/tag179.xml"/><Relationship Id="rId22" Type="http://schemas.openxmlformats.org/officeDocument/2006/relationships/tags" Target="../tags/tag178.xml"/><Relationship Id="rId21" Type="http://schemas.openxmlformats.org/officeDocument/2006/relationships/tags" Target="../tags/tag177.xml"/><Relationship Id="rId20" Type="http://schemas.openxmlformats.org/officeDocument/2006/relationships/tags" Target="../tags/tag17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75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tags" Target="../tags/tag366.xml"/><Relationship Id="rId26" Type="http://schemas.openxmlformats.org/officeDocument/2006/relationships/tags" Target="../tags/tag365.xml"/><Relationship Id="rId25" Type="http://schemas.openxmlformats.org/officeDocument/2006/relationships/tags" Target="../tags/tag364.xml"/><Relationship Id="rId24" Type="http://schemas.openxmlformats.org/officeDocument/2006/relationships/tags" Target="../tags/tag363.xml"/><Relationship Id="rId23" Type="http://schemas.openxmlformats.org/officeDocument/2006/relationships/tags" Target="../tags/tag362.xml"/><Relationship Id="rId22" Type="http://schemas.openxmlformats.org/officeDocument/2006/relationships/tags" Target="../tags/tag361.xml"/><Relationship Id="rId21" Type="http://schemas.openxmlformats.org/officeDocument/2006/relationships/tags" Target="../tags/tag360.xml"/><Relationship Id="rId20" Type="http://schemas.openxmlformats.org/officeDocument/2006/relationships/tags" Target="../tags/tag359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358.xml"/><Relationship Id="rId18" Type="http://schemas.openxmlformats.org/officeDocument/2006/relationships/tags" Target="../tags/tag357.xml"/><Relationship Id="rId17" Type="http://schemas.openxmlformats.org/officeDocument/2006/relationships/tags" Target="../tags/tag356.xml"/><Relationship Id="rId16" Type="http://schemas.openxmlformats.org/officeDocument/2006/relationships/tags" Target="../tags/tag355.xml"/><Relationship Id="rId15" Type="http://schemas.openxmlformats.org/officeDocument/2006/relationships/tags" Target="../tags/tag354.xml"/><Relationship Id="rId14" Type="http://schemas.openxmlformats.org/officeDocument/2006/relationships/tags" Target="../tags/tag353.xml"/><Relationship Id="rId13" Type="http://schemas.openxmlformats.org/officeDocument/2006/relationships/tags" Target="../tags/tag352.xml"/><Relationship Id="rId12" Type="http://schemas.openxmlformats.org/officeDocument/2006/relationships/tags" Target="../tags/tag35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8" Type="http://schemas.openxmlformats.org/officeDocument/2006/relationships/theme" Target="../theme/theme3.xml"/><Relationship Id="rId27" Type="http://schemas.openxmlformats.org/officeDocument/2006/relationships/tags" Target="../tags/tag549.xml"/><Relationship Id="rId26" Type="http://schemas.openxmlformats.org/officeDocument/2006/relationships/tags" Target="../tags/tag548.xml"/><Relationship Id="rId25" Type="http://schemas.openxmlformats.org/officeDocument/2006/relationships/tags" Target="../tags/tag547.xml"/><Relationship Id="rId24" Type="http://schemas.openxmlformats.org/officeDocument/2006/relationships/tags" Target="../tags/tag546.xml"/><Relationship Id="rId23" Type="http://schemas.openxmlformats.org/officeDocument/2006/relationships/tags" Target="../tags/tag545.xml"/><Relationship Id="rId22" Type="http://schemas.openxmlformats.org/officeDocument/2006/relationships/tags" Target="../tags/tag544.xml"/><Relationship Id="rId21" Type="http://schemas.openxmlformats.org/officeDocument/2006/relationships/tags" Target="../tags/tag543.xml"/><Relationship Id="rId20" Type="http://schemas.openxmlformats.org/officeDocument/2006/relationships/tags" Target="../tags/tag542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541.xml"/><Relationship Id="rId18" Type="http://schemas.openxmlformats.org/officeDocument/2006/relationships/tags" Target="../tags/tag540.xml"/><Relationship Id="rId17" Type="http://schemas.openxmlformats.org/officeDocument/2006/relationships/tags" Target="../tags/tag539.xml"/><Relationship Id="rId16" Type="http://schemas.openxmlformats.org/officeDocument/2006/relationships/tags" Target="../tags/tag538.xml"/><Relationship Id="rId15" Type="http://schemas.openxmlformats.org/officeDocument/2006/relationships/tags" Target="../tags/tag537.xml"/><Relationship Id="rId14" Type="http://schemas.openxmlformats.org/officeDocument/2006/relationships/tags" Target="../tags/tag536.xml"/><Relationship Id="rId13" Type="http://schemas.openxmlformats.org/officeDocument/2006/relationships/tags" Target="../tags/tag535.xml"/><Relationship Id="rId12" Type="http://schemas.openxmlformats.org/officeDocument/2006/relationships/tags" Target="../tags/tag5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8" Type="http://schemas.openxmlformats.org/officeDocument/2006/relationships/theme" Target="../theme/theme4.xml"/><Relationship Id="rId27" Type="http://schemas.openxmlformats.org/officeDocument/2006/relationships/tags" Target="../tags/tag732.xml"/><Relationship Id="rId26" Type="http://schemas.openxmlformats.org/officeDocument/2006/relationships/tags" Target="../tags/tag731.xml"/><Relationship Id="rId25" Type="http://schemas.openxmlformats.org/officeDocument/2006/relationships/tags" Target="../tags/tag730.xml"/><Relationship Id="rId24" Type="http://schemas.openxmlformats.org/officeDocument/2006/relationships/tags" Target="../tags/tag729.xml"/><Relationship Id="rId23" Type="http://schemas.openxmlformats.org/officeDocument/2006/relationships/tags" Target="../tags/tag728.xml"/><Relationship Id="rId22" Type="http://schemas.openxmlformats.org/officeDocument/2006/relationships/tags" Target="../tags/tag727.xml"/><Relationship Id="rId21" Type="http://schemas.openxmlformats.org/officeDocument/2006/relationships/tags" Target="../tags/tag726.xml"/><Relationship Id="rId20" Type="http://schemas.openxmlformats.org/officeDocument/2006/relationships/tags" Target="../tags/tag725.xml"/><Relationship Id="rId2" Type="http://schemas.openxmlformats.org/officeDocument/2006/relationships/slideLayout" Target="../slideLayouts/slideLayout35.xml"/><Relationship Id="rId19" Type="http://schemas.openxmlformats.org/officeDocument/2006/relationships/tags" Target="../tags/tag724.xml"/><Relationship Id="rId18" Type="http://schemas.openxmlformats.org/officeDocument/2006/relationships/tags" Target="../tags/tag723.xml"/><Relationship Id="rId17" Type="http://schemas.openxmlformats.org/officeDocument/2006/relationships/tags" Target="../tags/tag722.xml"/><Relationship Id="rId16" Type="http://schemas.openxmlformats.org/officeDocument/2006/relationships/tags" Target="../tags/tag721.xml"/><Relationship Id="rId15" Type="http://schemas.openxmlformats.org/officeDocument/2006/relationships/tags" Target="../tags/tag720.xml"/><Relationship Id="rId14" Type="http://schemas.openxmlformats.org/officeDocument/2006/relationships/tags" Target="../tags/tag719.xml"/><Relationship Id="rId13" Type="http://schemas.openxmlformats.org/officeDocument/2006/relationships/tags" Target="../tags/tag718.xml"/><Relationship Id="rId12" Type="http://schemas.openxmlformats.org/officeDocument/2006/relationships/tags" Target="../tags/tag71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8" Type="http://schemas.openxmlformats.org/officeDocument/2006/relationships/theme" Target="../theme/theme5.xml"/><Relationship Id="rId27" Type="http://schemas.openxmlformats.org/officeDocument/2006/relationships/tags" Target="../tags/tag915.xml"/><Relationship Id="rId26" Type="http://schemas.openxmlformats.org/officeDocument/2006/relationships/tags" Target="../tags/tag914.xml"/><Relationship Id="rId25" Type="http://schemas.openxmlformats.org/officeDocument/2006/relationships/tags" Target="../tags/tag913.xml"/><Relationship Id="rId24" Type="http://schemas.openxmlformats.org/officeDocument/2006/relationships/tags" Target="../tags/tag912.xml"/><Relationship Id="rId23" Type="http://schemas.openxmlformats.org/officeDocument/2006/relationships/tags" Target="../tags/tag911.xml"/><Relationship Id="rId22" Type="http://schemas.openxmlformats.org/officeDocument/2006/relationships/tags" Target="../tags/tag910.xml"/><Relationship Id="rId21" Type="http://schemas.openxmlformats.org/officeDocument/2006/relationships/tags" Target="../tags/tag909.xml"/><Relationship Id="rId20" Type="http://schemas.openxmlformats.org/officeDocument/2006/relationships/tags" Target="../tags/tag908.xml"/><Relationship Id="rId2" Type="http://schemas.openxmlformats.org/officeDocument/2006/relationships/slideLayout" Target="../slideLayouts/slideLayout46.xml"/><Relationship Id="rId19" Type="http://schemas.openxmlformats.org/officeDocument/2006/relationships/tags" Target="../tags/tag907.xml"/><Relationship Id="rId18" Type="http://schemas.openxmlformats.org/officeDocument/2006/relationships/tags" Target="../tags/tag906.xml"/><Relationship Id="rId17" Type="http://schemas.openxmlformats.org/officeDocument/2006/relationships/tags" Target="../tags/tag905.xml"/><Relationship Id="rId16" Type="http://schemas.openxmlformats.org/officeDocument/2006/relationships/tags" Target="../tags/tag904.xml"/><Relationship Id="rId15" Type="http://schemas.openxmlformats.org/officeDocument/2006/relationships/tags" Target="../tags/tag903.xml"/><Relationship Id="rId14" Type="http://schemas.openxmlformats.org/officeDocument/2006/relationships/tags" Target="../tags/tag902.xml"/><Relationship Id="rId13" Type="http://schemas.openxmlformats.org/officeDocument/2006/relationships/tags" Target="../tags/tag901.xml"/><Relationship Id="rId12" Type="http://schemas.openxmlformats.org/officeDocument/2006/relationships/tags" Target="../tags/tag900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13"/>
            </p:custDataLst>
          </p:nvPr>
        </p:nvSpPr>
        <p:spPr>
          <a:xfrm>
            <a:off x="139378" y="114300"/>
            <a:ext cx="11913244" cy="6629400"/>
          </a:xfrm>
          <a:prstGeom prst="plaque">
            <a:avLst>
              <a:gd name="adj" fmla="val 3161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640080" y="935355"/>
            <a:ext cx="1830070" cy="14414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11" name="图形 41"/>
          <p:cNvSpPr/>
          <p:nvPr userDrawn="1">
            <p:custDataLst>
              <p:tags r:id="rId15"/>
            </p:custDataLst>
          </p:nvPr>
        </p:nvSpPr>
        <p:spPr>
          <a:xfrm>
            <a:off x="7849449" y="5800617"/>
            <a:ext cx="3816350" cy="613916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>
            <a:off x="2917883" y="5845552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>
            <a:off x="0" y="6194136"/>
            <a:ext cx="2724150" cy="663864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2"/>
          <p:cNvSpPr/>
          <p:nvPr userDrawn="1">
            <p:custDataLst>
              <p:tags r:id="rId18"/>
            </p:custDataLst>
          </p:nvPr>
        </p:nvSpPr>
        <p:spPr>
          <a:xfrm>
            <a:off x="7849449" y="1671979"/>
            <a:ext cx="2204627" cy="3502533"/>
          </a:xfrm>
          <a:custGeom>
            <a:avLst/>
            <a:gdLst>
              <a:gd name="connsiteX0" fmla="*/ 2192935 w 2204627"/>
              <a:gd name="connsiteY0" fmla="*/ 2187388 h 3502533"/>
              <a:gd name="connsiteX1" fmla="*/ 1966722 w 2204627"/>
              <a:gd name="connsiteY1" fmla="*/ 1985571 h 3502533"/>
              <a:gd name="connsiteX2" fmla="*/ 1705468 w 2204627"/>
              <a:gd name="connsiteY2" fmla="*/ 1620747 h 3502533"/>
              <a:gd name="connsiteX3" fmla="*/ 1507199 w 2204627"/>
              <a:gd name="connsiteY3" fmla="*/ 1217778 h 3502533"/>
              <a:gd name="connsiteX4" fmla="*/ 1316914 w 2204627"/>
              <a:gd name="connsiteY4" fmla="*/ 700594 h 3502533"/>
              <a:gd name="connsiteX5" fmla="*/ 1229090 w 2204627"/>
              <a:gd name="connsiteY5" fmla="*/ 416276 h 3502533"/>
              <a:gd name="connsiteX6" fmla="*/ 1170541 w 2204627"/>
              <a:gd name="connsiteY6" fmla="*/ 217120 h 3502533"/>
              <a:gd name="connsiteX7" fmla="*/ 1170319 w 2204627"/>
              <a:gd name="connsiteY7" fmla="*/ 197825 h 3502533"/>
              <a:gd name="connsiteX8" fmla="*/ 1213122 w 2204627"/>
              <a:gd name="connsiteY8" fmla="*/ 110889 h 3502533"/>
              <a:gd name="connsiteX9" fmla="*/ 1102233 w 2204627"/>
              <a:gd name="connsiteY9" fmla="*/ 0 h 3502533"/>
              <a:gd name="connsiteX10" fmla="*/ 991345 w 2204627"/>
              <a:gd name="connsiteY10" fmla="*/ 110889 h 3502533"/>
              <a:gd name="connsiteX11" fmla="*/ 1027716 w 2204627"/>
              <a:gd name="connsiteY11" fmla="*/ 192503 h 3502533"/>
              <a:gd name="connsiteX12" fmla="*/ 1032595 w 2204627"/>
              <a:gd name="connsiteY12" fmla="*/ 209358 h 3502533"/>
              <a:gd name="connsiteX13" fmla="*/ 992232 w 2204627"/>
              <a:gd name="connsiteY13" fmla="*/ 361719 h 3502533"/>
              <a:gd name="connsiteX14" fmla="*/ 939227 w 2204627"/>
              <a:gd name="connsiteY14" fmla="*/ 528717 h 3502533"/>
              <a:gd name="connsiteX15" fmla="*/ 888883 w 2204627"/>
              <a:gd name="connsiteY15" fmla="*/ 688840 h 3502533"/>
              <a:gd name="connsiteX16" fmla="*/ 749164 w 2204627"/>
              <a:gd name="connsiteY16" fmla="*/ 1077837 h 3502533"/>
              <a:gd name="connsiteX17" fmla="*/ 603678 w 2204627"/>
              <a:gd name="connsiteY17" fmla="*/ 1417378 h 3502533"/>
              <a:gd name="connsiteX18" fmla="*/ 364601 w 2204627"/>
              <a:gd name="connsiteY18" fmla="*/ 1825448 h 3502533"/>
              <a:gd name="connsiteX19" fmla="*/ 38145 w 2204627"/>
              <a:gd name="connsiteY19" fmla="*/ 2166098 h 3502533"/>
              <a:gd name="connsiteX20" fmla="*/ 16854 w 2204627"/>
              <a:gd name="connsiteY20" fmla="*/ 2255696 h 3502533"/>
              <a:gd name="connsiteX21" fmla="*/ 131292 w 2204627"/>
              <a:gd name="connsiteY21" fmla="*/ 2530477 h 3502533"/>
              <a:gd name="connsiteX22" fmla="*/ 247946 w 2204627"/>
              <a:gd name="connsiteY22" fmla="*/ 2864030 h 3502533"/>
              <a:gd name="connsiteX23" fmla="*/ 347968 w 2204627"/>
              <a:gd name="connsiteY23" fmla="*/ 3207119 h 3502533"/>
              <a:gd name="connsiteX24" fmla="*/ 410509 w 2204627"/>
              <a:gd name="connsiteY24" fmla="*/ 3475692 h 3502533"/>
              <a:gd name="connsiteX25" fmla="*/ 445772 w 2204627"/>
              <a:gd name="connsiteY25" fmla="*/ 3502527 h 3502533"/>
              <a:gd name="connsiteX26" fmla="*/ 897311 w 2204627"/>
              <a:gd name="connsiteY26" fmla="*/ 3499200 h 3502533"/>
              <a:gd name="connsiteX27" fmla="*/ 1065197 w 2204627"/>
              <a:gd name="connsiteY27" fmla="*/ 3501861 h 3502533"/>
              <a:gd name="connsiteX28" fmla="*/ 1322458 w 2204627"/>
              <a:gd name="connsiteY28" fmla="*/ 3500531 h 3502533"/>
              <a:gd name="connsiteX29" fmla="*/ 1708351 w 2204627"/>
              <a:gd name="connsiteY29" fmla="*/ 3501861 h 3502533"/>
              <a:gd name="connsiteX30" fmla="*/ 1768453 w 2204627"/>
              <a:gd name="connsiteY30" fmla="*/ 3501861 h 3502533"/>
              <a:gd name="connsiteX31" fmla="*/ 1789300 w 2204627"/>
              <a:gd name="connsiteY31" fmla="*/ 3485450 h 3502533"/>
              <a:gd name="connsiteX32" fmla="*/ 1804159 w 2204627"/>
              <a:gd name="connsiteY32" fmla="*/ 3421135 h 3502533"/>
              <a:gd name="connsiteX33" fmla="*/ 1873354 w 2204627"/>
              <a:gd name="connsiteY33" fmla="*/ 3135929 h 3502533"/>
              <a:gd name="connsiteX34" fmla="*/ 1965835 w 2204627"/>
              <a:gd name="connsiteY34" fmla="*/ 2826106 h 3502533"/>
              <a:gd name="connsiteX35" fmla="*/ 2074506 w 2204627"/>
              <a:gd name="connsiteY35" fmla="*/ 2521384 h 3502533"/>
              <a:gd name="connsiteX36" fmla="*/ 2201584 w 2204627"/>
              <a:gd name="connsiteY36" fmla="*/ 2217328 h 3502533"/>
              <a:gd name="connsiteX37" fmla="*/ 2192935 w 2204627"/>
              <a:gd name="connsiteY37" fmla="*/ 2187388 h 350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4627" h="3502533">
                <a:moveTo>
                  <a:pt x="2192935" y="2187388"/>
                </a:moveTo>
                <a:cubicBezTo>
                  <a:pt x="2110212" y="2128396"/>
                  <a:pt x="2035029" y="2060975"/>
                  <a:pt x="1966722" y="1985571"/>
                </a:cubicBezTo>
                <a:cubicBezTo>
                  <a:pt x="1865813" y="1873795"/>
                  <a:pt x="1781094" y="1750709"/>
                  <a:pt x="1705468" y="1620747"/>
                </a:cubicBezTo>
                <a:cubicBezTo>
                  <a:pt x="1630064" y="1491008"/>
                  <a:pt x="1565748" y="1355724"/>
                  <a:pt x="1507199" y="1217778"/>
                </a:cubicBezTo>
                <a:cubicBezTo>
                  <a:pt x="1435343" y="1048562"/>
                  <a:pt x="1373245" y="875576"/>
                  <a:pt x="1316914" y="700594"/>
                </a:cubicBezTo>
                <a:cubicBezTo>
                  <a:pt x="1286530" y="606117"/>
                  <a:pt x="1257921" y="511196"/>
                  <a:pt x="1229090" y="416276"/>
                </a:cubicBezTo>
                <a:cubicBezTo>
                  <a:pt x="1209130" y="349964"/>
                  <a:pt x="1190723" y="283431"/>
                  <a:pt x="1170541" y="217120"/>
                </a:cubicBezTo>
                <a:cubicBezTo>
                  <a:pt x="1168101" y="209358"/>
                  <a:pt x="1168323" y="203370"/>
                  <a:pt x="1170319" y="197825"/>
                </a:cubicBezTo>
                <a:cubicBezTo>
                  <a:pt x="1196045" y="177422"/>
                  <a:pt x="1213122" y="146373"/>
                  <a:pt x="1213122" y="110889"/>
                </a:cubicBezTo>
                <a:cubicBezTo>
                  <a:pt x="1213122" y="49678"/>
                  <a:pt x="1163444" y="0"/>
                  <a:pt x="1102233" y="0"/>
                </a:cubicBezTo>
                <a:cubicBezTo>
                  <a:pt x="1041023" y="0"/>
                  <a:pt x="991345" y="49678"/>
                  <a:pt x="991345" y="110889"/>
                </a:cubicBezTo>
                <a:cubicBezTo>
                  <a:pt x="991345" y="143268"/>
                  <a:pt x="1005538" y="172321"/>
                  <a:pt x="1027716" y="192503"/>
                </a:cubicBezTo>
                <a:cubicBezTo>
                  <a:pt x="1031265" y="198269"/>
                  <a:pt x="1033704" y="204700"/>
                  <a:pt x="1032595" y="209358"/>
                </a:cubicBezTo>
                <a:cubicBezTo>
                  <a:pt x="1020397" y="260366"/>
                  <a:pt x="1007091" y="311375"/>
                  <a:pt x="992232" y="361719"/>
                </a:cubicBezTo>
                <a:cubicBezTo>
                  <a:pt x="975598" y="417606"/>
                  <a:pt x="956969" y="473051"/>
                  <a:pt x="939227" y="528717"/>
                </a:cubicBezTo>
                <a:cubicBezTo>
                  <a:pt x="922372" y="582165"/>
                  <a:pt x="907291" y="636057"/>
                  <a:pt x="888883" y="688840"/>
                </a:cubicBezTo>
                <a:cubicBezTo>
                  <a:pt x="843419" y="818801"/>
                  <a:pt x="799064" y="949428"/>
                  <a:pt x="749164" y="1077837"/>
                </a:cubicBezTo>
                <a:cubicBezTo>
                  <a:pt x="704586" y="1192496"/>
                  <a:pt x="656017" y="1305824"/>
                  <a:pt x="603678" y="1417378"/>
                </a:cubicBezTo>
                <a:cubicBezTo>
                  <a:pt x="536701" y="1560424"/>
                  <a:pt x="457526" y="1697039"/>
                  <a:pt x="364601" y="1825448"/>
                </a:cubicBezTo>
                <a:cubicBezTo>
                  <a:pt x="271455" y="1954079"/>
                  <a:pt x="166111" y="2070955"/>
                  <a:pt x="38145" y="2166098"/>
                </a:cubicBezTo>
                <a:cubicBezTo>
                  <a:pt x="-9759" y="2201582"/>
                  <a:pt x="-7319" y="2200917"/>
                  <a:pt x="16854" y="2255696"/>
                </a:cubicBezTo>
                <a:cubicBezTo>
                  <a:pt x="56996" y="2346402"/>
                  <a:pt x="96251" y="2437775"/>
                  <a:pt x="131292" y="2530477"/>
                </a:cubicBezTo>
                <a:cubicBezTo>
                  <a:pt x="172986" y="2640701"/>
                  <a:pt x="212019" y="2751811"/>
                  <a:pt x="247946" y="2864030"/>
                </a:cubicBezTo>
                <a:cubicBezTo>
                  <a:pt x="284318" y="2977358"/>
                  <a:pt x="316919" y="3092017"/>
                  <a:pt x="347968" y="3207119"/>
                </a:cubicBezTo>
                <a:cubicBezTo>
                  <a:pt x="371698" y="3295830"/>
                  <a:pt x="391215" y="3385872"/>
                  <a:pt x="410509" y="3475692"/>
                </a:cubicBezTo>
                <a:cubicBezTo>
                  <a:pt x="415388" y="3497869"/>
                  <a:pt x="425147" y="3502748"/>
                  <a:pt x="445772" y="3502527"/>
                </a:cubicBezTo>
                <a:cubicBezTo>
                  <a:pt x="596359" y="3500752"/>
                  <a:pt x="746724" y="3499644"/>
                  <a:pt x="897311" y="3499200"/>
                </a:cubicBezTo>
                <a:cubicBezTo>
                  <a:pt x="953199" y="3499200"/>
                  <a:pt x="1009087" y="3501861"/>
                  <a:pt x="1065197" y="3501861"/>
                </a:cubicBezTo>
                <a:cubicBezTo>
                  <a:pt x="1151024" y="3501861"/>
                  <a:pt x="1236630" y="3500531"/>
                  <a:pt x="1322458" y="3500531"/>
                </a:cubicBezTo>
                <a:cubicBezTo>
                  <a:pt x="1451089" y="3500531"/>
                  <a:pt x="1579720" y="3501418"/>
                  <a:pt x="1708351" y="3501861"/>
                </a:cubicBezTo>
                <a:cubicBezTo>
                  <a:pt x="1728311" y="3501861"/>
                  <a:pt x="1748271" y="3501861"/>
                  <a:pt x="1768453" y="3501861"/>
                </a:cubicBezTo>
                <a:cubicBezTo>
                  <a:pt x="1779985" y="3501861"/>
                  <a:pt x="1786860" y="3497869"/>
                  <a:pt x="1789300" y="3485450"/>
                </a:cubicBezTo>
                <a:cubicBezTo>
                  <a:pt x="1793514" y="3463937"/>
                  <a:pt x="1799058" y="3442647"/>
                  <a:pt x="1804159" y="3421135"/>
                </a:cubicBezTo>
                <a:cubicBezTo>
                  <a:pt x="1827002" y="3325992"/>
                  <a:pt x="1847849" y="3230184"/>
                  <a:pt x="1873354" y="3135929"/>
                </a:cubicBezTo>
                <a:cubicBezTo>
                  <a:pt x="1901741" y="3031916"/>
                  <a:pt x="1932346" y="2928567"/>
                  <a:pt x="1965835" y="2826106"/>
                </a:cubicBezTo>
                <a:cubicBezTo>
                  <a:pt x="1999323" y="2723645"/>
                  <a:pt x="2035473" y="2621850"/>
                  <a:pt x="2074506" y="2521384"/>
                </a:cubicBezTo>
                <a:cubicBezTo>
                  <a:pt x="2114204" y="2418924"/>
                  <a:pt x="2158781" y="2318459"/>
                  <a:pt x="2201584" y="2217328"/>
                </a:cubicBezTo>
                <a:cubicBezTo>
                  <a:pt x="2207129" y="2204243"/>
                  <a:pt x="2205576" y="2196481"/>
                  <a:pt x="2192935" y="21873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211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19"/>
            </p:custDataLst>
          </p:nvPr>
        </p:nvSpPr>
        <p:spPr>
          <a:xfrm>
            <a:off x="8968689" y="1870469"/>
            <a:ext cx="1090068" cy="330536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  <a:gd name="connsiteX0-1" fmla="*/ 0 w 386799"/>
              <a:gd name="connsiteY0-2" fmla="*/ 495 h 1162736"/>
              <a:gd name="connsiteX1-3" fmla="*/ 10883 w 386799"/>
              <a:gd name="connsiteY1-4" fmla="*/ 0 h 1162736"/>
              <a:gd name="connsiteX2-5" fmla="*/ 20839 w 386799"/>
              <a:gd name="connsiteY2-6" fmla="*/ 495 h 1162736"/>
              <a:gd name="connsiteX3-7" fmla="*/ 40640 w 386799"/>
              <a:gd name="connsiteY3-8" fmla="*/ 67847 h 1162736"/>
              <a:gd name="connsiteX4-9" fmla="*/ 71803 w 386799"/>
              <a:gd name="connsiteY4-10" fmla="*/ 168735 h 1162736"/>
              <a:gd name="connsiteX5-11" fmla="*/ 139324 w 386799"/>
              <a:gd name="connsiteY5-12" fmla="*/ 352252 h 1162736"/>
              <a:gd name="connsiteX6-13" fmla="*/ 209678 w 386799"/>
              <a:gd name="connsiteY6-14" fmla="*/ 495242 h 1162736"/>
              <a:gd name="connsiteX7-15" fmla="*/ 302381 w 386799"/>
              <a:gd name="connsiteY7-16" fmla="*/ 624696 h 1162736"/>
              <a:gd name="connsiteX8-17" fmla="*/ 382650 w 386799"/>
              <a:gd name="connsiteY8-18" fmla="*/ 696309 h 1162736"/>
              <a:gd name="connsiteX9-19" fmla="*/ 385720 w 386799"/>
              <a:gd name="connsiteY9-20" fmla="*/ 706932 h 1162736"/>
              <a:gd name="connsiteX10-21" fmla="*/ 340627 w 386799"/>
              <a:gd name="connsiteY10-22" fmla="*/ 814824 h 1162736"/>
              <a:gd name="connsiteX11-23" fmla="*/ 302066 w 386799"/>
              <a:gd name="connsiteY11-24" fmla="*/ 922951 h 1162736"/>
              <a:gd name="connsiteX12-25" fmla="*/ 269250 w 386799"/>
              <a:gd name="connsiteY12-26" fmla="*/ 1032889 h 1162736"/>
              <a:gd name="connsiteX13-27" fmla="*/ 244697 w 386799"/>
              <a:gd name="connsiteY13-28" fmla="*/ 1134091 h 1162736"/>
              <a:gd name="connsiteX14-29" fmla="*/ 239425 w 386799"/>
              <a:gd name="connsiteY14-30" fmla="*/ 1156913 h 1162736"/>
              <a:gd name="connsiteX15-31" fmla="*/ 232027 w 386799"/>
              <a:gd name="connsiteY15-32" fmla="*/ 1162736 h 1162736"/>
              <a:gd name="connsiteX16-33" fmla="*/ 210701 w 386799"/>
              <a:gd name="connsiteY16-34" fmla="*/ 1162736 h 1162736"/>
              <a:gd name="connsiteX17-35" fmla="*/ 73770 w 386799"/>
              <a:gd name="connsiteY17-36" fmla="*/ 1162264 h 1162736"/>
              <a:gd name="connsiteX18" fmla="*/ 0 w 386799"/>
              <a:gd name="connsiteY18" fmla="*/ 1162646 h 1162736"/>
              <a:gd name="connsiteX19" fmla="*/ 0 w 386799"/>
              <a:gd name="connsiteY19" fmla="*/ 495 h 1162736"/>
              <a:gd name="connsiteX0-37" fmla="*/ 0 w 386799"/>
              <a:gd name="connsiteY0-38" fmla="*/ 10635 h 1172876"/>
              <a:gd name="connsiteX1-39" fmla="*/ 321 w 386799"/>
              <a:gd name="connsiteY1-40" fmla="*/ 0 h 1172876"/>
              <a:gd name="connsiteX2-41" fmla="*/ 20839 w 386799"/>
              <a:gd name="connsiteY2-42" fmla="*/ 10635 h 1172876"/>
              <a:gd name="connsiteX3-43" fmla="*/ 40640 w 386799"/>
              <a:gd name="connsiteY3-44" fmla="*/ 77987 h 1172876"/>
              <a:gd name="connsiteX4-45" fmla="*/ 71803 w 386799"/>
              <a:gd name="connsiteY4-46" fmla="*/ 178875 h 1172876"/>
              <a:gd name="connsiteX5-47" fmla="*/ 139324 w 386799"/>
              <a:gd name="connsiteY5-48" fmla="*/ 362392 h 1172876"/>
              <a:gd name="connsiteX6-49" fmla="*/ 209678 w 386799"/>
              <a:gd name="connsiteY6-50" fmla="*/ 505382 h 1172876"/>
              <a:gd name="connsiteX7-51" fmla="*/ 302381 w 386799"/>
              <a:gd name="connsiteY7-52" fmla="*/ 634836 h 1172876"/>
              <a:gd name="connsiteX8-53" fmla="*/ 382650 w 386799"/>
              <a:gd name="connsiteY8-54" fmla="*/ 706449 h 1172876"/>
              <a:gd name="connsiteX9-55" fmla="*/ 385720 w 386799"/>
              <a:gd name="connsiteY9-56" fmla="*/ 717072 h 1172876"/>
              <a:gd name="connsiteX10-57" fmla="*/ 340627 w 386799"/>
              <a:gd name="connsiteY10-58" fmla="*/ 824964 h 1172876"/>
              <a:gd name="connsiteX11-59" fmla="*/ 302066 w 386799"/>
              <a:gd name="connsiteY11-60" fmla="*/ 933091 h 1172876"/>
              <a:gd name="connsiteX12-61" fmla="*/ 269250 w 386799"/>
              <a:gd name="connsiteY12-62" fmla="*/ 1043029 h 1172876"/>
              <a:gd name="connsiteX13-63" fmla="*/ 244697 w 386799"/>
              <a:gd name="connsiteY13-64" fmla="*/ 1144231 h 1172876"/>
              <a:gd name="connsiteX14-65" fmla="*/ 239425 w 386799"/>
              <a:gd name="connsiteY14-66" fmla="*/ 1167053 h 1172876"/>
              <a:gd name="connsiteX15-67" fmla="*/ 232027 w 386799"/>
              <a:gd name="connsiteY15-68" fmla="*/ 1172876 h 1172876"/>
              <a:gd name="connsiteX16-69" fmla="*/ 210701 w 386799"/>
              <a:gd name="connsiteY16-70" fmla="*/ 1172876 h 1172876"/>
              <a:gd name="connsiteX17-71" fmla="*/ 73770 w 386799"/>
              <a:gd name="connsiteY17-72" fmla="*/ 1172404 h 1172876"/>
              <a:gd name="connsiteX18-73" fmla="*/ 0 w 386799"/>
              <a:gd name="connsiteY18-74" fmla="*/ 1172786 h 1172876"/>
              <a:gd name="connsiteX19-75" fmla="*/ 0 w 386799"/>
              <a:gd name="connsiteY19-76" fmla="*/ 10635 h 1172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73" y="connsiteY18-74"/>
              </a:cxn>
              <a:cxn ang="0">
                <a:pos x="connsiteX19-75" y="connsiteY19-76"/>
              </a:cxn>
            </a:cxnLst>
            <a:rect l="l" t="t" r="r" b="b"/>
            <a:pathLst>
              <a:path w="386799" h="1172876">
                <a:moveTo>
                  <a:pt x="0" y="10635"/>
                </a:moveTo>
                <a:lnTo>
                  <a:pt x="321" y="0"/>
                </a:lnTo>
                <a:lnTo>
                  <a:pt x="20839" y="10635"/>
                </a:lnTo>
                <a:lnTo>
                  <a:pt x="40640" y="77987"/>
                </a:lnTo>
                <a:cubicBezTo>
                  <a:pt x="50870" y="111669"/>
                  <a:pt x="61022" y="145350"/>
                  <a:pt x="71803" y="178875"/>
                </a:cubicBezTo>
                <a:cubicBezTo>
                  <a:pt x="91792" y="240965"/>
                  <a:pt x="113826" y="302348"/>
                  <a:pt x="139324" y="362392"/>
                </a:cubicBezTo>
                <a:cubicBezTo>
                  <a:pt x="160099" y="411341"/>
                  <a:pt x="182921" y="459345"/>
                  <a:pt x="209678" y="505382"/>
                </a:cubicBezTo>
                <a:cubicBezTo>
                  <a:pt x="236513" y="551497"/>
                  <a:pt x="266574" y="595173"/>
                  <a:pt x="302381" y="634836"/>
                </a:cubicBezTo>
                <a:cubicBezTo>
                  <a:pt x="326619" y="661592"/>
                  <a:pt x="353297" y="685516"/>
                  <a:pt x="382650" y="706449"/>
                </a:cubicBezTo>
                <a:cubicBezTo>
                  <a:pt x="387136" y="709675"/>
                  <a:pt x="387687" y="712429"/>
                  <a:pt x="385720" y="717072"/>
                </a:cubicBezTo>
                <a:cubicBezTo>
                  <a:pt x="370531" y="752958"/>
                  <a:pt x="354714" y="788607"/>
                  <a:pt x="340627" y="824964"/>
                </a:cubicBezTo>
                <a:cubicBezTo>
                  <a:pt x="326777" y="860613"/>
                  <a:pt x="313949" y="896734"/>
                  <a:pt x="302066" y="933091"/>
                </a:cubicBezTo>
                <a:cubicBezTo>
                  <a:pt x="290183" y="969449"/>
                  <a:pt x="279323" y="1006121"/>
                  <a:pt x="269250" y="1043029"/>
                </a:cubicBezTo>
                <a:cubicBezTo>
                  <a:pt x="260200" y="1076474"/>
                  <a:pt x="252803" y="1110471"/>
                  <a:pt x="244697" y="1144231"/>
                </a:cubicBezTo>
                <a:cubicBezTo>
                  <a:pt x="242887" y="1151864"/>
                  <a:pt x="240920" y="1159419"/>
                  <a:pt x="239425" y="1167053"/>
                </a:cubicBezTo>
                <a:cubicBezTo>
                  <a:pt x="238559" y="1171460"/>
                  <a:pt x="236119" y="1172876"/>
                  <a:pt x="232027" y="1172876"/>
                </a:cubicBezTo>
                <a:lnTo>
                  <a:pt x="210701" y="1172876"/>
                </a:lnTo>
                <a:lnTo>
                  <a:pt x="73770" y="1172404"/>
                </a:lnTo>
                <a:lnTo>
                  <a:pt x="0" y="1172786"/>
                </a:lnTo>
                <a:lnTo>
                  <a:pt x="0" y="1063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400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梯形 16"/>
          <p:cNvSpPr/>
          <p:nvPr userDrawn="1">
            <p:custDataLst>
              <p:tags r:id="rId20"/>
            </p:custDataLst>
          </p:nvPr>
        </p:nvSpPr>
        <p:spPr>
          <a:xfrm>
            <a:off x="7984024" y="5324974"/>
            <a:ext cx="1925999" cy="1533026"/>
          </a:xfrm>
          <a:prstGeom prst="trapezoid">
            <a:avLst>
              <a:gd name="adj" fmla="val 20185"/>
            </a:avLst>
          </a:prstGeom>
          <a:solidFill>
            <a:schemeClr val="accent1">
              <a:alpha val="4000"/>
            </a:schemeClr>
          </a:soli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矩形: 圆角 17"/>
          <p:cNvSpPr/>
          <p:nvPr userDrawn="1">
            <p:custDataLst>
              <p:tags r:id="rId21"/>
            </p:custDataLst>
          </p:nvPr>
        </p:nvSpPr>
        <p:spPr>
          <a:xfrm>
            <a:off x="8186116" y="5171906"/>
            <a:ext cx="1521813" cy="15376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13"/>
            </p:custDataLst>
          </p:nvPr>
        </p:nvSpPr>
        <p:spPr>
          <a:xfrm>
            <a:off x="139378" y="114300"/>
            <a:ext cx="11913244" cy="6629400"/>
          </a:xfrm>
          <a:prstGeom prst="plaque">
            <a:avLst>
              <a:gd name="adj" fmla="val 3161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640080" y="935355"/>
            <a:ext cx="1830070" cy="14414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11" name="图形 41"/>
          <p:cNvSpPr/>
          <p:nvPr userDrawn="1">
            <p:custDataLst>
              <p:tags r:id="rId15"/>
            </p:custDataLst>
          </p:nvPr>
        </p:nvSpPr>
        <p:spPr>
          <a:xfrm>
            <a:off x="7849449" y="5800617"/>
            <a:ext cx="3816350" cy="613916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>
            <a:off x="2917883" y="5845552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>
            <a:off x="0" y="6194136"/>
            <a:ext cx="2724150" cy="663864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2"/>
          <p:cNvSpPr/>
          <p:nvPr>
            <p:custDataLst>
              <p:tags r:id="rId18"/>
            </p:custDataLst>
          </p:nvPr>
        </p:nvSpPr>
        <p:spPr>
          <a:xfrm>
            <a:off x="7849449" y="1671979"/>
            <a:ext cx="2204627" cy="3502533"/>
          </a:xfrm>
          <a:custGeom>
            <a:avLst/>
            <a:gdLst>
              <a:gd name="connsiteX0" fmla="*/ 2192935 w 2204627"/>
              <a:gd name="connsiteY0" fmla="*/ 2187388 h 3502533"/>
              <a:gd name="connsiteX1" fmla="*/ 1966722 w 2204627"/>
              <a:gd name="connsiteY1" fmla="*/ 1985571 h 3502533"/>
              <a:gd name="connsiteX2" fmla="*/ 1705468 w 2204627"/>
              <a:gd name="connsiteY2" fmla="*/ 1620747 h 3502533"/>
              <a:gd name="connsiteX3" fmla="*/ 1507199 w 2204627"/>
              <a:gd name="connsiteY3" fmla="*/ 1217778 h 3502533"/>
              <a:gd name="connsiteX4" fmla="*/ 1316914 w 2204627"/>
              <a:gd name="connsiteY4" fmla="*/ 700594 h 3502533"/>
              <a:gd name="connsiteX5" fmla="*/ 1229090 w 2204627"/>
              <a:gd name="connsiteY5" fmla="*/ 416276 h 3502533"/>
              <a:gd name="connsiteX6" fmla="*/ 1170541 w 2204627"/>
              <a:gd name="connsiteY6" fmla="*/ 217120 h 3502533"/>
              <a:gd name="connsiteX7" fmla="*/ 1170319 w 2204627"/>
              <a:gd name="connsiteY7" fmla="*/ 197825 h 3502533"/>
              <a:gd name="connsiteX8" fmla="*/ 1213122 w 2204627"/>
              <a:gd name="connsiteY8" fmla="*/ 110889 h 3502533"/>
              <a:gd name="connsiteX9" fmla="*/ 1102233 w 2204627"/>
              <a:gd name="connsiteY9" fmla="*/ 0 h 3502533"/>
              <a:gd name="connsiteX10" fmla="*/ 991345 w 2204627"/>
              <a:gd name="connsiteY10" fmla="*/ 110889 h 3502533"/>
              <a:gd name="connsiteX11" fmla="*/ 1027716 w 2204627"/>
              <a:gd name="connsiteY11" fmla="*/ 192503 h 3502533"/>
              <a:gd name="connsiteX12" fmla="*/ 1032595 w 2204627"/>
              <a:gd name="connsiteY12" fmla="*/ 209358 h 3502533"/>
              <a:gd name="connsiteX13" fmla="*/ 992232 w 2204627"/>
              <a:gd name="connsiteY13" fmla="*/ 361719 h 3502533"/>
              <a:gd name="connsiteX14" fmla="*/ 939227 w 2204627"/>
              <a:gd name="connsiteY14" fmla="*/ 528717 h 3502533"/>
              <a:gd name="connsiteX15" fmla="*/ 888883 w 2204627"/>
              <a:gd name="connsiteY15" fmla="*/ 688840 h 3502533"/>
              <a:gd name="connsiteX16" fmla="*/ 749164 w 2204627"/>
              <a:gd name="connsiteY16" fmla="*/ 1077837 h 3502533"/>
              <a:gd name="connsiteX17" fmla="*/ 603678 w 2204627"/>
              <a:gd name="connsiteY17" fmla="*/ 1417378 h 3502533"/>
              <a:gd name="connsiteX18" fmla="*/ 364601 w 2204627"/>
              <a:gd name="connsiteY18" fmla="*/ 1825448 h 3502533"/>
              <a:gd name="connsiteX19" fmla="*/ 38145 w 2204627"/>
              <a:gd name="connsiteY19" fmla="*/ 2166098 h 3502533"/>
              <a:gd name="connsiteX20" fmla="*/ 16854 w 2204627"/>
              <a:gd name="connsiteY20" fmla="*/ 2255696 h 3502533"/>
              <a:gd name="connsiteX21" fmla="*/ 131292 w 2204627"/>
              <a:gd name="connsiteY21" fmla="*/ 2530477 h 3502533"/>
              <a:gd name="connsiteX22" fmla="*/ 247946 w 2204627"/>
              <a:gd name="connsiteY22" fmla="*/ 2864030 h 3502533"/>
              <a:gd name="connsiteX23" fmla="*/ 347968 w 2204627"/>
              <a:gd name="connsiteY23" fmla="*/ 3207119 h 3502533"/>
              <a:gd name="connsiteX24" fmla="*/ 410509 w 2204627"/>
              <a:gd name="connsiteY24" fmla="*/ 3475692 h 3502533"/>
              <a:gd name="connsiteX25" fmla="*/ 445772 w 2204627"/>
              <a:gd name="connsiteY25" fmla="*/ 3502527 h 3502533"/>
              <a:gd name="connsiteX26" fmla="*/ 897311 w 2204627"/>
              <a:gd name="connsiteY26" fmla="*/ 3499200 h 3502533"/>
              <a:gd name="connsiteX27" fmla="*/ 1065197 w 2204627"/>
              <a:gd name="connsiteY27" fmla="*/ 3501861 h 3502533"/>
              <a:gd name="connsiteX28" fmla="*/ 1322458 w 2204627"/>
              <a:gd name="connsiteY28" fmla="*/ 3500531 h 3502533"/>
              <a:gd name="connsiteX29" fmla="*/ 1708351 w 2204627"/>
              <a:gd name="connsiteY29" fmla="*/ 3501861 h 3502533"/>
              <a:gd name="connsiteX30" fmla="*/ 1768453 w 2204627"/>
              <a:gd name="connsiteY30" fmla="*/ 3501861 h 3502533"/>
              <a:gd name="connsiteX31" fmla="*/ 1789300 w 2204627"/>
              <a:gd name="connsiteY31" fmla="*/ 3485450 h 3502533"/>
              <a:gd name="connsiteX32" fmla="*/ 1804159 w 2204627"/>
              <a:gd name="connsiteY32" fmla="*/ 3421135 h 3502533"/>
              <a:gd name="connsiteX33" fmla="*/ 1873354 w 2204627"/>
              <a:gd name="connsiteY33" fmla="*/ 3135929 h 3502533"/>
              <a:gd name="connsiteX34" fmla="*/ 1965835 w 2204627"/>
              <a:gd name="connsiteY34" fmla="*/ 2826106 h 3502533"/>
              <a:gd name="connsiteX35" fmla="*/ 2074506 w 2204627"/>
              <a:gd name="connsiteY35" fmla="*/ 2521384 h 3502533"/>
              <a:gd name="connsiteX36" fmla="*/ 2201584 w 2204627"/>
              <a:gd name="connsiteY36" fmla="*/ 2217328 h 3502533"/>
              <a:gd name="connsiteX37" fmla="*/ 2192935 w 2204627"/>
              <a:gd name="connsiteY37" fmla="*/ 2187388 h 350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4627" h="3502533">
                <a:moveTo>
                  <a:pt x="2192935" y="2187388"/>
                </a:moveTo>
                <a:cubicBezTo>
                  <a:pt x="2110212" y="2128396"/>
                  <a:pt x="2035029" y="2060975"/>
                  <a:pt x="1966722" y="1985571"/>
                </a:cubicBezTo>
                <a:cubicBezTo>
                  <a:pt x="1865813" y="1873795"/>
                  <a:pt x="1781094" y="1750709"/>
                  <a:pt x="1705468" y="1620747"/>
                </a:cubicBezTo>
                <a:cubicBezTo>
                  <a:pt x="1630064" y="1491008"/>
                  <a:pt x="1565748" y="1355724"/>
                  <a:pt x="1507199" y="1217778"/>
                </a:cubicBezTo>
                <a:cubicBezTo>
                  <a:pt x="1435343" y="1048562"/>
                  <a:pt x="1373245" y="875576"/>
                  <a:pt x="1316914" y="700594"/>
                </a:cubicBezTo>
                <a:cubicBezTo>
                  <a:pt x="1286530" y="606117"/>
                  <a:pt x="1257921" y="511196"/>
                  <a:pt x="1229090" y="416276"/>
                </a:cubicBezTo>
                <a:cubicBezTo>
                  <a:pt x="1209130" y="349964"/>
                  <a:pt x="1190723" y="283431"/>
                  <a:pt x="1170541" y="217120"/>
                </a:cubicBezTo>
                <a:cubicBezTo>
                  <a:pt x="1168101" y="209358"/>
                  <a:pt x="1168323" y="203370"/>
                  <a:pt x="1170319" y="197825"/>
                </a:cubicBezTo>
                <a:cubicBezTo>
                  <a:pt x="1196045" y="177422"/>
                  <a:pt x="1213122" y="146373"/>
                  <a:pt x="1213122" y="110889"/>
                </a:cubicBezTo>
                <a:cubicBezTo>
                  <a:pt x="1213122" y="49678"/>
                  <a:pt x="1163444" y="0"/>
                  <a:pt x="1102233" y="0"/>
                </a:cubicBezTo>
                <a:cubicBezTo>
                  <a:pt x="1041023" y="0"/>
                  <a:pt x="991345" y="49678"/>
                  <a:pt x="991345" y="110889"/>
                </a:cubicBezTo>
                <a:cubicBezTo>
                  <a:pt x="991345" y="143268"/>
                  <a:pt x="1005538" y="172321"/>
                  <a:pt x="1027716" y="192503"/>
                </a:cubicBezTo>
                <a:cubicBezTo>
                  <a:pt x="1031265" y="198269"/>
                  <a:pt x="1033704" y="204700"/>
                  <a:pt x="1032595" y="209358"/>
                </a:cubicBezTo>
                <a:cubicBezTo>
                  <a:pt x="1020397" y="260366"/>
                  <a:pt x="1007091" y="311375"/>
                  <a:pt x="992232" y="361719"/>
                </a:cubicBezTo>
                <a:cubicBezTo>
                  <a:pt x="975598" y="417606"/>
                  <a:pt x="956969" y="473051"/>
                  <a:pt x="939227" y="528717"/>
                </a:cubicBezTo>
                <a:cubicBezTo>
                  <a:pt x="922372" y="582165"/>
                  <a:pt x="907291" y="636057"/>
                  <a:pt x="888883" y="688840"/>
                </a:cubicBezTo>
                <a:cubicBezTo>
                  <a:pt x="843419" y="818801"/>
                  <a:pt x="799064" y="949428"/>
                  <a:pt x="749164" y="1077837"/>
                </a:cubicBezTo>
                <a:cubicBezTo>
                  <a:pt x="704586" y="1192496"/>
                  <a:pt x="656017" y="1305824"/>
                  <a:pt x="603678" y="1417378"/>
                </a:cubicBezTo>
                <a:cubicBezTo>
                  <a:pt x="536701" y="1560424"/>
                  <a:pt x="457526" y="1697039"/>
                  <a:pt x="364601" y="1825448"/>
                </a:cubicBezTo>
                <a:cubicBezTo>
                  <a:pt x="271455" y="1954079"/>
                  <a:pt x="166111" y="2070955"/>
                  <a:pt x="38145" y="2166098"/>
                </a:cubicBezTo>
                <a:cubicBezTo>
                  <a:pt x="-9759" y="2201582"/>
                  <a:pt x="-7319" y="2200917"/>
                  <a:pt x="16854" y="2255696"/>
                </a:cubicBezTo>
                <a:cubicBezTo>
                  <a:pt x="56996" y="2346402"/>
                  <a:pt x="96251" y="2437775"/>
                  <a:pt x="131292" y="2530477"/>
                </a:cubicBezTo>
                <a:cubicBezTo>
                  <a:pt x="172986" y="2640701"/>
                  <a:pt x="212019" y="2751811"/>
                  <a:pt x="247946" y="2864030"/>
                </a:cubicBezTo>
                <a:cubicBezTo>
                  <a:pt x="284318" y="2977358"/>
                  <a:pt x="316919" y="3092017"/>
                  <a:pt x="347968" y="3207119"/>
                </a:cubicBezTo>
                <a:cubicBezTo>
                  <a:pt x="371698" y="3295830"/>
                  <a:pt x="391215" y="3385872"/>
                  <a:pt x="410509" y="3475692"/>
                </a:cubicBezTo>
                <a:cubicBezTo>
                  <a:pt x="415388" y="3497869"/>
                  <a:pt x="425147" y="3502748"/>
                  <a:pt x="445772" y="3502527"/>
                </a:cubicBezTo>
                <a:cubicBezTo>
                  <a:pt x="596359" y="3500752"/>
                  <a:pt x="746724" y="3499644"/>
                  <a:pt x="897311" y="3499200"/>
                </a:cubicBezTo>
                <a:cubicBezTo>
                  <a:pt x="953199" y="3499200"/>
                  <a:pt x="1009087" y="3501861"/>
                  <a:pt x="1065197" y="3501861"/>
                </a:cubicBezTo>
                <a:cubicBezTo>
                  <a:pt x="1151024" y="3501861"/>
                  <a:pt x="1236630" y="3500531"/>
                  <a:pt x="1322458" y="3500531"/>
                </a:cubicBezTo>
                <a:cubicBezTo>
                  <a:pt x="1451089" y="3500531"/>
                  <a:pt x="1579720" y="3501418"/>
                  <a:pt x="1708351" y="3501861"/>
                </a:cubicBezTo>
                <a:cubicBezTo>
                  <a:pt x="1728311" y="3501861"/>
                  <a:pt x="1748271" y="3501861"/>
                  <a:pt x="1768453" y="3501861"/>
                </a:cubicBezTo>
                <a:cubicBezTo>
                  <a:pt x="1779985" y="3501861"/>
                  <a:pt x="1786860" y="3497869"/>
                  <a:pt x="1789300" y="3485450"/>
                </a:cubicBezTo>
                <a:cubicBezTo>
                  <a:pt x="1793514" y="3463937"/>
                  <a:pt x="1799058" y="3442647"/>
                  <a:pt x="1804159" y="3421135"/>
                </a:cubicBezTo>
                <a:cubicBezTo>
                  <a:pt x="1827002" y="3325992"/>
                  <a:pt x="1847849" y="3230184"/>
                  <a:pt x="1873354" y="3135929"/>
                </a:cubicBezTo>
                <a:cubicBezTo>
                  <a:pt x="1901741" y="3031916"/>
                  <a:pt x="1932346" y="2928567"/>
                  <a:pt x="1965835" y="2826106"/>
                </a:cubicBezTo>
                <a:cubicBezTo>
                  <a:pt x="1999323" y="2723645"/>
                  <a:pt x="2035473" y="2621850"/>
                  <a:pt x="2074506" y="2521384"/>
                </a:cubicBezTo>
                <a:cubicBezTo>
                  <a:pt x="2114204" y="2418924"/>
                  <a:pt x="2158781" y="2318459"/>
                  <a:pt x="2201584" y="2217328"/>
                </a:cubicBezTo>
                <a:cubicBezTo>
                  <a:pt x="2207129" y="2204243"/>
                  <a:pt x="2205576" y="2196481"/>
                  <a:pt x="2192935" y="21873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211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19"/>
            </p:custDataLst>
          </p:nvPr>
        </p:nvSpPr>
        <p:spPr>
          <a:xfrm>
            <a:off x="8968689" y="1870469"/>
            <a:ext cx="1090068" cy="330536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  <a:gd name="connsiteX0-1" fmla="*/ 0 w 386799"/>
              <a:gd name="connsiteY0-2" fmla="*/ 495 h 1162736"/>
              <a:gd name="connsiteX1-3" fmla="*/ 10883 w 386799"/>
              <a:gd name="connsiteY1-4" fmla="*/ 0 h 1162736"/>
              <a:gd name="connsiteX2-5" fmla="*/ 20839 w 386799"/>
              <a:gd name="connsiteY2-6" fmla="*/ 495 h 1162736"/>
              <a:gd name="connsiteX3-7" fmla="*/ 40640 w 386799"/>
              <a:gd name="connsiteY3-8" fmla="*/ 67847 h 1162736"/>
              <a:gd name="connsiteX4-9" fmla="*/ 71803 w 386799"/>
              <a:gd name="connsiteY4-10" fmla="*/ 168735 h 1162736"/>
              <a:gd name="connsiteX5-11" fmla="*/ 139324 w 386799"/>
              <a:gd name="connsiteY5-12" fmla="*/ 352252 h 1162736"/>
              <a:gd name="connsiteX6-13" fmla="*/ 209678 w 386799"/>
              <a:gd name="connsiteY6-14" fmla="*/ 495242 h 1162736"/>
              <a:gd name="connsiteX7-15" fmla="*/ 302381 w 386799"/>
              <a:gd name="connsiteY7-16" fmla="*/ 624696 h 1162736"/>
              <a:gd name="connsiteX8-17" fmla="*/ 382650 w 386799"/>
              <a:gd name="connsiteY8-18" fmla="*/ 696309 h 1162736"/>
              <a:gd name="connsiteX9-19" fmla="*/ 385720 w 386799"/>
              <a:gd name="connsiteY9-20" fmla="*/ 706932 h 1162736"/>
              <a:gd name="connsiteX10-21" fmla="*/ 340627 w 386799"/>
              <a:gd name="connsiteY10-22" fmla="*/ 814824 h 1162736"/>
              <a:gd name="connsiteX11-23" fmla="*/ 302066 w 386799"/>
              <a:gd name="connsiteY11-24" fmla="*/ 922951 h 1162736"/>
              <a:gd name="connsiteX12-25" fmla="*/ 269250 w 386799"/>
              <a:gd name="connsiteY12-26" fmla="*/ 1032889 h 1162736"/>
              <a:gd name="connsiteX13-27" fmla="*/ 244697 w 386799"/>
              <a:gd name="connsiteY13-28" fmla="*/ 1134091 h 1162736"/>
              <a:gd name="connsiteX14-29" fmla="*/ 239425 w 386799"/>
              <a:gd name="connsiteY14-30" fmla="*/ 1156913 h 1162736"/>
              <a:gd name="connsiteX15-31" fmla="*/ 232027 w 386799"/>
              <a:gd name="connsiteY15-32" fmla="*/ 1162736 h 1162736"/>
              <a:gd name="connsiteX16-33" fmla="*/ 210701 w 386799"/>
              <a:gd name="connsiteY16-34" fmla="*/ 1162736 h 1162736"/>
              <a:gd name="connsiteX17-35" fmla="*/ 73770 w 386799"/>
              <a:gd name="connsiteY17-36" fmla="*/ 1162264 h 1162736"/>
              <a:gd name="connsiteX18" fmla="*/ 0 w 386799"/>
              <a:gd name="connsiteY18" fmla="*/ 1162646 h 1162736"/>
              <a:gd name="connsiteX19" fmla="*/ 0 w 386799"/>
              <a:gd name="connsiteY19" fmla="*/ 495 h 1162736"/>
              <a:gd name="connsiteX0-37" fmla="*/ 0 w 386799"/>
              <a:gd name="connsiteY0-38" fmla="*/ 10635 h 1172876"/>
              <a:gd name="connsiteX1-39" fmla="*/ 321 w 386799"/>
              <a:gd name="connsiteY1-40" fmla="*/ 0 h 1172876"/>
              <a:gd name="connsiteX2-41" fmla="*/ 20839 w 386799"/>
              <a:gd name="connsiteY2-42" fmla="*/ 10635 h 1172876"/>
              <a:gd name="connsiteX3-43" fmla="*/ 40640 w 386799"/>
              <a:gd name="connsiteY3-44" fmla="*/ 77987 h 1172876"/>
              <a:gd name="connsiteX4-45" fmla="*/ 71803 w 386799"/>
              <a:gd name="connsiteY4-46" fmla="*/ 178875 h 1172876"/>
              <a:gd name="connsiteX5-47" fmla="*/ 139324 w 386799"/>
              <a:gd name="connsiteY5-48" fmla="*/ 362392 h 1172876"/>
              <a:gd name="connsiteX6-49" fmla="*/ 209678 w 386799"/>
              <a:gd name="connsiteY6-50" fmla="*/ 505382 h 1172876"/>
              <a:gd name="connsiteX7-51" fmla="*/ 302381 w 386799"/>
              <a:gd name="connsiteY7-52" fmla="*/ 634836 h 1172876"/>
              <a:gd name="connsiteX8-53" fmla="*/ 382650 w 386799"/>
              <a:gd name="connsiteY8-54" fmla="*/ 706449 h 1172876"/>
              <a:gd name="connsiteX9-55" fmla="*/ 385720 w 386799"/>
              <a:gd name="connsiteY9-56" fmla="*/ 717072 h 1172876"/>
              <a:gd name="connsiteX10-57" fmla="*/ 340627 w 386799"/>
              <a:gd name="connsiteY10-58" fmla="*/ 824964 h 1172876"/>
              <a:gd name="connsiteX11-59" fmla="*/ 302066 w 386799"/>
              <a:gd name="connsiteY11-60" fmla="*/ 933091 h 1172876"/>
              <a:gd name="connsiteX12-61" fmla="*/ 269250 w 386799"/>
              <a:gd name="connsiteY12-62" fmla="*/ 1043029 h 1172876"/>
              <a:gd name="connsiteX13-63" fmla="*/ 244697 w 386799"/>
              <a:gd name="connsiteY13-64" fmla="*/ 1144231 h 1172876"/>
              <a:gd name="connsiteX14-65" fmla="*/ 239425 w 386799"/>
              <a:gd name="connsiteY14-66" fmla="*/ 1167053 h 1172876"/>
              <a:gd name="connsiteX15-67" fmla="*/ 232027 w 386799"/>
              <a:gd name="connsiteY15-68" fmla="*/ 1172876 h 1172876"/>
              <a:gd name="connsiteX16-69" fmla="*/ 210701 w 386799"/>
              <a:gd name="connsiteY16-70" fmla="*/ 1172876 h 1172876"/>
              <a:gd name="connsiteX17-71" fmla="*/ 73770 w 386799"/>
              <a:gd name="connsiteY17-72" fmla="*/ 1172404 h 1172876"/>
              <a:gd name="connsiteX18-73" fmla="*/ 0 w 386799"/>
              <a:gd name="connsiteY18-74" fmla="*/ 1172786 h 1172876"/>
              <a:gd name="connsiteX19-75" fmla="*/ 0 w 386799"/>
              <a:gd name="connsiteY19-76" fmla="*/ 10635 h 1172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73" y="connsiteY18-74"/>
              </a:cxn>
              <a:cxn ang="0">
                <a:pos x="connsiteX19-75" y="connsiteY19-76"/>
              </a:cxn>
            </a:cxnLst>
            <a:rect l="l" t="t" r="r" b="b"/>
            <a:pathLst>
              <a:path w="386799" h="1172876">
                <a:moveTo>
                  <a:pt x="0" y="10635"/>
                </a:moveTo>
                <a:lnTo>
                  <a:pt x="321" y="0"/>
                </a:lnTo>
                <a:lnTo>
                  <a:pt x="20839" y="10635"/>
                </a:lnTo>
                <a:lnTo>
                  <a:pt x="40640" y="77987"/>
                </a:lnTo>
                <a:cubicBezTo>
                  <a:pt x="50870" y="111669"/>
                  <a:pt x="61022" y="145350"/>
                  <a:pt x="71803" y="178875"/>
                </a:cubicBezTo>
                <a:cubicBezTo>
                  <a:pt x="91792" y="240965"/>
                  <a:pt x="113826" y="302348"/>
                  <a:pt x="139324" y="362392"/>
                </a:cubicBezTo>
                <a:cubicBezTo>
                  <a:pt x="160099" y="411341"/>
                  <a:pt x="182921" y="459345"/>
                  <a:pt x="209678" y="505382"/>
                </a:cubicBezTo>
                <a:cubicBezTo>
                  <a:pt x="236513" y="551497"/>
                  <a:pt x="266574" y="595173"/>
                  <a:pt x="302381" y="634836"/>
                </a:cubicBezTo>
                <a:cubicBezTo>
                  <a:pt x="326619" y="661592"/>
                  <a:pt x="353297" y="685516"/>
                  <a:pt x="382650" y="706449"/>
                </a:cubicBezTo>
                <a:cubicBezTo>
                  <a:pt x="387136" y="709675"/>
                  <a:pt x="387687" y="712429"/>
                  <a:pt x="385720" y="717072"/>
                </a:cubicBezTo>
                <a:cubicBezTo>
                  <a:pt x="370531" y="752958"/>
                  <a:pt x="354714" y="788607"/>
                  <a:pt x="340627" y="824964"/>
                </a:cubicBezTo>
                <a:cubicBezTo>
                  <a:pt x="326777" y="860613"/>
                  <a:pt x="313949" y="896734"/>
                  <a:pt x="302066" y="933091"/>
                </a:cubicBezTo>
                <a:cubicBezTo>
                  <a:pt x="290183" y="969449"/>
                  <a:pt x="279323" y="1006121"/>
                  <a:pt x="269250" y="1043029"/>
                </a:cubicBezTo>
                <a:cubicBezTo>
                  <a:pt x="260200" y="1076474"/>
                  <a:pt x="252803" y="1110471"/>
                  <a:pt x="244697" y="1144231"/>
                </a:cubicBezTo>
                <a:cubicBezTo>
                  <a:pt x="242887" y="1151864"/>
                  <a:pt x="240920" y="1159419"/>
                  <a:pt x="239425" y="1167053"/>
                </a:cubicBezTo>
                <a:cubicBezTo>
                  <a:pt x="238559" y="1171460"/>
                  <a:pt x="236119" y="1172876"/>
                  <a:pt x="232027" y="1172876"/>
                </a:cubicBezTo>
                <a:lnTo>
                  <a:pt x="210701" y="1172876"/>
                </a:lnTo>
                <a:lnTo>
                  <a:pt x="73770" y="1172404"/>
                </a:lnTo>
                <a:lnTo>
                  <a:pt x="0" y="1172786"/>
                </a:lnTo>
                <a:lnTo>
                  <a:pt x="0" y="1063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400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梯形 16"/>
          <p:cNvSpPr/>
          <p:nvPr>
            <p:custDataLst>
              <p:tags r:id="rId20"/>
            </p:custDataLst>
          </p:nvPr>
        </p:nvSpPr>
        <p:spPr>
          <a:xfrm>
            <a:off x="7984024" y="5324974"/>
            <a:ext cx="1925999" cy="1533026"/>
          </a:xfrm>
          <a:prstGeom prst="trapezoid">
            <a:avLst>
              <a:gd name="adj" fmla="val 20185"/>
            </a:avLst>
          </a:prstGeom>
          <a:solidFill>
            <a:schemeClr val="accent1">
              <a:alpha val="4000"/>
            </a:schemeClr>
          </a:soli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矩形: 圆角 17"/>
          <p:cNvSpPr/>
          <p:nvPr>
            <p:custDataLst>
              <p:tags r:id="rId21"/>
            </p:custDataLst>
          </p:nvPr>
        </p:nvSpPr>
        <p:spPr>
          <a:xfrm>
            <a:off x="8186116" y="5171906"/>
            <a:ext cx="1521813" cy="15376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13"/>
            </p:custDataLst>
          </p:nvPr>
        </p:nvSpPr>
        <p:spPr>
          <a:xfrm>
            <a:off x="139378" y="114300"/>
            <a:ext cx="11913244" cy="6629400"/>
          </a:xfrm>
          <a:prstGeom prst="plaque">
            <a:avLst>
              <a:gd name="adj" fmla="val 3161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640080" y="935355"/>
            <a:ext cx="1830070" cy="14414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11" name="图形 41"/>
          <p:cNvSpPr/>
          <p:nvPr userDrawn="1">
            <p:custDataLst>
              <p:tags r:id="rId15"/>
            </p:custDataLst>
          </p:nvPr>
        </p:nvSpPr>
        <p:spPr>
          <a:xfrm>
            <a:off x="7849449" y="5800617"/>
            <a:ext cx="3816350" cy="613916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>
            <a:off x="2917883" y="5845552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>
            <a:off x="0" y="6194136"/>
            <a:ext cx="2724150" cy="663864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2"/>
          <p:cNvSpPr/>
          <p:nvPr>
            <p:custDataLst>
              <p:tags r:id="rId18"/>
            </p:custDataLst>
          </p:nvPr>
        </p:nvSpPr>
        <p:spPr>
          <a:xfrm>
            <a:off x="7849449" y="1671979"/>
            <a:ext cx="2204627" cy="3502533"/>
          </a:xfrm>
          <a:custGeom>
            <a:avLst/>
            <a:gdLst>
              <a:gd name="connsiteX0" fmla="*/ 2192935 w 2204627"/>
              <a:gd name="connsiteY0" fmla="*/ 2187388 h 3502533"/>
              <a:gd name="connsiteX1" fmla="*/ 1966722 w 2204627"/>
              <a:gd name="connsiteY1" fmla="*/ 1985571 h 3502533"/>
              <a:gd name="connsiteX2" fmla="*/ 1705468 w 2204627"/>
              <a:gd name="connsiteY2" fmla="*/ 1620747 h 3502533"/>
              <a:gd name="connsiteX3" fmla="*/ 1507199 w 2204627"/>
              <a:gd name="connsiteY3" fmla="*/ 1217778 h 3502533"/>
              <a:gd name="connsiteX4" fmla="*/ 1316914 w 2204627"/>
              <a:gd name="connsiteY4" fmla="*/ 700594 h 3502533"/>
              <a:gd name="connsiteX5" fmla="*/ 1229090 w 2204627"/>
              <a:gd name="connsiteY5" fmla="*/ 416276 h 3502533"/>
              <a:gd name="connsiteX6" fmla="*/ 1170541 w 2204627"/>
              <a:gd name="connsiteY6" fmla="*/ 217120 h 3502533"/>
              <a:gd name="connsiteX7" fmla="*/ 1170319 w 2204627"/>
              <a:gd name="connsiteY7" fmla="*/ 197825 h 3502533"/>
              <a:gd name="connsiteX8" fmla="*/ 1213122 w 2204627"/>
              <a:gd name="connsiteY8" fmla="*/ 110889 h 3502533"/>
              <a:gd name="connsiteX9" fmla="*/ 1102233 w 2204627"/>
              <a:gd name="connsiteY9" fmla="*/ 0 h 3502533"/>
              <a:gd name="connsiteX10" fmla="*/ 991345 w 2204627"/>
              <a:gd name="connsiteY10" fmla="*/ 110889 h 3502533"/>
              <a:gd name="connsiteX11" fmla="*/ 1027716 w 2204627"/>
              <a:gd name="connsiteY11" fmla="*/ 192503 h 3502533"/>
              <a:gd name="connsiteX12" fmla="*/ 1032595 w 2204627"/>
              <a:gd name="connsiteY12" fmla="*/ 209358 h 3502533"/>
              <a:gd name="connsiteX13" fmla="*/ 992232 w 2204627"/>
              <a:gd name="connsiteY13" fmla="*/ 361719 h 3502533"/>
              <a:gd name="connsiteX14" fmla="*/ 939227 w 2204627"/>
              <a:gd name="connsiteY14" fmla="*/ 528717 h 3502533"/>
              <a:gd name="connsiteX15" fmla="*/ 888883 w 2204627"/>
              <a:gd name="connsiteY15" fmla="*/ 688840 h 3502533"/>
              <a:gd name="connsiteX16" fmla="*/ 749164 w 2204627"/>
              <a:gd name="connsiteY16" fmla="*/ 1077837 h 3502533"/>
              <a:gd name="connsiteX17" fmla="*/ 603678 w 2204627"/>
              <a:gd name="connsiteY17" fmla="*/ 1417378 h 3502533"/>
              <a:gd name="connsiteX18" fmla="*/ 364601 w 2204627"/>
              <a:gd name="connsiteY18" fmla="*/ 1825448 h 3502533"/>
              <a:gd name="connsiteX19" fmla="*/ 38145 w 2204627"/>
              <a:gd name="connsiteY19" fmla="*/ 2166098 h 3502533"/>
              <a:gd name="connsiteX20" fmla="*/ 16854 w 2204627"/>
              <a:gd name="connsiteY20" fmla="*/ 2255696 h 3502533"/>
              <a:gd name="connsiteX21" fmla="*/ 131292 w 2204627"/>
              <a:gd name="connsiteY21" fmla="*/ 2530477 h 3502533"/>
              <a:gd name="connsiteX22" fmla="*/ 247946 w 2204627"/>
              <a:gd name="connsiteY22" fmla="*/ 2864030 h 3502533"/>
              <a:gd name="connsiteX23" fmla="*/ 347968 w 2204627"/>
              <a:gd name="connsiteY23" fmla="*/ 3207119 h 3502533"/>
              <a:gd name="connsiteX24" fmla="*/ 410509 w 2204627"/>
              <a:gd name="connsiteY24" fmla="*/ 3475692 h 3502533"/>
              <a:gd name="connsiteX25" fmla="*/ 445772 w 2204627"/>
              <a:gd name="connsiteY25" fmla="*/ 3502527 h 3502533"/>
              <a:gd name="connsiteX26" fmla="*/ 897311 w 2204627"/>
              <a:gd name="connsiteY26" fmla="*/ 3499200 h 3502533"/>
              <a:gd name="connsiteX27" fmla="*/ 1065197 w 2204627"/>
              <a:gd name="connsiteY27" fmla="*/ 3501861 h 3502533"/>
              <a:gd name="connsiteX28" fmla="*/ 1322458 w 2204627"/>
              <a:gd name="connsiteY28" fmla="*/ 3500531 h 3502533"/>
              <a:gd name="connsiteX29" fmla="*/ 1708351 w 2204627"/>
              <a:gd name="connsiteY29" fmla="*/ 3501861 h 3502533"/>
              <a:gd name="connsiteX30" fmla="*/ 1768453 w 2204627"/>
              <a:gd name="connsiteY30" fmla="*/ 3501861 h 3502533"/>
              <a:gd name="connsiteX31" fmla="*/ 1789300 w 2204627"/>
              <a:gd name="connsiteY31" fmla="*/ 3485450 h 3502533"/>
              <a:gd name="connsiteX32" fmla="*/ 1804159 w 2204627"/>
              <a:gd name="connsiteY32" fmla="*/ 3421135 h 3502533"/>
              <a:gd name="connsiteX33" fmla="*/ 1873354 w 2204627"/>
              <a:gd name="connsiteY33" fmla="*/ 3135929 h 3502533"/>
              <a:gd name="connsiteX34" fmla="*/ 1965835 w 2204627"/>
              <a:gd name="connsiteY34" fmla="*/ 2826106 h 3502533"/>
              <a:gd name="connsiteX35" fmla="*/ 2074506 w 2204627"/>
              <a:gd name="connsiteY35" fmla="*/ 2521384 h 3502533"/>
              <a:gd name="connsiteX36" fmla="*/ 2201584 w 2204627"/>
              <a:gd name="connsiteY36" fmla="*/ 2217328 h 3502533"/>
              <a:gd name="connsiteX37" fmla="*/ 2192935 w 2204627"/>
              <a:gd name="connsiteY37" fmla="*/ 2187388 h 350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4627" h="3502533">
                <a:moveTo>
                  <a:pt x="2192935" y="2187388"/>
                </a:moveTo>
                <a:cubicBezTo>
                  <a:pt x="2110212" y="2128396"/>
                  <a:pt x="2035029" y="2060975"/>
                  <a:pt x="1966722" y="1985571"/>
                </a:cubicBezTo>
                <a:cubicBezTo>
                  <a:pt x="1865813" y="1873795"/>
                  <a:pt x="1781094" y="1750709"/>
                  <a:pt x="1705468" y="1620747"/>
                </a:cubicBezTo>
                <a:cubicBezTo>
                  <a:pt x="1630064" y="1491008"/>
                  <a:pt x="1565748" y="1355724"/>
                  <a:pt x="1507199" y="1217778"/>
                </a:cubicBezTo>
                <a:cubicBezTo>
                  <a:pt x="1435343" y="1048562"/>
                  <a:pt x="1373245" y="875576"/>
                  <a:pt x="1316914" y="700594"/>
                </a:cubicBezTo>
                <a:cubicBezTo>
                  <a:pt x="1286530" y="606117"/>
                  <a:pt x="1257921" y="511196"/>
                  <a:pt x="1229090" y="416276"/>
                </a:cubicBezTo>
                <a:cubicBezTo>
                  <a:pt x="1209130" y="349964"/>
                  <a:pt x="1190723" y="283431"/>
                  <a:pt x="1170541" y="217120"/>
                </a:cubicBezTo>
                <a:cubicBezTo>
                  <a:pt x="1168101" y="209358"/>
                  <a:pt x="1168323" y="203370"/>
                  <a:pt x="1170319" y="197825"/>
                </a:cubicBezTo>
                <a:cubicBezTo>
                  <a:pt x="1196045" y="177422"/>
                  <a:pt x="1213122" y="146373"/>
                  <a:pt x="1213122" y="110889"/>
                </a:cubicBezTo>
                <a:cubicBezTo>
                  <a:pt x="1213122" y="49678"/>
                  <a:pt x="1163444" y="0"/>
                  <a:pt x="1102233" y="0"/>
                </a:cubicBezTo>
                <a:cubicBezTo>
                  <a:pt x="1041023" y="0"/>
                  <a:pt x="991345" y="49678"/>
                  <a:pt x="991345" y="110889"/>
                </a:cubicBezTo>
                <a:cubicBezTo>
                  <a:pt x="991345" y="143268"/>
                  <a:pt x="1005538" y="172321"/>
                  <a:pt x="1027716" y="192503"/>
                </a:cubicBezTo>
                <a:cubicBezTo>
                  <a:pt x="1031265" y="198269"/>
                  <a:pt x="1033704" y="204700"/>
                  <a:pt x="1032595" y="209358"/>
                </a:cubicBezTo>
                <a:cubicBezTo>
                  <a:pt x="1020397" y="260366"/>
                  <a:pt x="1007091" y="311375"/>
                  <a:pt x="992232" y="361719"/>
                </a:cubicBezTo>
                <a:cubicBezTo>
                  <a:pt x="975598" y="417606"/>
                  <a:pt x="956969" y="473051"/>
                  <a:pt x="939227" y="528717"/>
                </a:cubicBezTo>
                <a:cubicBezTo>
                  <a:pt x="922372" y="582165"/>
                  <a:pt x="907291" y="636057"/>
                  <a:pt x="888883" y="688840"/>
                </a:cubicBezTo>
                <a:cubicBezTo>
                  <a:pt x="843419" y="818801"/>
                  <a:pt x="799064" y="949428"/>
                  <a:pt x="749164" y="1077837"/>
                </a:cubicBezTo>
                <a:cubicBezTo>
                  <a:pt x="704586" y="1192496"/>
                  <a:pt x="656017" y="1305824"/>
                  <a:pt x="603678" y="1417378"/>
                </a:cubicBezTo>
                <a:cubicBezTo>
                  <a:pt x="536701" y="1560424"/>
                  <a:pt x="457526" y="1697039"/>
                  <a:pt x="364601" y="1825448"/>
                </a:cubicBezTo>
                <a:cubicBezTo>
                  <a:pt x="271455" y="1954079"/>
                  <a:pt x="166111" y="2070955"/>
                  <a:pt x="38145" y="2166098"/>
                </a:cubicBezTo>
                <a:cubicBezTo>
                  <a:pt x="-9759" y="2201582"/>
                  <a:pt x="-7319" y="2200917"/>
                  <a:pt x="16854" y="2255696"/>
                </a:cubicBezTo>
                <a:cubicBezTo>
                  <a:pt x="56996" y="2346402"/>
                  <a:pt x="96251" y="2437775"/>
                  <a:pt x="131292" y="2530477"/>
                </a:cubicBezTo>
                <a:cubicBezTo>
                  <a:pt x="172986" y="2640701"/>
                  <a:pt x="212019" y="2751811"/>
                  <a:pt x="247946" y="2864030"/>
                </a:cubicBezTo>
                <a:cubicBezTo>
                  <a:pt x="284318" y="2977358"/>
                  <a:pt x="316919" y="3092017"/>
                  <a:pt x="347968" y="3207119"/>
                </a:cubicBezTo>
                <a:cubicBezTo>
                  <a:pt x="371698" y="3295830"/>
                  <a:pt x="391215" y="3385872"/>
                  <a:pt x="410509" y="3475692"/>
                </a:cubicBezTo>
                <a:cubicBezTo>
                  <a:pt x="415388" y="3497869"/>
                  <a:pt x="425147" y="3502748"/>
                  <a:pt x="445772" y="3502527"/>
                </a:cubicBezTo>
                <a:cubicBezTo>
                  <a:pt x="596359" y="3500752"/>
                  <a:pt x="746724" y="3499644"/>
                  <a:pt x="897311" y="3499200"/>
                </a:cubicBezTo>
                <a:cubicBezTo>
                  <a:pt x="953199" y="3499200"/>
                  <a:pt x="1009087" y="3501861"/>
                  <a:pt x="1065197" y="3501861"/>
                </a:cubicBezTo>
                <a:cubicBezTo>
                  <a:pt x="1151024" y="3501861"/>
                  <a:pt x="1236630" y="3500531"/>
                  <a:pt x="1322458" y="3500531"/>
                </a:cubicBezTo>
                <a:cubicBezTo>
                  <a:pt x="1451089" y="3500531"/>
                  <a:pt x="1579720" y="3501418"/>
                  <a:pt x="1708351" y="3501861"/>
                </a:cubicBezTo>
                <a:cubicBezTo>
                  <a:pt x="1728311" y="3501861"/>
                  <a:pt x="1748271" y="3501861"/>
                  <a:pt x="1768453" y="3501861"/>
                </a:cubicBezTo>
                <a:cubicBezTo>
                  <a:pt x="1779985" y="3501861"/>
                  <a:pt x="1786860" y="3497869"/>
                  <a:pt x="1789300" y="3485450"/>
                </a:cubicBezTo>
                <a:cubicBezTo>
                  <a:pt x="1793514" y="3463937"/>
                  <a:pt x="1799058" y="3442647"/>
                  <a:pt x="1804159" y="3421135"/>
                </a:cubicBezTo>
                <a:cubicBezTo>
                  <a:pt x="1827002" y="3325992"/>
                  <a:pt x="1847849" y="3230184"/>
                  <a:pt x="1873354" y="3135929"/>
                </a:cubicBezTo>
                <a:cubicBezTo>
                  <a:pt x="1901741" y="3031916"/>
                  <a:pt x="1932346" y="2928567"/>
                  <a:pt x="1965835" y="2826106"/>
                </a:cubicBezTo>
                <a:cubicBezTo>
                  <a:pt x="1999323" y="2723645"/>
                  <a:pt x="2035473" y="2621850"/>
                  <a:pt x="2074506" y="2521384"/>
                </a:cubicBezTo>
                <a:cubicBezTo>
                  <a:pt x="2114204" y="2418924"/>
                  <a:pt x="2158781" y="2318459"/>
                  <a:pt x="2201584" y="2217328"/>
                </a:cubicBezTo>
                <a:cubicBezTo>
                  <a:pt x="2207129" y="2204243"/>
                  <a:pt x="2205576" y="2196481"/>
                  <a:pt x="2192935" y="21873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211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19"/>
            </p:custDataLst>
          </p:nvPr>
        </p:nvSpPr>
        <p:spPr>
          <a:xfrm>
            <a:off x="8968689" y="1870469"/>
            <a:ext cx="1090068" cy="330536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  <a:gd name="connsiteX0-1" fmla="*/ 0 w 386799"/>
              <a:gd name="connsiteY0-2" fmla="*/ 495 h 1162736"/>
              <a:gd name="connsiteX1-3" fmla="*/ 10883 w 386799"/>
              <a:gd name="connsiteY1-4" fmla="*/ 0 h 1162736"/>
              <a:gd name="connsiteX2-5" fmla="*/ 20839 w 386799"/>
              <a:gd name="connsiteY2-6" fmla="*/ 495 h 1162736"/>
              <a:gd name="connsiteX3-7" fmla="*/ 40640 w 386799"/>
              <a:gd name="connsiteY3-8" fmla="*/ 67847 h 1162736"/>
              <a:gd name="connsiteX4-9" fmla="*/ 71803 w 386799"/>
              <a:gd name="connsiteY4-10" fmla="*/ 168735 h 1162736"/>
              <a:gd name="connsiteX5-11" fmla="*/ 139324 w 386799"/>
              <a:gd name="connsiteY5-12" fmla="*/ 352252 h 1162736"/>
              <a:gd name="connsiteX6-13" fmla="*/ 209678 w 386799"/>
              <a:gd name="connsiteY6-14" fmla="*/ 495242 h 1162736"/>
              <a:gd name="connsiteX7-15" fmla="*/ 302381 w 386799"/>
              <a:gd name="connsiteY7-16" fmla="*/ 624696 h 1162736"/>
              <a:gd name="connsiteX8-17" fmla="*/ 382650 w 386799"/>
              <a:gd name="connsiteY8-18" fmla="*/ 696309 h 1162736"/>
              <a:gd name="connsiteX9-19" fmla="*/ 385720 w 386799"/>
              <a:gd name="connsiteY9-20" fmla="*/ 706932 h 1162736"/>
              <a:gd name="connsiteX10-21" fmla="*/ 340627 w 386799"/>
              <a:gd name="connsiteY10-22" fmla="*/ 814824 h 1162736"/>
              <a:gd name="connsiteX11-23" fmla="*/ 302066 w 386799"/>
              <a:gd name="connsiteY11-24" fmla="*/ 922951 h 1162736"/>
              <a:gd name="connsiteX12-25" fmla="*/ 269250 w 386799"/>
              <a:gd name="connsiteY12-26" fmla="*/ 1032889 h 1162736"/>
              <a:gd name="connsiteX13-27" fmla="*/ 244697 w 386799"/>
              <a:gd name="connsiteY13-28" fmla="*/ 1134091 h 1162736"/>
              <a:gd name="connsiteX14-29" fmla="*/ 239425 w 386799"/>
              <a:gd name="connsiteY14-30" fmla="*/ 1156913 h 1162736"/>
              <a:gd name="connsiteX15-31" fmla="*/ 232027 w 386799"/>
              <a:gd name="connsiteY15-32" fmla="*/ 1162736 h 1162736"/>
              <a:gd name="connsiteX16-33" fmla="*/ 210701 w 386799"/>
              <a:gd name="connsiteY16-34" fmla="*/ 1162736 h 1162736"/>
              <a:gd name="connsiteX17-35" fmla="*/ 73770 w 386799"/>
              <a:gd name="connsiteY17-36" fmla="*/ 1162264 h 1162736"/>
              <a:gd name="connsiteX18" fmla="*/ 0 w 386799"/>
              <a:gd name="connsiteY18" fmla="*/ 1162646 h 1162736"/>
              <a:gd name="connsiteX19" fmla="*/ 0 w 386799"/>
              <a:gd name="connsiteY19" fmla="*/ 495 h 1162736"/>
              <a:gd name="connsiteX0-37" fmla="*/ 0 w 386799"/>
              <a:gd name="connsiteY0-38" fmla="*/ 10635 h 1172876"/>
              <a:gd name="connsiteX1-39" fmla="*/ 321 w 386799"/>
              <a:gd name="connsiteY1-40" fmla="*/ 0 h 1172876"/>
              <a:gd name="connsiteX2-41" fmla="*/ 20839 w 386799"/>
              <a:gd name="connsiteY2-42" fmla="*/ 10635 h 1172876"/>
              <a:gd name="connsiteX3-43" fmla="*/ 40640 w 386799"/>
              <a:gd name="connsiteY3-44" fmla="*/ 77987 h 1172876"/>
              <a:gd name="connsiteX4-45" fmla="*/ 71803 w 386799"/>
              <a:gd name="connsiteY4-46" fmla="*/ 178875 h 1172876"/>
              <a:gd name="connsiteX5-47" fmla="*/ 139324 w 386799"/>
              <a:gd name="connsiteY5-48" fmla="*/ 362392 h 1172876"/>
              <a:gd name="connsiteX6-49" fmla="*/ 209678 w 386799"/>
              <a:gd name="connsiteY6-50" fmla="*/ 505382 h 1172876"/>
              <a:gd name="connsiteX7-51" fmla="*/ 302381 w 386799"/>
              <a:gd name="connsiteY7-52" fmla="*/ 634836 h 1172876"/>
              <a:gd name="connsiteX8-53" fmla="*/ 382650 w 386799"/>
              <a:gd name="connsiteY8-54" fmla="*/ 706449 h 1172876"/>
              <a:gd name="connsiteX9-55" fmla="*/ 385720 w 386799"/>
              <a:gd name="connsiteY9-56" fmla="*/ 717072 h 1172876"/>
              <a:gd name="connsiteX10-57" fmla="*/ 340627 w 386799"/>
              <a:gd name="connsiteY10-58" fmla="*/ 824964 h 1172876"/>
              <a:gd name="connsiteX11-59" fmla="*/ 302066 w 386799"/>
              <a:gd name="connsiteY11-60" fmla="*/ 933091 h 1172876"/>
              <a:gd name="connsiteX12-61" fmla="*/ 269250 w 386799"/>
              <a:gd name="connsiteY12-62" fmla="*/ 1043029 h 1172876"/>
              <a:gd name="connsiteX13-63" fmla="*/ 244697 w 386799"/>
              <a:gd name="connsiteY13-64" fmla="*/ 1144231 h 1172876"/>
              <a:gd name="connsiteX14-65" fmla="*/ 239425 w 386799"/>
              <a:gd name="connsiteY14-66" fmla="*/ 1167053 h 1172876"/>
              <a:gd name="connsiteX15-67" fmla="*/ 232027 w 386799"/>
              <a:gd name="connsiteY15-68" fmla="*/ 1172876 h 1172876"/>
              <a:gd name="connsiteX16-69" fmla="*/ 210701 w 386799"/>
              <a:gd name="connsiteY16-70" fmla="*/ 1172876 h 1172876"/>
              <a:gd name="connsiteX17-71" fmla="*/ 73770 w 386799"/>
              <a:gd name="connsiteY17-72" fmla="*/ 1172404 h 1172876"/>
              <a:gd name="connsiteX18-73" fmla="*/ 0 w 386799"/>
              <a:gd name="connsiteY18-74" fmla="*/ 1172786 h 1172876"/>
              <a:gd name="connsiteX19-75" fmla="*/ 0 w 386799"/>
              <a:gd name="connsiteY19-76" fmla="*/ 10635 h 1172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73" y="connsiteY18-74"/>
              </a:cxn>
              <a:cxn ang="0">
                <a:pos x="connsiteX19-75" y="connsiteY19-76"/>
              </a:cxn>
            </a:cxnLst>
            <a:rect l="l" t="t" r="r" b="b"/>
            <a:pathLst>
              <a:path w="386799" h="1172876">
                <a:moveTo>
                  <a:pt x="0" y="10635"/>
                </a:moveTo>
                <a:lnTo>
                  <a:pt x="321" y="0"/>
                </a:lnTo>
                <a:lnTo>
                  <a:pt x="20839" y="10635"/>
                </a:lnTo>
                <a:lnTo>
                  <a:pt x="40640" y="77987"/>
                </a:lnTo>
                <a:cubicBezTo>
                  <a:pt x="50870" y="111669"/>
                  <a:pt x="61022" y="145350"/>
                  <a:pt x="71803" y="178875"/>
                </a:cubicBezTo>
                <a:cubicBezTo>
                  <a:pt x="91792" y="240965"/>
                  <a:pt x="113826" y="302348"/>
                  <a:pt x="139324" y="362392"/>
                </a:cubicBezTo>
                <a:cubicBezTo>
                  <a:pt x="160099" y="411341"/>
                  <a:pt x="182921" y="459345"/>
                  <a:pt x="209678" y="505382"/>
                </a:cubicBezTo>
                <a:cubicBezTo>
                  <a:pt x="236513" y="551497"/>
                  <a:pt x="266574" y="595173"/>
                  <a:pt x="302381" y="634836"/>
                </a:cubicBezTo>
                <a:cubicBezTo>
                  <a:pt x="326619" y="661592"/>
                  <a:pt x="353297" y="685516"/>
                  <a:pt x="382650" y="706449"/>
                </a:cubicBezTo>
                <a:cubicBezTo>
                  <a:pt x="387136" y="709675"/>
                  <a:pt x="387687" y="712429"/>
                  <a:pt x="385720" y="717072"/>
                </a:cubicBezTo>
                <a:cubicBezTo>
                  <a:pt x="370531" y="752958"/>
                  <a:pt x="354714" y="788607"/>
                  <a:pt x="340627" y="824964"/>
                </a:cubicBezTo>
                <a:cubicBezTo>
                  <a:pt x="326777" y="860613"/>
                  <a:pt x="313949" y="896734"/>
                  <a:pt x="302066" y="933091"/>
                </a:cubicBezTo>
                <a:cubicBezTo>
                  <a:pt x="290183" y="969449"/>
                  <a:pt x="279323" y="1006121"/>
                  <a:pt x="269250" y="1043029"/>
                </a:cubicBezTo>
                <a:cubicBezTo>
                  <a:pt x="260200" y="1076474"/>
                  <a:pt x="252803" y="1110471"/>
                  <a:pt x="244697" y="1144231"/>
                </a:cubicBezTo>
                <a:cubicBezTo>
                  <a:pt x="242887" y="1151864"/>
                  <a:pt x="240920" y="1159419"/>
                  <a:pt x="239425" y="1167053"/>
                </a:cubicBezTo>
                <a:cubicBezTo>
                  <a:pt x="238559" y="1171460"/>
                  <a:pt x="236119" y="1172876"/>
                  <a:pt x="232027" y="1172876"/>
                </a:cubicBezTo>
                <a:lnTo>
                  <a:pt x="210701" y="1172876"/>
                </a:lnTo>
                <a:lnTo>
                  <a:pt x="73770" y="1172404"/>
                </a:lnTo>
                <a:lnTo>
                  <a:pt x="0" y="1172786"/>
                </a:lnTo>
                <a:lnTo>
                  <a:pt x="0" y="1063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400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梯形 16"/>
          <p:cNvSpPr/>
          <p:nvPr>
            <p:custDataLst>
              <p:tags r:id="rId20"/>
            </p:custDataLst>
          </p:nvPr>
        </p:nvSpPr>
        <p:spPr>
          <a:xfrm>
            <a:off x="7984024" y="5324974"/>
            <a:ext cx="1925999" cy="1533026"/>
          </a:xfrm>
          <a:prstGeom prst="trapezoid">
            <a:avLst>
              <a:gd name="adj" fmla="val 20185"/>
            </a:avLst>
          </a:prstGeom>
          <a:solidFill>
            <a:schemeClr val="accent1">
              <a:alpha val="4000"/>
            </a:schemeClr>
          </a:soli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矩形: 圆角 17"/>
          <p:cNvSpPr/>
          <p:nvPr>
            <p:custDataLst>
              <p:tags r:id="rId21"/>
            </p:custDataLst>
          </p:nvPr>
        </p:nvSpPr>
        <p:spPr>
          <a:xfrm>
            <a:off x="8186116" y="5171906"/>
            <a:ext cx="1521813" cy="15376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13"/>
            </p:custDataLst>
          </p:nvPr>
        </p:nvSpPr>
        <p:spPr>
          <a:xfrm>
            <a:off x="139378" y="114300"/>
            <a:ext cx="11913244" cy="6629400"/>
          </a:xfrm>
          <a:prstGeom prst="plaque">
            <a:avLst>
              <a:gd name="adj" fmla="val 3161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640080" y="935355"/>
            <a:ext cx="1830070" cy="14414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11" name="图形 41"/>
          <p:cNvSpPr/>
          <p:nvPr userDrawn="1">
            <p:custDataLst>
              <p:tags r:id="rId15"/>
            </p:custDataLst>
          </p:nvPr>
        </p:nvSpPr>
        <p:spPr>
          <a:xfrm>
            <a:off x="7849449" y="5800617"/>
            <a:ext cx="3816350" cy="613916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>
            <a:off x="2917883" y="5845552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>
            <a:off x="0" y="6194136"/>
            <a:ext cx="2724150" cy="663864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2"/>
          <p:cNvSpPr/>
          <p:nvPr>
            <p:custDataLst>
              <p:tags r:id="rId18"/>
            </p:custDataLst>
          </p:nvPr>
        </p:nvSpPr>
        <p:spPr>
          <a:xfrm>
            <a:off x="7849449" y="1671979"/>
            <a:ext cx="2204627" cy="3502533"/>
          </a:xfrm>
          <a:custGeom>
            <a:avLst/>
            <a:gdLst>
              <a:gd name="connsiteX0" fmla="*/ 2192935 w 2204627"/>
              <a:gd name="connsiteY0" fmla="*/ 2187388 h 3502533"/>
              <a:gd name="connsiteX1" fmla="*/ 1966722 w 2204627"/>
              <a:gd name="connsiteY1" fmla="*/ 1985571 h 3502533"/>
              <a:gd name="connsiteX2" fmla="*/ 1705468 w 2204627"/>
              <a:gd name="connsiteY2" fmla="*/ 1620747 h 3502533"/>
              <a:gd name="connsiteX3" fmla="*/ 1507199 w 2204627"/>
              <a:gd name="connsiteY3" fmla="*/ 1217778 h 3502533"/>
              <a:gd name="connsiteX4" fmla="*/ 1316914 w 2204627"/>
              <a:gd name="connsiteY4" fmla="*/ 700594 h 3502533"/>
              <a:gd name="connsiteX5" fmla="*/ 1229090 w 2204627"/>
              <a:gd name="connsiteY5" fmla="*/ 416276 h 3502533"/>
              <a:gd name="connsiteX6" fmla="*/ 1170541 w 2204627"/>
              <a:gd name="connsiteY6" fmla="*/ 217120 h 3502533"/>
              <a:gd name="connsiteX7" fmla="*/ 1170319 w 2204627"/>
              <a:gd name="connsiteY7" fmla="*/ 197825 h 3502533"/>
              <a:gd name="connsiteX8" fmla="*/ 1213122 w 2204627"/>
              <a:gd name="connsiteY8" fmla="*/ 110889 h 3502533"/>
              <a:gd name="connsiteX9" fmla="*/ 1102233 w 2204627"/>
              <a:gd name="connsiteY9" fmla="*/ 0 h 3502533"/>
              <a:gd name="connsiteX10" fmla="*/ 991345 w 2204627"/>
              <a:gd name="connsiteY10" fmla="*/ 110889 h 3502533"/>
              <a:gd name="connsiteX11" fmla="*/ 1027716 w 2204627"/>
              <a:gd name="connsiteY11" fmla="*/ 192503 h 3502533"/>
              <a:gd name="connsiteX12" fmla="*/ 1032595 w 2204627"/>
              <a:gd name="connsiteY12" fmla="*/ 209358 h 3502533"/>
              <a:gd name="connsiteX13" fmla="*/ 992232 w 2204627"/>
              <a:gd name="connsiteY13" fmla="*/ 361719 h 3502533"/>
              <a:gd name="connsiteX14" fmla="*/ 939227 w 2204627"/>
              <a:gd name="connsiteY14" fmla="*/ 528717 h 3502533"/>
              <a:gd name="connsiteX15" fmla="*/ 888883 w 2204627"/>
              <a:gd name="connsiteY15" fmla="*/ 688840 h 3502533"/>
              <a:gd name="connsiteX16" fmla="*/ 749164 w 2204627"/>
              <a:gd name="connsiteY16" fmla="*/ 1077837 h 3502533"/>
              <a:gd name="connsiteX17" fmla="*/ 603678 w 2204627"/>
              <a:gd name="connsiteY17" fmla="*/ 1417378 h 3502533"/>
              <a:gd name="connsiteX18" fmla="*/ 364601 w 2204627"/>
              <a:gd name="connsiteY18" fmla="*/ 1825448 h 3502533"/>
              <a:gd name="connsiteX19" fmla="*/ 38145 w 2204627"/>
              <a:gd name="connsiteY19" fmla="*/ 2166098 h 3502533"/>
              <a:gd name="connsiteX20" fmla="*/ 16854 w 2204627"/>
              <a:gd name="connsiteY20" fmla="*/ 2255696 h 3502533"/>
              <a:gd name="connsiteX21" fmla="*/ 131292 w 2204627"/>
              <a:gd name="connsiteY21" fmla="*/ 2530477 h 3502533"/>
              <a:gd name="connsiteX22" fmla="*/ 247946 w 2204627"/>
              <a:gd name="connsiteY22" fmla="*/ 2864030 h 3502533"/>
              <a:gd name="connsiteX23" fmla="*/ 347968 w 2204627"/>
              <a:gd name="connsiteY23" fmla="*/ 3207119 h 3502533"/>
              <a:gd name="connsiteX24" fmla="*/ 410509 w 2204627"/>
              <a:gd name="connsiteY24" fmla="*/ 3475692 h 3502533"/>
              <a:gd name="connsiteX25" fmla="*/ 445772 w 2204627"/>
              <a:gd name="connsiteY25" fmla="*/ 3502527 h 3502533"/>
              <a:gd name="connsiteX26" fmla="*/ 897311 w 2204627"/>
              <a:gd name="connsiteY26" fmla="*/ 3499200 h 3502533"/>
              <a:gd name="connsiteX27" fmla="*/ 1065197 w 2204627"/>
              <a:gd name="connsiteY27" fmla="*/ 3501861 h 3502533"/>
              <a:gd name="connsiteX28" fmla="*/ 1322458 w 2204627"/>
              <a:gd name="connsiteY28" fmla="*/ 3500531 h 3502533"/>
              <a:gd name="connsiteX29" fmla="*/ 1708351 w 2204627"/>
              <a:gd name="connsiteY29" fmla="*/ 3501861 h 3502533"/>
              <a:gd name="connsiteX30" fmla="*/ 1768453 w 2204627"/>
              <a:gd name="connsiteY30" fmla="*/ 3501861 h 3502533"/>
              <a:gd name="connsiteX31" fmla="*/ 1789300 w 2204627"/>
              <a:gd name="connsiteY31" fmla="*/ 3485450 h 3502533"/>
              <a:gd name="connsiteX32" fmla="*/ 1804159 w 2204627"/>
              <a:gd name="connsiteY32" fmla="*/ 3421135 h 3502533"/>
              <a:gd name="connsiteX33" fmla="*/ 1873354 w 2204627"/>
              <a:gd name="connsiteY33" fmla="*/ 3135929 h 3502533"/>
              <a:gd name="connsiteX34" fmla="*/ 1965835 w 2204627"/>
              <a:gd name="connsiteY34" fmla="*/ 2826106 h 3502533"/>
              <a:gd name="connsiteX35" fmla="*/ 2074506 w 2204627"/>
              <a:gd name="connsiteY35" fmla="*/ 2521384 h 3502533"/>
              <a:gd name="connsiteX36" fmla="*/ 2201584 w 2204627"/>
              <a:gd name="connsiteY36" fmla="*/ 2217328 h 3502533"/>
              <a:gd name="connsiteX37" fmla="*/ 2192935 w 2204627"/>
              <a:gd name="connsiteY37" fmla="*/ 2187388 h 350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4627" h="3502533">
                <a:moveTo>
                  <a:pt x="2192935" y="2187388"/>
                </a:moveTo>
                <a:cubicBezTo>
                  <a:pt x="2110212" y="2128396"/>
                  <a:pt x="2035029" y="2060975"/>
                  <a:pt x="1966722" y="1985571"/>
                </a:cubicBezTo>
                <a:cubicBezTo>
                  <a:pt x="1865813" y="1873795"/>
                  <a:pt x="1781094" y="1750709"/>
                  <a:pt x="1705468" y="1620747"/>
                </a:cubicBezTo>
                <a:cubicBezTo>
                  <a:pt x="1630064" y="1491008"/>
                  <a:pt x="1565748" y="1355724"/>
                  <a:pt x="1507199" y="1217778"/>
                </a:cubicBezTo>
                <a:cubicBezTo>
                  <a:pt x="1435343" y="1048562"/>
                  <a:pt x="1373245" y="875576"/>
                  <a:pt x="1316914" y="700594"/>
                </a:cubicBezTo>
                <a:cubicBezTo>
                  <a:pt x="1286530" y="606117"/>
                  <a:pt x="1257921" y="511196"/>
                  <a:pt x="1229090" y="416276"/>
                </a:cubicBezTo>
                <a:cubicBezTo>
                  <a:pt x="1209130" y="349964"/>
                  <a:pt x="1190723" y="283431"/>
                  <a:pt x="1170541" y="217120"/>
                </a:cubicBezTo>
                <a:cubicBezTo>
                  <a:pt x="1168101" y="209358"/>
                  <a:pt x="1168323" y="203370"/>
                  <a:pt x="1170319" y="197825"/>
                </a:cubicBezTo>
                <a:cubicBezTo>
                  <a:pt x="1196045" y="177422"/>
                  <a:pt x="1213122" y="146373"/>
                  <a:pt x="1213122" y="110889"/>
                </a:cubicBezTo>
                <a:cubicBezTo>
                  <a:pt x="1213122" y="49678"/>
                  <a:pt x="1163444" y="0"/>
                  <a:pt x="1102233" y="0"/>
                </a:cubicBezTo>
                <a:cubicBezTo>
                  <a:pt x="1041023" y="0"/>
                  <a:pt x="991345" y="49678"/>
                  <a:pt x="991345" y="110889"/>
                </a:cubicBezTo>
                <a:cubicBezTo>
                  <a:pt x="991345" y="143268"/>
                  <a:pt x="1005538" y="172321"/>
                  <a:pt x="1027716" y="192503"/>
                </a:cubicBezTo>
                <a:cubicBezTo>
                  <a:pt x="1031265" y="198269"/>
                  <a:pt x="1033704" y="204700"/>
                  <a:pt x="1032595" y="209358"/>
                </a:cubicBezTo>
                <a:cubicBezTo>
                  <a:pt x="1020397" y="260366"/>
                  <a:pt x="1007091" y="311375"/>
                  <a:pt x="992232" y="361719"/>
                </a:cubicBezTo>
                <a:cubicBezTo>
                  <a:pt x="975598" y="417606"/>
                  <a:pt x="956969" y="473051"/>
                  <a:pt x="939227" y="528717"/>
                </a:cubicBezTo>
                <a:cubicBezTo>
                  <a:pt x="922372" y="582165"/>
                  <a:pt x="907291" y="636057"/>
                  <a:pt x="888883" y="688840"/>
                </a:cubicBezTo>
                <a:cubicBezTo>
                  <a:pt x="843419" y="818801"/>
                  <a:pt x="799064" y="949428"/>
                  <a:pt x="749164" y="1077837"/>
                </a:cubicBezTo>
                <a:cubicBezTo>
                  <a:pt x="704586" y="1192496"/>
                  <a:pt x="656017" y="1305824"/>
                  <a:pt x="603678" y="1417378"/>
                </a:cubicBezTo>
                <a:cubicBezTo>
                  <a:pt x="536701" y="1560424"/>
                  <a:pt x="457526" y="1697039"/>
                  <a:pt x="364601" y="1825448"/>
                </a:cubicBezTo>
                <a:cubicBezTo>
                  <a:pt x="271455" y="1954079"/>
                  <a:pt x="166111" y="2070955"/>
                  <a:pt x="38145" y="2166098"/>
                </a:cubicBezTo>
                <a:cubicBezTo>
                  <a:pt x="-9759" y="2201582"/>
                  <a:pt x="-7319" y="2200917"/>
                  <a:pt x="16854" y="2255696"/>
                </a:cubicBezTo>
                <a:cubicBezTo>
                  <a:pt x="56996" y="2346402"/>
                  <a:pt x="96251" y="2437775"/>
                  <a:pt x="131292" y="2530477"/>
                </a:cubicBezTo>
                <a:cubicBezTo>
                  <a:pt x="172986" y="2640701"/>
                  <a:pt x="212019" y="2751811"/>
                  <a:pt x="247946" y="2864030"/>
                </a:cubicBezTo>
                <a:cubicBezTo>
                  <a:pt x="284318" y="2977358"/>
                  <a:pt x="316919" y="3092017"/>
                  <a:pt x="347968" y="3207119"/>
                </a:cubicBezTo>
                <a:cubicBezTo>
                  <a:pt x="371698" y="3295830"/>
                  <a:pt x="391215" y="3385872"/>
                  <a:pt x="410509" y="3475692"/>
                </a:cubicBezTo>
                <a:cubicBezTo>
                  <a:pt x="415388" y="3497869"/>
                  <a:pt x="425147" y="3502748"/>
                  <a:pt x="445772" y="3502527"/>
                </a:cubicBezTo>
                <a:cubicBezTo>
                  <a:pt x="596359" y="3500752"/>
                  <a:pt x="746724" y="3499644"/>
                  <a:pt x="897311" y="3499200"/>
                </a:cubicBezTo>
                <a:cubicBezTo>
                  <a:pt x="953199" y="3499200"/>
                  <a:pt x="1009087" y="3501861"/>
                  <a:pt x="1065197" y="3501861"/>
                </a:cubicBezTo>
                <a:cubicBezTo>
                  <a:pt x="1151024" y="3501861"/>
                  <a:pt x="1236630" y="3500531"/>
                  <a:pt x="1322458" y="3500531"/>
                </a:cubicBezTo>
                <a:cubicBezTo>
                  <a:pt x="1451089" y="3500531"/>
                  <a:pt x="1579720" y="3501418"/>
                  <a:pt x="1708351" y="3501861"/>
                </a:cubicBezTo>
                <a:cubicBezTo>
                  <a:pt x="1728311" y="3501861"/>
                  <a:pt x="1748271" y="3501861"/>
                  <a:pt x="1768453" y="3501861"/>
                </a:cubicBezTo>
                <a:cubicBezTo>
                  <a:pt x="1779985" y="3501861"/>
                  <a:pt x="1786860" y="3497869"/>
                  <a:pt x="1789300" y="3485450"/>
                </a:cubicBezTo>
                <a:cubicBezTo>
                  <a:pt x="1793514" y="3463937"/>
                  <a:pt x="1799058" y="3442647"/>
                  <a:pt x="1804159" y="3421135"/>
                </a:cubicBezTo>
                <a:cubicBezTo>
                  <a:pt x="1827002" y="3325992"/>
                  <a:pt x="1847849" y="3230184"/>
                  <a:pt x="1873354" y="3135929"/>
                </a:cubicBezTo>
                <a:cubicBezTo>
                  <a:pt x="1901741" y="3031916"/>
                  <a:pt x="1932346" y="2928567"/>
                  <a:pt x="1965835" y="2826106"/>
                </a:cubicBezTo>
                <a:cubicBezTo>
                  <a:pt x="1999323" y="2723645"/>
                  <a:pt x="2035473" y="2621850"/>
                  <a:pt x="2074506" y="2521384"/>
                </a:cubicBezTo>
                <a:cubicBezTo>
                  <a:pt x="2114204" y="2418924"/>
                  <a:pt x="2158781" y="2318459"/>
                  <a:pt x="2201584" y="2217328"/>
                </a:cubicBezTo>
                <a:cubicBezTo>
                  <a:pt x="2207129" y="2204243"/>
                  <a:pt x="2205576" y="2196481"/>
                  <a:pt x="2192935" y="21873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211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19"/>
            </p:custDataLst>
          </p:nvPr>
        </p:nvSpPr>
        <p:spPr>
          <a:xfrm>
            <a:off x="8968689" y="1870469"/>
            <a:ext cx="1090068" cy="330536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  <a:gd name="connsiteX0-1" fmla="*/ 0 w 386799"/>
              <a:gd name="connsiteY0-2" fmla="*/ 495 h 1162736"/>
              <a:gd name="connsiteX1-3" fmla="*/ 10883 w 386799"/>
              <a:gd name="connsiteY1-4" fmla="*/ 0 h 1162736"/>
              <a:gd name="connsiteX2-5" fmla="*/ 20839 w 386799"/>
              <a:gd name="connsiteY2-6" fmla="*/ 495 h 1162736"/>
              <a:gd name="connsiteX3-7" fmla="*/ 40640 w 386799"/>
              <a:gd name="connsiteY3-8" fmla="*/ 67847 h 1162736"/>
              <a:gd name="connsiteX4-9" fmla="*/ 71803 w 386799"/>
              <a:gd name="connsiteY4-10" fmla="*/ 168735 h 1162736"/>
              <a:gd name="connsiteX5-11" fmla="*/ 139324 w 386799"/>
              <a:gd name="connsiteY5-12" fmla="*/ 352252 h 1162736"/>
              <a:gd name="connsiteX6-13" fmla="*/ 209678 w 386799"/>
              <a:gd name="connsiteY6-14" fmla="*/ 495242 h 1162736"/>
              <a:gd name="connsiteX7-15" fmla="*/ 302381 w 386799"/>
              <a:gd name="connsiteY7-16" fmla="*/ 624696 h 1162736"/>
              <a:gd name="connsiteX8-17" fmla="*/ 382650 w 386799"/>
              <a:gd name="connsiteY8-18" fmla="*/ 696309 h 1162736"/>
              <a:gd name="connsiteX9-19" fmla="*/ 385720 w 386799"/>
              <a:gd name="connsiteY9-20" fmla="*/ 706932 h 1162736"/>
              <a:gd name="connsiteX10-21" fmla="*/ 340627 w 386799"/>
              <a:gd name="connsiteY10-22" fmla="*/ 814824 h 1162736"/>
              <a:gd name="connsiteX11-23" fmla="*/ 302066 w 386799"/>
              <a:gd name="connsiteY11-24" fmla="*/ 922951 h 1162736"/>
              <a:gd name="connsiteX12-25" fmla="*/ 269250 w 386799"/>
              <a:gd name="connsiteY12-26" fmla="*/ 1032889 h 1162736"/>
              <a:gd name="connsiteX13-27" fmla="*/ 244697 w 386799"/>
              <a:gd name="connsiteY13-28" fmla="*/ 1134091 h 1162736"/>
              <a:gd name="connsiteX14-29" fmla="*/ 239425 w 386799"/>
              <a:gd name="connsiteY14-30" fmla="*/ 1156913 h 1162736"/>
              <a:gd name="connsiteX15-31" fmla="*/ 232027 w 386799"/>
              <a:gd name="connsiteY15-32" fmla="*/ 1162736 h 1162736"/>
              <a:gd name="connsiteX16-33" fmla="*/ 210701 w 386799"/>
              <a:gd name="connsiteY16-34" fmla="*/ 1162736 h 1162736"/>
              <a:gd name="connsiteX17-35" fmla="*/ 73770 w 386799"/>
              <a:gd name="connsiteY17-36" fmla="*/ 1162264 h 1162736"/>
              <a:gd name="connsiteX18" fmla="*/ 0 w 386799"/>
              <a:gd name="connsiteY18" fmla="*/ 1162646 h 1162736"/>
              <a:gd name="connsiteX19" fmla="*/ 0 w 386799"/>
              <a:gd name="connsiteY19" fmla="*/ 495 h 1162736"/>
              <a:gd name="connsiteX0-37" fmla="*/ 0 w 386799"/>
              <a:gd name="connsiteY0-38" fmla="*/ 10635 h 1172876"/>
              <a:gd name="connsiteX1-39" fmla="*/ 321 w 386799"/>
              <a:gd name="connsiteY1-40" fmla="*/ 0 h 1172876"/>
              <a:gd name="connsiteX2-41" fmla="*/ 20839 w 386799"/>
              <a:gd name="connsiteY2-42" fmla="*/ 10635 h 1172876"/>
              <a:gd name="connsiteX3-43" fmla="*/ 40640 w 386799"/>
              <a:gd name="connsiteY3-44" fmla="*/ 77987 h 1172876"/>
              <a:gd name="connsiteX4-45" fmla="*/ 71803 w 386799"/>
              <a:gd name="connsiteY4-46" fmla="*/ 178875 h 1172876"/>
              <a:gd name="connsiteX5-47" fmla="*/ 139324 w 386799"/>
              <a:gd name="connsiteY5-48" fmla="*/ 362392 h 1172876"/>
              <a:gd name="connsiteX6-49" fmla="*/ 209678 w 386799"/>
              <a:gd name="connsiteY6-50" fmla="*/ 505382 h 1172876"/>
              <a:gd name="connsiteX7-51" fmla="*/ 302381 w 386799"/>
              <a:gd name="connsiteY7-52" fmla="*/ 634836 h 1172876"/>
              <a:gd name="connsiteX8-53" fmla="*/ 382650 w 386799"/>
              <a:gd name="connsiteY8-54" fmla="*/ 706449 h 1172876"/>
              <a:gd name="connsiteX9-55" fmla="*/ 385720 w 386799"/>
              <a:gd name="connsiteY9-56" fmla="*/ 717072 h 1172876"/>
              <a:gd name="connsiteX10-57" fmla="*/ 340627 w 386799"/>
              <a:gd name="connsiteY10-58" fmla="*/ 824964 h 1172876"/>
              <a:gd name="connsiteX11-59" fmla="*/ 302066 w 386799"/>
              <a:gd name="connsiteY11-60" fmla="*/ 933091 h 1172876"/>
              <a:gd name="connsiteX12-61" fmla="*/ 269250 w 386799"/>
              <a:gd name="connsiteY12-62" fmla="*/ 1043029 h 1172876"/>
              <a:gd name="connsiteX13-63" fmla="*/ 244697 w 386799"/>
              <a:gd name="connsiteY13-64" fmla="*/ 1144231 h 1172876"/>
              <a:gd name="connsiteX14-65" fmla="*/ 239425 w 386799"/>
              <a:gd name="connsiteY14-66" fmla="*/ 1167053 h 1172876"/>
              <a:gd name="connsiteX15-67" fmla="*/ 232027 w 386799"/>
              <a:gd name="connsiteY15-68" fmla="*/ 1172876 h 1172876"/>
              <a:gd name="connsiteX16-69" fmla="*/ 210701 w 386799"/>
              <a:gd name="connsiteY16-70" fmla="*/ 1172876 h 1172876"/>
              <a:gd name="connsiteX17-71" fmla="*/ 73770 w 386799"/>
              <a:gd name="connsiteY17-72" fmla="*/ 1172404 h 1172876"/>
              <a:gd name="connsiteX18-73" fmla="*/ 0 w 386799"/>
              <a:gd name="connsiteY18-74" fmla="*/ 1172786 h 1172876"/>
              <a:gd name="connsiteX19-75" fmla="*/ 0 w 386799"/>
              <a:gd name="connsiteY19-76" fmla="*/ 10635 h 1172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73" y="connsiteY18-74"/>
              </a:cxn>
              <a:cxn ang="0">
                <a:pos x="connsiteX19-75" y="connsiteY19-76"/>
              </a:cxn>
            </a:cxnLst>
            <a:rect l="l" t="t" r="r" b="b"/>
            <a:pathLst>
              <a:path w="386799" h="1172876">
                <a:moveTo>
                  <a:pt x="0" y="10635"/>
                </a:moveTo>
                <a:lnTo>
                  <a:pt x="321" y="0"/>
                </a:lnTo>
                <a:lnTo>
                  <a:pt x="20839" y="10635"/>
                </a:lnTo>
                <a:lnTo>
                  <a:pt x="40640" y="77987"/>
                </a:lnTo>
                <a:cubicBezTo>
                  <a:pt x="50870" y="111669"/>
                  <a:pt x="61022" y="145350"/>
                  <a:pt x="71803" y="178875"/>
                </a:cubicBezTo>
                <a:cubicBezTo>
                  <a:pt x="91792" y="240965"/>
                  <a:pt x="113826" y="302348"/>
                  <a:pt x="139324" y="362392"/>
                </a:cubicBezTo>
                <a:cubicBezTo>
                  <a:pt x="160099" y="411341"/>
                  <a:pt x="182921" y="459345"/>
                  <a:pt x="209678" y="505382"/>
                </a:cubicBezTo>
                <a:cubicBezTo>
                  <a:pt x="236513" y="551497"/>
                  <a:pt x="266574" y="595173"/>
                  <a:pt x="302381" y="634836"/>
                </a:cubicBezTo>
                <a:cubicBezTo>
                  <a:pt x="326619" y="661592"/>
                  <a:pt x="353297" y="685516"/>
                  <a:pt x="382650" y="706449"/>
                </a:cubicBezTo>
                <a:cubicBezTo>
                  <a:pt x="387136" y="709675"/>
                  <a:pt x="387687" y="712429"/>
                  <a:pt x="385720" y="717072"/>
                </a:cubicBezTo>
                <a:cubicBezTo>
                  <a:pt x="370531" y="752958"/>
                  <a:pt x="354714" y="788607"/>
                  <a:pt x="340627" y="824964"/>
                </a:cubicBezTo>
                <a:cubicBezTo>
                  <a:pt x="326777" y="860613"/>
                  <a:pt x="313949" y="896734"/>
                  <a:pt x="302066" y="933091"/>
                </a:cubicBezTo>
                <a:cubicBezTo>
                  <a:pt x="290183" y="969449"/>
                  <a:pt x="279323" y="1006121"/>
                  <a:pt x="269250" y="1043029"/>
                </a:cubicBezTo>
                <a:cubicBezTo>
                  <a:pt x="260200" y="1076474"/>
                  <a:pt x="252803" y="1110471"/>
                  <a:pt x="244697" y="1144231"/>
                </a:cubicBezTo>
                <a:cubicBezTo>
                  <a:pt x="242887" y="1151864"/>
                  <a:pt x="240920" y="1159419"/>
                  <a:pt x="239425" y="1167053"/>
                </a:cubicBezTo>
                <a:cubicBezTo>
                  <a:pt x="238559" y="1171460"/>
                  <a:pt x="236119" y="1172876"/>
                  <a:pt x="232027" y="1172876"/>
                </a:cubicBezTo>
                <a:lnTo>
                  <a:pt x="210701" y="1172876"/>
                </a:lnTo>
                <a:lnTo>
                  <a:pt x="73770" y="1172404"/>
                </a:lnTo>
                <a:lnTo>
                  <a:pt x="0" y="1172786"/>
                </a:lnTo>
                <a:lnTo>
                  <a:pt x="0" y="1063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400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梯形 16"/>
          <p:cNvSpPr/>
          <p:nvPr>
            <p:custDataLst>
              <p:tags r:id="rId20"/>
            </p:custDataLst>
          </p:nvPr>
        </p:nvSpPr>
        <p:spPr>
          <a:xfrm>
            <a:off x="7984024" y="5324974"/>
            <a:ext cx="1925999" cy="1533026"/>
          </a:xfrm>
          <a:prstGeom prst="trapezoid">
            <a:avLst>
              <a:gd name="adj" fmla="val 20185"/>
            </a:avLst>
          </a:prstGeom>
          <a:solidFill>
            <a:schemeClr val="accent1">
              <a:alpha val="4000"/>
            </a:schemeClr>
          </a:soli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矩形: 圆角 17"/>
          <p:cNvSpPr/>
          <p:nvPr>
            <p:custDataLst>
              <p:tags r:id="rId21"/>
            </p:custDataLst>
          </p:nvPr>
        </p:nvSpPr>
        <p:spPr>
          <a:xfrm>
            <a:off x="8186116" y="5171906"/>
            <a:ext cx="1521813" cy="15376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13"/>
            </p:custDataLst>
          </p:nvPr>
        </p:nvSpPr>
        <p:spPr>
          <a:xfrm>
            <a:off x="139378" y="114300"/>
            <a:ext cx="11913244" cy="6629400"/>
          </a:xfrm>
          <a:prstGeom prst="plaque">
            <a:avLst>
              <a:gd name="adj" fmla="val 3161"/>
            </a:avLst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bg2">
                    <a:lumMod val="90000"/>
                    <a:alpha val="5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640080" y="935355"/>
            <a:ext cx="1830070" cy="144145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11" name="图形 41"/>
          <p:cNvSpPr/>
          <p:nvPr userDrawn="1">
            <p:custDataLst>
              <p:tags r:id="rId15"/>
            </p:custDataLst>
          </p:nvPr>
        </p:nvSpPr>
        <p:spPr>
          <a:xfrm>
            <a:off x="7849449" y="5800617"/>
            <a:ext cx="3816350" cy="613916"/>
          </a:xfrm>
          <a:custGeom>
            <a:avLst/>
            <a:gdLst>
              <a:gd name="connsiteX0" fmla="*/ 0 w 3680936"/>
              <a:gd name="connsiteY0" fmla="*/ 592133 h 592133"/>
              <a:gd name="connsiteX1" fmla="*/ 3680936 w 3680936"/>
              <a:gd name="connsiteY1" fmla="*/ 592133 h 592133"/>
              <a:gd name="connsiteX2" fmla="*/ 2727008 w 3680936"/>
              <a:gd name="connsiteY2" fmla="*/ 250 h 592133"/>
              <a:gd name="connsiteX3" fmla="*/ 1919859 w 3680936"/>
              <a:gd name="connsiteY3" fmla="*/ 357342 h 592133"/>
              <a:gd name="connsiteX4" fmla="*/ 1594866 w 3680936"/>
              <a:gd name="connsiteY4" fmla="*/ 337816 h 592133"/>
              <a:gd name="connsiteX5" fmla="*/ 689801 w 3680936"/>
              <a:gd name="connsiteY5" fmla="*/ 425827 h 592133"/>
              <a:gd name="connsiteX6" fmla="*/ 0 w 3680936"/>
              <a:gd name="connsiteY6" fmla="*/ 592133 h 5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936" h="592133">
                <a:moveTo>
                  <a:pt x="0" y="592133"/>
                </a:moveTo>
                <a:lnTo>
                  <a:pt x="3680936" y="592133"/>
                </a:lnTo>
                <a:cubicBezTo>
                  <a:pt x="3680936" y="592133"/>
                  <a:pt x="3120866" y="9965"/>
                  <a:pt x="2727008" y="250"/>
                </a:cubicBezTo>
                <a:cubicBezTo>
                  <a:pt x="2333149" y="-9466"/>
                  <a:pt x="2037207" y="266855"/>
                  <a:pt x="1919859" y="357342"/>
                </a:cubicBezTo>
                <a:cubicBezTo>
                  <a:pt x="1846517" y="411158"/>
                  <a:pt x="1802797" y="452783"/>
                  <a:pt x="1594866" y="337816"/>
                </a:cubicBezTo>
                <a:cubicBezTo>
                  <a:pt x="1386935" y="222849"/>
                  <a:pt x="1132523" y="235041"/>
                  <a:pt x="689801" y="425827"/>
                </a:cubicBezTo>
                <a:cubicBezTo>
                  <a:pt x="342424" y="570131"/>
                  <a:pt x="0" y="592133"/>
                  <a:pt x="0" y="59213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>
            <a:off x="2917883" y="5845552"/>
            <a:ext cx="4163538" cy="568981"/>
          </a:xfrm>
          <a:custGeom>
            <a:avLst/>
            <a:gdLst>
              <a:gd name="connsiteX0" fmla="*/ 0 w 4068096"/>
              <a:gd name="connsiteY0" fmla="*/ 462855 h 462855"/>
              <a:gd name="connsiteX1" fmla="*/ 4068097 w 4068096"/>
              <a:gd name="connsiteY1" fmla="*/ 462855 h 462855"/>
              <a:gd name="connsiteX2" fmla="*/ 3322562 w 4068096"/>
              <a:gd name="connsiteY2" fmla="*/ 199 h 462855"/>
              <a:gd name="connsiteX3" fmla="*/ 2691742 w 4068096"/>
              <a:gd name="connsiteY3" fmla="*/ 279282 h 462855"/>
              <a:gd name="connsiteX4" fmla="*/ 2301741 w 4068096"/>
              <a:gd name="connsiteY4" fmla="*/ 267817 h 462855"/>
              <a:gd name="connsiteX5" fmla="*/ 1850549 w 4068096"/>
              <a:gd name="connsiteY5" fmla="*/ 329009 h 462855"/>
              <a:gd name="connsiteX6" fmla="*/ 1246454 w 4068096"/>
              <a:gd name="connsiteY6" fmla="*/ 264021 h 462855"/>
              <a:gd name="connsiteX7" fmla="*/ 539108 w 4068096"/>
              <a:gd name="connsiteY7" fmla="*/ 332806 h 462855"/>
              <a:gd name="connsiteX8" fmla="*/ 0 w 4068096"/>
              <a:gd name="connsiteY8" fmla="*/ 462781 h 46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096" h="462855">
                <a:moveTo>
                  <a:pt x="0" y="462855"/>
                </a:moveTo>
                <a:lnTo>
                  <a:pt x="4068097" y="462855"/>
                </a:lnTo>
                <a:cubicBezTo>
                  <a:pt x="4068097" y="462855"/>
                  <a:pt x="3630305" y="7867"/>
                  <a:pt x="3322562" y="199"/>
                </a:cubicBezTo>
                <a:cubicBezTo>
                  <a:pt x="3014820" y="-7468"/>
                  <a:pt x="2783454" y="208562"/>
                  <a:pt x="2691742" y="279282"/>
                </a:cubicBezTo>
                <a:cubicBezTo>
                  <a:pt x="2634422" y="321341"/>
                  <a:pt x="2609558" y="357669"/>
                  <a:pt x="2301741" y="267817"/>
                </a:cubicBezTo>
                <a:cubicBezTo>
                  <a:pt x="2133205" y="216527"/>
                  <a:pt x="1960202" y="263351"/>
                  <a:pt x="1850549" y="329009"/>
                </a:cubicBezTo>
                <a:cubicBezTo>
                  <a:pt x="1753477" y="387148"/>
                  <a:pt x="1408961" y="353872"/>
                  <a:pt x="1246454" y="264021"/>
                </a:cubicBezTo>
                <a:cubicBezTo>
                  <a:pt x="1083947" y="174170"/>
                  <a:pt x="885113" y="183698"/>
                  <a:pt x="539108" y="332806"/>
                </a:cubicBezTo>
                <a:cubicBezTo>
                  <a:pt x="267618" y="445585"/>
                  <a:pt x="0" y="462781"/>
                  <a:pt x="0" y="462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>
            <a:off x="0" y="6194136"/>
            <a:ext cx="2724150" cy="663864"/>
          </a:xfrm>
          <a:custGeom>
            <a:avLst/>
            <a:gdLst>
              <a:gd name="connsiteX0" fmla="*/ 0 w 2753752"/>
              <a:gd name="connsiteY0" fmla="*/ 671079 h 671078"/>
              <a:gd name="connsiteX1" fmla="*/ 2753752 w 2753752"/>
              <a:gd name="connsiteY1" fmla="*/ 671079 h 671078"/>
              <a:gd name="connsiteX2" fmla="*/ 2325563 w 2753752"/>
              <a:gd name="connsiteY2" fmla="*/ 558299 h 671078"/>
              <a:gd name="connsiteX3" fmla="*/ 1920301 w 2753752"/>
              <a:gd name="connsiteY3" fmla="*/ 451252 h 671078"/>
              <a:gd name="connsiteX4" fmla="*/ 1087744 w 2753752"/>
              <a:gd name="connsiteY4" fmla="*/ 60 h 671078"/>
              <a:gd name="connsiteX5" fmla="*/ 0 w 2753752"/>
              <a:gd name="connsiteY5" fmla="*/ 671079 h 6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752" h="671078">
                <a:moveTo>
                  <a:pt x="0" y="671079"/>
                </a:moveTo>
                <a:lnTo>
                  <a:pt x="2753752" y="671079"/>
                </a:lnTo>
                <a:cubicBezTo>
                  <a:pt x="2753752" y="671079"/>
                  <a:pt x="2436407" y="610855"/>
                  <a:pt x="2325563" y="558299"/>
                </a:cubicBezTo>
                <a:cubicBezTo>
                  <a:pt x="2214719" y="505743"/>
                  <a:pt x="2075140" y="432120"/>
                  <a:pt x="1920301" y="451252"/>
                </a:cubicBezTo>
                <a:cubicBezTo>
                  <a:pt x="1797398" y="466438"/>
                  <a:pt x="1435685" y="5866"/>
                  <a:pt x="1087744" y="60"/>
                </a:cubicBezTo>
                <a:cubicBezTo>
                  <a:pt x="739803" y="-5672"/>
                  <a:pt x="250422" y="402492"/>
                  <a:pt x="0" y="67107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图形 2"/>
          <p:cNvSpPr/>
          <p:nvPr>
            <p:custDataLst>
              <p:tags r:id="rId18"/>
            </p:custDataLst>
          </p:nvPr>
        </p:nvSpPr>
        <p:spPr>
          <a:xfrm>
            <a:off x="7849449" y="1671979"/>
            <a:ext cx="2204627" cy="3502533"/>
          </a:xfrm>
          <a:custGeom>
            <a:avLst/>
            <a:gdLst>
              <a:gd name="connsiteX0" fmla="*/ 2192935 w 2204627"/>
              <a:gd name="connsiteY0" fmla="*/ 2187388 h 3502533"/>
              <a:gd name="connsiteX1" fmla="*/ 1966722 w 2204627"/>
              <a:gd name="connsiteY1" fmla="*/ 1985571 h 3502533"/>
              <a:gd name="connsiteX2" fmla="*/ 1705468 w 2204627"/>
              <a:gd name="connsiteY2" fmla="*/ 1620747 h 3502533"/>
              <a:gd name="connsiteX3" fmla="*/ 1507199 w 2204627"/>
              <a:gd name="connsiteY3" fmla="*/ 1217778 h 3502533"/>
              <a:gd name="connsiteX4" fmla="*/ 1316914 w 2204627"/>
              <a:gd name="connsiteY4" fmla="*/ 700594 h 3502533"/>
              <a:gd name="connsiteX5" fmla="*/ 1229090 w 2204627"/>
              <a:gd name="connsiteY5" fmla="*/ 416276 h 3502533"/>
              <a:gd name="connsiteX6" fmla="*/ 1170541 w 2204627"/>
              <a:gd name="connsiteY6" fmla="*/ 217120 h 3502533"/>
              <a:gd name="connsiteX7" fmla="*/ 1170319 w 2204627"/>
              <a:gd name="connsiteY7" fmla="*/ 197825 h 3502533"/>
              <a:gd name="connsiteX8" fmla="*/ 1213122 w 2204627"/>
              <a:gd name="connsiteY8" fmla="*/ 110889 h 3502533"/>
              <a:gd name="connsiteX9" fmla="*/ 1102233 w 2204627"/>
              <a:gd name="connsiteY9" fmla="*/ 0 h 3502533"/>
              <a:gd name="connsiteX10" fmla="*/ 991345 w 2204627"/>
              <a:gd name="connsiteY10" fmla="*/ 110889 h 3502533"/>
              <a:gd name="connsiteX11" fmla="*/ 1027716 w 2204627"/>
              <a:gd name="connsiteY11" fmla="*/ 192503 h 3502533"/>
              <a:gd name="connsiteX12" fmla="*/ 1032595 w 2204627"/>
              <a:gd name="connsiteY12" fmla="*/ 209358 h 3502533"/>
              <a:gd name="connsiteX13" fmla="*/ 992232 w 2204627"/>
              <a:gd name="connsiteY13" fmla="*/ 361719 h 3502533"/>
              <a:gd name="connsiteX14" fmla="*/ 939227 w 2204627"/>
              <a:gd name="connsiteY14" fmla="*/ 528717 h 3502533"/>
              <a:gd name="connsiteX15" fmla="*/ 888883 w 2204627"/>
              <a:gd name="connsiteY15" fmla="*/ 688840 h 3502533"/>
              <a:gd name="connsiteX16" fmla="*/ 749164 w 2204627"/>
              <a:gd name="connsiteY16" fmla="*/ 1077837 h 3502533"/>
              <a:gd name="connsiteX17" fmla="*/ 603678 w 2204627"/>
              <a:gd name="connsiteY17" fmla="*/ 1417378 h 3502533"/>
              <a:gd name="connsiteX18" fmla="*/ 364601 w 2204627"/>
              <a:gd name="connsiteY18" fmla="*/ 1825448 h 3502533"/>
              <a:gd name="connsiteX19" fmla="*/ 38145 w 2204627"/>
              <a:gd name="connsiteY19" fmla="*/ 2166098 h 3502533"/>
              <a:gd name="connsiteX20" fmla="*/ 16854 w 2204627"/>
              <a:gd name="connsiteY20" fmla="*/ 2255696 h 3502533"/>
              <a:gd name="connsiteX21" fmla="*/ 131292 w 2204627"/>
              <a:gd name="connsiteY21" fmla="*/ 2530477 h 3502533"/>
              <a:gd name="connsiteX22" fmla="*/ 247946 w 2204627"/>
              <a:gd name="connsiteY22" fmla="*/ 2864030 h 3502533"/>
              <a:gd name="connsiteX23" fmla="*/ 347968 w 2204627"/>
              <a:gd name="connsiteY23" fmla="*/ 3207119 h 3502533"/>
              <a:gd name="connsiteX24" fmla="*/ 410509 w 2204627"/>
              <a:gd name="connsiteY24" fmla="*/ 3475692 h 3502533"/>
              <a:gd name="connsiteX25" fmla="*/ 445772 w 2204627"/>
              <a:gd name="connsiteY25" fmla="*/ 3502527 h 3502533"/>
              <a:gd name="connsiteX26" fmla="*/ 897311 w 2204627"/>
              <a:gd name="connsiteY26" fmla="*/ 3499200 h 3502533"/>
              <a:gd name="connsiteX27" fmla="*/ 1065197 w 2204627"/>
              <a:gd name="connsiteY27" fmla="*/ 3501861 h 3502533"/>
              <a:gd name="connsiteX28" fmla="*/ 1322458 w 2204627"/>
              <a:gd name="connsiteY28" fmla="*/ 3500531 h 3502533"/>
              <a:gd name="connsiteX29" fmla="*/ 1708351 w 2204627"/>
              <a:gd name="connsiteY29" fmla="*/ 3501861 h 3502533"/>
              <a:gd name="connsiteX30" fmla="*/ 1768453 w 2204627"/>
              <a:gd name="connsiteY30" fmla="*/ 3501861 h 3502533"/>
              <a:gd name="connsiteX31" fmla="*/ 1789300 w 2204627"/>
              <a:gd name="connsiteY31" fmla="*/ 3485450 h 3502533"/>
              <a:gd name="connsiteX32" fmla="*/ 1804159 w 2204627"/>
              <a:gd name="connsiteY32" fmla="*/ 3421135 h 3502533"/>
              <a:gd name="connsiteX33" fmla="*/ 1873354 w 2204627"/>
              <a:gd name="connsiteY33" fmla="*/ 3135929 h 3502533"/>
              <a:gd name="connsiteX34" fmla="*/ 1965835 w 2204627"/>
              <a:gd name="connsiteY34" fmla="*/ 2826106 h 3502533"/>
              <a:gd name="connsiteX35" fmla="*/ 2074506 w 2204627"/>
              <a:gd name="connsiteY35" fmla="*/ 2521384 h 3502533"/>
              <a:gd name="connsiteX36" fmla="*/ 2201584 w 2204627"/>
              <a:gd name="connsiteY36" fmla="*/ 2217328 h 3502533"/>
              <a:gd name="connsiteX37" fmla="*/ 2192935 w 2204627"/>
              <a:gd name="connsiteY37" fmla="*/ 2187388 h 350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4627" h="3502533">
                <a:moveTo>
                  <a:pt x="2192935" y="2187388"/>
                </a:moveTo>
                <a:cubicBezTo>
                  <a:pt x="2110212" y="2128396"/>
                  <a:pt x="2035029" y="2060975"/>
                  <a:pt x="1966722" y="1985571"/>
                </a:cubicBezTo>
                <a:cubicBezTo>
                  <a:pt x="1865813" y="1873795"/>
                  <a:pt x="1781094" y="1750709"/>
                  <a:pt x="1705468" y="1620747"/>
                </a:cubicBezTo>
                <a:cubicBezTo>
                  <a:pt x="1630064" y="1491008"/>
                  <a:pt x="1565748" y="1355724"/>
                  <a:pt x="1507199" y="1217778"/>
                </a:cubicBezTo>
                <a:cubicBezTo>
                  <a:pt x="1435343" y="1048562"/>
                  <a:pt x="1373245" y="875576"/>
                  <a:pt x="1316914" y="700594"/>
                </a:cubicBezTo>
                <a:cubicBezTo>
                  <a:pt x="1286530" y="606117"/>
                  <a:pt x="1257921" y="511196"/>
                  <a:pt x="1229090" y="416276"/>
                </a:cubicBezTo>
                <a:cubicBezTo>
                  <a:pt x="1209130" y="349964"/>
                  <a:pt x="1190723" y="283431"/>
                  <a:pt x="1170541" y="217120"/>
                </a:cubicBezTo>
                <a:cubicBezTo>
                  <a:pt x="1168101" y="209358"/>
                  <a:pt x="1168323" y="203370"/>
                  <a:pt x="1170319" y="197825"/>
                </a:cubicBezTo>
                <a:cubicBezTo>
                  <a:pt x="1196045" y="177422"/>
                  <a:pt x="1213122" y="146373"/>
                  <a:pt x="1213122" y="110889"/>
                </a:cubicBezTo>
                <a:cubicBezTo>
                  <a:pt x="1213122" y="49678"/>
                  <a:pt x="1163444" y="0"/>
                  <a:pt x="1102233" y="0"/>
                </a:cubicBezTo>
                <a:cubicBezTo>
                  <a:pt x="1041023" y="0"/>
                  <a:pt x="991345" y="49678"/>
                  <a:pt x="991345" y="110889"/>
                </a:cubicBezTo>
                <a:cubicBezTo>
                  <a:pt x="991345" y="143268"/>
                  <a:pt x="1005538" y="172321"/>
                  <a:pt x="1027716" y="192503"/>
                </a:cubicBezTo>
                <a:cubicBezTo>
                  <a:pt x="1031265" y="198269"/>
                  <a:pt x="1033704" y="204700"/>
                  <a:pt x="1032595" y="209358"/>
                </a:cubicBezTo>
                <a:cubicBezTo>
                  <a:pt x="1020397" y="260366"/>
                  <a:pt x="1007091" y="311375"/>
                  <a:pt x="992232" y="361719"/>
                </a:cubicBezTo>
                <a:cubicBezTo>
                  <a:pt x="975598" y="417606"/>
                  <a:pt x="956969" y="473051"/>
                  <a:pt x="939227" y="528717"/>
                </a:cubicBezTo>
                <a:cubicBezTo>
                  <a:pt x="922372" y="582165"/>
                  <a:pt x="907291" y="636057"/>
                  <a:pt x="888883" y="688840"/>
                </a:cubicBezTo>
                <a:cubicBezTo>
                  <a:pt x="843419" y="818801"/>
                  <a:pt x="799064" y="949428"/>
                  <a:pt x="749164" y="1077837"/>
                </a:cubicBezTo>
                <a:cubicBezTo>
                  <a:pt x="704586" y="1192496"/>
                  <a:pt x="656017" y="1305824"/>
                  <a:pt x="603678" y="1417378"/>
                </a:cubicBezTo>
                <a:cubicBezTo>
                  <a:pt x="536701" y="1560424"/>
                  <a:pt x="457526" y="1697039"/>
                  <a:pt x="364601" y="1825448"/>
                </a:cubicBezTo>
                <a:cubicBezTo>
                  <a:pt x="271455" y="1954079"/>
                  <a:pt x="166111" y="2070955"/>
                  <a:pt x="38145" y="2166098"/>
                </a:cubicBezTo>
                <a:cubicBezTo>
                  <a:pt x="-9759" y="2201582"/>
                  <a:pt x="-7319" y="2200917"/>
                  <a:pt x="16854" y="2255696"/>
                </a:cubicBezTo>
                <a:cubicBezTo>
                  <a:pt x="56996" y="2346402"/>
                  <a:pt x="96251" y="2437775"/>
                  <a:pt x="131292" y="2530477"/>
                </a:cubicBezTo>
                <a:cubicBezTo>
                  <a:pt x="172986" y="2640701"/>
                  <a:pt x="212019" y="2751811"/>
                  <a:pt x="247946" y="2864030"/>
                </a:cubicBezTo>
                <a:cubicBezTo>
                  <a:pt x="284318" y="2977358"/>
                  <a:pt x="316919" y="3092017"/>
                  <a:pt x="347968" y="3207119"/>
                </a:cubicBezTo>
                <a:cubicBezTo>
                  <a:pt x="371698" y="3295830"/>
                  <a:pt x="391215" y="3385872"/>
                  <a:pt x="410509" y="3475692"/>
                </a:cubicBezTo>
                <a:cubicBezTo>
                  <a:pt x="415388" y="3497869"/>
                  <a:pt x="425147" y="3502748"/>
                  <a:pt x="445772" y="3502527"/>
                </a:cubicBezTo>
                <a:cubicBezTo>
                  <a:pt x="596359" y="3500752"/>
                  <a:pt x="746724" y="3499644"/>
                  <a:pt x="897311" y="3499200"/>
                </a:cubicBezTo>
                <a:cubicBezTo>
                  <a:pt x="953199" y="3499200"/>
                  <a:pt x="1009087" y="3501861"/>
                  <a:pt x="1065197" y="3501861"/>
                </a:cubicBezTo>
                <a:cubicBezTo>
                  <a:pt x="1151024" y="3501861"/>
                  <a:pt x="1236630" y="3500531"/>
                  <a:pt x="1322458" y="3500531"/>
                </a:cubicBezTo>
                <a:cubicBezTo>
                  <a:pt x="1451089" y="3500531"/>
                  <a:pt x="1579720" y="3501418"/>
                  <a:pt x="1708351" y="3501861"/>
                </a:cubicBezTo>
                <a:cubicBezTo>
                  <a:pt x="1728311" y="3501861"/>
                  <a:pt x="1748271" y="3501861"/>
                  <a:pt x="1768453" y="3501861"/>
                </a:cubicBezTo>
                <a:cubicBezTo>
                  <a:pt x="1779985" y="3501861"/>
                  <a:pt x="1786860" y="3497869"/>
                  <a:pt x="1789300" y="3485450"/>
                </a:cubicBezTo>
                <a:cubicBezTo>
                  <a:pt x="1793514" y="3463937"/>
                  <a:pt x="1799058" y="3442647"/>
                  <a:pt x="1804159" y="3421135"/>
                </a:cubicBezTo>
                <a:cubicBezTo>
                  <a:pt x="1827002" y="3325992"/>
                  <a:pt x="1847849" y="3230184"/>
                  <a:pt x="1873354" y="3135929"/>
                </a:cubicBezTo>
                <a:cubicBezTo>
                  <a:pt x="1901741" y="3031916"/>
                  <a:pt x="1932346" y="2928567"/>
                  <a:pt x="1965835" y="2826106"/>
                </a:cubicBezTo>
                <a:cubicBezTo>
                  <a:pt x="1999323" y="2723645"/>
                  <a:pt x="2035473" y="2621850"/>
                  <a:pt x="2074506" y="2521384"/>
                </a:cubicBezTo>
                <a:cubicBezTo>
                  <a:pt x="2114204" y="2418924"/>
                  <a:pt x="2158781" y="2318459"/>
                  <a:pt x="2201584" y="2217328"/>
                </a:cubicBezTo>
                <a:cubicBezTo>
                  <a:pt x="2207129" y="2204243"/>
                  <a:pt x="2205576" y="2196481"/>
                  <a:pt x="2192935" y="21873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211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19"/>
            </p:custDataLst>
          </p:nvPr>
        </p:nvSpPr>
        <p:spPr>
          <a:xfrm>
            <a:off x="8968689" y="1870469"/>
            <a:ext cx="1090068" cy="3305367"/>
          </a:xfrm>
          <a:custGeom>
            <a:avLst/>
            <a:gdLst>
              <a:gd name="connsiteX0" fmla="*/ 0 w 386799"/>
              <a:gd name="connsiteY0" fmla="*/ 0 h 1162241"/>
              <a:gd name="connsiteX1" fmla="*/ 20839 w 386799"/>
              <a:gd name="connsiteY1" fmla="*/ 0 h 1162241"/>
              <a:gd name="connsiteX2" fmla="*/ 40640 w 386799"/>
              <a:gd name="connsiteY2" fmla="*/ 67352 h 1162241"/>
              <a:gd name="connsiteX3" fmla="*/ 71803 w 386799"/>
              <a:gd name="connsiteY3" fmla="*/ 168240 h 1162241"/>
              <a:gd name="connsiteX4" fmla="*/ 139324 w 386799"/>
              <a:gd name="connsiteY4" fmla="*/ 351757 h 1162241"/>
              <a:gd name="connsiteX5" fmla="*/ 209678 w 386799"/>
              <a:gd name="connsiteY5" fmla="*/ 494747 h 1162241"/>
              <a:gd name="connsiteX6" fmla="*/ 302381 w 386799"/>
              <a:gd name="connsiteY6" fmla="*/ 624201 h 1162241"/>
              <a:gd name="connsiteX7" fmla="*/ 382650 w 386799"/>
              <a:gd name="connsiteY7" fmla="*/ 695814 h 1162241"/>
              <a:gd name="connsiteX8" fmla="*/ 385720 w 386799"/>
              <a:gd name="connsiteY8" fmla="*/ 706437 h 1162241"/>
              <a:gd name="connsiteX9" fmla="*/ 340627 w 386799"/>
              <a:gd name="connsiteY9" fmla="*/ 814329 h 1162241"/>
              <a:gd name="connsiteX10" fmla="*/ 302066 w 386799"/>
              <a:gd name="connsiteY10" fmla="*/ 922456 h 1162241"/>
              <a:gd name="connsiteX11" fmla="*/ 269250 w 386799"/>
              <a:gd name="connsiteY11" fmla="*/ 1032394 h 1162241"/>
              <a:gd name="connsiteX12" fmla="*/ 244697 w 386799"/>
              <a:gd name="connsiteY12" fmla="*/ 1133596 h 1162241"/>
              <a:gd name="connsiteX13" fmla="*/ 239425 w 386799"/>
              <a:gd name="connsiteY13" fmla="*/ 1156418 h 1162241"/>
              <a:gd name="connsiteX14" fmla="*/ 232027 w 386799"/>
              <a:gd name="connsiteY14" fmla="*/ 1162241 h 1162241"/>
              <a:gd name="connsiteX15" fmla="*/ 210701 w 386799"/>
              <a:gd name="connsiteY15" fmla="*/ 1162241 h 1162241"/>
              <a:gd name="connsiteX16" fmla="*/ 73770 w 386799"/>
              <a:gd name="connsiteY16" fmla="*/ 1161769 h 1162241"/>
              <a:gd name="connsiteX17" fmla="*/ 0 w 386799"/>
              <a:gd name="connsiteY17" fmla="*/ 1162151 h 1162241"/>
              <a:gd name="connsiteX0-1" fmla="*/ 0 w 386799"/>
              <a:gd name="connsiteY0-2" fmla="*/ 495 h 1162736"/>
              <a:gd name="connsiteX1-3" fmla="*/ 10883 w 386799"/>
              <a:gd name="connsiteY1-4" fmla="*/ 0 h 1162736"/>
              <a:gd name="connsiteX2-5" fmla="*/ 20839 w 386799"/>
              <a:gd name="connsiteY2-6" fmla="*/ 495 h 1162736"/>
              <a:gd name="connsiteX3-7" fmla="*/ 40640 w 386799"/>
              <a:gd name="connsiteY3-8" fmla="*/ 67847 h 1162736"/>
              <a:gd name="connsiteX4-9" fmla="*/ 71803 w 386799"/>
              <a:gd name="connsiteY4-10" fmla="*/ 168735 h 1162736"/>
              <a:gd name="connsiteX5-11" fmla="*/ 139324 w 386799"/>
              <a:gd name="connsiteY5-12" fmla="*/ 352252 h 1162736"/>
              <a:gd name="connsiteX6-13" fmla="*/ 209678 w 386799"/>
              <a:gd name="connsiteY6-14" fmla="*/ 495242 h 1162736"/>
              <a:gd name="connsiteX7-15" fmla="*/ 302381 w 386799"/>
              <a:gd name="connsiteY7-16" fmla="*/ 624696 h 1162736"/>
              <a:gd name="connsiteX8-17" fmla="*/ 382650 w 386799"/>
              <a:gd name="connsiteY8-18" fmla="*/ 696309 h 1162736"/>
              <a:gd name="connsiteX9-19" fmla="*/ 385720 w 386799"/>
              <a:gd name="connsiteY9-20" fmla="*/ 706932 h 1162736"/>
              <a:gd name="connsiteX10-21" fmla="*/ 340627 w 386799"/>
              <a:gd name="connsiteY10-22" fmla="*/ 814824 h 1162736"/>
              <a:gd name="connsiteX11-23" fmla="*/ 302066 w 386799"/>
              <a:gd name="connsiteY11-24" fmla="*/ 922951 h 1162736"/>
              <a:gd name="connsiteX12-25" fmla="*/ 269250 w 386799"/>
              <a:gd name="connsiteY12-26" fmla="*/ 1032889 h 1162736"/>
              <a:gd name="connsiteX13-27" fmla="*/ 244697 w 386799"/>
              <a:gd name="connsiteY13-28" fmla="*/ 1134091 h 1162736"/>
              <a:gd name="connsiteX14-29" fmla="*/ 239425 w 386799"/>
              <a:gd name="connsiteY14-30" fmla="*/ 1156913 h 1162736"/>
              <a:gd name="connsiteX15-31" fmla="*/ 232027 w 386799"/>
              <a:gd name="connsiteY15-32" fmla="*/ 1162736 h 1162736"/>
              <a:gd name="connsiteX16-33" fmla="*/ 210701 w 386799"/>
              <a:gd name="connsiteY16-34" fmla="*/ 1162736 h 1162736"/>
              <a:gd name="connsiteX17-35" fmla="*/ 73770 w 386799"/>
              <a:gd name="connsiteY17-36" fmla="*/ 1162264 h 1162736"/>
              <a:gd name="connsiteX18" fmla="*/ 0 w 386799"/>
              <a:gd name="connsiteY18" fmla="*/ 1162646 h 1162736"/>
              <a:gd name="connsiteX19" fmla="*/ 0 w 386799"/>
              <a:gd name="connsiteY19" fmla="*/ 495 h 1162736"/>
              <a:gd name="connsiteX0-37" fmla="*/ 0 w 386799"/>
              <a:gd name="connsiteY0-38" fmla="*/ 10635 h 1172876"/>
              <a:gd name="connsiteX1-39" fmla="*/ 321 w 386799"/>
              <a:gd name="connsiteY1-40" fmla="*/ 0 h 1172876"/>
              <a:gd name="connsiteX2-41" fmla="*/ 20839 w 386799"/>
              <a:gd name="connsiteY2-42" fmla="*/ 10635 h 1172876"/>
              <a:gd name="connsiteX3-43" fmla="*/ 40640 w 386799"/>
              <a:gd name="connsiteY3-44" fmla="*/ 77987 h 1172876"/>
              <a:gd name="connsiteX4-45" fmla="*/ 71803 w 386799"/>
              <a:gd name="connsiteY4-46" fmla="*/ 178875 h 1172876"/>
              <a:gd name="connsiteX5-47" fmla="*/ 139324 w 386799"/>
              <a:gd name="connsiteY5-48" fmla="*/ 362392 h 1172876"/>
              <a:gd name="connsiteX6-49" fmla="*/ 209678 w 386799"/>
              <a:gd name="connsiteY6-50" fmla="*/ 505382 h 1172876"/>
              <a:gd name="connsiteX7-51" fmla="*/ 302381 w 386799"/>
              <a:gd name="connsiteY7-52" fmla="*/ 634836 h 1172876"/>
              <a:gd name="connsiteX8-53" fmla="*/ 382650 w 386799"/>
              <a:gd name="connsiteY8-54" fmla="*/ 706449 h 1172876"/>
              <a:gd name="connsiteX9-55" fmla="*/ 385720 w 386799"/>
              <a:gd name="connsiteY9-56" fmla="*/ 717072 h 1172876"/>
              <a:gd name="connsiteX10-57" fmla="*/ 340627 w 386799"/>
              <a:gd name="connsiteY10-58" fmla="*/ 824964 h 1172876"/>
              <a:gd name="connsiteX11-59" fmla="*/ 302066 w 386799"/>
              <a:gd name="connsiteY11-60" fmla="*/ 933091 h 1172876"/>
              <a:gd name="connsiteX12-61" fmla="*/ 269250 w 386799"/>
              <a:gd name="connsiteY12-62" fmla="*/ 1043029 h 1172876"/>
              <a:gd name="connsiteX13-63" fmla="*/ 244697 w 386799"/>
              <a:gd name="connsiteY13-64" fmla="*/ 1144231 h 1172876"/>
              <a:gd name="connsiteX14-65" fmla="*/ 239425 w 386799"/>
              <a:gd name="connsiteY14-66" fmla="*/ 1167053 h 1172876"/>
              <a:gd name="connsiteX15-67" fmla="*/ 232027 w 386799"/>
              <a:gd name="connsiteY15-68" fmla="*/ 1172876 h 1172876"/>
              <a:gd name="connsiteX16-69" fmla="*/ 210701 w 386799"/>
              <a:gd name="connsiteY16-70" fmla="*/ 1172876 h 1172876"/>
              <a:gd name="connsiteX17-71" fmla="*/ 73770 w 386799"/>
              <a:gd name="connsiteY17-72" fmla="*/ 1172404 h 1172876"/>
              <a:gd name="connsiteX18-73" fmla="*/ 0 w 386799"/>
              <a:gd name="connsiteY18-74" fmla="*/ 1172786 h 1172876"/>
              <a:gd name="connsiteX19-75" fmla="*/ 0 w 386799"/>
              <a:gd name="connsiteY19-76" fmla="*/ 10635 h 1172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73" y="connsiteY18-74"/>
              </a:cxn>
              <a:cxn ang="0">
                <a:pos x="connsiteX19-75" y="connsiteY19-76"/>
              </a:cxn>
            </a:cxnLst>
            <a:rect l="l" t="t" r="r" b="b"/>
            <a:pathLst>
              <a:path w="386799" h="1172876">
                <a:moveTo>
                  <a:pt x="0" y="10635"/>
                </a:moveTo>
                <a:lnTo>
                  <a:pt x="321" y="0"/>
                </a:lnTo>
                <a:lnTo>
                  <a:pt x="20839" y="10635"/>
                </a:lnTo>
                <a:lnTo>
                  <a:pt x="40640" y="77987"/>
                </a:lnTo>
                <a:cubicBezTo>
                  <a:pt x="50870" y="111669"/>
                  <a:pt x="61022" y="145350"/>
                  <a:pt x="71803" y="178875"/>
                </a:cubicBezTo>
                <a:cubicBezTo>
                  <a:pt x="91792" y="240965"/>
                  <a:pt x="113826" y="302348"/>
                  <a:pt x="139324" y="362392"/>
                </a:cubicBezTo>
                <a:cubicBezTo>
                  <a:pt x="160099" y="411341"/>
                  <a:pt x="182921" y="459345"/>
                  <a:pt x="209678" y="505382"/>
                </a:cubicBezTo>
                <a:cubicBezTo>
                  <a:pt x="236513" y="551497"/>
                  <a:pt x="266574" y="595173"/>
                  <a:pt x="302381" y="634836"/>
                </a:cubicBezTo>
                <a:cubicBezTo>
                  <a:pt x="326619" y="661592"/>
                  <a:pt x="353297" y="685516"/>
                  <a:pt x="382650" y="706449"/>
                </a:cubicBezTo>
                <a:cubicBezTo>
                  <a:pt x="387136" y="709675"/>
                  <a:pt x="387687" y="712429"/>
                  <a:pt x="385720" y="717072"/>
                </a:cubicBezTo>
                <a:cubicBezTo>
                  <a:pt x="370531" y="752958"/>
                  <a:pt x="354714" y="788607"/>
                  <a:pt x="340627" y="824964"/>
                </a:cubicBezTo>
                <a:cubicBezTo>
                  <a:pt x="326777" y="860613"/>
                  <a:pt x="313949" y="896734"/>
                  <a:pt x="302066" y="933091"/>
                </a:cubicBezTo>
                <a:cubicBezTo>
                  <a:pt x="290183" y="969449"/>
                  <a:pt x="279323" y="1006121"/>
                  <a:pt x="269250" y="1043029"/>
                </a:cubicBezTo>
                <a:cubicBezTo>
                  <a:pt x="260200" y="1076474"/>
                  <a:pt x="252803" y="1110471"/>
                  <a:pt x="244697" y="1144231"/>
                </a:cubicBezTo>
                <a:cubicBezTo>
                  <a:pt x="242887" y="1151864"/>
                  <a:pt x="240920" y="1159419"/>
                  <a:pt x="239425" y="1167053"/>
                </a:cubicBezTo>
                <a:cubicBezTo>
                  <a:pt x="238559" y="1171460"/>
                  <a:pt x="236119" y="1172876"/>
                  <a:pt x="232027" y="1172876"/>
                </a:cubicBezTo>
                <a:lnTo>
                  <a:pt x="210701" y="1172876"/>
                </a:lnTo>
                <a:lnTo>
                  <a:pt x="73770" y="1172404"/>
                </a:lnTo>
                <a:lnTo>
                  <a:pt x="0" y="1172786"/>
                </a:lnTo>
                <a:lnTo>
                  <a:pt x="0" y="1063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400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</a:gra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梯形 16"/>
          <p:cNvSpPr/>
          <p:nvPr>
            <p:custDataLst>
              <p:tags r:id="rId20"/>
            </p:custDataLst>
          </p:nvPr>
        </p:nvSpPr>
        <p:spPr>
          <a:xfrm>
            <a:off x="7984024" y="5324974"/>
            <a:ext cx="1925999" cy="1533026"/>
          </a:xfrm>
          <a:prstGeom prst="trapezoid">
            <a:avLst>
              <a:gd name="adj" fmla="val 20185"/>
            </a:avLst>
          </a:prstGeom>
          <a:solidFill>
            <a:schemeClr val="accent1">
              <a:alpha val="4000"/>
            </a:schemeClr>
          </a:solidFill>
          <a:ln w="7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矩形: 圆角 17"/>
          <p:cNvSpPr/>
          <p:nvPr>
            <p:custDataLst>
              <p:tags r:id="rId21"/>
            </p:custDataLst>
          </p:nvPr>
        </p:nvSpPr>
        <p:spPr>
          <a:xfrm>
            <a:off x="8186116" y="5171906"/>
            <a:ext cx="1521813" cy="15376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 w="743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50000"/>
                </a:schemeClr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916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962.xml"/><Relationship Id="rId6" Type="http://schemas.openxmlformats.org/officeDocument/2006/relationships/tags" Target="../tags/tag961.xml"/><Relationship Id="rId5" Type="http://schemas.openxmlformats.org/officeDocument/2006/relationships/tags" Target="../tags/tag960.xml"/><Relationship Id="rId4" Type="http://schemas.openxmlformats.org/officeDocument/2006/relationships/tags" Target="../tags/tag959.xml"/><Relationship Id="rId3" Type="http://schemas.openxmlformats.org/officeDocument/2006/relationships/tags" Target="../tags/tag958.xml"/><Relationship Id="rId2" Type="http://schemas.openxmlformats.org/officeDocument/2006/relationships/tags" Target="../tags/tag957.xml"/><Relationship Id="rId1" Type="http://schemas.openxmlformats.org/officeDocument/2006/relationships/tags" Target="../tags/tag95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71.xml"/><Relationship Id="rId8" Type="http://schemas.openxmlformats.org/officeDocument/2006/relationships/tags" Target="../tags/tag970.xml"/><Relationship Id="rId7" Type="http://schemas.openxmlformats.org/officeDocument/2006/relationships/tags" Target="../tags/tag969.xml"/><Relationship Id="rId6" Type="http://schemas.openxmlformats.org/officeDocument/2006/relationships/tags" Target="../tags/tag968.xml"/><Relationship Id="rId5" Type="http://schemas.openxmlformats.org/officeDocument/2006/relationships/tags" Target="../tags/tag967.xml"/><Relationship Id="rId4" Type="http://schemas.openxmlformats.org/officeDocument/2006/relationships/tags" Target="../tags/tag966.xml"/><Relationship Id="rId3" Type="http://schemas.openxmlformats.org/officeDocument/2006/relationships/tags" Target="../tags/tag965.xml"/><Relationship Id="rId2" Type="http://schemas.openxmlformats.org/officeDocument/2006/relationships/tags" Target="../tags/tag96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73.xml"/><Relationship Id="rId10" Type="http://schemas.openxmlformats.org/officeDocument/2006/relationships/tags" Target="../tags/tag972.xml"/><Relationship Id="rId1" Type="http://schemas.openxmlformats.org/officeDocument/2006/relationships/tags" Target="../tags/tag96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77.xml"/><Relationship Id="rId5" Type="http://schemas.openxmlformats.org/officeDocument/2006/relationships/tags" Target="../tags/tag976.xml"/><Relationship Id="rId4" Type="http://schemas.openxmlformats.org/officeDocument/2006/relationships/image" Target="../media/image12.png"/><Relationship Id="rId3" Type="http://schemas.openxmlformats.org/officeDocument/2006/relationships/tags" Target="../tags/tag975.xml"/><Relationship Id="rId2" Type="http://schemas.openxmlformats.org/officeDocument/2006/relationships/image" Target="../media/image11.png"/><Relationship Id="rId1" Type="http://schemas.openxmlformats.org/officeDocument/2006/relationships/tags" Target="../tags/tag97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1.xml"/><Relationship Id="rId3" Type="http://schemas.openxmlformats.org/officeDocument/2006/relationships/tags" Target="../tags/tag980.xml"/><Relationship Id="rId2" Type="http://schemas.openxmlformats.org/officeDocument/2006/relationships/tags" Target="../tags/tag979.xml"/><Relationship Id="rId1" Type="http://schemas.openxmlformats.org/officeDocument/2006/relationships/tags" Target="../tags/tag97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984.xml"/><Relationship Id="rId2" Type="http://schemas.openxmlformats.org/officeDocument/2006/relationships/tags" Target="../tags/tag983.xml"/><Relationship Id="rId1" Type="http://schemas.openxmlformats.org/officeDocument/2006/relationships/tags" Target="../tags/tag9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86.xml"/><Relationship Id="rId1" Type="http://schemas.openxmlformats.org/officeDocument/2006/relationships/tags" Target="../tags/tag9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8.xml"/><Relationship Id="rId1" Type="http://schemas.openxmlformats.org/officeDocument/2006/relationships/tags" Target="../tags/tag9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90.xml"/><Relationship Id="rId1" Type="http://schemas.openxmlformats.org/officeDocument/2006/relationships/tags" Target="../tags/tag98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993.xml"/><Relationship Id="rId2" Type="http://schemas.openxmlformats.org/officeDocument/2006/relationships/tags" Target="../tags/tag992.xml"/><Relationship Id="rId1" Type="http://schemas.openxmlformats.org/officeDocument/2006/relationships/tags" Target="../tags/tag99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8.xml"/><Relationship Id="rId4" Type="http://schemas.openxmlformats.org/officeDocument/2006/relationships/tags" Target="../tags/tag997.xml"/><Relationship Id="rId3" Type="http://schemas.openxmlformats.org/officeDocument/2006/relationships/tags" Target="../tags/tag996.xml"/><Relationship Id="rId2" Type="http://schemas.openxmlformats.org/officeDocument/2006/relationships/tags" Target="../tags/tag995.xml"/><Relationship Id="rId1" Type="http://schemas.openxmlformats.org/officeDocument/2006/relationships/tags" Target="../tags/tag9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0.xml"/><Relationship Id="rId4" Type="http://schemas.openxmlformats.org/officeDocument/2006/relationships/tags" Target="../tags/tag919.xml"/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3.xml"/><Relationship Id="rId4" Type="http://schemas.openxmlformats.org/officeDocument/2006/relationships/tags" Target="../tags/tag1002.xml"/><Relationship Id="rId3" Type="http://schemas.openxmlformats.org/officeDocument/2006/relationships/tags" Target="../tags/tag1001.xml"/><Relationship Id="rId2" Type="http://schemas.openxmlformats.org/officeDocument/2006/relationships/tags" Target="../tags/tag1000.xml"/><Relationship Id="rId1" Type="http://schemas.openxmlformats.org/officeDocument/2006/relationships/tags" Target="../tags/tag99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8.xml"/><Relationship Id="rId4" Type="http://schemas.openxmlformats.org/officeDocument/2006/relationships/tags" Target="../tags/tag1007.xml"/><Relationship Id="rId3" Type="http://schemas.openxmlformats.org/officeDocument/2006/relationships/tags" Target="../tags/tag1006.xml"/><Relationship Id="rId2" Type="http://schemas.openxmlformats.org/officeDocument/2006/relationships/tags" Target="../tags/tag1005.xml"/><Relationship Id="rId1" Type="http://schemas.openxmlformats.org/officeDocument/2006/relationships/tags" Target="../tags/tag100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3.xml"/><Relationship Id="rId4" Type="http://schemas.openxmlformats.org/officeDocument/2006/relationships/tags" Target="../tags/tag1012.xml"/><Relationship Id="rId3" Type="http://schemas.openxmlformats.org/officeDocument/2006/relationships/tags" Target="../tags/tag1011.xml"/><Relationship Id="rId2" Type="http://schemas.openxmlformats.org/officeDocument/2006/relationships/tags" Target="../tags/tag1010.xml"/><Relationship Id="rId1" Type="http://schemas.openxmlformats.org/officeDocument/2006/relationships/tags" Target="../tags/tag100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8.xml"/><Relationship Id="rId3" Type="http://schemas.openxmlformats.org/officeDocument/2006/relationships/tags" Target="../tags/tag1016.xml"/><Relationship Id="rId2" Type="http://schemas.openxmlformats.org/officeDocument/2006/relationships/tags" Target="../tags/tag1015.xml"/><Relationship Id="rId1" Type="http://schemas.openxmlformats.org/officeDocument/2006/relationships/tags" Target="../tags/tag10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8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2.xml"/><Relationship Id="rId4" Type="http://schemas.openxmlformats.org/officeDocument/2006/relationships/tags" Target="../tags/tag1021.xml"/><Relationship Id="rId3" Type="http://schemas.openxmlformats.org/officeDocument/2006/relationships/image" Target="../media/image13.png"/><Relationship Id="rId2" Type="http://schemas.openxmlformats.org/officeDocument/2006/relationships/tags" Target="../tags/tag1020.xml"/><Relationship Id="rId1" Type="http://schemas.openxmlformats.org/officeDocument/2006/relationships/tags" Target="../tags/tag10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924.xml"/><Relationship Id="rId2" Type="http://schemas.openxmlformats.org/officeDocument/2006/relationships/tags" Target="../tags/tag923.xml"/><Relationship Id="rId1" Type="http://schemas.openxmlformats.org/officeDocument/2006/relationships/tags" Target="../tags/tag9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33.xml"/><Relationship Id="rId8" Type="http://schemas.openxmlformats.org/officeDocument/2006/relationships/tags" Target="../tags/tag932.xml"/><Relationship Id="rId7" Type="http://schemas.openxmlformats.org/officeDocument/2006/relationships/tags" Target="../tags/tag931.xml"/><Relationship Id="rId6" Type="http://schemas.openxmlformats.org/officeDocument/2006/relationships/tags" Target="../tags/tag930.xml"/><Relationship Id="rId5" Type="http://schemas.openxmlformats.org/officeDocument/2006/relationships/tags" Target="../tags/tag929.xml"/><Relationship Id="rId4" Type="http://schemas.openxmlformats.org/officeDocument/2006/relationships/tags" Target="../tags/tag928.xml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951.xml"/><Relationship Id="rId31" Type="http://schemas.openxmlformats.org/officeDocument/2006/relationships/image" Target="../media/image10.png"/><Relationship Id="rId30" Type="http://schemas.openxmlformats.org/officeDocument/2006/relationships/tags" Target="../tags/tag950.xml"/><Relationship Id="rId3" Type="http://schemas.openxmlformats.org/officeDocument/2006/relationships/tags" Target="../tags/tag927.xml"/><Relationship Id="rId29" Type="http://schemas.openxmlformats.org/officeDocument/2006/relationships/image" Target="../media/image9.png"/><Relationship Id="rId28" Type="http://schemas.openxmlformats.org/officeDocument/2006/relationships/tags" Target="../tags/tag949.xml"/><Relationship Id="rId27" Type="http://schemas.openxmlformats.org/officeDocument/2006/relationships/tags" Target="../tags/tag948.xml"/><Relationship Id="rId26" Type="http://schemas.openxmlformats.org/officeDocument/2006/relationships/tags" Target="../tags/tag947.xml"/><Relationship Id="rId25" Type="http://schemas.openxmlformats.org/officeDocument/2006/relationships/tags" Target="../tags/tag946.xml"/><Relationship Id="rId24" Type="http://schemas.openxmlformats.org/officeDocument/2006/relationships/tags" Target="../tags/tag945.xml"/><Relationship Id="rId23" Type="http://schemas.openxmlformats.org/officeDocument/2006/relationships/tags" Target="../tags/tag944.xml"/><Relationship Id="rId22" Type="http://schemas.openxmlformats.org/officeDocument/2006/relationships/tags" Target="../tags/tag943.xml"/><Relationship Id="rId21" Type="http://schemas.openxmlformats.org/officeDocument/2006/relationships/tags" Target="../tags/tag942.xml"/><Relationship Id="rId20" Type="http://schemas.openxmlformats.org/officeDocument/2006/relationships/image" Target="../media/image8.png"/><Relationship Id="rId2" Type="http://schemas.openxmlformats.org/officeDocument/2006/relationships/tags" Target="../tags/tag926.xml"/><Relationship Id="rId19" Type="http://schemas.openxmlformats.org/officeDocument/2006/relationships/tags" Target="../tags/tag941.xml"/><Relationship Id="rId18" Type="http://schemas.openxmlformats.org/officeDocument/2006/relationships/image" Target="../media/image7.png"/><Relationship Id="rId17" Type="http://schemas.openxmlformats.org/officeDocument/2006/relationships/tags" Target="../tags/tag940.xml"/><Relationship Id="rId16" Type="http://schemas.openxmlformats.org/officeDocument/2006/relationships/image" Target="../media/image6.png"/><Relationship Id="rId15" Type="http://schemas.openxmlformats.org/officeDocument/2006/relationships/tags" Target="../tags/tag939.xml"/><Relationship Id="rId14" Type="http://schemas.openxmlformats.org/officeDocument/2006/relationships/tags" Target="../tags/tag938.xml"/><Relationship Id="rId13" Type="http://schemas.openxmlformats.org/officeDocument/2006/relationships/tags" Target="../tags/tag937.xml"/><Relationship Id="rId12" Type="http://schemas.openxmlformats.org/officeDocument/2006/relationships/tags" Target="../tags/tag936.xml"/><Relationship Id="rId11" Type="http://schemas.openxmlformats.org/officeDocument/2006/relationships/tags" Target="../tags/tag935.xml"/><Relationship Id="rId10" Type="http://schemas.openxmlformats.org/officeDocument/2006/relationships/tags" Target="../tags/tag934.xml"/><Relationship Id="rId1" Type="http://schemas.openxmlformats.org/officeDocument/2006/relationships/tags" Target="../tags/tag92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55.xml"/><Relationship Id="rId3" Type="http://schemas.openxmlformats.org/officeDocument/2006/relationships/tags" Target="../tags/tag954.xml"/><Relationship Id="rId2" Type="http://schemas.openxmlformats.org/officeDocument/2006/relationships/tags" Target="../tags/tag953.xml"/><Relationship Id="rId1" Type="http://schemas.openxmlformats.org/officeDocument/2006/relationships/tags" Target="../tags/tag9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序号"/>
          <p:cNvSpPr txBox="1"/>
          <p:nvPr>
            <p:custDataLst>
              <p:tags r:id="rId1"/>
            </p:custDataLst>
          </p:nvPr>
        </p:nvSpPr>
        <p:spPr>
          <a:xfrm>
            <a:off x="550545" y="70104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Events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384040" y="581660"/>
            <a:ext cx="6800850" cy="2306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Text clue: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Father takes me on a road trip to reconnect with my roots.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- In one scene, father, despite being unwell, accompanies me on a dark path to the bus stop, explaining the luminescence(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冷光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fireflies.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93795" y="221615"/>
            <a:ext cx="8181975" cy="230695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Analysis:</a:t>
            </a:r>
            <a:endParaRPr lang="en-US" altLang="zh-CN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 - The road trip serves as a catalyst</a:t>
            </a:r>
            <a:r>
              <a:rPr lang="zh-CN" altLang="en-US" sz="2400" b="1">
                <a:solidFill>
                  <a:srgbClr val="FFFF00"/>
                </a:solidFill>
              </a:rPr>
              <a:t>（催化剂）</a:t>
            </a:r>
            <a:r>
              <a:rPr lang="en-US" altLang="zh-CN" sz="2400" b="1">
                <a:solidFill>
                  <a:srgbClr val="FFFF00"/>
                </a:solidFill>
              </a:rPr>
              <a:t> for repairing the father-daughter relationship.  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  - The scene on the dark path is an important moment, using the fireflies as a metaphor(</a:t>
            </a:r>
            <a:r>
              <a:rPr lang="zh-CN" altLang="en-US" sz="2400" b="1">
                <a:solidFill>
                  <a:srgbClr val="FFFF00"/>
                </a:solidFill>
              </a:rPr>
              <a:t>隐喻</a:t>
            </a:r>
            <a:r>
              <a:rPr lang="en-US" altLang="zh-CN" sz="2400" b="1">
                <a:solidFill>
                  <a:srgbClr val="FFFF00"/>
                </a:solidFill>
              </a:rPr>
              <a:t>) for guidance and hope.    </a:t>
            </a:r>
            <a:endParaRPr lang="en-US" altLang="zh-CN" sz="2400" b="1">
              <a:solidFill>
                <a:srgbClr val="FFFF00"/>
              </a:solidFill>
            </a:endParaRPr>
          </a:p>
        </p:txBody>
      </p:sp>
      <p:sp>
        <p:nvSpPr>
          <p:cNvPr id="5" name="序号"/>
          <p:cNvSpPr txBox="1"/>
          <p:nvPr>
            <p:custDataLst>
              <p:tags r:id="rId4"/>
            </p:custDataLst>
          </p:nvPr>
        </p:nvSpPr>
        <p:spPr>
          <a:xfrm>
            <a:off x="550545" y="333375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Emotions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384040" y="3266440"/>
            <a:ext cx="6497320" cy="2306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Text clue: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“My”anger: “angry at my dad because he had dropped in and out of our childhood.”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Father’s care: “Love you, be safe.”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“My” internal conflict: “Loving him too, but not always able to say it.”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693795" y="3333750"/>
            <a:ext cx="8181975" cy="230695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Analysis:</a:t>
            </a:r>
            <a:endParaRPr lang="en-US" altLang="zh-CN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- The emotion moves from estrangement</a:t>
            </a:r>
            <a:r>
              <a:rPr lang="zh-CN" altLang="en-US" sz="2400" b="1">
                <a:solidFill>
                  <a:srgbClr val="FFFF00"/>
                </a:solidFill>
              </a:rPr>
              <a:t>（疏远）</a:t>
            </a:r>
            <a:r>
              <a:rPr lang="en-US" altLang="zh-CN" sz="2400" b="1">
                <a:solidFill>
                  <a:srgbClr val="FFFF00"/>
                </a:solidFill>
              </a:rPr>
              <a:t> to tentative</a:t>
            </a:r>
            <a:r>
              <a:rPr lang="zh-CN" altLang="en-US" sz="2400" b="1">
                <a:solidFill>
                  <a:srgbClr val="FFFF00"/>
                </a:solidFill>
              </a:rPr>
              <a:t>（试探性的）</a:t>
            </a:r>
            <a:r>
              <a:rPr lang="en-US" altLang="zh-CN" sz="2400" b="1">
                <a:solidFill>
                  <a:srgbClr val="FFFF00"/>
                </a:solidFill>
              </a:rPr>
              <a:t> understanding.  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- The fireflies’ cold light symbolizes the father’s subtle</a:t>
            </a:r>
            <a:r>
              <a:rPr lang="zh-CN" altLang="en-US" sz="2400" b="1">
                <a:solidFill>
                  <a:srgbClr val="FFFF00"/>
                </a:solidFill>
              </a:rPr>
              <a:t>（微妙）</a:t>
            </a:r>
            <a:r>
              <a:rPr lang="en-US" altLang="zh-CN" sz="2400" b="1">
                <a:solidFill>
                  <a:srgbClr val="FFFF00"/>
                </a:solidFill>
              </a:rPr>
              <a:t> but enduring love, while the dark path represents unresolved emotional barriers.   </a:t>
            </a:r>
            <a:endParaRPr lang="en-US" altLang="zh-CN" sz="2400" b="1">
              <a:solidFill>
                <a:srgbClr val="FFFF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" grpId="1" bldLvl="0" animBg="1"/>
      <p:bldP spid="5" grpId="0" bldLvl="0" animBg="1"/>
      <p:bldP spid="6" grpId="0" bldLvl="0" animBg="1"/>
      <p:bldP spid="7" grpId="0" bldLvl="0" animBg="1"/>
      <p:bldP spid="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95960" y="32380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 </a:t>
            </a:r>
            <a:r>
              <a:rPr lang="zh-CN" altLang="en-US" dirty="0"/>
              <a:t>二</a:t>
            </a:r>
            <a:r>
              <a:rPr lang="en-US" altLang="zh-CN" dirty="0"/>
              <a:t> Analyze Relationships Between Elements</a:t>
            </a:r>
            <a:endParaRPr lang="en-US" altLang="zh-CN" dirty="0"/>
          </a:p>
        </p:txBody>
      </p:sp>
      <p:sp>
        <p:nvSpPr>
          <p:cNvPr id="47" name="序号"/>
          <p:cNvSpPr txBox="1"/>
          <p:nvPr>
            <p:custDataLst>
              <p:tags r:id="rId2"/>
            </p:custDataLst>
          </p:nvPr>
        </p:nvSpPr>
        <p:spPr>
          <a:xfrm>
            <a:off x="377190" y="132080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Time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序号"/>
          <p:cNvSpPr txBox="1"/>
          <p:nvPr>
            <p:custDataLst>
              <p:tags r:id="rId3"/>
            </p:custDataLst>
          </p:nvPr>
        </p:nvSpPr>
        <p:spPr>
          <a:xfrm>
            <a:off x="2636520" y="132080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Emotions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895850" y="1168400"/>
            <a:ext cx="680085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nine-year separation fuels the daughter’s anger and sense of abandonment.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550545" y="264922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Place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6"/>
            </p:custDataLst>
          </p:nvPr>
        </p:nvSpPr>
        <p:spPr>
          <a:xfrm>
            <a:off x="2636520" y="264922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Emotions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895850" y="2442210"/>
            <a:ext cx="680085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dark path symbolizes emotional barriers, while the fireflies represent hope and guidance.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序号"/>
          <p:cNvSpPr txBox="1"/>
          <p:nvPr>
            <p:custDataLst>
              <p:tags r:id="rId8"/>
            </p:custDataLst>
          </p:nvPr>
        </p:nvSpPr>
        <p:spPr>
          <a:xfrm>
            <a:off x="550545" y="4380230"/>
            <a:ext cx="263080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 spc="300" dirty="0">
                <a:solidFill>
                  <a:srgbClr val="FFFFFF"/>
                </a:solidFill>
                <a:latin typeface="+mn-ea"/>
                <a:sym typeface="+mn-ea"/>
              </a:rPr>
              <a:t>Characters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序号"/>
          <p:cNvSpPr txBox="1"/>
          <p:nvPr>
            <p:custDataLst>
              <p:tags r:id="rId9"/>
            </p:custDataLst>
          </p:nvPr>
        </p:nvSpPr>
        <p:spPr>
          <a:xfrm>
            <a:off x="3288665" y="438023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Events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251450" y="4286250"/>
            <a:ext cx="680085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father’s absence and return are central to the emotional conflict.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66395" y="24824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 Explore Symbols and Metaphors</a:t>
            </a:r>
            <a:r>
              <a:rPr lang="zh-CN" altLang="en-US" dirty="0"/>
              <a:t>（隐喻）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9985"/>
            <a:ext cx="5589270" cy="364617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4785" y="1331595"/>
            <a:ext cx="3910965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They are not just part of the setting but also symbolize the father’s love and guidance.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520" y="2091055"/>
            <a:ext cx="6175375" cy="467487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083425" y="2091055"/>
            <a:ext cx="4431665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 is both a physical space and a metaphor for the daughter’s emotional struggles.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74980" y="31301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四</a:t>
            </a:r>
            <a:r>
              <a:rPr lang="en-US" altLang="zh-CN" dirty="0"/>
              <a:t>  Predict Plot Development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4980" y="1210310"/>
            <a:ext cx="11474450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Para 1:However, as he started to walk back down the dark track, I felt a sudden urge to follow._______</a:t>
            </a:r>
            <a:endParaRPr lang="en-US" altLang="zh-CN" sz="2400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 2:A couple of days later, my dad took a drive around Jamaica with me._________</a:t>
            </a:r>
            <a:endParaRPr lang="en-US" altLang="zh-CN" sz="24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74980" y="2807970"/>
            <a:ext cx="11474450" cy="20675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Based on the five elements, anticipate possible continuations:  </a:t>
            </a:r>
            <a:endParaRPr lang="en-US" altLang="zh-CN" sz="2800" b="1">
              <a:solidFill>
                <a:srgbClr val="FFFF00"/>
              </a:solidFill>
            </a:endParaRPr>
          </a:p>
          <a:p>
            <a:r>
              <a:rPr lang="en-US" altLang="zh-CN" sz="2800" b="1">
                <a:solidFill>
                  <a:srgbClr val="FFFF00"/>
                </a:solidFill>
              </a:rPr>
              <a:t>     - Will the daughter follow her father?  </a:t>
            </a:r>
            <a:endParaRPr lang="en-US" altLang="zh-CN" sz="2800" b="1">
              <a:solidFill>
                <a:srgbClr val="FFFF00"/>
              </a:solidFill>
            </a:endParaRPr>
          </a:p>
          <a:p>
            <a:r>
              <a:rPr lang="en-US" altLang="zh-CN" sz="2800" b="1">
                <a:solidFill>
                  <a:srgbClr val="FFFF00"/>
                </a:solidFill>
              </a:rPr>
              <a:t>     - How will the road trip help mend their relationship?  </a:t>
            </a:r>
            <a:endParaRPr lang="en-US" altLang="zh-CN" sz="2800" b="1">
              <a:solidFill>
                <a:srgbClr val="FFFF00"/>
              </a:solidFill>
            </a:endParaRPr>
          </a:p>
          <a:p>
            <a:r>
              <a:rPr lang="en-US" altLang="zh-CN" sz="2800" b="1">
                <a:solidFill>
                  <a:srgbClr val="FFFF00"/>
                </a:solidFill>
              </a:rPr>
              <a:t>     - How will the symbolism of fireflies evolve?  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24865" y="2264410"/>
            <a:ext cx="10257155" cy="41541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The direction  for continuation writing:</a:t>
            </a:r>
            <a:endParaRPr lang="en-US" altLang="zh-CN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Time: </a:t>
            </a:r>
            <a:r>
              <a:rPr lang="en-US" altLang="zh-CN" sz="2400" b="1">
                <a:solidFill>
                  <a:schemeClr val="tx1"/>
                </a:solidFill>
              </a:rPr>
              <a:t>Para 1 --- “that night”</a:t>
            </a:r>
            <a:endParaRPr lang="en-US" altLang="zh-CN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      Para 2--- “ A couple of days later” </a:t>
            </a:r>
            <a:r>
              <a:rPr lang="en-US" altLang="zh-CN" sz="2400" b="1">
                <a:solidFill>
                  <a:srgbClr val="FFFF00"/>
                </a:solidFill>
              </a:rPr>
              <a:t> </a:t>
            </a:r>
            <a:endParaRPr lang="en-US" altLang="zh-CN" sz="2400" b="1">
              <a:solidFill>
                <a:srgbClr val="FFFF00"/>
              </a:solidFill>
            </a:endParaRPr>
          </a:p>
          <a:p>
            <a:pPr algn="l">
              <a:buClrTx/>
              <a:buSzTx/>
              <a:buNone/>
            </a:pPr>
            <a:r>
              <a:rPr lang="en-US" altLang="zh-CN" sz="2400" b="1">
                <a:solidFill>
                  <a:srgbClr val="FFFF00"/>
                </a:solidFill>
              </a:rPr>
              <a:t>Place: </a:t>
            </a:r>
            <a:r>
              <a:rPr lang="en-US" altLang="zh-CN" sz="2400" b="1">
                <a:sym typeface="+mn-ea"/>
              </a:rPr>
              <a:t>Para 1 --- “on the dark path”</a:t>
            </a:r>
            <a:endParaRPr lang="en-US" altLang="zh-CN" sz="2400" b="1"/>
          </a:p>
          <a:p>
            <a:pPr algn="l">
              <a:buClrTx/>
              <a:buSzTx/>
              <a:buNone/>
            </a:pPr>
            <a:r>
              <a:rPr lang="en-US" altLang="zh-CN" sz="2400" b="1">
                <a:sym typeface="+mn-ea"/>
              </a:rPr>
              <a:t>      Para 2--- “a drive around </a:t>
            </a:r>
            <a:r>
              <a:rPr lang="en-US" altLang="zh-CN" sz="2400" b="1"/>
              <a:t>Jamaica”</a:t>
            </a:r>
            <a:endParaRPr lang="en-US" altLang="zh-CN" sz="2400" b="1"/>
          </a:p>
          <a:p>
            <a:r>
              <a:rPr lang="en-US" altLang="zh-CN" sz="2400" b="1">
                <a:solidFill>
                  <a:srgbClr val="FFFF00"/>
                </a:solidFill>
              </a:rPr>
              <a:t>Characters: </a:t>
            </a:r>
            <a:r>
              <a:rPr lang="en-US" altLang="zh-CN" sz="2400" b="1"/>
              <a:t>Develop the father-daughter relationship through dialogue and actions.  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Events: </a:t>
            </a:r>
            <a:r>
              <a:rPr lang="en-US" altLang="zh-CN" sz="2400" b="1"/>
              <a:t>Design key events (e.g., followed/not followed,unexpected situations, shared memories) to drive the plot.  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Emotions: </a:t>
            </a:r>
            <a:r>
              <a:rPr lang="en-US" altLang="zh-CN" sz="2400" b="1"/>
              <a:t>Transition from “estrangement(疏远)” to “reconciliation（和解）,” using detailed descriptions to deepen the theme.  </a:t>
            </a:r>
            <a:r>
              <a:rPr lang="en-US" altLang="zh-CN" sz="2400" b="1">
                <a:solidFill>
                  <a:srgbClr val="FFFF00"/>
                </a:solidFill>
              </a:rPr>
              <a:t> </a:t>
            </a:r>
            <a:endParaRPr lang="en-US" altLang="zh-CN" sz="2400" b="1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955" y="3013710"/>
            <a:ext cx="11479530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父女关系：疏远</a:t>
            </a:r>
            <a:r>
              <a:rPr lang="en-US" altLang="zh-CN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→ </a:t>
            </a: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试探 </a:t>
            </a:r>
            <a:r>
              <a:rPr lang="en-US" altLang="zh-CN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→ </a:t>
            </a: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理解 </a:t>
            </a:r>
            <a:r>
              <a:rPr lang="en-US" altLang="zh-CN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→ </a:t>
            </a: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和解 </a:t>
            </a:r>
            <a:r>
              <a:rPr lang="en-US" altLang="zh-CN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 </a:t>
            </a:r>
            <a:endParaRPr lang="en-US" altLang="zh-CN" sz="32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  <a:sym typeface="WPS灵秀黑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象征链：萤火虫（引导）</a:t>
            </a:r>
            <a:r>
              <a:rPr lang="en-US" altLang="zh-CN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→ </a:t>
            </a: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黑暗（隔阂）</a:t>
            </a:r>
            <a:r>
              <a:rPr lang="en-US" altLang="zh-CN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→ </a:t>
            </a:r>
            <a:r>
              <a:rPr lang="zh-CN" altLang="en-US" sz="32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  <a:sym typeface="WPS灵秀黑" charset="-122"/>
              </a:rPr>
              <a:t>阳光（接纳）</a:t>
            </a: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16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6" grpId="1" bldLvl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buClrTx/>
              <a:buSzTx/>
              <a:buNone/>
            </a:pPr>
            <a:r>
              <a:rPr lang="en-US" altLang="zh-CN" sz="4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 development</a:t>
            </a:r>
            <a:endParaRPr lang="en-US" altLang="zh-CN" sz="4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algn="l"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</a:rPr>
              <a:t>二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.</a:t>
            </a:r>
            <a:r>
              <a:rPr lang="zh-CN" altLang="en-US" dirty="0">
                <a:latin typeface="字语坊OS经典粗黑" panose="02000503000000000000" charset="-122"/>
                <a:ea typeface="字语坊OS经典粗黑" panose="02000503000000000000" charset="-122"/>
              </a:rPr>
              <a:t>何为十句五定法</a:t>
            </a:r>
            <a:endParaRPr lang="zh-CN" altLang="en-US" dirty="0">
              <a:latin typeface="字语坊OS经典粗黑" panose="02000503000000000000" charset="-122"/>
              <a:ea typeface="字语坊OS经典粗黑" panose="02000503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80135"/>
            <a:ext cx="11606530" cy="4813300"/>
          </a:xfrm>
        </p:spPr>
        <p:txBody>
          <a:bodyPr/>
          <a:lstStyle/>
          <a:p>
            <a:r>
              <a:rPr lang="en-US" altLang="zh-CN" sz="3200" dirty="0"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</a:rPr>
              <a:t>   </a:t>
            </a:r>
            <a:r>
              <a:rPr lang="zh-CN" altLang="en-US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读后续写续写的内容有两段，即paragraph </a:t>
            </a:r>
            <a:r>
              <a:rPr lang="en-US" altLang="zh-CN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&amp;paragaph 2。每段写五句</a:t>
            </a:r>
            <a:r>
              <a:rPr lang="en-US" altLang="zh-CN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(</a:t>
            </a:r>
            <a:r>
              <a:rPr lang="zh-CN" altLang="en-US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或五个情节</a:t>
            </a:r>
            <a:r>
              <a:rPr lang="en-US" altLang="zh-CN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)</a:t>
            </a:r>
            <a:r>
              <a:rPr lang="zh-CN" altLang="en-US" sz="3200" dirty="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，一共十句（或十个情节）。其中有五句（或五个情节）已经定下，如下图所示</a:t>
            </a:r>
            <a:endParaRPr lang="zh-CN" altLang="en-US" sz="3200" dirty="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65480" y="3252470"/>
          <a:ext cx="10275570" cy="3341687"/>
        </p:xfrm>
        <a:graphic>
          <a:graphicData uri="http://schemas.openxmlformats.org/drawingml/2006/table">
            <a:tbl>
              <a:tblPr firstRow="1" firstCol="1" bandRow="1">
                <a:tableStyleId>{7BFACBAE-9A00-4B47-92BF-ACC16C9929EC}</a:tableStyleId>
              </a:tblPr>
              <a:tblGrid>
                <a:gridCol w="1410335"/>
                <a:gridCol w="3419475"/>
                <a:gridCol w="1409065"/>
                <a:gridCol w="4036695"/>
              </a:tblGrid>
              <a:tr h="5448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Para 1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Para 2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 hMerge="1">
                  <a:tcPr/>
                </a:tc>
              </a:tr>
              <a:tr h="54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/>
                        <a:t>衔接</a:t>
                      </a:r>
                      <a:r>
                        <a:rPr lang="en-US" altLang="zh-CN" sz="2000"/>
                        <a:t>para1 </a:t>
                      </a:r>
                      <a:r>
                        <a:rPr lang="zh-CN" altLang="en-US" sz="2000"/>
                        <a:t>首句</a:t>
                      </a:r>
                      <a:endParaRPr lang="zh-CN" altLang="en-US" sz="2000"/>
                    </a:p>
                    <a:p>
                      <a:pPr algn="ctr" fontAlgn="ctr"/>
                      <a:r>
                        <a:rPr lang="zh-CN" altLang="en-US" sz="2000"/>
                        <a:t>心理描写、动作链</a:t>
                      </a:r>
                      <a:endParaRPr lang="zh-CN" altLang="en-US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6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/>
                        <a:t>衔接</a:t>
                      </a:r>
                      <a:r>
                        <a:rPr lang="en-US" altLang="zh-CN" sz="2000"/>
                        <a:t>para2 </a:t>
                      </a:r>
                      <a:r>
                        <a:rPr lang="zh-CN" altLang="en-US" sz="2000"/>
                        <a:t>首句</a:t>
                      </a:r>
                      <a:endParaRPr lang="zh-CN" altLang="en-US" sz="2000"/>
                    </a:p>
                    <a:p>
                      <a:pPr algn="ctr" fontAlgn="ctr"/>
                      <a:r>
                        <a:rPr lang="zh-CN" altLang="en-US" sz="2000">
                          <a:sym typeface="+mn-ea"/>
                        </a:rPr>
                        <a:t>心理描写、动作链</a:t>
                      </a:r>
                      <a:endParaRPr lang="zh-CN" altLang="en-US" sz="2000"/>
                    </a:p>
                  </a:txBody>
                  <a:tcPr marL="7937" marR="7937" marT="7937" marB="0" anchor="ctr"/>
                </a:tc>
              </a:tr>
              <a:tr h="54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/>
                        <a:t>2</a:t>
                      </a:r>
                      <a:endParaRPr lang="en-US" altLang="zh-CN" sz="16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7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sz="2000"/>
                    </a:p>
                  </a:txBody>
                  <a:tcPr marL="7937" marR="7937" marT="7937" marB="0" anchor="ctr"/>
                </a:tc>
              </a:tr>
              <a:tr h="54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8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sz="2000"/>
                    </a:p>
                  </a:txBody>
                  <a:tcPr marL="7937" marR="7937" marT="7937" marB="0" anchor="ctr"/>
                </a:tc>
              </a:tr>
              <a:tr h="54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9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/>
                        <a:t>结局（正能量）</a:t>
                      </a:r>
                      <a:endParaRPr lang="zh-CN" altLang="en-US" sz="2000"/>
                    </a:p>
                  </a:txBody>
                  <a:tcPr marL="7937" marR="7937" marT="7937" marB="0" anchor="ctr"/>
                </a:tc>
              </a:tr>
              <a:tr h="54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/>
                        <a:t>5</a:t>
                      </a:r>
                      <a:endParaRPr lang="en-US" altLang="zh-CN" sz="16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/>
                        <a:t>衔接</a:t>
                      </a:r>
                      <a:r>
                        <a:rPr lang="en-US" altLang="zh-CN" sz="2000"/>
                        <a:t>para2 </a:t>
                      </a:r>
                      <a:r>
                        <a:rPr lang="zh-CN" altLang="en-US" sz="2000"/>
                        <a:t>首句</a:t>
                      </a:r>
                      <a:endParaRPr lang="zh-CN" altLang="en-US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/>
                        <a:t>10</a:t>
                      </a:r>
                      <a:endParaRPr lang="en-US" altLang="zh-CN" sz="2000"/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/>
                        <a:t>升华主题</a:t>
                      </a:r>
                      <a:endParaRPr lang="zh-CN" altLang="en-US" sz="2000"/>
                    </a:p>
                  </a:txBody>
                  <a:tcPr marL="7937" marR="7937" marT="7937" marB="0"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997239" y="553198"/>
            <a:ext cx="55400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92735" y="304165"/>
          <a:ext cx="11169650" cy="5941568"/>
        </p:xfrm>
        <a:graphic>
          <a:graphicData uri="http://schemas.openxmlformats.org/drawingml/2006/table">
            <a:tbl>
              <a:tblPr/>
              <a:tblGrid>
                <a:gridCol w="2156460"/>
                <a:gridCol w="9013190"/>
              </a:tblGrid>
              <a:tr h="378460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情节构建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十句五定法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（思路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followed my father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2000" b="1" i="0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第一段思路</a:t>
                      </a:r>
                      <a:r>
                        <a:rPr lang="en-US" altLang="zh-CN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五句</a:t>
                      </a:r>
                      <a:r>
                        <a:rPr lang="en-US" altLang="zh-CN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zh-CN" sz="2000" b="1" i="0" spc="120">
                        <a:solidFill>
                          <a:srgbClr val="003A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0" spc="120">
                          <a:solidFill>
                            <a:srgbClr val="C40007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我决定跟随</a:t>
                      </a:r>
                      <a:endParaRPr lang="zh-CN" altLang="en-US" sz="2000" b="1" i="0" spc="120">
                        <a:solidFill>
                          <a:srgbClr val="C40007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我违背原本计划，因情感驱动选择跟随父亲。</a:t>
                      </a:r>
                      <a:r>
                        <a:rPr lang="en-US" altLang="zh-CN" sz="2000" b="0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000" b="0" i="0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C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lang="zh-CN" altLang="en-US" sz="1800" b="1" i="0" spc="60">
                          <a:solidFill>
                            <a:srgbClr val="AC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我观察细节</a:t>
                      </a:r>
                      <a:endParaRPr lang="zh-CN" altLang="en-US" sz="1800" b="1" i="0" spc="60">
                        <a:solidFill>
                          <a:srgbClr val="AC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黑暗中火光照亮父亲的背影，我注意到他身体的虚弱（与前文</a:t>
                      </a:r>
                      <a:r>
                        <a:rPr lang="en-US" altLang="zh-CN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“unwell”</a:t>
                      </a: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lang="en-US" altLang="zh-CN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“coughed”</a:t>
                      </a: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相呼应）。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zh-CN" altLang="en-US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对话互动</a:t>
                      </a:r>
                      <a:endParaRPr lang="en-US" altLang="zh-CN" sz="1800" b="1" i="0" spc="60">
                        <a:solidFill>
                          <a:srgbClr val="A8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我主动开口，父亲意外却温柔回应，展现父女间的试探性沟通。</a:t>
                      </a:r>
                      <a:r>
                        <a:rPr lang="en-US" altLang="zh-CN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endParaRPr lang="en-US" altLang="zh-CN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共同行走</a:t>
                      </a:r>
                      <a:endParaRPr lang="en-US" altLang="zh-CN" sz="1800" b="1" i="0" spc="60">
                        <a:solidFill>
                          <a:srgbClr val="A8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两人沉默前行，萤火虫的微光成为环境纽带。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BB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zh-CN" altLang="en-US" sz="1800" b="1" i="0" spc="60">
                          <a:solidFill>
                            <a:srgbClr val="BB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情感升华</a:t>
                      </a:r>
                      <a:endParaRPr lang="zh-CN" altLang="en-US" sz="1800" b="1" i="0" spc="60">
                        <a:solidFill>
                          <a:srgbClr val="BB0006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沉默中我第一次感受到无需语言的情感连接，愧疚与爱交织。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69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第二段思路</a:t>
                      </a:r>
                      <a:r>
                        <a:rPr lang="en-US" altLang="zh-CN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五句</a:t>
                      </a:r>
                      <a:r>
                        <a:rPr lang="en-US" altLang="zh-CN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zh-CN" sz="1800" b="1" i="0" spc="60">
                        <a:solidFill>
                          <a:srgbClr val="0039BD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D000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AD000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旅程启程</a:t>
                      </a:r>
                      <a:endParaRPr lang="zh-CN" altLang="en-US" sz="1800" b="1" i="0" spc="60">
                        <a:solidFill>
                          <a:srgbClr val="AD000C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父女开车探索牙买加乡村，背景设定为白天。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BF06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BF06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环境渲染</a:t>
                      </a:r>
                      <a:endParaRPr lang="zh-CN" altLang="en-US" sz="1800" b="1" i="0" spc="60">
                        <a:solidFill>
                          <a:srgbClr val="BF06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热带风光与车里的音乐营造轻松氛围，暗示情感缓和。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B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B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父女互动</a:t>
                      </a:r>
                      <a:endParaRPr lang="zh-CN" altLang="en-US" sz="1800" b="1" i="0" spc="60">
                        <a:solidFill>
                          <a:srgbClr val="B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父亲主动讲述年轻时的故事，展现他鲜为人知的过往。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C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zh-CN" altLang="en-US" sz="1800" b="1" i="0" spc="60">
                          <a:solidFill>
                            <a:srgbClr val="AC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结局</a:t>
                      </a:r>
                      <a:endParaRPr lang="zh-CN" altLang="en-US" sz="1800" b="1" i="0" spc="60">
                        <a:solidFill>
                          <a:srgbClr val="AC0006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我从被动到主动参与，因父亲的幽默而发笑，体现隔阂消融。</a:t>
                      </a:r>
                      <a:r>
                        <a:rPr lang="en-US" altLang="zh-CN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endParaRPr lang="en-US" altLang="zh-CN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9E000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i="0" spc="60">
                          <a:solidFill>
                            <a:srgbClr val="9E000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主题升华</a:t>
                      </a:r>
                      <a:endParaRPr lang="zh-CN" altLang="en-US" sz="1800" b="1" i="0" spc="60">
                        <a:solidFill>
                          <a:srgbClr val="9E000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我内心愤怒消散，转变为对父亲的理解与接纳，主题收束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06010" y="5079365"/>
            <a:ext cx="194373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情感转变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5654675" y="3622040"/>
            <a:ext cx="315595" cy="113411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68570" y="2914650"/>
            <a:ext cx="148844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行</a:t>
            </a:r>
            <a:r>
              <a:rPr lang="en-US" altLang="zh-CN" sz="2800" b="1">
                <a:solidFill>
                  <a:srgbClr val="FFFF00"/>
                </a:solidFill>
              </a:rPr>
              <a:t>   </a:t>
            </a:r>
            <a:r>
              <a:rPr lang="zh-CN" altLang="en-US" sz="2800" b="1">
                <a:solidFill>
                  <a:srgbClr val="FFFF00"/>
                </a:solidFill>
              </a:rPr>
              <a:t>动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654675" y="1730375"/>
            <a:ext cx="315595" cy="113411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8570" y="1157605"/>
            <a:ext cx="148844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观</a:t>
            </a:r>
            <a:r>
              <a:rPr lang="en-US" altLang="zh-CN" sz="2800" b="1">
                <a:solidFill>
                  <a:srgbClr val="FFFF00"/>
                </a:solidFill>
              </a:rPr>
              <a:t>   </a:t>
            </a:r>
            <a:r>
              <a:rPr lang="zh-CN" altLang="en-US" sz="2800" b="1">
                <a:solidFill>
                  <a:srgbClr val="FFFF00"/>
                </a:solidFill>
              </a:rPr>
              <a:t>察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195" y="1100455"/>
            <a:ext cx="20758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03530" y="3060700"/>
            <a:ext cx="20758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303530" y="3723640"/>
            <a:ext cx="20758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92735" y="5596255"/>
            <a:ext cx="2075815" cy="260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03530" y="5924550"/>
            <a:ext cx="2075815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17195" y="1614170"/>
            <a:ext cx="195072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03530" y="2127885"/>
            <a:ext cx="2075815" cy="344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17195" y="2525395"/>
            <a:ext cx="2075815" cy="48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17195" y="4368800"/>
            <a:ext cx="1962785" cy="537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03530" y="5056505"/>
            <a:ext cx="2075815" cy="351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961640" y="1143000"/>
            <a:ext cx="7259320" cy="299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2493010" y="1519555"/>
            <a:ext cx="8943340" cy="579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493010" y="2150110"/>
            <a:ext cx="6639560" cy="273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2493010" y="2616200"/>
            <a:ext cx="83991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2493010" y="3075305"/>
            <a:ext cx="8399145" cy="302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2493010" y="3799205"/>
            <a:ext cx="8399145" cy="4654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2493010" y="4429760"/>
            <a:ext cx="8399145" cy="389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2493010" y="4984750"/>
            <a:ext cx="8399145" cy="508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2493010" y="5562600"/>
            <a:ext cx="8399145" cy="305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2493010" y="5937250"/>
            <a:ext cx="8399145" cy="297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1" animBg="1"/>
      <p:bldP spid="6" grpId="0" animBg="1"/>
      <p:bldP spid="5" grpId="1" animBg="1"/>
      <p:bldP spid="2" grpId="0" animBg="1"/>
      <p:bldP spid="3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92735" y="304165"/>
          <a:ext cx="11169650" cy="5876925"/>
        </p:xfrm>
        <a:graphic>
          <a:graphicData uri="http://schemas.openxmlformats.org/drawingml/2006/table">
            <a:tbl>
              <a:tblPr/>
              <a:tblGrid>
                <a:gridCol w="2156460"/>
                <a:gridCol w="9013190"/>
              </a:tblGrid>
              <a:tr h="378460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情节构建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十句五定法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（思路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lang="en-US" altLang="zh-CN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didn’t follow my father</a:t>
                      </a:r>
                      <a:r>
                        <a:rPr lang="zh-CN" altLang="en-US" sz="2000" b="1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2000" b="1" i="0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第一段思路</a:t>
                      </a:r>
                      <a:r>
                        <a:rPr lang="en-US" altLang="zh-CN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五句</a:t>
                      </a:r>
                      <a:r>
                        <a:rPr lang="en-US" altLang="zh-CN" sz="2000" b="1" i="0" spc="120">
                          <a:solidFill>
                            <a:srgbClr val="003A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zh-CN" sz="2000" b="1" i="0" spc="120">
                        <a:solidFill>
                          <a:srgbClr val="003A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0" spc="120">
                          <a:solidFill>
                            <a:srgbClr val="C40007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我决定不跟随</a:t>
                      </a:r>
                      <a:endParaRPr lang="zh-CN" altLang="en-US" sz="2000" b="1" i="0" spc="120">
                        <a:solidFill>
                          <a:srgbClr val="C40007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i="0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我站在原地，听着父亲的脚步声渐行渐远，萤火虫的光芒逐渐消失。</a:t>
                      </a:r>
                      <a:endParaRPr lang="zh-CN" altLang="en-US" sz="2000" b="0" i="0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C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lang="zh-CN" altLang="en-US" sz="1800" b="1" i="0" spc="60">
                          <a:solidFill>
                            <a:srgbClr val="AC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意外突发</a:t>
                      </a:r>
                      <a:endParaRPr lang="zh-CN" altLang="en-US" sz="1800" b="1" i="0" spc="60">
                        <a:solidFill>
                          <a:srgbClr val="AC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黑暗中突然传来父亲的剧烈咳嗽声，随后是树枝断裂的响动，父亲可能摔倒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zh-CN" altLang="en-US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冲动追赶</a:t>
                      </a:r>
                      <a:endParaRPr lang="zh-CN" altLang="en-US" sz="1800" b="1" i="0" spc="60">
                        <a:solidFill>
                          <a:srgbClr val="A8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我不顾一切冲进黑暗，沿途被荆棘划伤，最终在萤火虫微光下找到蜷缩在地的父亲。</a:t>
                      </a:r>
                      <a:r>
                        <a:rPr lang="en-US" altLang="zh-CN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lang="zh-CN" altLang="en-US" sz="1800" b="1" i="0" spc="60">
                          <a:solidFill>
                            <a:srgbClr val="A8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归途沉默</a:t>
                      </a:r>
                      <a:endParaRPr lang="zh-CN" altLang="en-US" sz="1800" b="1" i="0" spc="60">
                        <a:solidFill>
                          <a:srgbClr val="A8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两人缓慢返回，我紧握父亲手臂，萤火虫围绕成圈，仿佛守护者。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spc="60">
                          <a:solidFill>
                            <a:srgbClr val="BB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次日清晨的发现</a:t>
                      </a:r>
                      <a:endParaRPr lang="zh-CN" altLang="en-US" sz="1800" b="1" i="0" spc="60">
                        <a:solidFill>
                          <a:srgbClr val="BB0006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隔天父亲高烧卧床，我默默端水送药，发现他钱包里褪色的全家福照片。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69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第二段思路</a:t>
                      </a:r>
                      <a:r>
                        <a:rPr lang="en-US" altLang="zh-CN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五句</a:t>
                      </a:r>
                      <a:r>
                        <a:rPr lang="en-US" altLang="zh-CN" sz="1800" b="1" i="0" spc="60">
                          <a:solidFill>
                            <a:srgbClr val="0039BD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zh-CN" sz="1800" b="1" i="0" spc="60">
                        <a:solidFill>
                          <a:srgbClr val="0039BD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D000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AD000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旅程启程</a:t>
                      </a:r>
                      <a:endParaRPr lang="zh-CN" altLang="en-US" sz="1800" b="1" i="0" spc="60">
                        <a:solidFill>
                          <a:srgbClr val="AD000C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父女开车探索牙买加乡村，背景设定为白天。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BF06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BF06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环境渲染</a:t>
                      </a:r>
                      <a:endParaRPr lang="zh-CN" altLang="en-US" sz="1800" b="1" i="0" spc="60">
                        <a:solidFill>
                          <a:srgbClr val="BF06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热带风光与车里的音乐营造轻松氛围，暗示情感缓和。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B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zh-CN" altLang="en-US" sz="1800" b="1" i="0" spc="60">
                          <a:solidFill>
                            <a:srgbClr val="B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父女互动</a:t>
                      </a:r>
                      <a:endParaRPr lang="zh-CN" altLang="en-US" sz="1800" b="1" i="0" spc="60">
                        <a:solidFill>
                          <a:srgbClr val="B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父亲主动讲述年轻时的故事，展现他鲜为人知的过往。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AC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zh-CN" altLang="en-US" sz="1800" b="1" i="0" spc="60">
                          <a:solidFill>
                            <a:srgbClr val="AC000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结局</a:t>
                      </a:r>
                      <a:endParaRPr lang="zh-CN" altLang="en-US" sz="1800" b="1" i="0" spc="60">
                        <a:solidFill>
                          <a:srgbClr val="AC0006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我从被动到主动参与，因父亲的幽默而发笑，体现隔阂消融。</a:t>
                      </a:r>
                      <a:r>
                        <a:rPr lang="en-US" altLang="zh-CN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endParaRPr lang="en-US" altLang="zh-CN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i="0" spc="60">
                          <a:solidFill>
                            <a:srgbClr val="9E000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i="0" spc="60">
                          <a:solidFill>
                            <a:srgbClr val="9E000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主题升华</a:t>
                      </a:r>
                      <a:endParaRPr lang="zh-CN" altLang="en-US" sz="1800" b="1" i="0" spc="60">
                        <a:solidFill>
                          <a:srgbClr val="9E000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我内心愤怒消散，转变为对父亲的理解与接纳，主题收束</a:t>
                      </a:r>
                      <a:endParaRPr lang="zh-CN" altLang="en-US" sz="1800" b="0" i="0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03530" y="1083945"/>
            <a:ext cx="20758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03530" y="2940685"/>
            <a:ext cx="20758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292735" y="1585595"/>
            <a:ext cx="1950720" cy="4654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03530" y="2058035"/>
            <a:ext cx="2075815" cy="344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16560" y="2409825"/>
            <a:ext cx="2075815" cy="48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585720" y="1111885"/>
            <a:ext cx="8512810" cy="299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2492375" y="1459865"/>
            <a:ext cx="8970010" cy="579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1494155" y="2184400"/>
            <a:ext cx="9822180" cy="953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Tips:</a:t>
            </a:r>
            <a:r>
              <a:rPr lang="zh-CN" altLang="en-US" sz="2800" b="1">
                <a:solidFill>
                  <a:srgbClr val="FFFF00"/>
                </a:solidFill>
                <a:highlight>
                  <a:srgbClr val="FF0000"/>
                </a:highlight>
              </a:rPr>
              <a:t>情节不能停滞</a:t>
            </a:r>
            <a:r>
              <a:rPr lang="en-US" altLang="zh-CN" sz="2800" b="1">
                <a:solidFill>
                  <a:schemeClr val="tx1"/>
                </a:solidFill>
              </a:rPr>
              <a:t>“</a:t>
            </a:r>
            <a:r>
              <a:rPr lang="zh-CN" altLang="en-US" sz="2800" b="1">
                <a:solidFill>
                  <a:schemeClr val="tx1"/>
                </a:solidFill>
              </a:rPr>
              <a:t>不跟随</a:t>
            </a:r>
            <a:r>
              <a:rPr lang="en-US" altLang="zh-CN" sz="2800" b="1">
                <a:solidFill>
                  <a:schemeClr val="tx1"/>
                </a:solidFill>
              </a:rPr>
              <a:t>”</a:t>
            </a:r>
            <a:r>
              <a:rPr lang="zh-CN" altLang="en-US" sz="2800" b="1">
                <a:solidFill>
                  <a:schemeClr val="tx1"/>
                </a:solidFill>
              </a:rPr>
              <a:t>，情节很容易停滞，可以采取</a:t>
            </a:r>
            <a:r>
              <a:rPr lang="en-US" altLang="zh-CN" sz="2800" b="1">
                <a:solidFill>
                  <a:schemeClr val="tx1"/>
                </a:solidFill>
              </a:rPr>
              <a:t>“</a:t>
            </a:r>
            <a:r>
              <a:rPr lang="zh-CN" altLang="en-US" sz="2800" b="1" u="sng">
                <a:solidFill>
                  <a:schemeClr val="tx1"/>
                </a:solidFill>
              </a:rPr>
              <a:t>用意外打破僵局</a:t>
            </a:r>
            <a:r>
              <a:rPr lang="en-US" altLang="zh-CN" sz="2800" b="1">
                <a:solidFill>
                  <a:schemeClr val="tx1"/>
                </a:solidFill>
              </a:rPr>
              <a:t>”</a:t>
            </a:r>
            <a:r>
              <a:rPr lang="zh-CN" altLang="en-US" sz="2800" b="1">
                <a:solidFill>
                  <a:schemeClr val="tx1"/>
                </a:solidFill>
              </a:rPr>
              <a:t>的模式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92375" y="2087880"/>
            <a:ext cx="8605520" cy="273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2379345" y="2515870"/>
            <a:ext cx="83991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2492375" y="3037840"/>
            <a:ext cx="8399145" cy="302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5" grpId="0" bldLvl="0" animBg="1"/>
      <p:bldP spid="29" grpId="0" bldLvl="0" animBg="1"/>
      <p:bldP spid="30" grpId="0" bldLvl="0" animBg="1"/>
      <p:bldP spid="31" grpId="0" bldLvl="0" animBg="1"/>
      <p:bldP spid="34" grpId="0" bldLvl="0" animBg="1"/>
      <p:bldP spid="35" grpId="0" bldLvl="0" animBg="1"/>
      <p:bldP spid="44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buClrTx/>
              <a:buSzTx/>
              <a:buNone/>
            </a:pPr>
            <a:r>
              <a:rPr lang="en-US" altLang="zh-CN" sz="4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bank</a:t>
            </a:r>
            <a:endParaRPr lang="en-US" altLang="zh-CN" sz="4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algn="l"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</a:rPr>
              <a:t>三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序号"/>
          <p:cNvSpPr txBox="1"/>
          <p:nvPr>
            <p:custDataLst>
              <p:tags r:id="rId1"/>
            </p:custDataLst>
          </p:nvPr>
        </p:nvSpPr>
        <p:spPr>
          <a:xfrm>
            <a:off x="550545" y="559435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2400" b="1">
                <a:solidFill>
                  <a:srgbClr val="FFFFFF"/>
                </a:solidFill>
                <a:latin typeface="+mn-ea"/>
              </a:rPr>
              <a:t>动作描写</a:t>
            </a:r>
            <a:endParaRPr lang="zh-CN" altLang="en-US" sz="24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2" name="项标题"/>
          <p:cNvSpPr txBox="1"/>
          <p:nvPr>
            <p:custDataLst>
              <p:tags r:id="rId2"/>
            </p:custDataLst>
          </p:nvPr>
        </p:nvSpPr>
        <p:spPr>
          <a:xfrm>
            <a:off x="268605" y="1345565"/>
            <a:ext cx="11812270" cy="848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走：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She shuffled</a:t>
            </a: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（拖）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her feet, unsure of whether to follow. 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     He lingered</a:t>
            </a: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（徘徊）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at the doorway, hesitating before stepping inside.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268605" y="2679065"/>
            <a:ext cx="11812270" cy="1653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面部表情与肢体语言：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Her hands trembled as she reached for the door handle.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 soft smile spread across her face as she finally understood.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let out a deep breath, his shoulders relaxing.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项标题"/>
          <p:cNvSpPr txBox="1"/>
          <p:nvPr>
            <p:custDataLst>
              <p:tags r:id="rId4"/>
            </p:custDataLst>
          </p:nvPr>
        </p:nvSpPr>
        <p:spPr>
          <a:xfrm>
            <a:off x="268605" y="4817110"/>
            <a:ext cx="11812270" cy="1653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互动与接触：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wrapped his arm around her, shielding her from the cold wind. 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She turned away, avoiding his gaze.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stepped back, creating distance between them.* 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5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5505" y="635"/>
            <a:ext cx="4976495" cy="6857365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616585" y="953770"/>
            <a:ext cx="5693410" cy="504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/>
              <a:t>2025</a:t>
            </a:r>
            <a:r>
              <a:rPr lang="zh-CN" altLang="en-US" sz="2800"/>
              <a:t>年</a:t>
            </a:r>
            <a:r>
              <a:rPr lang="en-US" altLang="zh-CN" sz="2800"/>
              <a:t>2</a:t>
            </a:r>
            <a:r>
              <a:rPr lang="zh-CN" altLang="en-US" sz="2800"/>
              <a:t>月强基联考读后续写讲解</a:t>
            </a:r>
            <a:endParaRPr lang="zh-CN" altLang="en-US" sz="2800"/>
          </a:p>
        </p:txBody>
      </p:sp>
      <p:sp>
        <p:nvSpPr>
          <p:cNvPr id="1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29654" y="1234282"/>
            <a:ext cx="6832687" cy="1854053"/>
          </a:xfrm>
        </p:spPr>
        <p:txBody>
          <a:bodyPr/>
          <a:lstStyle/>
          <a:p>
            <a:r>
              <a:rPr lang="zh-CN" altLang="en-US" sz="5400"/>
              <a:t>萤火虫之光</a:t>
            </a:r>
            <a:endParaRPr lang="zh-CN" altLang="en-US" sz="5400"/>
          </a:p>
        </p:txBody>
      </p:sp>
      <p:sp>
        <p:nvSpPr>
          <p:cNvPr id="1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50520" y="3429000"/>
            <a:ext cx="7712075" cy="480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/>
              <a:t>---“</a:t>
            </a:r>
            <a:r>
              <a:rPr lang="zh-CN" altLang="en-US" sz="2800"/>
              <a:t>阅读五要素</a:t>
            </a:r>
            <a:r>
              <a:rPr lang="en-US" altLang="zh-CN" sz="2800"/>
              <a:t>+</a:t>
            </a:r>
            <a:r>
              <a:rPr lang="zh-CN" altLang="en-US" sz="2800"/>
              <a:t>十句五定法</a:t>
            </a:r>
            <a:r>
              <a:rPr lang="en-US" altLang="zh-CN" sz="2800"/>
              <a:t>”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             </a:t>
            </a:r>
            <a:r>
              <a:rPr lang="zh-CN" altLang="en-US" sz="2800"/>
              <a:t>妙解考场作文情节之滞</a:t>
            </a:r>
            <a:endParaRPr lang="zh-CN" altLang="en-US" sz="2800"/>
          </a:p>
        </p:txBody>
      </p:sp>
      <p:sp>
        <p:nvSpPr>
          <p:cNvPr id="16" name="署名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29360" y="5098415"/>
            <a:ext cx="4254500" cy="461010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7000">
                <a:schemeClr val="accent1"/>
              </a:gs>
            </a:gsLst>
            <a:lin ang="2700000" scaled="1"/>
          </a:gra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>
                <a:solidFill>
                  <a:schemeClr val="lt1"/>
                </a:solidFill>
              </a:rPr>
              <a:t>海亮实验中学</a:t>
            </a:r>
            <a:r>
              <a:rPr lang="en-US" altLang="zh-CN" sz="2800">
                <a:solidFill>
                  <a:schemeClr val="lt1"/>
                </a:solidFill>
              </a:rPr>
              <a:t>  </a:t>
            </a:r>
            <a:r>
              <a:rPr lang="zh-CN" altLang="en-US" sz="2800">
                <a:solidFill>
                  <a:schemeClr val="lt1"/>
                </a:solidFill>
              </a:rPr>
              <a:t>陈虹</a:t>
            </a:r>
            <a:endParaRPr lang="zh-CN" altLang="en-US" sz="2800">
              <a:solidFill>
                <a:schemeClr val="l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序号"/>
          <p:cNvSpPr txBox="1"/>
          <p:nvPr>
            <p:custDataLst>
              <p:tags r:id="rId1"/>
            </p:custDataLst>
          </p:nvPr>
        </p:nvSpPr>
        <p:spPr>
          <a:xfrm>
            <a:off x="550545" y="559435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2400" b="1">
                <a:solidFill>
                  <a:srgbClr val="FFFFFF"/>
                </a:solidFill>
                <a:latin typeface="+mn-ea"/>
              </a:rPr>
              <a:t>情感描写</a:t>
            </a:r>
            <a:endParaRPr lang="zh-CN" altLang="en-US" sz="24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2" name="项标题"/>
          <p:cNvSpPr txBox="1"/>
          <p:nvPr>
            <p:custDataLst>
              <p:tags r:id="rId2"/>
            </p:custDataLst>
          </p:nvPr>
        </p:nvSpPr>
        <p:spPr>
          <a:xfrm>
            <a:off x="268605" y="1345565"/>
            <a:ext cx="11812270" cy="1207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愤怒与疏离：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 wave of anger surged through her, making it hard to speak.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She felt a cold emptiness, as if a wall had been built between them.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seemed distant, his eyes avoiding hers.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268605" y="2679065"/>
            <a:ext cx="11812270" cy="1522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内疚与自责：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Guilt gnawed</a:t>
            </a: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（咬）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at her, making it hard to meet his eyes.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sighed, regret heavy in his voice.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She blamed herself for not trying harder to understand him.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muttered under his breath, cursing his own mistakes.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项标题"/>
          <p:cNvSpPr txBox="1"/>
          <p:nvPr>
            <p:custDataLst>
              <p:tags r:id="rId4"/>
            </p:custDataLst>
          </p:nvPr>
        </p:nvSpPr>
        <p:spPr>
          <a:xfrm>
            <a:off x="268605" y="4448175"/>
            <a:ext cx="11812270" cy="20332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理解与和解：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A sense of clarity washed over her, and she finally saw things from his perspective.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nodded slowly, his expression softening</a:t>
            </a:r>
            <a:r>
              <a:rPr lang="en-US" altLang="zh-CN" sz="2400" spc="3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400" spc="3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Tears welled up in her eyes as she reached out to hug him.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smiled faintly, the tension between them melting away.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5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序号"/>
          <p:cNvSpPr txBox="1"/>
          <p:nvPr>
            <p:custDataLst>
              <p:tags r:id="rId1"/>
            </p:custDataLst>
          </p:nvPr>
        </p:nvSpPr>
        <p:spPr>
          <a:xfrm>
            <a:off x="550545" y="559435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2400" b="1">
                <a:solidFill>
                  <a:srgbClr val="FFFFFF"/>
                </a:solidFill>
                <a:latin typeface="+mn-ea"/>
              </a:rPr>
              <a:t>情感描写</a:t>
            </a:r>
            <a:endParaRPr lang="zh-CN" altLang="en-US" sz="24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2" name="项标题"/>
          <p:cNvSpPr txBox="1"/>
          <p:nvPr>
            <p:custDataLst>
              <p:tags r:id="rId2"/>
            </p:custDataLst>
          </p:nvPr>
        </p:nvSpPr>
        <p:spPr>
          <a:xfrm>
            <a:off x="268605" y="1345565"/>
            <a:ext cx="11812270" cy="1207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愤怒与疏离：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 wave of anger surged through her, making it hard to speak.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She felt a cold emptiness, as if a wall had been built between them.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seemed distant, his eyes avoiding hers.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268605" y="2679065"/>
            <a:ext cx="11812270" cy="1522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内疚与自责：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Guilt gnawed</a:t>
            </a: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（咬）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at her, making it hard to meet his eyes.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sighed, regret heavy in his voice.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She blamed herself for not trying harder to understand him.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muttered under his breath, cursing his own mistakes.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项标题"/>
          <p:cNvSpPr txBox="1"/>
          <p:nvPr>
            <p:custDataLst>
              <p:tags r:id="rId4"/>
            </p:custDataLst>
          </p:nvPr>
        </p:nvSpPr>
        <p:spPr>
          <a:xfrm>
            <a:off x="268605" y="4448175"/>
            <a:ext cx="11812270" cy="20332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理解与和解：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A sense of clarity washed over her, and she finally saw things from his perspective.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nodded slowly, his expression softening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Tears welled up in her eyes as she reached out to hug him.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He smiled faintly, the tension between them melting away.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5" grpId="0" bldLvl="0" animBg="1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序号"/>
          <p:cNvSpPr txBox="1"/>
          <p:nvPr>
            <p:custDataLst>
              <p:tags r:id="rId1"/>
            </p:custDataLst>
          </p:nvPr>
        </p:nvSpPr>
        <p:spPr>
          <a:xfrm>
            <a:off x="550545" y="559435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2400" b="1">
                <a:solidFill>
                  <a:srgbClr val="FFFFFF"/>
                </a:solidFill>
                <a:latin typeface="+mn-ea"/>
              </a:rPr>
              <a:t>环境描写</a:t>
            </a:r>
            <a:endParaRPr lang="zh-CN" altLang="en-US" sz="24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2" name="项标题"/>
          <p:cNvSpPr txBox="1"/>
          <p:nvPr>
            <p:custDataLst>
              <p:tags r:id="rId2"/>
            </p:custDataLst>
          </p:nvPr>
        </p:nvSpPr>
        <p:spPr>
          <a:xfrm>
            <a:off x="268605" y="1116965"/>
            <a:ext cx="11812270" cy="1427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自然景观：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The fireflies danced in the darkness, their tiny lights flickering like stars.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The vibrant</a:t>
            </a: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（活力的）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colors of the Jamaican countryside stretched out before them, a breathtaking sight.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268605" y="4698365"/>
            <a:ext cx="11812270" cy="1522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n-ea"/>
              </a:rPr>
              <a:t>象征性环境：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The path ahead was shrouded</a:t>
            </a: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（笼罩）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in darkness, but the fireflies offered a glimmer of hope.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The dense forest gave way to a wide clearing, symbolizing a new beginning. 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项标题"/>
          <p:cNvSpPr txBox="1"/>
          <p:nvPr>
            <p:custDataLst>
              <p:tags r:id="rId4"/>
            </p:custDataLst>
          </p:nvPr>
        </p:nvSpPr>
        <p:spPr>
          <a:xfrm>
            <a:off x="268605" y="2947035"/>
            <a:ext cx="11812270" cy="1348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天气与氛围：</a:t>
            </a: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The air was thick with tension, the sky heavy with dark clouds.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The warm breeze carried the scent of blooming flowers, lifting her spirits.  </a:t>
            </a: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en-US" altLang="zh-CN" sz="2400" spc="3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5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buClrTx/>
              <a:buSzTx/>
              <a:buNone/>
            </a:pPr>
            <a:r>
              <a:rPr lang="en-US" altLang="zh-CN" sz="4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Versions</a:t>
            </a:r>
            <a:endParaRPr lang="en-US" altLang="zh-CN" sz="4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algn="l"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</a:rPr>
              <a:t>四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320" y="284435"/>
            <a:ext cx="10800000" cy="720000"/>
          </a:xfrm>
        </p:spPr>
        <p:txBody>
          <a:bodyPr/>
          <a:lstStyle/>
          <a:p>
            <a:r>
              <a:rPr lang="zh-CN" altLang="en-US"/>
              <a:t>原卷范文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45" y="1301750"/>
            <a:ext cx="11569700" cy="53409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000" i="1" u="sng">
                <a:latin typeface="Times New Roman" panose="02020603050405020304" charset="0"/>
                <a:cs typeface="Times New Roman" panose="02020603050405020304" charset="0"/>
              </a:rPr>
              <a:t> However, as he started to walk back down the dark track, I felt a sudden urge to follow.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 couldn't let him go alone, not in his condition, l called out to him, "Dad, wait!" He turned around, a bit surprised but also relieved to see me, “ You okay, love?" he asked, concern etching his face, I nodded, my heart pounding in my chest, “I just... I want to make sure you're okay," I stammered, trying to hide my worry. He smiled gently, patting my hand. “I'm glad you're here," he said, his voice softening. We walked together, the fireflies tiny lights a comforting presence in the dark. It was in these moments, walking side by side, that I began to see him not just as my distant father but as a man with his own stories and struggles and the distance that had once felt so vast was now beginning to close, one step at a time.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000" i="1" u="sng">
                <a:latin typeface="Times New Roman" panose="02020603050405020304" charset="0"/>
                <a:cs typeface="Times New Roman" panose="02020603050405020304" charset="0"/>
              </a:rPr>
              <a:t>A couple of days later, my dad took a drive around jamaica with me.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Sitting beside him in the car, listened as he spoke—not just about the landscapes, but about his life. He pointed out the places he had explored as a young man, the rivers he used to swim in, and the small villages where he had made friends. Every wave he exchanged with passersby, showed me a side of him I had never seen before. Slowly, my frustration began to fade, replaced by curiosity, and then admiration. For the first time, I saw Jamaica not just as a place but as a part of him—his past, his home, his identity. And in embracing his world, I found myself understanding him in a way I never had before. Maybe love didn't always have to be spoken; sometimes, it was simply about being present, about choosing to see someone for who they truly were.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320" y="284435"/>
            <a:ext cx="10800000" cy="720000"/>
          </a:xfrm>
        </p:spPr>
        <p:txBody>
          <a:bodyPr/>
          <a:lstStyle/>
          <a:p>
            <a:r>
              <a:rPr lang="zh-CN" altLang="en-US">
                <a:sym typeface="+mn-ea"/>
              </a:rPr>
              <a:t>下水文：（跟随版）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45" y="1301750"/>
            <a:ext cx="11135995" cy="48736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000" i="1" u="sng" dirty="0">
                <a:latin typeface="Times New Roman" panose="02020603050405020304" charset="0"/>
                <a:cs typeface="Times New Roman" panose="02020603050405020304" charset="0"/>
              </a:rPr>
              <a:t> However, as he started to walk back down the dark track, I felt a sudden urge to follow.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The fireflies' gentle glow illuminated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（照亮，阐明）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his path, and I couldn't help but notice how frail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（脆弱）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he looked under the dim light. My heart ached with a mix of guilt and affection. I quickened my pace, catching up to him. "Dad," I called out softly. He turned, surprised, and smiled. "I thought you'd be on the bus by now," he said. I shrugged, "I just wanted to make sure you got back safely." We walked together in silence, the fireflies guiding us like tiny lanterns. For the first time in years, I felt a connection that words couldn't express.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000" i="1" u="sng" dirty="0">
                <a:latin typeface="Times New Roman" panose="02020603050405020304" charset="0"/>
                <a:cs typeface="Times New Roman" panose="02020603050405020304" charset="0"/>
              </a:rPr>
              <a:t>A couple of days later, my dad took a drive arou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nd Jama</a:t>
            </a:r>
            <a:r>
              <a:rPr lang="en-US" altLang="zh-CN" sz="2000" i="1" u="sng" dirty="0">
                <a:latin typeface="Times New Roman" panose="02020603050405020304" charset="0"/>
                <a:cs typeface="Times New Roman" panose="02020603050405020304" charset="0"/>
              </a:rPr>
              <a:t>ica with me.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The vibrant landscapes and the soft music playing on the radio created a soothing atmosphere. As we drove through the lush countryside, he pointed out various landmarks and shared stories from his youth. I found myself laughing at his anecdotes, realizing how much I had missed by not knowing him better. The journey became more than just a tour of Jamaica; it was a journey into understanding and forgiveness. By the end of the day, the anger I had held onto for so long began to dissolve, replaced by a newfound appreciation for the man who was my father.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单击此处添加标题</a:t>
            </a:r>
            <a:endParaRPr lang="zh-CN" altLang="en-US" dirty="0">
              <a:sym typeface="+mn-ea"/>
            </a:endParaRPr>
          </a:p>
        </p:txBody>
      </p:sp>
      <p:sp>
        <p:nvSpPr>
          <p:cNvPr id="4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单击此处添加文本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84455"/>
            <a:ext cx="12223115" cy="6774180"/>
          </a:xfrm>
          <a:prstGeom prst="rect">
            <a:avLst/>
          </a:prstGeom>
        </p:spPr>
      </p:pic>
      <p:sp>
        <p:nvSpPr>
          <p:cNvPr id="9" name="标题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-2434046" y="496554"/>
            <a:ext cx="6602525" cy="184057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THANKS</a:t>
            </a:r>
            <a:endParaRPr lang="en-US" altLang="zh-CN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4795" y="210185"/>
            <a:ext cx="11607800" cy="5965190"/>
          </a:xfrm>
          <a:solidFill>
            <a:schemeClr val="bg2"/>
          </a:solidFill>
        </p:spPr>
        <p:txBody>
          <a:bodyPr>
            <a:normAutofit fontScale="87500" lnSpcReduction="20000"/>
          </a:bodyPr>
          <a:lstStyle/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</a:rPr>
              <a:t>阅读下面材料，根据其内容和所给段落开头语续写两段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使之构成一篇完整的短文。</a:t>
            </a:r>
            <a:endParaRPr lang="zh-CN" altLang="en-US" dirty="0">
              <a:solidFill>
                <a:schemeClr val="tx1"/>
              </a:solidFill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was the late 1980s, I was 15. It had been nine years since I last saw my dad. To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mark our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reunion in the country of my birth, my dad, who adored adventures, wanted me to “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visit all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your people and see every corner of your beautiful home," so he took us on a road trip.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However , admiring Jamaica's landscape was the last thing on my mind as I sat in the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back of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Beetle, angry at my dad because he had dropped in and out of our childhood, My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aim was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 get to know him better. Not J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amaica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Once, when he was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unwell, 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had to take the bus back to Kingston later than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usual instead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 him driving me, The sun was sinking, and the sky was darkening.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“You sure you're OK to walk up the shortcut to the bus stop?" he asked, sensing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citygirl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nerves at the prospect of navigating a lightless country path.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“I'm fine,” I lied.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rolled his eyes, coughed, put on his jacket and shoes, and led me up the path, As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walked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with leaves rustling(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沙沙作啊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), he found the energy to give me a mini biology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lecture on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luminescent(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发冷光的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powers of the fireflies and instructed me to “spot their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guiding lights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,, Before I knew it, we were safe at our destination.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“Love you, be safe," he waved to me, before heading back down the dark track,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fireflies flashing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around him.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“Bye, take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care."I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replied, Loving him too, but not always able to say it.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:1.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续写词数应为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150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左右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请按如下格式在答题纸的相应位置作答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However, as he started to walk back down the dark track, I felt a sudden urge to follow.</a:t>
            </a:r>
            <a:endParaRPr lang="en-US" altLang="zh-CN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couple of days later, my dad took a drive around Jamaica with me.</a:t>
            </a:r>
            <a:endParaRPr lang="en-US" altLang="zh-CN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燕尾形 7"/>
          <p:cNvSpPr/>
          <p:nvPr/>
        </p:nvSpPr>
        <p:spPr>
          <a:xfrm>
            <a:off x="709613" y="881063"/>
            <a:ext cx="3368675" cy="71913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9" name="文本框 8"/>
          <p:cNvSpPr txBox="1"/>
          <p:nvPr/>
        </p:nvSpPr>
        <p:spPr>
          <a:xfrm>
            <a:off x="1089025" y="966788"/>
            <a:ext cx="3325813" cy="547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+mn-ea"/>
              </a:rPr>
              <a:t>第五档： </a:t>
            </a:r>
            <a:r>
              <a:rPr lang="en-US" altLang="zh-CN" sz="2800" b="1" noProof="1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+mn-ea"/>
              </a:rPr>
              <a:t>21-25</a:t>
            </a:r>
            <a:endParaRPr lang="en-US" altLang="zh-CN" sz="2800" b="1" noProof="1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723" name="文本框 2"/>
          <p:cNvSpPr txBox="1">
            <a:spLocks noChangeArrowheads="1"/>
          </p:cNvSpPr>
          <p:nvPr/>
        </p:nvSpPr>
        <p:spPr bwMode="auto">
          <a:xfrm>
            <a:off x="709613" y="2025650"/>
            <a:ext cx="10190162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与所给短文融洽度高，与所提供各段落开头语衔接合理。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所使用语法结构和词汇丰富，准确，可能有些许错误，但完全不影响意义表达。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有效地使用了语句间的连接成分，使所续写短文结构紧凑。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77925" y="2686050"/>
            <a:ext cx="8718550" cy="15875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318250" y="1417638"/>
            <a:ext cx="3502025" cy="547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C00000"/>
                </a:solidFill>
                <a:latin typeface="+中文标题" charset="0"/>
                <a:ea typeface="+mj-ea"/>
                <a:cs typeface="+mn-ea"/>
              </a:rPr>
              <a:t>记叙文阅读理解能力</a:t>
            </a:r>
            <a:endParaRPr lang="zh-CN" altLang="en-US" sz="2800" b="1" noProof="1">
              <a:solidFill>
                <a:srgbClr val="C00000"/>
              </a:solidFill>
              <a:latin typeface="+中文标题" charset="0"/>
              <a:ea typeface="+mj-ea"/>
            </a:endParaRPr>
          </a:p>
        </p:txBody>
      </p:sp>
      <p:sp>
        <p:nvSpPr>
          <p:cNvPr id="10" name="下箭头标注 9"/>
          <p:cNvSpPr/>
          <p:nvPr/>
        </p:nvSpPr>
        <p:spPr>
          <a:xfrm>
            <a:off x="6240463" y="1417638"/>
            <a:ext cx="3656012" cy="779462"/>
          </a:xfrm>
          <a:prstGeom prst="down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2" name="右大括号 11"/>
          <p:cNvSpPr/>
          <p:nvPr/>
        </p:nvSpPr>
        <p:spPr>
          <a:xfrm>
            <a:off x="10526395" y="3029268"/>
            <a:ext cx="74613" cy="1560512"/>
          </a:xfrm>
          <a:prstGeom prst="rightBrac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右弧形箭头 12"/>
          <p:cNvSpPr/>
          <p:nvPr/>
        </p:nvSpPr>
        <p:spPr>
          <a:xfrm>
            <a:off x="10812780" y="3698875"/>
            <a:ext cx="1039813" cy="2047875"/>
          </a:xfrm>
          <a:prstGeom prst="curved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6405" y="5213033"/>
            <a:ext cx="3624263" cy="67310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文本框 14"/>
          <p:cNvSpPr txBox="1"/>
          <p:nvPr/>
        </p:nvSpPr>
        <p:spPr>
          <a:xfrm>
            <a:off x="6977063" y="5311775"/>
            <a:ext cx="3624262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C00000"/>
                </a:solidFill>
                <a:latin typeface="+中文标题" charset="0"/>
                <a:ea typeface="+mj-ea"/>
                <a:cs typeface="+mn-ea"/>
              </a:rPr>
              <a:t>记叙文书面表达能力</a:t>
            </a:r>
            <a:endParaRPr lang="zh-CN" altLang="en-US" sz="2800" b="1" noProof="1">
              <a:solidFill>
                <a:srgbClr val="C00000"/>
              </a:solidFill>
              <a:latin typeface="+中文标题" charset="0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2" grpId="0" bldLvl="0" animBg="1"/>
      <p:bldP spid="13" grpId="0" bldLvl="0" animBg="1"/>
      <p:bldP spid="14" grpId="0" bldLvl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2"/>
          <p:cNvSpPr txBox="1">
            <a:spLocks noChangeArrowheads="1"/>
          </p:cNvSpPr>
          <p:nvPr/>
        </p:nvSpPr>
        <p:spPr bwMode="auto">
          <a:xfrm>
            <a:off x="709613" y="1770063"/>
            <a:ext cx="10406062" cy="3319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宋体" panose="02010600030101010101" pitchFamily="2" charset="-122"/>
              </a:rPr>
              <a:t>与所给短文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融洽度较高</a:t>
            </a:r>
            <a:r>
              <a:rPr lang="zh-CN" altLang="en-US" sz="2800" b="1">
                <a:latin typeface="宋体" panose="02010600030101010101" pitchFamily="2" charset="-122"/>
              </a:rPr>
              <a:t>，与所提供各段落开头语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衔接较为合理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宋体" panose="02010600030101010101" pitchFamily="2" charset="-122"/>
              </a:rPr>
              <a:t>所使用的语法结构和词汇较为丰富、准确，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可能有些许错误，但不影响意义表达。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比较有效</a:t>
            </a:r>
            <a:r>
              <a:rPr lang="zh-CN" altLang="en-US" sz="2800" b="1">
                <a:latin typeface="宋体" panose="02010600030101010101" pitchFamily="2" charset="-122"/>
              </a:rPr>
              <a:t>地使用了语句间的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连接成分</a:t>
            </a:r>
            <a:r>
              <a:rPr lang="zh-CN" altLang="en-US" sz="2800" b="1">
                <a:latin typeface="宋体" panose="02010600030101010101" pitchFamily="2" charset="-122"/>
              </a:rPr>
              <a:t>，使所续写短文结构紧凑。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709613" y="881063"/>
            <a:ext cx="3368675" cy="71913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9" name="文本框 8"/>
          <p:cNvSpPr txBox="1"/>
          <p:nvPr/>
        </p:nvSpPr>
        <p:spPr>
          <a:xfrm>
            <a:off x="1089025" y="966788"/>
            <a:ext cx="3325813" cy="547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+mn-ea"/>
              </a:rPr>
              <a:t>第四档： </a:t>
            </a:r>
            <a:r>
              <a:rPr lang="en-US" altLang="zh-CN" sz="2800" b="1" noProof="1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+mn-ea"/>
              </a:rPr>
              <a:t>16-20</a:t>
            </a:r>
            <a:endParaRPr lang="en-US" altLang="zh-CN" sz="2800" b="1" noProof="1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3"/>
          <p:cNvSpPr txBox="1">
            <a:spLocks noChangeArrowheads="1"/>
          </p:cNvSpPr>
          <p:nvPr/>
        </p:nvSpPr>
        <p:spPr bwMode="auto">
          <a:xfrm>
            <a:off x="320675" y="936625"/>
            <a:ext cx="1000506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该篇读后续写过程中存在的问题：</a:t>
            </a:r>
            <a:endParaRPr lang="zh-CN" altLang="en-US" sz="40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6" name="文本框 4"/>
          <p:cNvSpPr txBox="1">
            <a:spLocks noChangeArrowheads="1"/>
          </p:cNvSpPr>
          <p:nvPr/>
        </p:nvSpPr>
        <p:spPr bwMode="auto">
          <a:xfrm>
            <a:off x="1341438" y="1989138"/>
            <a:ext cx="9509125" cy="2563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续写内容与所给短文在叙述意图上不一致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续写内容与所给短文在相关细节上相矛盾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续写内容与所给短文在语篇结构上不连贯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buClrTx/>
              <a:buSzTx/>
              <a:buNone/>
            </a:pPr>
            <a:r>
              <a:rPr lang="en-US" altLang="zh-CN" sz="4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elements</a:t>
            </a:r>
            <a:endParaRPr lang="en-US" altLang="zh-CN" sz="4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algn="l">
              <a:buClrTx/>
              <a:buSzTx/>
              <a:buNone/>
            </a:pPr>
            <a:r>
              <a:rPr lang="zh-CN" altLang="en-US" sz="2400">
                <a:solidFill>
                  <a:schemeClr val="tx1"/>
                </a:solidFill>
              </a:rPr>
              <a:t>一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 Identify the Five Elements</a:t>
            </a:r>
            <a:endParaRPr lang="en-US" altLang="zh-CN" dirty="0"/>
          </a:p>
        </p:txBody>
      </p:sp>
      <p:sp>
        <p:nvSpPr>
          <p:cNvPr id="137" name="标题"/>
          <p:cNvSpPr txBox="1"/>
          <p:nvPr>
            <p:custDataLst>
              <p:tags r:id="rId2"/>
            </p:custDataLst>
          </p:nvPr>
        </p:nvSpPr>
        <p:spPr>
          <a:xfrm>
            <a:off x="2923404" y="2840755"/>
            <a:ext cx="1813795" cy="727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/>
            <a:r>
              <a:rPr lang="en-US" altLang="zh-CN" sz="3200" b="1" spc="300" dirty="0">
                <a:solidFill>
                  <a:srgbClr val="FFFFFF"/>
                </a:solidFill>
                <a:latin typeface="+mn-ea"/>
              </a:rPr>
              <a:t>Place</a:t>
            </a:r>
            <a:endParaRPr lang="en-US" altLang="zh-CN" sz="32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38" name="标题"/>
          <p:cNvSpPr txBox="1"/>
          <p:nvPr>
            <p:custDataLst>
              <p:tags r:id="rId3"/>
            </p:custDataLst>
          </p:nvPr>
        </p:nvSpPr>
        <p:spPr>
          <a:xfrm>
            <a:off x="4588374" y="3842785"/>
            <a:ext cx="1813795" cy="727738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algn="ctr"/>
            <a:r>
              <a:rPr lang="en-US" altLang="zh-CN" sz="2000" b="1" spc="300" dirty="0">
                <a:solidFill>
                  <a:srgbClr val="FFFFFF"/>
                </a:solidFill>
                <a:latin typeface="+mn-ea"/>
              </a:rPr>
              <a:t>Characters</a:t>
            </a:r>
            <a:endParaRPr lang="en-US" altLang="zh-CN" sz="20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39" name="标题"/>
          <p:cNvSpPr txBox="1"/>
          <p:nvPr>
            <p:custDataLst>
              <p:tags r:id="rId4"/>
            </p:custDataLst>
          </p:nvPr>
        </p:nvSpPr>
        <p:spPr>
          <a:xfrm>
            <a:off x="1388609" y="4697495"/>
            <a:ext cx="1813795" cy="727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/>
            <a:r>
              <a:rPr lang="en-US" altLang="zh-CN" sz="3200" b="1" spc="300" dirty="0">
                <a:solidFill>
                  <a:srgbClr val="FFFFFF"/>
                </a:solidFill>
                <a:latin typeface="+mn-ea"/>
              </a:rPr>
              <a:t>Time</a:t>
            </a:r>
            <a:endParaRPr lang="en-US" altLang="zh-CN" sz="32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40" name="标题"/>
          <p:cNvSpPr txBox="1"/>
          <p:nvPr>
            <p:custDataLst>
              <p:tags r:id="rId5"/>
            </p:custDataLst>
          </p:nvPr>
        </p:nvSpPr>
        <p:spPr>
          <a:xfrm>
            <a:off x="7496039" y="2982995"/>
            <a:ext cx="1813795" cy="727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5000"/>
          </a:bodyPr>
          <a:lstStyle/>
          <a:p>
            <a:pPr algn="ctr"/>
            <a:r>
              <a:rPr lang="en-US" altLang="zh-CN" sz="3200" b="1" spc="300" dirty="0">
                <a:solidFill>
                  <a:srgbClr val="FFFFFF"/>
                </a:solidFill>
                <a:latin typeface="+mn-ea"/>
              </a:rPr>
              <a:t>Emotions</a:t>
            </a:r>
            <a:endParaRPr lang="en-US" altLang="zh-CN" sz="32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8" name="矩形: 圆角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2700000">
            <a:off x="6008454" y="3806207"/>
            <a:ext cx="1775884" cy="1775884"/>
          </a:xfrm>
          <a:prstGeom prst="roundRect">
            <a:avLst>
              <a:gd name="adj" fmla="val 14848"/>
            </a:avLst>
          </a:prstGeom>
          <a:noFill/>
          <a:ln w="22225" cap="flat">
            <a:gradFill flip="none" rotWithShape="1">
              <a:gsLst>
                <a:gs pos="0">
                  <a:schemeClr val="accent2">
                    <a:alpha val="11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/>
          </a:ln>
          <a:effectLst>
            <a:outerShdw blurRad="241300" dist="228600" dir="5400000" algn="t" rotWithShape="0">
              <a:schemeClr val="accent2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9" name="矩形: 圆角 23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2700000">
            <a:off x="4134038" y="2164861"/>
            <a:ext cx="1998397" cy="1998399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0" name="矩形: 圆角 2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2700000">
            <a:off x="7668108" y="2164861"/>
            <a:ext cx="1998397" cy="1998399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1" name="矩形: 圆角 1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2700000">
            <a:off x="2468047" y="3806207"/>
            <a:ext cx="1775884" cy="1775884"/>
          </a:xfrm>
          <a:prstGeom prst="roundRect">
            <a:avLst>
              <a:gd name="adj" fmla="val 14848"/>
            </a:avLst>
          </a:prstGeom>
          <a:noFill/>
          <a:ln w="22225" cap="flat">
            <a:gradFill flip="none" rotWithShape="1">
              <a:gsLst>
                <a:gs pos="0">
                  <a:schemeClr val="accent2">
                    <a:alpha val="11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/>
          </a:ln>
          <a:effectLst>
            <a:outerShdw blurRad="241300" dist="228600" dir="5400000" algn="t" rotWithShape="0">
              <a:schemeClr val="accent2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2" name="矩形: 圆角 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2700000">
            <a:off x="603250" y="2913380"/>
            <a:ext cx="2082800" cy="2082800"/>
          </a:xfrm>
          <a:prstGeom prst="roundRect">
            <a:avLst>
              <a:gd name="adj" fmla="val 14848"/>
            </a:avLst>
          </a:prstGeom>
          <a:gradFill flip="none" rotWithShape="0">
            <a:gsLst>
              <a:gs pos="14000">
                <a:schemeClr val="accent1">
                  <a:lumMod val="75000"/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  <a:gs pos="61000">
                <a:schemeClr val="accent1">
                  <a:alpha val="10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3" name="矩形: 圆角 1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 rot="2700000">
            <a:off x="2401570" y="2050415"/>
            <a:ext cx="2213610" cy="2213610"/>
          </a:xfrm>
          <a:prstGeom prst="roundRect">
            <a:avLst>
              <a:gd name="adj" fmla="val 14848"/>
            </a:avLst>
          </a:prstGeom>
          <a:solidFill>
            <a:srgbClr val="FFFFFF"/>
          </a:solidFill>
          <a:ln w="15875" cap="flat">
            <a:gradFill>
              <a:gsLst>
                <a:gs pos="0">
                  <a:schemeClr val="accent2">
                    <a:lumMod val="60000"/>
                    <a:lumOff val="40000"/>
                    <a:alpha val="100000"/>
                  </a:schemeClr>
                </a:gs>
                <a:gs pos="100000">
                  <a:schemeClr val="accent2">
                    <a:lumMod val="75000"/>
                    <a:alpha val="100000"/>
                  </a:schemeClr>
                </a:gs>
              </a:gsLst>
              <a:lin ang="5400000" scaled="1"/>
            </a:gradFill>
            <a:prstDash val="solid"/>
            <a:miter/>
          </a:ln>
          <a:effectLst>
            <a:outerShdw blurRad="241300" dist="228600" dir="5400000" algn="t" rotWithShape="0">
              <a:schemeClr val="accent2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4" name="矩形: 圆角 12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 rot="2700000">
            <a:off x="4182110" y="2840355"/>
            <a:ext cx="2228850" cy="2228850"/>
          </a:xfrm>
          <a:prstGeom prst="roundRect">
            <a:avLst>
              <a:gd name="adj" fmla="val 14848"/>
            </a:avLst>
          </a:prstGeom>
          <a:gradFill flip="none" rotWithShape="0">
            <a:gsLst>
              <a:gs pos="14000">
                <a:schemeClr val="accent1">
                  <a:lumMod val="75000"/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  <a:gs pos="61000">
                <a:schemeClr val="accent1">
                  <a:alpha val="10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5" name="矩形: 圆角 13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 rot="2700000">
            <a:off x="5955665" y="2016125"/>
            <a:ext cx="2281555" cy="2281555"/>
          </a:xfrm>
          <a:prstGeom prst="roundRect">
            <a:avLst>
              <a:gd name="adj" fmla="val 14848"/>
            </a:avLst>
          </a:prstGeom>
          <a:solidFill>
            <a:srgbClr val="FFFFFF"/>
          </a:solidFill>
          <a:ln w="15875" cap="flat">
            <a:gradFill>
              <a:gsLst>
                <a:gs pos="0">
                  <a:schemeClr val="accent2">
                    <a:lumMod val="60000"/>
                    <a:lumOff val="40000"/>
                    <a:alpha val="100000"/>
                  </a:schemeClr>
                </a:gs>
                <a:gs pos="100000">
                  <a:schemeClr val="accent2">
                    <a:lumMod val="75000"/>
                    <a:alpha val="100000"/>
                  </a:schemeClr>
                </a:gs>
              </a:gsLst>
              <a:lin ang="5400000" scaled="1"/>
            </a:gradFill>
            <a:prstDash val="solid"/>
            <a:miter/>
          </a:ln>
          <a:effectLst>
            <a:outerShdw blurRad="241300" dist="228600" dir="5400000" algn="t" rotWithShape="0">
              <a:schemeClr val="accent2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6" name="矩形: 圆角 14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 rot="2700000">
            <a:off x="7972425" y="2845435"/>
            <a:ext cx="2218055" cy="2218055"/>
          </a:xfrm>
          <a:prstGeom prst="roundRect">
            <a:avLst>
              <a:gd name="adj" fmla="val 14848"/>
            </a:avLst>
          </a:prstGeom>
          <a:gradFill flip="none" rotWithShape="0">
            <a:gsLst>
              <a:gs pos="14000">
                <a:schemeClr val="accent1">
                  <a:lumMod val="75000"/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  <a:gs pos="61000">
                <a:schemeClr val="accent1">
                  <a:alpha val="10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27" name="图片 3" descr="343439383331313b343532303031393bd2b5bca8b9dcc0ed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118027" y="3635583"/>
            <a:ext cx="359277" cy="359277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accent2">
                <a:alpha val="20000"/>
              </a:schemeClr>
            </a:outerShdw>
          </a:effectLst>
        </p:spPr>
      </p:pic>
      <p:pic>
        <p:nvPicPr>
          <p:cNvPr id="129" name="图片 13" descr="343435383038363b343532323339363bd5bdc2d4c4bfb1e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981821" y="3135163"/>
            <a:ext cx="359277" cy="359277"/>
          </a:xfrm>
          <a:prstGeom prst="rect">
            <a:avLst/>
          </a:prstGeom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30" name="图片 4" descr="343439383331313b343532303032303bb8f6c8cbd0c5cfa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426627" y="3228110"/>
            <a:ext cx="359277" cy="359277"/>
          </a:xfrm>
          <a:prstGeom prst="rect">
            <a:avLst/>
          </a:prstGeom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1" name="矩形: 圆角 38"/>
          <p:cNvSpPr>
            <a:spLocks noChangeAspect="1"/>
          </p:cNvSpPr>
          <p:nvPr>
            <p:custDataLst>
              <p:tags r:id="rId21"/>
            </p:custDataLst>
          </p:nvPr>
        </p:nvSpPr>
        <p:spPr>
          <a:xfrm rot="2700000">
            <a:off x="9408738" y="4673705"/>
            <a:ext cx="1028620" cy="1028621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2" name="矩形: 圆角 39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 rot="2700000">
            <a:off x="260574" y="1794484"/>
            <a:ext cx="1028620" cy="1028621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3" name="矩形 132"/>
          <p:cNvSpPr/>
          <p:nvPr>
            <p:custDataLst>
              <p:tags r:id="rId23"/>
            </p:custDataLst>
          </p:nvPr>
        </p:nvSpPr>
        <p:spPr>
          <a:xfrm>
            <a:off x="794311" y="3635102"/>
            <a:ext cx="1572320" cy="917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n-ea"/>
                <a:cs typeface="+mn-ea"/>
              </a:rPr>
              <a:t>Time</a:t>
            </a:r>
            <a:endParaRPr lang="en-US" altLang="zh-CN" sz="32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34" name="矩形 133"/>
          <p:cNvSpPr/>
          <p:nvPr>
            <p:custDataLst>
              <p:tags r:id="rId24"/>
            </p:custDataLst>
          </p:nvPr>
        </p:nvSpPr>
        <p:spPr>
          <a:xfrm>
            <a:off x="4077970" y="3635375"/>
            <a:ext cx="2110105" cy="917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+mn-ea"/>
                <a:cs typeface="+mn-ea"/>
              </a:rPr>
              <a:t>Characters</a:t>
            </a:r>
            <a:endParaRPr lang="zh-CN" altLang="en-US" sz="20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35" name="矩形 134"/>
          <p:cNvSpPr/>
          <p:nvPr>
            <p:custDataLst>
              <p:tags r:id="rId25"/>
            </p:custDataLst>
          </p:nvPr>
        </p:nvSpPr>
        <p:spPr>
          <a:xfrm>
            <a:off x="8363585" y="3659505"/>
            <a:ext cx="1716405" cy="917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+mn-ea"/>
                <a:cs typeface="+mn-ea"/>
              </a:rPr>
              <a:t>Emotions</a:t>
            </a:r>
            <a:endParaRPr lang="zh-CN" altLang="en-US" sz="20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36" name="矩形 135"/>
          <p:cNvSpPr/>
          <p:nvPr>
            <p:custDataLst>
              <p:tags r:id="rId26"/>
            </p:custDataLst>
          </p:nvPr>
        </p:nvSpPr>
        <p:spPr>
          <a:xfrm>
            <a:off x="2569443" y="2577486"/>
            <a:ext cx="1572320" cy="835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accent2"/>
                </a:solidFill>
                <a:latin typeface="+mn-ea"/>
                <a:cs typeface="+mn-ea"/>
              </a:rPr>
              <a:t>Place</a:t>
            </a:r>
            <a:endParaRPr lang="zh-CN" altLang="en-US" sz="32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41" name="矩形 140"/>
          <p:cNvSpPr/>
          <p:nvPr>
            <p:custDataLst>
              <p:tags r:id="rId27"/>
            </p:custDataLst>
          </p:nvPr>
        </p:nvSpPr>
        <p:spPr>
          <a:xfrm>
            <a:off x="6278829" y="2577486"/>
            <a:ext cx="1572320" cy="835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accent2"/>
                </a:solidFill>
                <a:latin typeface="+mn-ea"/>
                <a:cs typeface="+mn-ea"/>
              </a:rPr>
              <a:t>Events</a:t>
            </a:r>
            <a:endParaRPr lang="en-US" altLang="zh-CN" sz="32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pic>
        <p:nvPicPr>
          <p:cNvPr id="143" name="图片 10" descr="343439383331313b343532303032363bd4f6d6b5b7fecef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056629" y="3079060"/>
            <a:ext cx="359277" cy="359277"/>
          </a:xfrm>
          <a:prstGeom prst="rect">
            <a:avLst/>
          </a:prstGeom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44" name="图片 21" descr="343439383331313b343532303033363bd3aad2b5ccfcc5e4d6c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6916773" y="3635653"/>
            <a:ext cx="359277" cy="359277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accent2">
                <a:alpha val="20000"/>
              </a:schemeClr>
            </a:outerShdw>
          </a:effectLst>
        </p:spPr>
      </p:pic>
    </p:spTree>
    <p:custDataLst>
      <p:tags r:id="rId3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序号"/>
          <p:cNvSpPr txBox="1"/>
          <p:nvPr>
            <p:custDataLst>
              <p:tags r:id="rId1"/>
            </p:custDataLst>
          </p:nvPr>
        </p:nvSpPr>
        <p:spPr>
          <a:xfrm>
            <a:off x="550545" y="70104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Time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3610" y="701040"/>
            <a:ext cx="649732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Text clue:It was the late 1980s, I was 15. It had been nine years since I last saw my dad.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36975" y="0"/>
            <a:ext cx="8181975" cy="230695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Analysis: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FFFF00"/>
                </a:solidFill>
              </a:rPr>
              <a:t>- The story is set in the late 1980s.</a:t>
            </a:r>
            <a:r>
              <a:rPr lang="zh-CN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</a:rPr>
              <a:t>I, 15 years old,</a:t>
            </a:r>
            <a:r>
              <a:rPr lang="zh-CN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</a:rPr>
              <a:t>was in my adolescence(</a:t>
            </a:r>
            <a:r>
              <a:rPr lang="zh-CN" altLang="en-US" sz="2400" b="1" dirty="0">
                <a:solidFill>
                  <a:srgbClr val="FFFF00"/>
                </a:solidFill>
              </a:rPr>
              <a:t>青春期</a:t>
            </a:r>
            <a:r>
              <a:rPr lang="en-US" altLang="zh-CN" sz="2400" b="1" dirty="0">
                <a:solidFill>
                  <a:srgbClr val="FFFF00"/>
                </a:solidFill>
              </a:rPr>
              <a:t>).   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altLang="zh-CN" sz="2400" b="1" dirty="0">
                <a:solidFill>
                  <a:srgbClr val="FFFF00"/>
                </a:solidFill>
              </a:rPr>
              <a:t>- The nine-year separation from her father adds emotional weight to the narrative, highlighting the significance of their reunion.  </a:t>
            </a:r>
            <a:endParaRPr lang="en-US" altLang="zh-CN" sz="2400" b="1" dirty="0">
              <a:solidFill>
                <a:srgbClr val="FFFF00"/>
              </a:solidFill>
            </a:endParaRPr>
          </a:p>
        </p:txBody>
      </p:sp>
      <p:sp>
        <p:nvSpPr>
          <p:cNvPr id="5" name="序号"/>
          <p:cNvSpPr txBox="1"/>
          <p:nvPr>
            <p:custDataLst>
              <p:tags r:id="rId2"/>
            </p:custDataLst>
          </p:nvPr>
        </p:nvSpPr>
        <p:spPr>
          <a:xfrm>
            <a:off x="550545" y="2649220"/>
            <a:ext cx="177228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FFFF"/>
                </a:solidFill>
                <a:latin typeface="+mn-ea"/>
              </a:rPr>
              <a:t>Place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3610" y="2235200"/>
            <a:ext cx="6497320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Text clue: “Jamaica” is the primary setting.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“the back of the Beetle” and “a lightless country path.”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6975" y="1791335"/>
            <a:ext cx="8181975" cy="230695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Analysis: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FFFF00"/>
                </a:solidFill>
              </a:rPr>
              <a:t>- Jamaica, my birthplace, symbolizes “home” and a sense of belonging.  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altLang="zh-CN" sz="2400" b="1" dirty="0">
                <a:solidFill>
                  <a:srgbClr val="FFFF00"/>
                </a:solidFill>
              </a:rPr>
              <a:t>- The dark country path and the fireflies create a vivid setting that mirrors the emotional tension in the story.  </a:t>
            </a:r>
            <a:endParaRPr lang="en-US" altLang="zh-CN" sz="2400" b="1" dirty="0">
              <a:solidFill>
                <a:srgbClr val="FFFF00"/>
              </a:solidFill>
            </a:endParaRPr>
          </a:p>
        </p:txBody>
      </p:sp>
      <p:sp>
        <p:nvSpPr>
          <p:cNvPr id="8" name="序号"/>
          <p:cNvSpPr txBox="1"/>
          <p:nvPr>
            <p:custDataLst>
              <p:tags r:id="rId3"/>
            </p:custDataLst>
          </p:nvPr>
        </p:nvSpPr>
        <p:spPr>
          <a:xfrm>
            <a:off x="550545" y="4597400"/>
            <a:ext cx="2630805" cy="415925"/>
          </a:xfrm>
          <a:prstGeom prst="plaqu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78000">
                <a:schemeClr val="accent1"/>
              </a:gs>
            </a:gsLst>
            <a:lin ang="2700000" scaled="0"/>
          </a:gradFill>
        </p:spPr>
        <p:txBody>
          <a:bodyPr wrap="none" lIns="0" tIns="0" rIns="0" bIns="0" rtlCol="0" anchor="ctr" anchorCtr="1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2800" b="1" spc="300" dirty="0">
                <a:solidFill>
                  <a:srgbClr val="FFFFFF"/>
                </a:solidFill>
                <a:latin typeface="+mn-ea"/>
                <a:sym typeface="+mn-ea"/>
              </a:rPr>
              <a:t>Characters</a:t>
            </a:r>
            <a:endParaRPr lang="en-US" altLang="zh-CN" sz="28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9620" y="4438015"/>
            <a:ext cx="6497320" cy="2306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Text clue: I:a 15-year-old girl who harbors complex feelings of anger and love toward her father.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Father: An adventurous man who loves his daughter but has been absent for much of her childhood. He is physically frail (coughing, tired) but caring.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6195" y="4138295"/>
            <a:ext cx="8181975" cy="21018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Analysis:</a:t>
            </a:r>
            <a:endParaRPr lang="en-US" altLang="zh-CN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 - My” emotional conflict drives the narrative.  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2400" b="1">
                <a:solidFill>
                  <a:srgbClr val="FFFF00"/>
                </a:solidFill>
              </a:rPr>
              <a:t> - The father’s character is revealed through small details (e.g., his cough, his explanation of fireflies), showing his vulnerability(</a:t>
            </a:r>
            <a:r>
              <a:rPr lang="zh-CN" altLang="en-US" sz="2400" b="1">
                <a:solidFill>
                  <a:srgbClr val="FFFF00"/>
                </a:solidFill>
              </a:rPr>
              <a:t>脆弱）</a:t>
            </a:r>
            <a:r>
              <a:rPr lang="en-US" altLang="zh-CN" sz="2400" b="1">
                <a:solidFill>
                  <a:srgbClr val="FFFF00"/>
                </a:solidFill>
              </a:rPr>
              <a:t>and affection.    </a:t>
            </a:r>
            <a:endParaRPr lang="en-US" altLang="zh-CN" sz="2400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" grpId="1" bldLvl="0" animBg="1"/>
      <p:bldP spid="5" grpId="0" animBg="1"/>
      <p:bldP spid="6" grpId="0" bldLvl="0" animBg="1"/>
      <p:bldP spid="7" grpId="0" bldLvl="0" animBg="1"/>
      <p:bldP spid="7" grpId="1" bldLvl="0" animBg="1"/>
      <p:bldP spid="8" grpId="0" bldLvl="0" animBg="1"/>
      <p:bldP spid="9" grpId="0" bldLvl="0" animBg="1"/>
      <p:bldP spid="10" grpId="0" bldLvl="0" animBg="1"/>
      <p:bldP spid="10" grpId="1" bldLvl="0" animBg="1"/>
    </p:bld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0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01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02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03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1004.xml><?xml version="1.0" encoding="utf-8"?>
<p:tagLst xmlns:p="http://schemas.openxmlformats.org/presentationml/2006/main">
  <p:tag name="KSO_WM_UNIT_TYPE" val="l_h_i"/>
  <p:tag name="KSO_WM_UNIT_INDEX" val="1_1_1"/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9.3744812011719,&quot;width&quot;:761.3925170898438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05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06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07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08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1009.xml><?xml version="1.0" encoding="utf-8"?>
<p:tagLst xmlns:p="http://schemas.openxmlformats.org/presentationml/2006/main">
  <p:tag name="KSO_WM_UNIT_TYPE" val="l_h_i"/>
  <p:tag name="KSO_WM_UNIT_INDEX" val="1_1_1"/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9.3744812011719,&quot;width&quot;:761.3925170898438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0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11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12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1013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10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VALUE" val="14"/>
  <p:tag name="KSO_WM_UNIT_TEXT_TYPE" val="1"/>
  <p:tag name="KSO_WM_UNIT_PRESET_TEXT" val="单击添加章节标题"/>
</p:tagLst>
</file>

<file path=ppt/tags/tag101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VALUE" val="8"/>
  <p:tag name="KSO_WM_UNIT_PRESET_TEXT_INDEX" val="-1"/>
  <p:tag name="KSO_WM_UNIT_PRESET_TEXT_LEN" val="0"/>
</p:tagLst>
</file>

<file path=ppt/tags/tag101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7"/>
  <p:tag name="KSO_WM_TEMPLATE_CATEGORY" val="custom"/>
  <p:tag name="KSO_WM_SLIDE_INDEX" val="7"/>
  <p:tag name="KSO_WM_SLIDE_ID" val="custom20236797_7"/>
  <p:tag name="KSO_WM_TEMPLATE_MASTER_TYPE" val="0"/>
  <p:tag name="KSO_WM_SLIDE_LAYOUT" val="a_e"/>
  <p:tag name="KSO_WM_SLIDE_LAYOUT_CNT" val="1_1"/>
  <p:tag name="KSO_WM_SLIDE_THEME_ID" val="3332963"/>
  <p:tag name="KSO_WM_SLIDE_THEME_NAME" val="小清新灯塔教育教学"/>
</p:tagLst>
</file>

<file path=ppt/tags/tag1017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1018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10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50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50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0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50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50"/>
  <p:tag name="KSO_WM_TEMPLATE_CATEGORY" val="custom"/>
  <p:tag name="KSO_WM_UNIT_PRESET_TEXT" val="单击此处添加文本"/>
  <p:tag name="KSO_WM_UNIT_TEXT_TYPE" val="1"/>
</p:tagLst>
</file>

<file path=ppt/tags/tag10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7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PRESET_TEXT" val="感谢您的观看"/>
</p:tagLst>
</file>

<file path=ppt/tags/tag1022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7"/>
  <p:tag name="KSO_WM_TEMPLATE_CATEGORY" val="custom"/>
  <p:tag name="KSO_WM_SLIDE_INDEX" val="8"/>
  <p:tag name="KSO_WM_SLIDE_ID" val="custom2023679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0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0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0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0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60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165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7"/>
</p:tagLst>
</file>

<file path=ppt/tags/tag17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7"/>
</p:tagLst>
</file>

<file path=ppt/tags/tag1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7"/>
  <p:tag name="KSO_WM_TEMPLATE_CATEGORY" val="custom"/>
  <p:tag name="KSO_WM_TEMPLATE_MASTER_TYPE" val="0"/>
</p:tagLst>
</file>

<file path=ppt/tags/tag1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2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22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4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2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2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4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1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8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82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8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87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288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89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29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9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0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0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32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8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348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3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7"/>
</p:tagLst>
</file>

<file path=ppt/tags/tag3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7"/>
</p:tagLst>
</file>

<file path=ppt/tags/tag36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7"/>
  <p:tag name="KSO_WM_TEMPLATE_CATEGORY" val="custom"/>
  <p:tag name="KSO_WM_TEMPLATE_MASTER_TYPE" val="0"/>
</p:tagLst>
</file>

<file path=ppt/tags/tag3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38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383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9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39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4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5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6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7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9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0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4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4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40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7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4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1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41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8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5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7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44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5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6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5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6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6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6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7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7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7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7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7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8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50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3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5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7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8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9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2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3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5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6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0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531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5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3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3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7"/>
</p:tagLst>
</file>

<file path=ppt/tags/tag5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7"/>
</p:tagLst>
</file>

<file path=ppt/tags/tag54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9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7"/>
  <p:tag name="KSO_WM_TEMPLATE_CATEGORY" val="custom"/>
  <p:tag name="KSO_WM_TEMPLATE_MASTER_TYPE" val="0"/>
</p:tagLst>
</file>

<file path=ppt/tags/tag5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56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8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0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4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7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9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580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1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2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3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7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5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58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0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5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9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9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60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8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9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0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3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2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8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9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5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4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4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4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5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5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5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68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5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7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0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1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9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3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714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7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7"/>
</p:tagLst>
</file>

<file path=ppt/tags/tag72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7"/>
</p:tagLst>
</file>

<file path=ppt/tags/tag72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7"/>
  <p:tag name="KSO_WM_TEMPLATE_CATEGORY" val="custom"/>
  <p:tag name="KSO_WM_TEMPLATE_MASTER_TYPE" val="0"/>
</p:tagLst>
</file>

<file path=ppt/tags/tag7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74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3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5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7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8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9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2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3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5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6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770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77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77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73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7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79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2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7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2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31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3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5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836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83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838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83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4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5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5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5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87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6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7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2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6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7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0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1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6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0"/>
</p:tagLst>
</file>

<file path=ppt/tags/tag897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8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9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7"/>
</p:tagLst>
</file>

<file path=ppt/tags/tag91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7"/>
</p:tagLst>
</file>

<file path=ppt/tags/tag9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5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7"/>
  <p:tag name="KSO_WM_TEMPLATE_CATEGORY" val="custom"/>
  <p:tag name="KSO_WM_TEMPLATE_MASTER_TYPE" val="0"/>
</p:tagLst>
</file>

<file path=ppt/tags/tag916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9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VALUE" val="18"/>
  <p:tag name="KSO_WM_UNIT_TEXT_TYPE" val="1"/>
  <p:tag name="KSO_WM_UNIT_PRESET_TEXT" val="单击此处添加标题"/>
</p:tagLst>
</file>

<file path=ppt/tags/tag91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9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VALUE" val="32"/>
  <p:tag name="KSO_WM_UNIT_TEXT_TYPE" val="1"/>
  <p:tag name="KSO_WM_UNIT_PRESET_TEXT" val="WPS , a click to unlimited possibilities"/>
</p:tagLst>
</file>

<file path=ppt/tags/tag91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9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VALUE" val="26"/>
  <p:tag name="KSO_WM_UNIT_TEXT_LAYER_COUNT" val="1"/>
  <p:tag name="KSO_WM_UNIT_PRESET_TEXT_INDEX" val="-1"/>
  <p:tag name="KSO_WM_UNIT_PRESET_TEXT_LEN" val="0"/>
</p:tagLst>
</file>

<file path=ppt/tags/tag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20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921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9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VALUE" val="14"/>
  <p:tag name="KSO_WM_UNIT_TEXT_TYPE" val="1"/>
  <p:tag name="KSO_WM_UNIT_PRESET_TEXT" val="单击添加章节标题"/>
</p:tagLst>
</file>

<file path=ppt/tags/tag92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VALUE" val="8"/>
  <p:tag name="KSO_WM_UNIT_PRESET_TEXT_INDEX" val="-1"/>
  <p:tag name="KSO_WM_UNIT_PRESET_TEXT_LEN" val="0"/>
</p:tagLst>
</file>

<file path=ppt/tags/tag92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7"/>
  <p:tag name="KSO_WM_TEMPLATE_CATEGORY" val="custom"/>
  <p:tag name="KSO_WM_SLIDE_INDEX" val="7"/>
  <p:tag name="KSO_WM_SLIDE_ID" val="custom20236797_7"/>
  <p:tag name="KSO_WM_TEMPLATE_MASTER_TYPE" val="0"/>
  <p:tag name="KSO_WM_SLIDE_LAYOUT" val="a_e"/>
  <p:tag name="KSO_WM_SLIDE_LAYOUT_CNT" val="1_1"/>
  <p:tag name="KSO_WM_SLIDE_THEME_ID" val="3332963"/>
  <p:tag name="KSO_WM_SLIDE_THEME_NAME" val="小清新灯塔教育教学"/>
</p:tagLst>
</file>

<file path=ppt/tags/tag9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5187_5*a*1"/>
  <p:tag name="KSO_WM_TEMPLATE_CATEGORY" val="diagram"/>
  <p:tag name="KSO_WM_TEMPLATE_INDEX" val="20235187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9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187_5*l_h_f*1_1_1"/>
  <p:tag name="KSO_WM_TEMPLATE_CATEGORY" val="diagram"/>
  <p:tag name="KSO_WM_TEMPLATE_INDEX" val="20235187"/>
  <p:tag name="KSO_WM_UNIT_LAYERLEVEL" val="1_1_1"/>
  <p:tag name="KSO_WM_TAG_VERSION" val="3.0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DIAGRAM_VERSION" val="3"/>
  <p:tag name="KSO_WM_DIAGRAM_COLOR_TRICK" val="4"/>
  <p:tag name="KSO_WM_DIAGRAM_COLOR_TEXT_CAN_REMOVE" val="n"/>
  <p:tag name="KSO_WM_UNIT_PRESET_TEXT" val="一亿"/>
  <p:tag name="KSO_WM_UNIT_TEXT_TYPE" val="1"/>
  <p:tag name="KSO_WM_DIAGRAM_MAX_ITEMCNT" val="6"/>
  <p:tag name="KSO_WM_DIAGRAM_MIN_ITEMCNT" val="2"/>
  <p:tag name="KSO_WM_DIAGRAM_VIRTUALLY_FRAME" val="{&quot;height&quot;:406.8048706054687,&quot;left&quot;:20.545308443805332,&quot;top&quot;:91.72476942167509,&quot;width&quot;:880.006469726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187_5*l_h_f*1_1_1"/>
  <p:tag name="KSO_WM_TEMPLATE_CATEGORY" val="diagram"/>
  <p:tag name="KSO_WM_TEMPLATE_INDEX" val="20235187"/>
  <p:tag name="KSO_WM_UNIT_LAYERLEVEL" val="1_1_1"/>
  <p:tag name="KSO_WM_TAG_VERSION" val="3.0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DIAGRAM_VERSION" val="3"/>
  <p:tag name="KSO_WM_DIAGRAM_COLOR_TRICK" val="4"/>
  <p:tag name="KSO_WM_DIAGRAM_COLOR_TEXT_CAN_REMOVE" val="n"/>
  <p:tag name="KSO_WM_UNIT_PRESET_TEXT" val="一亿"/>
  <p:tag name="KSO_WM_UNIT_TEXT_TYPE" val="1"/>
  <p:tag name="KSO_WM_DIAGRAM_MAX_ITEMCNT" val="6"/>
  <p:tag name="KSO_WM_DIAGRAM_MIN_ITEMCNT" val="2"/>
  <p:tag name="KSO_WM_DIAGRAM_VIRTUALLY_FRAME" val="{&quot;height&quot;:406.8048706054687,&quot;left&quot;:20.545308443805332,&quot;top&quot;:91.72476942167509,&quot;width&quot;:880.006469726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187_5*l_h_f*1_1_1"/>
  <p:tag name="KSO_WM_TEMPLATE_CATEGORY" val="diagram"/>
  <p:tag name="KSO_WM_TEMPLATE_INDEX" val="20235187"/>
  <p:tag name="KSO_WM_UNIT_LAYERLEVEL" val="1_1_1"/>
  <p:tag name="KSO_WM_TAG_VERSION" val="3.0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DIAGRAM_VERSION" val="3"/>
  <p:tag name="KSO_WM_DIAGRAM_COLOR_TRICK" val="4"/>
  <p:tag name="KSO_WM_DIAGRAM_COLOR_TEXT_CAN_REMOVE" val="n"/>
  <p:tag name="KSO_WM_UNIT_PRESET_TEXT" val="一亿"/>
  <p:tag name="KSO_WM_UNIT_TEXT_TYPE" val="1"/>
  <p:tag name="KSO_WM_DIAGRAM_MAX_ITEMCNT" val="6"/>
  <p:tag name="KSO_WM_DIAGRAM_MIN_ITEMCNT" val="2"/>
  <p:tag name="KSO_WM_DIAGRAM_VIRTUALLY_FRAME" val="{&quot;height&quot;:406.8048706054687,&quot;left&quot;:20.545308443805332,&quot;top&quot;:91.72476942167509,&quot;width&quot;:880.006469726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187_5*l_h_f*1_1_1"/>
  <p:tag name="KSO_WM_TEMPLATE_CATEGORY" val="diagram"/>
  <p:tag name="KSO_WM_TEMPLATE_INDEX" val="20235187"/>
  <p:tag name="KSO_WM_UNIT_LAYERLEVEL" val="1_1_1"/>
  <p:tag name="KSO_WM_TAG_VERSION" val="3.0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DIAGRAM_VERSION" val="3"/>
  <p:tag name="KSO_WM_DIAGRAM_COLOR_TRICK" val="4"/>
  <p:tag name="KSO_WM_DIAGRAM_COLOR_TEXT_CAN_REMOVE" val="n"/>
  <p:tag name="KSO_WM_UNIT_PRESET_TEXT" val="一亿"/>
  <p:tag name="KSO_WM_UNIT_TEXT_TYPE" val="1"/>
  <p:tag name="KSO_WM_DIAGRAM_MAX_ITEMCNT" val="6"/>
  <p:tag name="KSO_WM_DIAGRAM_MIN_ITEMCNT" val="2"/>
  <p:tag name="KSO_WM_DIAGRAM_VIRTUALLY_FRAME" val="{&quot;height&quot;:406.8048706054687,&quot;left&quot;:20.545308443805332,&quot;top&quot;:91.72476942167509,&quot;width&quot;:880.006469726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4_2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8899999856948853},{&quot;brightness&quot;:0,&quot;colorType&quot;:1,&quot;foreColorIndex&quot;:5,&quot;pos&quot;:1,&quot;transparency&quot;:1}],&quot;type&quot;:2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3_2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5_2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2_2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8899999856948853},{&quot;brightness&quot;:0,&quot;colorType&quot;:1,&quot;foreColorIndex&quot;:5,&quot;pos&quot;:1,&quot;transparency&quot;:1}],&quot;type&quot;:2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1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-0.25,&quot;colorType&quot;:1,&quot;foreColorIndex&quot;:5,&quot;pos&quot;:0.14000000059604645,&quot;transparency&quot;:0},{&quot;brightness&quot;:0.4000000059604645,&quot;colorType&quot;:1,&quot;foreColorIndex&quot;:5,&quot;pos&quot;:1,&quot;transparency&quot;:0},{&quot;brightness&quot;:0,&quot;colorType&quot;:1,&quot;foreColorIndex&quot;:5,&quot;pos&quot;:0.6100000143051147,&quot;transparency&quot;:0}],&quot;type&quot;:3},&quot;glow&quot;:{&quot;colorType&quot;:0},&quot;line&quot;:{&quot;type&quot;:0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2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4000000059604645,&quot;colorType&quot;:1,&quot;foreColorIndex&quot;:5,&quot;pos&quot;:0,&quot;transparency&quot;:0},{&quot;brightness&quot;:-0.25,&quot;colorType&quot;:1,&quot;foreColorIndex&quot;:5,&quot;pos&quot;:1,&quot;transparency&quot;:0}],&quot;type&quot;:2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3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-0.25,&quot;colorType&quot;:1,&quot;foreColorIndex&quot;:5,&quot;pos&quot;:0.14000000059604645,&quot;transparency&quot;:0},{&quot;brightness&quot;:0.4000000059604645,&quot;colorType&quot;:1,&quot;foreColorIndex&quot;:5,&quot;pos&quot;:1,&quot;transparency&quot;:0},{&quot;brightness&quot;:0,&quot;colorType&quot;:1,&quot;foreColorIndex&quot;:5,&quot;pos&quot;:0.6100000143051147,&quot;transparency&quot;:0}],&quot;type&quot;:3},&quot;glow&quot;:{&quot;colorType&quot;:0},&quot;line&quot;:{&quot;type&quot;:0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4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4000000059604645,&quot;colorType&quot;:1,&quot;foreColorIndex&quot;:5,&quot;pos&quot;:0,&quot;transparency&quot;:0},{&quot;brightness&quot;:-0.25,&quot;colorType&quot;:1,&quot;foreColorIndex&quot;:5,&quot;pos&quot;:1,&quot;transparency&quot;:0}],&quot;type&quot;:2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i*1_5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-0.25,&quot;colorType&quot;:1,&quot;foreColorIndex&quot;:5,&quot;pos&quot;:0.14000000059604645,&quot;transparency&quot;:0},{&quot;brightness&quot;:0.4000000059604645,&quot;colorType&quot;:1,&quot;foreColorIndex&quot;:5,&quot;pos&quot;:1,&quot;transparency&quot;:0},{&quot;brightness&quot;:0,&quot;colorType&quot;:1,&quot;foreColorIndex&quot;:5,&quot;pos&quot;:0.6100000143051147,&quot;transparency&quot;:0}],&quot;type&quot;:3},&quot;glow&quot;:{&quot;colorType&quot;:0},&quot;line&quot;:{&quot;type&quot;:0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x*1_2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55*60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SHAPE_GUID" val="22"/>
  <p:tag name="KSO_WM_DIAGRAM_USE_COLOR_VALUE" val="{&quot;color_scheme&quot;:1,&quot;color_type&quot;:1,&quot;theme_color_indexes&quot;:[5,6,5,6,5,6]}"/>
</p:tagLst>
</file>

<file path=ppt/tags/tag9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x*1_3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60*62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3"/>
  <p:tag name="KSO_WM_DIAGRAM_USE_COLOR_VALUE" val="{&quot;color_scheme&quot;:1,&quot;color_type&quot;:1,&quot;theme_color_indexes&quot;:[5,6,5,6,5,6]}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x*1_1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60*60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21"/>
  <p:tag name="KSO_WM_DIAGRAM_USE_COLOR_VALUE" val="{&quot;color_scheme&quot;:1,&quot;color_type&quot;:1,&quot;theme_color_indexes&quot;:[5,6,5,6,5,6]}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i*1_2"/>
  <p:tag name="KSO_WM_TEMPLATE_CATEGORY" val="diagram"/>
  <p:tag name="KSO_WM_TEMPLATE_INDEX" val="2023144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i*1_1"/>
  <p:tag name="KSO_WM_TEMPLATE_CATEGORY" val="diagram"/>
  <p:tag name="KSO_WM_TEMPLATE_INDEX" val="2023144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4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440_5*l_h_a*1_1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TYPE" val="1"/>
  <p:tag name="KSO_WM_UNIT_PRESET_TEXT" val="单击此处添加标题内容"/>
  <p:tag name="KSO_WM_DIAGRAM_USE_COLOR_VALUE" val="{&quot;color_scheme&quot;:1,&quot;color_type&quot;:1,&quot;theme_color_indexes&quot;:[5,6,5,6,5,6]}"/>
</p:tagLst>
</file>

<file path=ppt/tags/tag94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440_5*l_h_a*1_3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TYPE" val="1"/>
  <p:tag name="KSO_WM_UNIT_PRESET_TEXT" val="单击此处添加标题内容"/>
  <p:tag name="KSO_WM_DIAGRAM_USE_COLOR_VALUE" val="{&quot;color_scheme&quot;:1,&quot;color_type&quot;:1,&quot;theme_color_indexes&quot;:[5,6,5,6,5,6]}"/>
</p:tagLst>
</file>

<file path=ppt/tags/tag94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1440_5*l_h_a*1_5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TYPE" val="1"/>
  <p:tag name="KSO_WM_UNIT_PRESET_TEXT" val="单击此处添加标题内容"/>
  <p:tag name="KSO_WM_DIAGRAM_USE_COLOR_VALUE" val="{&quot;color_scheme&quot;:1,&quot;color_type&quot;:1,&quot;theme_color_indexes&quot;:[5,6,5,6,5,6]}"/>
</p:tagLst>
</file>

<file path=ppt/tags/tag94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440_5*l_h_a*1_2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FILL_FORE_SCHEMECOLOR_INDEX" val="1"/>
  <p:tag name="KSO_WM_UNIT_TEXT_FILL_TYPE" val="1"/>
  <p:tag name="KSO_WM_UNIT_TEXT_TYPE" val="1"/>
  <p:tag name="KSO_WM_UNIT_PRESET_TEXT" val="单击此处添加标题内容"/>
  <p:tag name="KSO_WM_DIAGRAM_USE_COLOR_VALUE" val="{&quot;color_scheme&quot;:1,&quot;color_type&quot;:1,&quot;theme_color_indexes&quot;:[5,6,5,6,5,6]}"/>
</p:tagLst>
</file>

<file path=ppt/tags/tag94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440_5*l_h_a*1_4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FILL_FORE_SCHEMECOLOR_INDEX" val="1"/>
  <p:tag name="KSO_WM_UNIT_TEXT_FILL_TYPE" val="1"/>
  <p:tag name="KSO_WM_UNIT_TEXT_TYPE" val="1"/>
  <p:tag name="KSO_WM_UNIT_PRESET_TEXT" val="单击此处添加标题内容"/>
  <p:tag name="KSO_WM_DIAGRAM_USE_COLOR_VALUE" val="{&quot;color_scheme&quot;:1,&quot;color_type&quot;:1,&quot;theme_color_indexes&quot;:[5,6,5,6,5,6]}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x*1_5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61*70"/>
  <p:tag name="KSO_WM_DIAGRAM_GROUP_CODE" val="l1-1"/>
  <p:tag name="KSO_WM_UNIT_TYPE" val="l_h_x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24"/>
  <p:tag name="KSO_WM_DIAGRAM_USE_COLOR_VALUE" val="{&quot;color_scheme&quot;:1,&quot;color_type&quot;:1,&quot;theme_color_indexes&quot;:[5,6,5,6,5,6]}"/>
</p:tagLst>
</file>

<file path=ppt/tags/tag9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l_h_x*1_4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60*60"/>
  <p:tag name="KSO_WM_DIAGRAM_GROUP_CODE" val="l1-1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06.8048706054687,&quot;left&quot;:3.7432652899608683,&quot;top&quot;:91.72476942167509,&quot;width&quot;:929.3741581202466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MH_SHAPE_GUID" val="32"/>
  <p:tag name="KSO_WM_DIAGRAM_USE_COLOR_VALUE" val="{&quot;color_scheme&quot;:1,&quot;color_type&quot;:1,&quot;theme_color_indexes&quot;:[5,6,5,6,5,6]}"/>
</p:tagLst>
</file>

<file path=ppt/tags/tag951.xml><?xml version="1.0" encoding="utf-8"?>
<p:tagLst xmlns:p="http://schemas.openxmlformats.org/presentationml/2006/main">
  <p:tag name="KSO_WM_SLIDE_ID" val="diagram20235187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5187"/>
  <p:tag name="KSO_WM_SLIDE_TYPE" val="text"/>
  <p:tag name="KSO_WM_SLIDE_SUBTYPE" val="diag"/>
  <p:tag name="KSO_WM_SLIDE_SIZE" val="870.636*386.879"/>
  <p:tag name="KSO_WM_SLIDE_POSITION" val="25.2366*101.653"/>
  <p:tag name="KSO_WM_SLIDE_LAYOUT" val="a_l"/>
  <p:tag name="KSO_WM_SLIDE_LAYOUT_CNT" val="1_1"/>
  <p:tag name="KSO_WM_SPECIAL_SOURCE" val="bdnull"/>
  <p:tag name="RESOURCE_RECORD_KEY" val="{&quot;10&quot;:[20252132,4122883,50021438,3650163,3732269,4487340,3655368,3505420,3644345,4450828],&quot;65&quot;:[3]}"/>
  <p:tag name="KSO_WM_DIAGRAM_GROUP_CODE" val="l1-1"/>
  <p:tag name="KSO_WM_SLIDE_DIAGTYPE" val="l"/>
  <p:tag name="resource_record_key" val="{&quot;10&quot;:[20252132,4122883,50021438,3650163,3732269,4487340,3655368,3505420,3644345,4450828],&quot;65&quot;:[20236797],&quot;70&quot;:[3318327]}"/>
</p:tagLst>
</file>

<file path=ppt/tags/tag952.xml><?xml version="1.0" encoding="utf-8"?>
<p:tagLst xmlns:p="http://schemas.openxmlformats.org/presentationml/2006/main">
  <p:tag name="KSO_WM_UNIT_TYPE" val="l_h_i"/>
  <p:tag name="KSO_WM_UNIT_INDEX" val="1_1_1"/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53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54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55.xml><?xml version="1.0" encoding="utf-8"?>
<p:tagLst xmlns:p="http://schemas.openxmlformats.org/presentationml/2006/main">
  <p:tag name="KSO_WM_BEAUTIFY_FLAG" val="#wm#"/>
  <p:tag name="KSO_WM_TEMPLATE_CATEGORY" val="diagram"/>
  <p:tag name="KSO_WM_TEMPLATE_INDEX" val="20235187"/>
</p:tagLst>
</file>

<file path=ppt/tags/tag956.xml><?xml version="1.0" encoding="utf-8"?>
<p:tagLst xmlns:p="http://schemas.openxmlformats.org/presentationml/2006/main">
  <p:tag name="KSO_WM_UNIT_TYPE" val="l_h_i"/>
  <p:tag name="KSO_WM_UNIT_INDEX" val="1_1_1"/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57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58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59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0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61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62.xml><?xml version="1.0" encoding="utf-8"?>
<p:tagLst xmlns:p="http://schemas.openxmlformats.org/presentationml/2006/main">
  <p:tag name="KSO_WM_BEAUTIFY_FLAG" val="#wm#"/>
  <p:tag name="KSO_WM_TEMPLATE_CATEGORY" val="diagram"/>
  <p:tag name="KSO_WM_TEMPLATE_INDEX" val="20235187"/>
</p:tagLst>
</file>

<file path=ppt/tags/tag9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5187_5*a*1"/>
  <p:tag name="KSO_WM_TEMPLATE_CATEGORY" val="diagram"/>
  <p:tag name="KSO_WM_TEMPLATE_INDEX" val="20235187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964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65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66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67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68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69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70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71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1.6656657974363,&quot;left&quot;:43.35,&quot;top&quot;:55.2,&quot;width&quot;:834.1425196850394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72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73.xml><?xml version="1.0" encoding="utf-8"?>
<p:tagLst xmlns:p="http://schemas.openxmlformats.org/presentationml/2006/main">
  <p:tag name="KSO_WM_BEAUTIFY_FLAG" val="#wm#"/>
  <p:tag name="KSO_WM_TEMPLATE_CATEGORY" val="diagram"/>
  <p:tag name="KSO_WM_TEMPLATE_INDEX" val="20235187"/>
</p:tagLst>
</file>

<file path=ppt/tags/tag9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5187_5*a*1"/>
  <p:tag name="KSO_WM_TEMPLATE_CATEGORY" val="diagram"/>
  <p:tag name="KSO_WM_TEMPLATE_INDEX" val="20235187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975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76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77.xml><?xml version="1.0" encoding="utf-8"?>
<p:tagLst xmlns:p="http://schemas.openxmlformats.org/presentationml/2006/main">
  <p:tag name="KSO_WM_BEAUTIFY_FLAG" val="#wm#"/>
  <p:tag name="KSO_WM_TEMPLATE_CATEGORY" val="diagram"/>
  <p:tag name="KSO_WM_TEMPLATE_INDEX" val="20235187"/>
</p:tagLst>
</file>

<file path=ppt/tags/tag9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5187_5*a*1"/>
  <p:tag name="KSO_WM_TEMPLATE_CATEGORY" val="diagram"/>
  <p:tag name="KSO_WM_TEMPLATE_INDEX" val="20235187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979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980.xml><?xml version="1.0" encoding="utf-8"?>
<p:tagLst xmlns:p="http://schemas.openxmlformats.org/presentationml/2006/main">
  <p:tag name="KSO_WM_DIAGRAM_VIRTUALLY_FRAME" val="{&quot;height&quot;:531.1,&quot;left&quot;:-69.4,&quot;top&quot;:381.6,&quot;width&quot;:652.85}"/>
</p:tagLst>
</file>

<file path=ppt/tags/tag981.xml><?xml version="1.0" encoding="utf-8"?>
<p:tagLst xmlns:p="http://schemas.openxmlformats.org/presentationml/2006/main">
  <p:tag name="KSO_WM_BEAUTIFY_FLAG" val="#wm#"/>
  <p:tag name="KSO_WM_TEMPLATE_CATEGORY" val="diagram"/>
  <p:tag name="KSO_WM_TEMPLATE_INDEX" val="20235187"/>
</p:tagLst>
</file>

<file path=ppt/tags/tag9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VALUE" val="14"/>
  <p:tag name="KSO_WM_UNIT_TEXT_TYPE" val="1"/>
  <p:tag name="KSO_WM_UNIT_PRESET_TEXT" val="单击添加章节标题"/>
</p:tagLst>
</file>

<file path=ppt/tags/tag98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VALUE" val="8"/>
  <p:tag name="KSO_WM_UNIT_PRESET_TEXT_INDEX" val="-1"/>
  <p:tag name="KSO_WM_UNIT_PRESET_TEXT_LEN" val="0"/>
</p:tagLst>
</file>

<file path=ppt/tags/tag98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7"/>
  <p:tag name="KSO_WM_TEMPLATE_CATEGORY" val="custom"/>
  <p:tag name="KSO_WM_SLIDE_INDEX" val="7"/>
  <p:tag name="KSO_WM_SLIDE_ID" val="custom20236797_7"/>
  <p:tag name="KSO_WM_TEMPLATE_MASTER_TYPE" val="0"/>
  <p:tag name="KSO_WM_SLIDE_LAYOUT" val="a_e"/>
  <p:tag name="KSO_WM_SLIDE_LAYOUT_CNT" val="1_1"/>
  <p:tag name="KSO_WM_SLIDE_THEME_ID" val="3332963"/>
  <p:tag name="KSO_WM_SLIDE_THEME_NAME" val="小清新灯塔教育教学"/>
</p:tagLst>
</file>

<file path=ppt/tags/tag985.xml><?xml version="1.0" encoding="utf-8"?>
<p:tagLst xmlns:p="http://schemas.openxmlformats.org/presentationml/2006/main">
  <p:tag name="TABLE_ENDDRAG_ORIGIN_RECT" val="809*257"/>
  <p:tag name="TABLE_ENDDRAG_RECT" val="58*214*809*257"/>
</p:tagLst>
</file>

<file path=ppt/tags/tag986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9"/>
  <p:tag name="RESOURCE_RECORD_KEY" val="{&quot;29&quot;:[50000162],&quot;65&quot;:[20231589]}"/>
</p:tagLst>
</file>

<file path=ppt/tags/tag987.xml><?xml version="1.0" encoding="utf-8"?>
<p:tagLst xmlns:p="http://schemas.openxmlformats.org/presentationml/2006/main">
  <p:tag name="TABLE_ENDDRAG_ORIGIN_RECT" val="879*449"/>
  <p:tag name="TABLE_ENDDRAG_RECT" val="44*98*879*449"/>
  <p:tag name="TABLE_AUTOADJUST_FLAG" val="1"/>
</p:tagLst>
</file>

<file path=ppt/tags/tag988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9"/>
</p:tagLst>
</file>

<file path=ppt/tags/tag989.xml><?xml version="1.0" encoding="utf-8"?>
<p:tagLst xmlns:p="http://schemas.openxmlformats.org/presentationml/2006/main">
  <p:tag name="TABLE_ENDDRAG_ORIGIN_RECT" val="879*449"/>
  <p:tag name="TABLE_ENDDRAG_RECT" val="44*98*879*449"/>
  <p:tag name="TABLE_AUTOADJUST_FLAG" val="1"/>
</p:tagLst>
</file>

<file path=ppt/tags/tag99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990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9"/>
</p:tagLst>
</file>

<file path=ppt/tags/tag9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ISCONTENTSTITLE" val="0"/>
  <p:tag name="KSO_WM_UNIT_VALUE" val="14"/>
  <p:tag name="KSO_WM_UNIT_TEXT_TYPE" val="1"/>
  <p:tag name="KSO_WM_UNIT_PRESET_TEXT" val="单击添加章节标题"/>
</p:tagLst>
</file>

<file path=ppt/tags/tag99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7"/>
  <p:tag name="KSO_WM_TEMPLATE_CATEGORY" val="custom"/>
  <p:tag name="KSO_WM_UNIT_VALUE" val="8"/>
  <p:tag name="KSO_WM_UNIT_PRESET_TEXT_INDEX" val="-1"/>
  <p:tag name="KSO_WM_UNIT_PRESET_TEXT_LEN" val="0"/>
</p:tagLst>
</file>

<file path=ppt/tags/tag99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7"/>
  <p:tag name="KSO_WM_TEMPLATE_CATEGORY" val="custom"/>
  <p:tag name="KSO_WM_SLIDE_INDEX" val="7"/>
  <p:tag name="KSO_WM_SLIDE_ID" val="custom20236797_7"/>
  <p:tag name="KSO_WM_TEMPLATE_MASTER_TYPE" val="0"/>
  <p:tag name="KSO_WM_SLIDE_LAYOUT" val="a_e"/>
  <p:tag name="KSO_WM_SLIDE_LAYOUT_CNT" val="1_1"/>
  <p:tag name="KSO_WM_SLIDE_THEME_ID" val="3332963"/>
  <p:tag name="KSO_WM_SLIDE_THEME_NAME" val="小清新灯塔教育教学"/>
</p:tagLst>
</file>

<file path=ppt/tags/tag994.xml><?xml version="1.0" encoding="utf-8"?>
<p:tagLst xmlns:p="http://schemas.openxmlformats.org/presentationml/2006/main">
  <p:tag name="KSO_WM_UNIT_TYPE" val="l_h_i"/>
  <p:tag name="KSO_WM_UNIT_INDEX" val="1_1_1"/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9.3744812011719,&quot;width&quot;:761.3925170898438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95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996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997.xml><?xml version="1.0" encoding="utf-8"?>
<p:tagLst xmlns:p="http://schemas.openxmlformats.org/presentationml/2006/main">
  <p:tag name="KSO_WM_TAG_VERSION" val="3.0"/>
  <p:tag name="KSO_WM_DIAGRAM_GROUP_CODE" val="l1-1"/>
  <p:tag name="KSO_WM_UNIT_ID" val="custom2023679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a"/>
  <p:tag name="KSO_WM_UNIT_VALUE" val="14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89.3744812011719,&quot;left&quot;:116.1,&quot;top&quot;:157.49118459626442,&quot;width&quot;:761.39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UNIT_PRESET_TEXT" val="单击添加目录项标题"/>
</p:tagLst>
</file>

<file path=ppt/tags/tag998.xml><?xml version="1.0" encoding="utf-8"?>
<p:tagLst xmlns:p="http://schemas.openxmlformats.org/presentationml/2006/main">
  <p:tag name="KSO_WM_BEAUTIFY_FLAG" val="#wm#"/>
  <p:tag name="KSO_WM_TEMPLATE_CATEGORY" val="custom"/>
  <p:tag name="KSO_WM_TEMPLATE_INDEX" val="20236797"/>
</p:tagLst>
</file>

<file path=ppt/tags/tag999.xml><?xml version="1.0" encoding="utf-8"?>
<p:tagLst xmlns:p="http://schemas.openxmlformats.org/presentationml/2006/main">
  <p:tag name="KSO_WM_UNIT_TYPE" val="l_h_i"/>
  <p:tag name="KSO_WM_UNIT_INDEX" val="1_1_1"/>
  <p:tag name="KSO_WM_TAG_VERSION" val="3.0"/>
  <p:tag name="KSO_WM_DIAGRAM_GROUP_CODE" val="l1-1"/>
  <p:tag name="KSO_WM_UNIT_ID" val="custom2023679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7"/>
  <p:tag name="KSO_WM_TEMPLATE_CATEGORY" val="custom"/>
  <p:tag name="KSO_WM_UNIT_SUBTYPE" val="d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9.3744812011719,&quot;width&quot;:761.3925170898438}"/>
  <p:tag name="KSO_WM_DIAGRAM_COLOR_MATCH_VALUE" val="{&quot;shape&quot;:{&quot;fill&quot;:{&quot;gradient&quot;:[{&quot;brightness&quot;:0.4000000059604645,&quot;colorType&quot;:1,&quot;foreColorIndex&quot;:5,&quot;pos&quot;:0.019999999552965164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heme/theme1.xml><?xml version="1.0" encoding="utf-8"?>
<a:theme xmlns:a="http://schemas.openxmlformats.org/drawingml/2006/main" name="小清新灯塔教育教学">
  <a:themeElements>
    <a:clrScheme name="【00000000000001】灯塔">
      <a:dk1>
        <a:sysClr val="windowText" lastClr="000000"/>
      </a:dk1>
      <a:lt1>
        <a:sysClr val="window" lastClr="FFFFFF"/>
      </a:lt1>
      <a:dk2>
        <a:srgbClr val="144249"/>
      </a:dk2>
      <a:lt2>
        <a:srgbClr val="E8F4F3"/>
      </a:lt2>
      <a:accent1>
        <a:srgbClr val="4CA19F"/>
      </a:accent1>
      <a:accent2>
        <a:srgbClr val="267B7D"/>
      </a:accent2>
      <a:accent3>
        <a:srgbClr val="7ABEBA"/>
      </a:accent3>
      <a:accent4>
        <a:srgbClr val="E6CC60"/>
      </a:accent4>
      <a:accent5>
        <a:srgbClr val="B2CF21"/>
      </a:accent5>
      <a:accent6>
        <a:srgbClr val="5FCF21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chemeClr val="accent4">
                <a:alpha val="50000"/>
              </a:schemeClr>
            </a:gs>
            <a:gs pos="0">
              <a:schemeClr val="accent4">
                <a:alpha val="0"/>
              </a:schemeClr>
            </a:gs>
          </a:gsLst>
          <a:lin ang="16200000" scaled="1"/>
          <a:tileRect/>
        </a:gradFill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 dirty="0">
            <a:sym typeface="+mn-ea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小清新灯塔教育教学">
  <a:themeElements>
    <a:clrScheme name="【00000000000001】灯塔">
      <a:dk1>
        <a:sysClr val="windowText" lastClr="000000"/>
      </a:dk1>
      <a:lt1>
        <a:sysClr val="window" lastClr="FFFFFF"/>
      </a:lt1>
      <a:dk2>
        <a:srgbClr val="144249"/>
      </a:dk2>
      <a:lt2>
        <a:srgbClr val="E8F4F3"/>
      </a:lt2>
      <a:accent1>
        <a:srgbClr val="4CA19F"/>
      </a:accent1>
      <a:accent2>
        <a:srgbClr val="267B7D"/>
      </a:accent2>
      <a:accent3>
        <a:srgbClr val="7ABEBA"/>
      </a:accent3>
      <a:accent4>
        <a:srgbClr val="E6CC60"/>
      </a:accent4>
      <a:accent5>
        <a:srgbClr val="B2CF21"/>
      </a:accent5>
      <a:accent6>
        <a:srgbClr val="5FCF21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chemeClr val="accent4">
                <a:alpha val="50000"/>
              </a:schemeClr>
            </a:gs>
            <a:gs pos="0">
              <a:schemeClr val="accent4">
                <a:alpha val="0"/>
              </a:schemeClr>
            </a:gs>
          </a:gsLst>
          <a:lin ang="16200000" scaled="1"/>
          <a:tileRect/>
        </a:gradFill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 dirty="0">
            <a:sym typeface="+mn-ea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小清新灯塔教育教学">
  <a:themeElements>
    <a:clrScheme name="【00000000000001】灯塔">
      <a:dk1>
        <a:sysClr val="windowText" lastClr="000000"/>
      </a:dk1>
      <a:lt1>
        <a:sysClr val="window" lastClr="FFFFFF"/>
      </a:lt1>
      <a:dk2>
        <a:srgbClr val="144249"/>
      </a:dk2>
      <a:lt2>
        <a:srgbClr val="E8F4F3"/>
      </a:lt2>
      <a:accent1>
        <a:srgbClr val="4CA19F"/>
      </a:accent1>
      <a:accent2>
        <a:srgbClr val="267B7D"/>
      </a:accent2>
      <a:accent3>
        <a:srgbClr val="7ABEBA"/>
      </a:accent3>
      <a:accent4>
        <a:srgbClr val="E6CC60"/>
      </a:accent4>
      <a:accent5>
        <a:srgbClr val="B2CF21"/>
      </a:accent5>
      <a:accent6>
        <a:srgbClr val="5FCF21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chemeClr val="accent4">
                <a:alpha val="50000"/>
              </a:schemeClr>
            </a:gs>
            <a:gs pos="0">
              <a:schemeClr val="accent4">
                <a:alpha val="0"/>
              </a:schemeClr>
            </a:gs>
          </a:gsLst>
          <a:lin ang="16200000" scaled="1"/>
          <a:tileRect/>
        </a:gradFill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 dirty="0">
            <a:sym typeface="+mn-ea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小清新灯塔教育教学">
  <a:themeElements>
    <a:clrScheme name="【00000000000001】灯塔">
      <a:dk1>
        <a:sysClr val="windowText" lastClr="000000"/>
      </a:dk1>
      <a:lt1>
        <a:sysClr val="window" lastClr="FFFFFF"/>
      </a:lt1>
      <a:dk2>
        <a:srgbClr val="144249"/>
      </a:dk2>
      <a:lt2>
        <a:srgbClr val="E8F4F3"/>
      </a:lt2>
      <a:accent1>
        <a:srgbClr val="4CA19F"/>
      </a:accent1>
      <a:accent2>
        <a:srgbClr val="267B7D"/>
      </a:accent2>
      <a:accent3>
        <a:srgbClr val="7ABEBA"/>
      </a:accent3>
      <a:accent4>
        <a:srgbClr val="E6CC60"/>
      </a:accent4>
      <a:accent5>
        <a:srgbClr val="B2CF21"/>
      </a:accent5>
      <a:accent6>
        <a:srgbClr val="5FCF21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chemeClr val="accent4">
                <a:alpha val="50000"/>
              </a:schemeClr>
            </a:gs>
            <a:gs pos="0">
              <a:schemeClr val="accent4">
                <a:alpha val="0"/>
              </a:schemeClr>
            </a:gs>
          </a:gsLst>
          <a:lin ang="16200000" scaled="1"/>
          <a:tileRect/>
        </a:gradFill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 dirty="0">
            <a:sym typeface="+mn-ea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小清新灯塔教育教学">
  <a:themeElements>
    <a:clrScheme name="【00000000000001】灯塔">
      <a:dk1>
        <a:sysClr val="windowText" lastClr="000000"/>
      </a:dk1>
      <a:lt1>
        <a:sysClr val="window" lastClr="FFFFFF"/>
      </a:lt1>
      <a:dk2>
        <a:srgbClr val="144249"/>
      </a:dk2>
      <a:lt2>
        <a:srgbClr val="E8F4F3"/>
      </a:lt2>
      <a:accent1>
        <a:srgbClr val="4CA19F"/>
      </a:accent1>
      <a:accent2>
        <a:srgbClr val="267B7D"/>
      </a:accent2>
      <a:accent3>
        <a:srgbClr val="7ABEBA"/>
      </a:accent3>
      <a:accent4>
        <a:srgbClr val="E6CC60"/>
      </a:accent4>
      <a:accent5>
        <a:srgbClr val="B2CF21"/>
      </a:accent5>
      <a:accent6>
        <a:srgbClr val="5FCF21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chemeClr val="accent4">
                <a:alpha val="50000"/>
              </a:schemeClr>
            </a:gs>
            <a:gs pos="0">
              <a:schemeClr val="accent4">
                <a:alpha val="0"/>
              </a:schemeClr>
            </a:gs>
          </a:gsLst>
          <a:lin ang="16200000" scaled="1"/>
          <a:tileRect/>
        </a:gradFill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 dirty="0">
            <a:sym typeface="+mn-ea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12105</Words>
  <Application>WPS 演示</Application>
  <PresentationFormat>宽屏</PresentationFormat>
  <Paragraphs>425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Times New Roman</vt:lpstr>
      <vt:lpstr>+中文标题</vt:lpstr>
      <vt:lpstr>微软雅黑</vt:lpstr>
      <vt:lpstr>汉仪书宋二简</vt:lpstr>
      <vt:lpstr>汉仪润圆-65简</vt:lpstr>
      <vt:lpstr>Segoe Print</vt:lpstr>
      <vt:lpstr>Arial Unicode MS</vt:lpstr>
      <vt:lpstr>Calibri</vt:lpstr>
      <vt:lpstr>汉仪颜楷简</vt:lpstr>
      <vt:lpstr>WPS灵秀黑</vt:lpstr>
      <vt:lpstr>Calibri</vt:lpstr>
      <vt:lpstr>字语坊OS经典粗黑</vt:lpstr>
      <vt:lpstr>汉仪程行简</vt:lpstr>
      <vt:lpstr>HelveticaNeue</vt:lpstr>
      <vt:lpstr>华文新魏</vt:lpstr>
      <vt:lpstr>黑体</vt:lpstr>
      <vt:lpstr>小清新灯塔教育教学</vt:lpstr>
      <vt:lpstr>1_小清新灯塔教育教学</vt:lpstr>
      <vt:lpstr>2_小清新灯塔教育教学</vt:lpstr>
      <vt:lpstr>3_小清新灯塔教育教学</vt:lpstr>
      <vt:lpstr>4_小清新灯塔教育教学</vt:lpstr>
      <vt:lpstr>PowerPoint 演示文稿</vt:lpstr>
      <vt:lpstr>萤火虫之光</vt:lpstr>
      <vt:lpstr>PowerPoint 演示文稿</vt:lpstr>
      <vt:lpstr>PowerPoint 演示文稿</vt:lpstr>
      <vt:lpstr>PowerPoint 演示文稿</vt:lpstr>
      <vt:lpstr>PowerPoint 演示文稿</vt:lpstr>
      <vt:lpstr>Five elements</vt:lpstr>
      <vt:lpstr>一 Identify the Five Elements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Plot development</vt:lpstr>
      <vt:lpstr>.何为十句五定法</vt:lpstr>
      <vt:lpstr>PowerPoint 演示文稿</vt:lpstr>
      <vt:lpstr>PowerPoint 演示文稿</vt:lpstr>
      <vt:lpstr>Language bank</vt:lpstr>
      <vt:lpstr>PowerPoint 演示文稿</vt:lpstr>
      <vt:lpstr>PowerPoint 演示文稿</vt:lpstr>
      <vt:lpstr>PowerPoint 演示文稿</vt:lpstr>
      <vt:lpstr>PowerPoint 演示文稿</vt:lpstr>
      <vt:lpstr>Versions</vt:lpstr>
      <vt:lpstr>原卷范文</vt:lpstr>
      <vt:lpstr>下水文：（跟随版）</vt:lpstr>
      <vt:lpstr>单击此处添加标题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161</cp:revision>
  <dcterms:created xsi:type="dcterms:W3CDTF">2019-06-19T02:08:00Z</dcterms:created>
  <dcterms:modified xsi:type="dcterms:W3CDTF">2025-02-18T01:58:39Z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2BAC435496754326AEBC55C376F11E1F_13</vt:lpwstr>
  </property>
</Properties>
</file>