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
  </p:notesMasterIdLst>
  <p:sldIdLst>
    <p:sldId id="311" r:id="rId3"/>
    <p:sldId id="262" r:id="rId4"/>
    <p:sldId id="261" r:id="rId5"/>
    <p:sldId id="265" r:id="rId6"/>
    <p:sldId id="283" r:id="rId8"/>
    <p:sldId id="256" r:id="rId9"/>
    <p:sldId id="257" r:id="rId10"/>
    <p:sldId id="295" r:id="rId11"/>
    <p:sldId id="259" r:id="rId12"/>
    <p:sldId id="296" r:id="rId13"/>
    <p:sldId id="274" r:id="rId14"/>
    <p:sldId id="297" r:id="rId15"/>
    <p:sldId id="305" r:id="rId16"/>
    <p:sldId id="306" r:id="rId17"/>
    <p:sldId id="307" r:id="rId18"/>
    <p:sldId id="308" r:id="rId19"/>
    <p:sldId id="309" r:id="rId20"/>
    <p:sldId id="310" r:id="rId2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notesMaster" Target="notesMasters/notesMaster1.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4" Type="http://schemas.openxmlformats.org/officeDocument/2006/relationships/tableStyles" Target="tableStyles.xml"/><Relationship Id="rId23" Type="http://schemas.openxmlformats.org/officeDocument/2006/relationships/viewProps" Target="viewProps.xml"/><Relationship Id="rId22" Type="http://schemas.openxmlformats.org/officeDocument/2006/relationships/presProps" Target="presProps.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pic>
        <p:nvPicPr>
          <p:cNvPr id="5124" name="图片 6" descr="logo横版 png"/>
          <p:cNvPicPr>
            <a:picLocks noChangeAspect="1"/>
          </p:cNvPicPr>
          <p:nvPr userDrawn="1"/>
        </p:nvPicPr>
        <p:blipFill>
          <a:blip r:embed="rId12"/>
          <a:stretch>
            <a:fillRect/>
          </a:stretch>
        </p:blipFill>
        <p:spPr>
          <a:xfrm>
            <a:off x="11477625" y="82550"/>
            <a:ext cx="608013" cy="642938"/>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jpe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4.xml"/><Relationship Id="rId1" Type="http://schemas.openxmlformats.org/officeDocument/2006/relationships/tags" Target="../tags/tag13.xml"/></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6.png"/></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7.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png"/><Relationship Id="rId1" Type="http://schemas.openxmlformats.org/officeDocument/2006/relationships/image" Target="../media/image8.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4.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5" Type="http://schemas.openxmlformats.org/officeDocument/2006/relationships/notesSlide" Target="../notesSlides/notesSlide1.xml"/><Relationship Id="rId14" Type="http://schemas.openxmlformats.org/officeDocument/2006/relationships/slideLayout" Target="../slideLayouts/slideLayout1.xml"/><Relationship Id="rId13" Type="http://schemas.openxmlformats.org/officeDocument/2006/relationships/image" Target="../media/image5.png"/><Relationship Id="rId12" Type="http://schemas.openxmlformats.org/officeDocument/2006/relationships/tags" Target="../tags/tag12.xml"/><Relationship Id="rId11" Type="http://schemas.openxmlformats.org/officeDocument/2006/relationships/tags" Target="../tags/tag11.xml"/><Relationship Id="rId10" Type="http://schemas.openxmlformats.org/officeDocument/2006/relationships/tags" Target="../tags/tag10.xml"/><Relationship Id="rId1" Type="http://schemas.openxmlformats.org/officeDocument/2006/relationships/tags" Target="../tags/tag1.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 name="矩形 1"/>
          <p:cNvSpPr/>
          <p:nvPr/>
        </p:nvSpPr>
        <p:spPr>
          <a:xfrm>
            <a:off x="762000" y="1246188"/>
            <a:ext cx="6538913" cy="5016500"/>
          </a:xfrm>
          <a:prstGeom prst="rect">
            <a:avLst/>
          </a:prstGeom>
          <a:noFill/>
          <a:ln w="9525">
            <a:noFill/>
          </a:ln>
        </p:spPr>
        <p:txBody>
          <a:bodyPr wrap="square" anchor="t">
            <a:spAutoFit/>
          </a:bodyPr>
          <a:p>
            <a:r>
              <a:rPr lang="zh-CN" altLang="en-US" sz="4000" b="1">
                <a:solidFill>
                  <a:srgbClr val="FF0000"/>
                </a:solidFill>
                <a:latin typeface="HelveticaNeue" pitchFamily="2" charset="0"/>
                <a:ea typeface="宋体" panose="02010600030101010101" pitchFamily="2" charset="-122"/>
              </a:rPr>
              <a:t>感恩遇见，相互成就，本课件资料仅供您个人参考、教学使用，严禁自行在网络传播，违者依知识产权法追究法律责任。</a:t>
            </a:r>
            <a:endParaRPr lang="en-US" altLang="zh-CN" sz="4000" b="1">
              <a:solidFill>
                <a:srgbClr val="FF0000"/>
              </a:solidFill>
              <a:latin typeface="HelveticaNeue" pitchFamily="2" charset="0"/>
              <a:ea typeface="宋体" panose="02010600030101010101" pitchFamily="2" charset="-122"/>
            </a:endParaRPr>
          </a:p>
          <a:p>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更多教学资源请关注</a:t>
            </a:r>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公众号：溯恩英语</a:t>
            </a:r>
            <a:endParaRPr lang="zh-CN" altLang="en-US" sz="4000" b="1">
              <a:solidFill>
                <a:srgbClr val="FF0000"/>
              </a:solidFill>
              <a:latin typeface="HelveticaNeue" pitchFamily="2" charset="0"/>
              <a:ea typeface="宋体" panose="02010600030101010101" pitchFamily="2" charset="-122"/>
            </a:endParaRPr>
          </a:p>
        </p:txBody>
      </p:sp>
      <p:sp>
        <p:nvSpPr>
          <p:cNvPr id="5122" name="矩形 3"/>
          <p:cNvSpPr/>
          <p:nvPr/>
        </p:nvSpPr>
        <p:spPr>
          <a:xfrm>
            <a:off x="7835900" y="2009775"/>
            <a:ext cx="3603625" cy="708025"/>
          </a:xfrm>
          <a:prstGeom prst="rect">
            <a:avLst/>
          </a:prstGeom>
          <a:noFill/>
          <a:ln w="9525">
            <a:noFill/>
          </a:ln>
        </p:spPr>
        <p:txBody>
          <a:bodyPr wrap="square" anchor="t">
            <a:spAutoFit/>
          </a:bodyPr>
          <a:p>
            <a:r>
              <a:rPr lang="zh-CN" altLang="en-US" sz="4000" b="1">
                <a:latin typeface="华文新魏" pitchFamily="2" charset="-122"/>
                <a:ea typeface="宋体" panose="02010600030101010101" pitchFamily="2" charset="-122"/>
              </a:rPr>
              <a:t>知识产权声明</a:t>
            </a:r>
            <a:endParaRPr lang="zh-CN" altLang="en-US" sz="4000" b="1">
              <a:latin typeface="华文新魏" pitchFamily="2" charset="-122"/>
              <a:ea typeface="宋体" panose="02010600030101010101" pitchFamily="2" charset="-122"/>
            </a:endParaRPr>
          </a:p>
        </p:txBody>
      </p:sp>
      <p:pic>
        <p:nvPicPr>
          <p:cNvPr id="5123" name="图片 11" descr="水印"/>
          <p:cNvPicPr>
            <a:picLocks noChangeAspect="1"/>
          </p:cNvPicPr>
          <p:nvPr/>
        </p:nvPicPr>
        <p:blipFill>
          <a:blip r:embed="rId1"/>
          <a:stretch>
            <a:fillRect/>
          </a:stretch>
        </p:blipFill>
        <p:spPr>
          <a:xfrm>
            <a:off x="7186613" y="63500"/>
            <a:ext cx="4902200" cy="1587500"/>
          </a:xfrm>
          <a:prstGeom prst="rect">
            <a:avLst/>
          </a:prstGeom>
          <a:noFill/>
          <a:ln w="9525">
            <a:noFill/>
          </a:ln>
        </p:spPr>
      </p:pic>
      <p:pic>
        <p:nvPicPr>
          <p:cNvPr id="5125" name="图片 1" descr="qrcode_for_gh_3a435f224ccf_1280"/>
          <p:cNvPicPr>
            <a:picLocks noChangeAspect="1"/>
          </p:cNvPicPr>
          <p:nvPr/>
        </p:nvPicPr>
        <p:blipFill>
          <a:blip r:embed="rId2"/>
          <a:stretch>
            <a:fillRect/>
          </a:stretch>
        </p:blipFill>
        <p:spPr>
          <a:xfrm>
            <a:off x="7927975" y="2717800"/>
            <a:ext cx="3109913" cy="3108325"/>
          </a:xfrm>
          <a:prstGeom prst="rect">
            <a:avLst/>
          </a:prstGeom>
          <a:noFill/>
          <a:ln w="9525">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3834130" y="748665"/>
            <a:ext cx="8303260" cy="6109335"/>
          </a:xfrm>
          <a:prstGeom prst="rect">
            <a:avLst/>
          </a:prstGeom>
          <a:noFill/>
          <a:ln w="34925" cmpd="sng">
            <a:solidFill>
              <a:schemeClr val="accent1">
                <a:shade val="50000"/>
              </a:schemeClr>
            </a:solidFill>
            <a:prstDash val="solid"/>
          </a:ln>
          <a:extLst>
            <a:ext uri="{909E8E84-426E-40DD-AFC4-6F175D3DCCD1}">
              <a14:hiddenFill xmlns:a14="http://schemas.microsoft.com/office/drawing/2010/main">
                <a:solidFill>
                  <a:schemeClr val="bg1">
                    <a:lumMod val="95000"/>
                  </a:schemeClr>
                </a:solidFill>
              </a14:hiddenFill>
            </a:ext>
          </a:extLst>
        </p:spPr>
        <p:txBody>
          <a:bodyPr wrap="square">
            <a:noAutofit/>
          </a:bodyPr>
          <a:p>
            <a:pPr indent="0" algn="l" fontAlgn="auto">
              <a:lnSpc>
                <a:spcPts val="2300"/>
              </a:lnSpc>
            </a:pPr>
            <a:r>
              <a:rPr lang="en-US" altLang="zh-CN" sz="1600" b="1">
                <a:latin typeface="Arial" panose="020B0604020202020204" pitchFamily="34" charset="0"/>
                <a:ea typeface="微软雅黑" panose="020B0503020204020204" charset="-122"/>
              </a:rPr>
              <a:t>Possible version</a:t>
            </a:r>
            <a:r>
              <a:rPr lang="zh-CN" altLang="en-US" sz="1600" b="1">
                <a:latin typeface="Arial" panose="020B0604020202020204" pitchFamily="34" charset="0"/>
                <a:ea typeface="微软雅黑" panose="020B0503020204020204" charset="-122"/>
              </a:rPr>
              <a:t>：</a:t>
            </a:r>
            <a:endParaRPr lang="en-US" altLang="zh-CN" sz="1600" b="1">
              <a:latin typeface="Arial" panose="020B0604020202020204" pitchFamily="34" charset="0"/>
              <a:ea typeface="微软雅黑" panose="020B0503020204020204" charset="-122"/>
            </a:endParaRPr>
          </a:p>
          <a:p>
            <a:pPr indent="0" algn="l" fontAlgn="auto">
              <a:lnSpc>
                <a:spcPts val="2300"/>
              </a:lnSpc>
            </a:pPr>
            <a:r>
              <a:rPr lang="zh-CN" altLang="en-US" sz="1600" b="1">
                <a:solidFill>
                  <a:srgbClr val="C00000"/>
                </a:solidFill>
                <a:latin typeface="Arial" panose="020B0604020202020204" pitchFamily="34" charset="0"/>
                <a:ea typeface="微软雅黑" panose="020B0503020204020204" charset="-122"/>
              </a:rPr>
              <a:t>续写</a:t>
            </a:r>
            <a:r>
              <a:rPr lang="en-US" altLang="zh-CN" sz="1600" b="1">
                <a:solidFill>
                  <a:srgbClr val="C00000"/>
                </a:solidFill>
                <a:latin typeface="Arial" panose="020B0604020202020204" pitchFamily="34" charset="0"/>
                <a:ea typeface="微软雅黑" panose="020B0503020204020204" charset="-122"/>
              </a:rPr>
              <a:t>P1.</a:t>
            </a:r>
            <a:r>
              <a:rPr lang="en-US" altLang="zh-CN" sz="1600">
                <a:highlight>
                  <a:srgbClr val="FFFF00"/>
                </a:highlight>
                <a:latin typeface="Arial" panose="020B0604020202020204" pitchFamily="34" charset="0"/>
                <a:ea typeface="微软雅黑" panose="020B0503020204020204" charset="-122"/>
              </a:rPr>
              <a:t> </a:t>
            </a:r>
            <a:r>
              <a:rPr lang="en-US" altLang="zh-CN" sz="1600" b="1">
                <a:highlight>
                  <a:srgbClr val="FFFF00"/>
                </a:highlight>
                <a:latin typeface="Arial" panose="020B0604020202020204" pitchFamily="34" charset="0"/>
                <a:ea typeface="微软雅黑" panose="020B0503020204020204" charset="-122"/>
              </a:rPr>
              <a:t>On the way back home, I couldn' shake her from my mind. My heart ached for the young woman and her son, their plight echoing in my thoughts.</a:t>
            </a:r>
            <a:r>
              <a:rPr lang="en-US" altLang="zh-CN" sz="1600">
                <a:latin typeface="Arial" panose="020B0604020202020204" pitchFamily="34" charset="0"/>
                <a:ea typeface="微软雅黑" panose="020B0503020204020204" charset="-122"/>
              </a:rPr>
              <a:t> </a:t>
            </a:r>
            <a:r>
              <a:rPr lang="en-US" altLang="zh-CN" sz="1600" b="1">
                <a:highlight>
                  <a:srgbClr val="00FFFF"/>
                </a:highlight>
                <a:latin typeface="Arial" panose="020B0604020202020204" pitchFamily="34" charset="0"/>
                <a:ea typeface="微软雅黑" panose="020B0503020204020204" charset="-122"/>
              </a:rPr>
              <a:t>Determined to offer more support, I started researching local resources and support networks that could assist her.  I even reached out to a nearby charity organization, explaining her situation and pleading for their help. The response was overwhelming - clothes, toys, and even monetary donations poured in, </a:t>
            </a:r>
            <a:r>
              <a:rPr lang="zh-CN" altLang="en-US" sz="1600" b="1">
                <a:highlight>
                  <a:srgbClr val="00FFFF"/>
                </a:highlight>
                <a:latin typeface="Arial" panose="020B0604020202020204" pitchFamily="34" charset="0"/>
                <a:ea typeface="微软雅黑" panose="020B0503020204020204" charset="-122"/>
              </a:rPr>
              <a:t>Each contribution filled me with a sense of warmth and hope, as if we were all part of a larger, compassionate tapestry.</a:t>
            </a:r>
            <a:r>
              <a:rPr lang="zh-CN" altLang="en-US" sz="1600" b="1">
                <a:latin typeface="Arial" panose="020B0604020202020204" pitchFamily="34" charset="0"/>
                <a:ea typeface="微软雅黑" panose="020B0503020204020204" charset="-122"/>
              </a:rPr>
              <a:t> </a:t>
            </a:r>
            <a:r>
              <a:rPr lang="zh-CN" altLang="en-US" sz="1600" b="1" u="sng">
                <a:solidFill>
                  <a:srgbClr val="C00000"/>
                </a:solidFill>
                <a:latin typeface="Arial" panose="020B0604020202020204" pitchFamily="34" charset="0"/>
                <a:ea typeface="微软雅黑" panose="020B0503020204020204" charset="-122"/>
              </a:rPr>
              <a:t>（Faced with the heartwarming contributions, I prayed that our </a:t>
            </a:r>
            <a:r>
              <a:rPr lang="en-US" altLang="zh-CN" sz="1600" b="1" u="sng">
                <a:solidFill>
                  <a:srgbClr val="C00000"/>
                </a:solidFill>
                <a:latin typeface="Arial" panose="020B0604020202020204" pitchFamily="34" charset="0"/>
                <a:ea typeface="微软雅黑" panose="020B0503020204020204" charset="-122"/>
              </a:rPr>
              <a:t>small gestures would bring them a semblance of comfort and hope. </a:t>
            </a:r>
            <a:r>
              <a:rPr lang="en-US" altLang="zh-CN" sz="1600" b="1" u="sng">
                <a:latin typeface="Arial" panose="020B0604020202020204" pitchFamily="34" charset="0"/>
                <a:ea typeface="微软雅黑" panose="020B0503020204020204" charset="-122"/>
              </a:rPr>
              <a:t> </a:t>
            </a:r>
            <a:endParaRPr lang="en-US" altLang="zh-CN" sz="1600" b="1" u="sng">
              <a:latin typeface="Arial" panose="020B0604020202020204" pitchFamily="34" charset="0"/>
              <a:ea typeface="微软雅黑" panose="020B0503020204020204" charset="-122"/>
            </a:endParaRPr>
          </a:p>
          <a:p>
            <a:pPr indent="0" algn="l" fontAlgn="auto">
              <a:lnSpc>
                <a:spcPts val="2300"/>
              </a:lnSpc>
            </a:pPr>
            <a:endParaRPr lang="zh-CN" altLang="en-US" sz="1600">
              <a:latin typeface="Arial" panose="020B0604020202020204" pitchFamily="34" charset="0"/>
              <a:ea typeface="微软雅黑" panose="020B0503020204020204" charset="-122"/>
            </a:endParaRPr>
          </a:p>
          <a:p>
            <a:pPr indent="0" algn="l" fontAlgn="auto">
              <a:lnSpc>
                <a:spcPts val="2300"/>
              </a:lnSpc>
            </a:pPr>
            <a:r>
              <a:rPr lang="zh-CN" altLang="en-US" sz="1600" b="1">
                <a:highlight>
                  <a:srgbClr val="FFFF00"/>
                </a:highlight>
                <a:latin typeface="Arial" panose="020B0604020202020204" pitchFamily="34" charset="0"/>
                <a:ea typeface="微软雅黑" panose="020B0503020204020204" charset="-122"/>
              </a:rPr>
              <a:t>续写</a:t>
            </a:r>
            <a:r>
              <a:rPr lang="en-US" altLang="zh-CN" sz="1600" b="1">
                <a:highlight>
                  <a:srgbClr val="FFFF00"/>
                </a:highlight>
                <a:latin typeface="Arial" panose="020B0604020202020204" pitchFamily="34" charset="0"/>
                <a:ea typeface="微软雅黑" panose="020B0503020204020204" charset="-122"/>
              </a:rPr>
              <a:t>P2 Several weeks later, the woman came to me. She was visibly different, her face brightened with a smile I hadn't seen before and her eyes, once tired and strained, now sparkled with gratitude.</a:t>
            </a:r>
            <a:r>
              <a:rPr lang="en-US" altLang="zh-CN" sz="1600" b="1">
                <a:latin typeface="Arial" panose="020B0604020202020204" pitchFamily="34" charset="0"/>
                <a:ea typeface="微软雅黑" panose="020B0503020204020204" charset="-122"/>
              </a:rPr>
              <a:t>  </a:t>
            </a:r>
            <a:r>
              <a:rPr lang="en-US" altLang="zh-CN" sz="1600" b="1">
                <a:highlight>
                  <a:srgbClr val="00FFFF"/>
                </a:highlight>
                <a:latin typeface="Arial" panose="020B0604020202020204" pitchFamily="34" charset="0"/>
                <a:ea typeface="微软雅黑" panose="020B0503020204020204" charset="-122"/>
              </a:rPr>
              <a:t>She thanked me profusely, holding her son in her arms, looking much more at ease. “Thank you for restoring our faith in humanity. Your kindness has given us strength to keep going." she said, her voice filled with gratitude. Her joy and relief were so genuine that it moved me deeply. </a:t>
            </a:r>
            <a:r>
              <a:rPr lang="en-US" altLang="zh-CN" sz="1600" b="1" u="sng">
                <a:solidFill>
                  <a:srgbClr val="C00000"/>
                </a:solidFill>
                <a:latin typeface="Arial" panose="020B0604020202020204" pitchFamily="34" charset="0"/>
                <a:ea typeface="微软雅黑" panose="020B0503020204020204" charset="-122"/>
              </a:rPr>
              <a:t>(Observing the positive transformation in her bestowed upon me a sense of gratification and strengthed my  belief in the power of kindness and community backing.) </a:t>
            </a:r>
            <a:endParaRPr lang="en-US" altLang="zh-CN" sz="1600" b="1" u="sng">
              <a:solidFill>
                <a:srgbClr val="C00000"/>
              </a:solidFill>
              <a:latin typeface="Arial" panose="020B0604020202020204" pitchFamily="34" charset="0"/>
              <a:ea typeface="微软雅黑" panose="020B0503020204020204" charset="-122"/>
            </a:endParaRPr>
          </a:p>
        </p:txBody>
      </p:sp>
      <p:sp>
        <p:nvSpPr>
          <p:cNvPr id="6" name="文本框 5"/>
          <p:cNvSpPr txBox="1"/>
          <p:nvPr/>
        </p:nvSpPr>
        <p:spPr>
          <a:xfrm>
            <a:off x="3917950" y="73025"/>
            <a:ext cx="2840355" cy="472440"/>
          </a:xfrm>
          <a:prstGeom prst="rect">
            <a:avLst/>
          </a:prstGeom>
          <a:solidFill>
            <a:schemeClr val="accent6">
              <a:lumMod val="40000"/>
              <a:lumOff val="60000"/>
            </a:schemeClr>
          </a:solidFill>
        </p:spPr>
        <p:txBody>
          <a:bodyPr wrap="square">
            <a:noAutofit/>
          </a:bodyPr>
          <a:p>
            <a:pPr algn="l"/>
            <a:r>
              <a:rPr lang="zh-CN" altLang="en-US" sz="2400" b="1">
                <a:latin typeface="Arial" panose="020B0604020202020204" pitchFamily="34" charset="0"/>
                <a:ea typeface="微软雅黑" panose="020B0503020204020204" charset="-122"/>
              </a:rPr>
              <a:t>巧妙构思多元结局</a:t>
            </a:r>
            <a:r>
              <a:rPr lang="zh-CN" altLang="en-US" sz="1800">
                <a:latin typeface="Arial" panose="020B0604020202020204" pitchFamily="34" charset="0"/>
                <a:ea typeface="微软雅黑" panose="020B0503020204020204" charset="-122"/>
              </a:rPr>
              <a:t>	</a:t>
            </a:r>
            <a:endParaRPr lang="zh-CN" altLang="en-US" sz="1800">
              <a:latin typeface="Arial" panose="020B0604020202020204" pitchFamily="34" charset="0"/>
              <a:ea typeface="微软雅黑" panose="020B0503020204020204" charset="-122"/>
            </a:endParaRPr>
          </a:p>
        </p:txBody>
      </p:sp>
      <p:sp>
        <p:nvSpPr>
          <p:cNvPr id="5" name="文本框 4"/>
          <p:cNvSpPr txBox="1"/>
          <p:nvPr/>
        </p:nvSpPr>
        <p:spPr>
          <a:xfrm>
            <a:off x="307340" y="224155"/>
            <a:ext cx="3040380" cy="398780"/>
          </a:xfrm>
          <a:prstGeom prst="rect">
            <a:avLst/>
          </a:prstGeom>
          <a:solidFill>
            <a:schemeClr val="accent1">
              <a:lumMod val="20000"/>
              <a:lumOff val="80000"/>
            </a:schemeClr>
          </a:solidFill>
        </p:spPr>
        <p:txBody>
          <a:bodyPr wrap="square">
            <a:spAutoFit/>
          </a:bodyPr>
          <a:p>
            <a:pPr algn="l"/>
            <a:r>
              <a:rPr lang="zh-CN" altLang="en-US" sz="2000" b="1">
                <a:uFillTx/>
                <a:latin typeface="Arial" panose="020B0604020202020204" pitchFamily="34" charset="0"/>
                <a:ea typeface="微软雅黑" panose="020B0503020204020204" charset="-122"/>
                <a:sym typeface="+mn-ea"/>
              </a:rPr>
              <a:t>一、</a:t>
            </a:r>
            <a:r>
              <a:rPr lang="en-US" altLang="zh-CN" sz="2000" b="1">
                <a:uFillTx/>
                <a:latin typeface="Arial" panose="020B0604020202020204" pitchFamily="34" charset="0"/>
                <a:ea typeface="微软雅黑" panose="020B0503020204020204" charset="-122"/>
                <a:sym typeface="+mn-ea"/>
              </a:rPr>
              <a:t>  </a:t>
            </a:r>
            <a:r>
              <a:rPr lang="zh-CN" altLang="en-US" sz="2000" b="1">
                <a:latin typeface="Arial" panose="020B0604020202020204" pitchFamily="34" charset="0"/>
                <a:ea typeface="微软雅黑" panose="020B0503020204020204" charset="-122"/>
              </a:rPr>
              <a:t>首尾呼应</a:t>
            </a:r>
            <a:r>
              <a:rPr lang="en-US" altLang="zh-CN" sz="2000" b="1">
                <a:latin typeface="Arial" panose="020B0604020202020204" pitchFamily="34" charset="0"/>
                <a:ea typeface="微软雅黑" panose="020B0503020204020204" charset="-122"/>
              </a:rPr>
              <a:t>, </a:t>
            </a:r>
            <a:r>
              <a:rPr lang="zh-CN" altLang="en-US" sz="2000" b="1">
                <a:latin typeface="Arial" panose="020B0604020202020204" pitchFamily="34" charset="0"/>
                <a:ea typeface="微软雅黑" panose="020B0503020204020204" charset="-122"/>
              </a:rPr>
              <a:t>主题升华</a:t>
            </a:r>
            <a:endParaRPr lang="zh-CN" altLang="en-US" sz="2000" b="1">
              <a:latin typeface="Arial" panose="020B0604020202020204" pitchFamily="34" charset="0"/>
              <a:ea typeface="微软雅黑" panose="020B0503020204020204" charset="-122"/>
            </a:endParaRPr>
          </a:p>
        </p:txBody>
      </p:sp>
      <p:sp>
        <p:nvSpPr>
          <p:cNvPr id="7" name="文本框 6"/>
          <p:cNvSpPr txBox="1"/>
          <p:nvPr/>
        </p:nvSpPr>
        <p:spPr>
          <a:xfrm>
            <a:off x="100965" y="731520"/>
            <a:ext cx="3658235" cy="1076325"/>
          </a:xfrm>
          <a:prstGeom prst="rect">
            <a:avLst/>
          </a:prstGeom>
          <a:solidFill>
            <a:schemeClr val="accent4">
              <a:lumMod val="20000"/>
              <a:lumOff val="80000"/>
            </a:schemeClr>
          </a:solidFill>
        </p:spPr>
        <p:txBody>
          <a:bodyPr wrap="square">
            <a:spAutoFit/>
          </a:bodyPr>
          <a:p>
            <a:pPr algn="l"/>
            <a:r>
              <a:rPr lang="zh-CN" altLang="en-US" sz="1600" b="1">
                <a:solidFill>
                  <a:srgbClr val="C00000"/>
                </a:solidFill>
                <a:latin typeface="Arial" panose="020B0604020202020204" pitchFamily="34" charset="0"/>
                <a:ea typeface="微软雅黑" panose="020B0503020204020204" charset="-122"/>
              </a:rPr>
              <a:t>前文（</a:t>
            </a:r>
            <a:r>
              <a:rPr lang="en-US" altLang="zh-CN" sz="1600" b="1">
                <a:solidFill>
                  <a:srgbClr val="C00000"/>
                </a:solidFill>
                <a:latin typeface="Arial" panose="020B0604020202020204" pitchFamily="34" charset="0"/>
                <a:ea typeface="微软雅黑" panose="020B0503020204020204" charset="-122"/>
              </a:rPr>
              <a:t>P5)</a:t>
            </a:r>
            <a:r>
              <a:rPr lang="zh-CN" altLang="en-US" sz="1600" b="1">
                <a:solidFill>
                  <a:srgbClr val="C00000"/>
                </a:solidFill>
                <a:latin typeface="Arial" panose="020B0604020202020204" pitchFamily="34" charset="0"/>
                <a:ea typeface="微软雅黑" panose="020B0503020204020204" charset="-122"/>
              </a:rPr>
              <a:t>：</a:t>
            </a:r>
            <a:endParaRPr lang="zh-CN" altLang="en-US" sz="1600" b="1">
              <a:solidFill>
                <a:srgbClr val="C00000"/>
              </a:solidFill>
              <a:latin typeface="Arial" panose="020B0604020202020204" pitchFamily="34" charset="0"/>
              <a:ea typeface="微软雅黑" panose="020B0503020204020204" charset="-122"/>
            </a:endParaRPr>
          </a:p>
          <a:p>
            <a:pPr algn="l"/>
            <a:r>
              <a:rPr lang="en-US" altLang="zh-CN" sz="1600" b="1">
                <a:latin typeface="Arial" panose="020B0604020202020204" pitchFamily="34" charset="0"/>
                <a:ea typeface="微软雅黑" panose="020B0503020204020204" charset="-122"/>
                <a:sym typeface="+mn-ea"/>
              </a:rPr>
              <a:t>...arrived at her home the next day</a:t>
            </a:r>
            <a:endParaRPr lang="en-US" altLang="zh-CN" sz="1600" b="1">
              <a:latin typeface="Arial" panose="020B0604020202020204" pitchFamily="34" charset="0"/>
              <a:ea typeface="微软雅黑" panose="020B0503020204020204" charset="-122"/>
              <a:sym typeface="+mn-ea"/>
            </a:endParaRPr>
          </a:p>
          <a:p>
            <a:pPr algn="l"/>
            <a:r>
              <a:rPr lang="en-US" altLang="zh-CN" sz="1600" b="1">
                <a:latin typeface="Arial" panose="020B0604020202020204" pitchFamily="34" charset="0"/>
                <a:ea typeface="微软雅黑" panose="020B0503020204020204" charset="-122"/>
                <a:sym typeface="+mn-ea"/>
              </a:rPr>
              <a:t>her face —devoid(</a:t>
            </a:r>
            <a:r>
              <a:rPr lang="zh-CN" altLang="en-US" sz="1600" b="1">
                <a:latin typeface="Arial" panose="020B0604020202020204" pitchFamily="34" charset="0"/>
                <a:ea typeface="微软雅黑" panose="020B0503020204020204" charset="-122"/>
                <a:sym typeface="+mn-ea"/>
              </a:rPr>
              <a:t>没有</a:t>
            </a:r>
            <a:r>
              <a:rPr lang="en-US" altLang="zh-CN" sz="1600" b="1">
                <a:latin typeface="Arial" panose="020B0604020202020204" pitchFamily="34" charset="0"/>
                <a:ea typeface="微软雅黑" panose="020B0503020204020204" charset="-122"/>
                <a:sym typeface="+mn-ea"/>
              </a:rPr>
              <a:t>) of emotion.</a:t>
            </a:r>
            <a:endParaRPr lang="en-US" altLang="zh-CN" sz="1600" b="1">
              <a:latin typeface="Arial" panose="020B0604020202020204" pitchFamily="34" charset="0"/>
              <a:ea typeface="微软雅黑" panose="020B0503020204020204" charset="-122"/>
              <a:sym typeface="+mn-ea"/>
            </a:endParaRPr>
          </a:p>
          <a:p>
            <a:pPr algn="l"/>
            <a:r>
              <a:rPr lang="en-US" altLang="zh-CN" sz="1600" b="1">
                <a:latin typeface="Arial" panose="020B0604020202020204" pitchFamily="34" charset="0"/>
                <a:ea typeface="微软雅黑" panose="020B0503020204020204" charset="-122"/>
                <a:sym typeface="+mn-ea"/>
              </a:rPr>
              <a:t>... tiredness and strain in her voice</a:t>
            </a:r>
            <a:endParaRPr lang="en-US" altLang="zh-CN" sz="1600" b="1">
              <a:latin typeface="Arial" panose="020B0604020202020204" pitchFamily="34" charset="0"/>
              <a:ea typeface="微软雅黑" panose="020B0503020204020204" charset="-122"/>
              <a:sym typeface="+mn-ea"/>
            </a:endParaRPr>
          </a:p>
        </p:txBody>
      </p:sp>
      <p:cxnSp>
        <p:nvCxnSpPr>
          <p:cNvPr id="10" name="直接箭头连接符 9"/>
          <p:cNvCxnSpPr/>
          <p:nvPr/>
        </p:nvCxnSpPr>
        <p:spPr>
          <a:xfrm>
            <a:off x="3508375" y="1310640"/>
            <a:ext cx="451485" cy="11430"/>
          </a:xfrm>
          <a:prstGeom prst="straightConnector1">
            <a:avLst/>
          </a:prstGeom>
          <a:ln w="31750">
            <a:gradFill>
              <a:gsLst>
                <a:gs pos="0">
                  <a:srgbClr val="C00000"/>
                </a:gs>
                <a:gs pos="100000">
                  <a:schemeClr val="accent1"/>
                </a:gs>
              </a:gsLst>
            </a:gradFill>
            <a:tailEnd type="arrow" w="med" len="med"/>
          </a:ln>
        </p:spPr>
        <p:style>
          <a:lnRef idx="0">
            <a:srgbClr val="FFFFFF"/>
          </a:lnRef>
          <a:fillRef idx="0">
            <a:srgbClr val="FFFFFF"/>
          </a:fillRef>
          <a:effectRef idx="0">
            <a:srgbClr val="FFFFFF"/>
          </a:effectRef>
          <a:fontRef idx="minor">
            <a:schemeClr val="tx1"/>
          </a:fontRef>
        </p:style>
      </p:cxnSp>
      <p:sp>
        <p:nvSpPr>
          <p:cNvPr id="11" name="文本框 10"/>
          <p:cNvSpPr txBox="1"/>
          <p:nvPr/>
        </p:nvSpPr>
        <p:spPr>
          <a:xfrm>
            <a:off x="100965" y="1916430"/>
            <a:ext cx="3303905" cy="1318895"/>
          </a:xfrm>
          <a:prstGeom prst="rect">
            <a:avLst/>
          </a:prstGeom>
          <a:solidFill>
            <a:schemeClr val="accent4">
              <a:lumMod val="20000"/>
              <a:lumOff val="80000"/>
            </a:schemeClr>
          </a:solidFill>
        </p:spPr>
        <p:txBody>
          <a:bodyPr wrap="square">
            <a:noAutofit/>
          </a:bodyPr>
          <a:p>
            <a:pPr algn="l"/>
            <a:r>
              <a:rPr lang="zh-CN" altLang="en-US" sz="1600" b="1">
                <a:solidFill>
                  <a:srgbClr val="C00000"/>
                </a:solidFill>
                <a:latin typeface="Arial" panose="020B0604020202020204" pitchFamily="34" charset="0"/>
                <a:ea typeface="微软雅黑" panose="020B0503020204020204" charset="-122"/>
                <a:sym typeface="+mn-ea"/>
              </a:rPr>
              <a:t>前文（P5）</a:t>
            </a:r>
            <a:r>
              <a:rPr lang="zh-CN" altLang="en-US" b="1">
                <a:solidFill>
                  <a:srgbClr val="C00000"/>
                </a:solidFill>
                <a:latin typeface="Arial" panose="020B0604020202020204" pitchFamily="34" charset="0"/>
                <a:ea typeface="微软雅黑" panose="020B0503020204020204" charset="-122"/>
                <a:sym typeface="+mn-ea"/>
              </a:rPr>
              <a:t>：</a:t>
            </a:r>
            <a:endParaRPr lang="zh-CN" altLang="en-US">
              <a:latin typeface="Arial" panose="020B0604020202020204" pitchFamily="34" charset="0"/>
              <a:ea typeface="微软雅黑" panose="020B0503020204020204" charset="-122"/>
              <a:sym typeface="+mn-ea"/>
            </a:endParaRPr>
          </a:p>
          <a:p>
            <a:pPr algn="l">
              <a:buClrTx/>
              <a:buSzTx/>
              <a:buFontTx/>
            </a:pPr>
            <a:r>
              <a:rPr lang="en-US" altLang="zh-CN" sz="1600" b="1">
                <a:latin typeface="Arial" panose="020B0604020202020204" pitchFamily="34" charset="0"/>
                <a:ea typeface="微软雅黑" panose="020B0503020204020204" charset="-122"/>
                <a:sym typeface="+mn-ea"/>
              </a:rPr>
              <a:t>The sight —  heartbreaking</a:t>
            </a:r>
            <a:endParaRPr lang="en-US" altLang="zh-CN" sz="1600" b="1">
              <a:latin typeface="Arial" panose="020B0604020202020204" pitchFamily="34" charset="0"/>
              <a:ea typeface="微软雅黑" panose="020B0503020204020204" charset="-122"/>
              <a:sym typeface="+mn-ea"/>
            </a:endParaRPr>
          </a:p>
          <a:p>
            <a:pPr algn="l">
              <a:buClrTx/>
              <a:buSzTx/>
              <a:buFontTx/>
            </a:pPr>
            <a:r>
              <a:rPr lang="en-US" altLang="zh-CN" sz="1600" b="1">
                <a:latin typeface="Arial" panose="020B0604020202020204" pitchFamily="34" charset="0"/>
                <a:ea typeface="微软雅黑" panose="020B0503020204020204" charset="-122"/>
                <a:sym typeface="+mn-ea"/>
              </a:rPr>
              <a:t>living space  —  empty, with only a single couch and a bare kitchen</a:t>
            </a:r>
            <a:endParaRPr lang="en-US" altLang="zh-CN" sz="1600" b="1">
              <a:latin typeface="Arial" panose="020B0604020202020204" pitchFamily="34" charset="0"/>
              <a:ea typeface="微软雅黑" panose="020B0503020204020204" charset="-122"/>
              <a:sym typeface="+mn-ea"/>
            </a:endParaRPr>
          </a:p>
          <a:p>
            <a:pPr algn="l"/>
            <a:endParaRPr lang="en-US" altLang="zh-CN" sz="1600" b="1">
              <a:latin typeface="Arial" panose="020B0604020202020204" pitchFamily="34" charset="0"/>
              <a:ea typeface="微软雅黑" panose="020B0503020204020204" charset="-122"/>
              <a:sym typeface="+mn-ea"/>
            </a:endParaRPr>
          </a:p>
          <a:p>
            <a:pPr algn="l">
              <a:buClrTx/>
              <a:buSzTx/>
              <a:buFontTx/>
              <a:buNone/>
            </a:pPr>
            <a:endParaRPr lang="zh-CN" altLang="en-US" sz="1600" b="1">
              <a:solidFill>
                <a:srgbClr val="C00000"/>
              </a:solidFill>
              <a:latin typeface="Arial" panose="020B0604020202020204" pitchFamily="34" charset="0"/>
              <a:ea typeface="微软雅黑" panose="020B0503020204020204" charset="-122"/>
            </a:endParaRPr>
          </a:p>
        </p:txBody>
      </p:sp>
      <p:sp>
        <p:nvSpPr>
          <p:cNvPr id="19" name="文本框 18"/>
          <p:cNvSpPr txBox="1"/>
          <p:nvPr/>
        </p:nvSpPr>
        <p:spPr>
          <a:xfrm>
            <a:off x="152400" y="3510280"/>
            <a:ext cx="3498215" cy="1081405"/>
          </a:xfrm>
          <a:prstGeom prst="rect">
            <a:avLst/>
          </a:prstGeom>
          <a:solidFill>
            <a:schemeClr val="accent4">
              <a:lumMod val="20000"/>
              <a:lumOff val="80000"/>
            </a:schemeClr>
          </a:solidFill>
        </p:spPr>
        <p:txBody>
          <a:bodyPr wrap="square">
            <a:noAutofit/>
          </a:bodyPr>
          <a:p>
            <a:pPr algn="l"/>
            <a:r>
              <a:rPr lang="zh-CN" altLang="en-US" sz="1600" b="1">
                <a:solidFill>
                  <a:srgbClr val="C00000"/>
                </a:solidFill>
                <a:latin typeface="Arial" panose="020B0604020202020204" pitchFamily="34" charset="0"/>
                <a:ea typeface="微软雅黑" panose="020B0503020204020204" charset="-122"/>
                <a:sym typeface="+mn-ea"/>
              </a:rPr>
              <a:t>前文（</a:t>
            </a:r>
            <a:r>
              <a:rPr lang="en-US" altLang="zh-CN" sz="1600" b="1">
                <a:solidFill>
                  <a:srgbClr val="C00000"/>
                </a:solidFill>
                <a:latin typeface="Arial" panose="020B0604020202020204" pitchFamily="34" charset="0"/>
                <a:ea typeface="微软雅黑" panose="020B0503020204020204" charset="-122"/>
                <a:sym typeface="+mn-ea"/>
              </a:rPr>
              <a:t>P5</a:t>
            </a:r>
            <a:r>
              <a:rPr lang="zh-CN" altLang="en-US" sz="1600" b="1">
                <a:solidFill>
                  <a:srgbClr val="C00000"/>
                </a:solidFill>
                <a:latin typeface="Arial" panose="020B0604020202020204" pitchFamily="34" charset="0"/>
                <a:ea typeface="微软雅黑" panose="020B0503020204020204" charset="-122"/>
                <a:sym typeface="+mn-ea"/>
              </a:rPr>
              <a:t>）：</a:t>
            </a:r>
            <a:endParaRPr lang="zh-CN" altLang="en-US" sz="1600" b="1">
              <a:solidFill>
                <a:srgbClr val="C00000"/>
              </a:solidFill>
              <a:latin typeface="Arial" panose="020B0604020202020204" pitchFamily="34" charset="0"/>
              <a:ea typeface="微软雅黑" panose="020B0503020204020204" charset="-122"/>
              <a:sym typeface="+mn-ea"/>
            </a:endParaRPr>
          </a:p>
          <a:p>
            <a:pPr algn="l"/>
            <a:r>
              <a:rPr lang="en-US" altLang="zh-CN" sz="1600" b="1">
                <a:latin typeface="Arial" panose="020B0604020202020204" pitchFamily="34" charset="0"/>
                <a:ea typeface="微软雅黑" panose="020B0503020204020204" charset="-122"/>
                <a:sym typeface="+mn-ea"/>
              </a:rPr>
              <a:t>she —almost numb</a:t>
            </a:r>
            <a:endParaRPr lang="en-US" altLang="zh-CN" sz="1600" b="1">
              <a:latin typeface="Arial" panose="020B0604020202020204" pitchFamily="34" charset="0"/>
              <a:ea typeface="微软雅黑" panose="020B0503020204020204" charset="-122"/>
              <a:sym typeface="+mn-ea"/>
            </a:endParaRPr>
          </a:p>
          <a:p>
            <a:pPr algn="l"/>
            <a:r>
              <a:rPr lang="en-US" altLang="zh-CN" sz="1600" b="1">
                <a:latin typeface="Arial" panose="020B0604020202020204" pitchFamily="34" charset="0"/>
                <a:ea typeface="微软雅黑" panose="020B0503020204020204" charset="-122"/>
                <a:sym typeface="+mn-ea"/>
              </a:rPr>
              <a:t>life  — had drained all the color from her.</a:t>
            </a:r>
            <a:endParaRPr lang="en-US" altLang="zh-CN" sz="1600" b="1">
              <a:latin typeface="Arial" panose="020B0604020202020204" pitchFamily="34" charset="0"/>
              <a:ea typeface="微软雅黑" panose="020B0503020204020204" charset="-122"/>
              <a:sym typeface="+mn-ea"/>
            </a:endParaRPr>
          </a:p>
          <a:p>
            <a:pPr algn="l"/>
            <a:endParaRPr lang="zh-CN" altLang="en-US" sz="1600" b="1">
              <a:solidFill>
                <a:srgbClr val="C00000"/>
              </a:solidFill>
              <a:latin typeface="Arial" panose="020B0604020202020204" pitchFamily="34" charset="0"/>
              <a:ea typeface="微软雅黑" panose="020B0503020204020204" charset="-122"/>
            </a:endParaRPr>
          </a:p>
        </p:txBody>
      </p:sp>
      <p:cxnSp>
        <p:nvCxnSpPr>
          <p:cNvPr id="20" name="直接箭头连接符 19"/>
          <p:cNvCxnSpPr/>
          <p:nvPr/>
        </p:nvCxnSpPr>
        <p:spPr>
          <a:xfrm>
            <a:off x="3103245" y="2672715"/>
            <a:ext cx="895985" cy="7620"/>
          </a:xfrm>
          <a:prstGeom prst="straightConnector1">
            <a:avLst/>
          </a:prstGeom>
          <a:ln w="31750">
            <a:gradFill>
              <a:gsLst>
                <a:gs pos="0">
                  <a:srgbClr val="C00000"/>
                </a:gs>
                <a:gs pos="100000">
                  <a:schemeClr val="accent1"/>
                </a:gs>
              </a:gsLst>
            </a:gradFill>
            <a:tailEnd type="arrow" w="med" len="med"/>
          </a:ln>
        </p:spPr>
        <p:style>
          <a:lnRef idx="0">
            <a:srgbClr val="FFFFFF"/>
          </a:lnRef>
          <a:fillRef idx="0">
            <a:srgbClr val="FFFFFF"/>
          </a:fillRef>
          <a:effectRef idx="0">
            <a:srgbClr val="FFFFFF"/>
          </a:effectRef>
          <a:fontRef idx="minor">
            <a:schemeClr val="tx1"/>
          </a:fontRef>
        </p:style>
      </p:cxnSp>
      <p:sp>
        <p:nvSpPr>
          <p:cNvPr id="22" name="文本框 21"/>
          <p:cNvSpPr txBox="1"/>
          <p:nvPr/>
        </p:nvSpPr>
        <p:spPr>
          <a:xfrm>
            <a:off x="7303135" y="3235325"/>
            <a:ext cx="1908810" cy="337185"/>
          </a:xfrm>
          <a:prstGeom prst="rect">
            <a:avLst/>
          </a:prstGeom>
          <a:solidFill>
            <a:schemeClr val="accent5">
              <a:lumMod val="20000"/>
              <a:lumOff val="80000"/>
            </a:schemeClr>
          </a:solidFill>
        </p:spPr>
        <p:txBody>
          <a:bodyPr wrap="square">
            <a:spAutoFit/>
          </a:bodyPr>
          <a:p>
            <a:pPr algn="l"/>
            <a:r>
              <a:rPr lang="zh-CN" altLang="en-US" sz="1600" b="1">
                <a:latin typeface="Arial" panose="020B0604020202020204" pitchFamily="34" charset="0"/>
                <a:ea typeface="微软雅黑" panose="020B0503020204020204" charset="-122"/>
              </a:rPr>
              <a:t>过渡句</a:t>
            </a:r>
            <a:r>
              <a:rPr lang="en-US" altLang="zh-CN" sz="1600" b="1">
                <a:latin typeface="Arial" panose="020B0604020202020204" pitchFamily="34" charset="0"/>
                <a:ea typeface="微软雅黑" panose="020B0503020204020204" charset="-122"/>
              </a:rPr>
              <a:t>— </a:t>
            </a:r>
            <a:r>
              <a:rPr lang="zh-CN" altLang="en-US" sz="1600" b="1">
                <a:latin typeface="Arial" panose="020B0604020202020204" pitchFamily="34" charset="0"/>
                <a:ea typeface="微软雅黑" panose="020B0503020204020204" charset="-122"/>
              </a:rPr>
              <a:t>承上启下</a:t>
            </a:r>
            <a:endParaRPr lang="zh-CN" altLang="en-US" sz="1600" b="1">
              <a:latin typeface="Arial" panose="020B0604020202020204" pitchFamily="34" charset="0"/>
              <a:ea typeface="微软雅黑" panose="020B0503020204020204" charset="-122"/>
            </a:endParaRPr>
          </a:p>
        </p:txBody>
      </p:sp>
      <p:cxnSp>
        <p:nvCxnSpPr>
          <p:cNvPr id="23" name="直接箭头连接符 22"/>
          <p:cNvCxnSpPr/>
          <p:nvPr/>
        </p:nvCxnSpPr>
        <p:spPr>
          <a:xfrm>
            <a:off x="3562350" y="1502410"/>
            <a:ext cx="1281430" cy="3103245"/>
          </a:xfrm>
          <a:prstGeom prst="straightConnector1">
            <a:avLst/>
          </a:prstGeom>
          <a:ln w="31750">
            <a:gradFill>
              <a:gsLst>
                <a:gs pos="0">
                  <a:srgbClr val="C00000"/>
                </a:gs>
                <a:gs pos="100000">
                  <a:schemeClr val="accent1"/>
                </a:gs>
              </a:gsLst>
            </a:gradFill>
            <a:tailEnd type="arrow" w="med" len="med"/>
          </a:ln>
        </p:spPr>
        <p:style>
          <a:lnRef idx="0">
            <a:srgbClr val="FFFFFF"/>
          </a:lnRef>
          <a:fillRef idx="0">
            <a:srgbClr val="FFFFFF"/>
          </a:fillRef>
          <a:effectRef idx="0">
            <a:srgbClr val="FFFFFF"/>
          </a:effectRef>
          <a:fontRef idx="minor">
            <a:schemeClr val="tx1"/>
          </a:fontRef>
        </p:style>
      </p:cxnSp>
      <p:sp>
        <p:nvSpPr>
          <p:cNvPr id="25" name="文本框 24"/>
          <p:cNvSpPr txBox="1"/>
          <p:nvPr/>
        </p:nvSpPr>
        <p:spPr>
          <a:xfrm>
            <a:off x="151765" y="4649470"/>
            <a:ext cx="3607435" cy="1087120"/>
          </a:xfrm>
          <a:prstGeom prst="rect">
            <a:avLst/>
          </a:prstGeom>
          <a:solidFill>
            <a:schemeClr val="accent4">
              <a:lumMod val="20000"/>
              <a:lumOff val="80000"/>
            </a:schemeClr>
          </a:solidFill>
        </p:spPr>
        <p:txBody>
          <a:bodyPr wrap="square">
            <a:noAutofit/>
          </a:bodyPr>
          <a:p>
            <a:pPr algn="l"/>
            <a:r>
              <a:rPr lang="zh-CN" altLang="en-US" sz="1600" b="1">
                <a:solidFill>
                  <a:srgbClr val="C00000"/>
                </a:solidFill>
                <a:latin typeface="Arial" panose="020B0604020202020204" pitchFamily="34" charset="0"/>
                <a:ea typeface="微软雅黑" panose="020B0503020204020204" charset="-122"/>
                <a:sym typeface="+mn-ea"/>
              </a:rPr>
              <a:t>前文（</a:t>
            </a:r>
            <a:r>
              <a:rPr lang="en-US" altLang="zh-CN" sz="1600" b="1">
                <a:solidFill>
                  <a:srgbClr val="C00000"/>
                </a:solidFill>
                <a:latin typeface="Arial" panose="020B0604020202020204" pitchFamily="34" charset="0"/>
                <a:ea typeface="微软雅黑" panose="020B0503020204020204" charset="-122"/>
                <a:sym typeface="+mn-ea"/>
              </a:rPr>
              <a:t>P5</a:t>
            </a:r>
            <a:r>
              <a:rPr lang="zh-CN" altLang="en-US" sz="1600" b="1">
                <a:solidFill>
                  <a:srgbClr val="C00000"/>
                </a:solidFill>
                <a:latin typeface="Arial" panose="020B0604020202020204" pitchFamily="34" charset="0"/>
                <a:ea typeface="微软雅黑" panose="020B0503020204020204" charset="-122"/>
                <a:sym typeface="+mn-ea"/>
              </a:rPr>
              <a:t>）：</a:t>
            </a:r>
            <a:endParaRPr lang="en-US" altLang="zh-CN" sz="1600" b="1">
              <a:latin typeface="Arial" panose="020B0604020202020204" pitchFamily="34" charset="0"/>
              <a:ea typeface="微软雅黑" panose="020B0503020204020204" charset="-122"/>
              <a:sym typeface="+mn-ea"/>
            </a:endParaRPr>
          </a:p>
          <a:p>
            <a:pPr algn="l">
              <a:buClrTx/>
              <a:buSzTx/>
              <a:buNone/>
            </a:pPr>
            <a:r>
              <a:rPr lang="en-US" altLang="zh-CN" sz="1600" b="1">
                <a:latin typeface="Arial" panose="020B0604020202020204" pitchFamily="34" charset="0"/>
                <a:ea typeface="微软雅黑" panose="020B0503020204020204" charset="-122"/>
                <a:sym typeface="+mn-ea"/>
              </a:rPr>
              <a:t>she — simply nodded, turned away, and mechanically began making ...</a:t>
            </a:r>
            <a:endParaRPr lang="en-US" altLang="zh-CN" sz="1600" b="1">
              <a:latin typeface="Arial" panose="020B0604020202020204" pitchFamily="34" charset="0"/>
              <a:ea typeface="微软雅黑" panose="020B0503020204020204" charset="-122"/>
              <a:sym typeface="+mn-ea"/>
            </a:endParaRPr>
          </a:p>
          <a:p>
            <a:pPr algn="l">
              <a:buClrTx/>
              <a:buSzTx/>
              <a:buNone/>
            </a:pPr>
            <a:r>
              <a:rPr lang="en-US" altLang="zh-CN" sz="1600" b="1">
                <a:latin typeface="Arial" panose="020B0604020202020204" pitchFamily="34" charset="0"/>
                <a:ea typeface="微软雅黑" panose="020B0503020204020204" charset="-122"/>
                <a:sym typeface="+mn-ea"/>
              </a:rPr>
              <a:t>movements— slow and detached</a:t>
            </a:r>
            <a:endParaRPr lang="en-US" altLang="zh-CN" sz="1600" b="1">
              <a:latin typeface="Arial" panose="020B0604020202020204" pitchFamily="34" charset="0"/>
              <a:ea typeface="微软雅黑" panose="020B0503020204020204" charset="-122"/>
            </a:endParaRPr>
          </a:p>
          <a:p>
            <a:pPr algn="l"/>
            <a:endParaRPr lang="en-US" altLang="zh-CN" sz="1600" b="1">
              <a:latin typeface="Arial" panose="020B0604020202020204" pitchFamily="34" charset="0"/>
              <a:ea typeface="微软雅黑" panose="020B0503020204020204" charset="-122"/>
            </a:endParaRPr>
          </a:p>
        </p:txBody>
      </p:sp>
      <p:cxnSp>
        <p:nvCxnSpPr>
          <p:cNvPr id="26" name="直接箭头连接符 25"/>
          <p:cNvCxnSpPr/>
          <p:nvPr/>
        </p:nvCxnSpPr>
        <p:spPr>
          <a:xfrm>
            <a:off x="3347720" y="4272915"/>
            <a:ext cx="1437005" cy="318135"/>
          </a:xfrm>
          <a:prstGeom prst="straightConnector1">
            <a:avLst/>
          </a:prstGeom>
          <a:ln w="31750">
            <a:gradFill>
              <a:gsLst>
                <a:gs pos="0">
                  <a:srgbClr val="C00000"/>
                </a:gs>
                <a:gs pos="100000">
                  <a:schemeClr val="accent1"/>
                </a:gs>
              </a:gsLst>
            </a:gradFill>
            <a:tailEnd type="arrow" w="med" len="med"/>
          </a:ln>
        </p:spPr>
        <p:style>
          <a:lnRef idx="0">
            <a:srgbClr val="FFFFFF"/>
          </a:lnRef>
          <a:fillRef idx="0">
            <a:srgbClr val="FFFFFF"/>
          </a:fillRef>
          <a:effectRef idx="0">
            <a:srgbClr val="FFFFFF"/>
          </a:effectRef>
          <a:fontRef idx="minor">
            <a:schemeClr val="tx1"/>
          </a:fontRef>
        </p:style>
      </p:cxnSp>
      <p:cxnSp>
        <p:nvCxnSpPr>
          <p:cNvPr id="24" name="直接箭头连接符 23"/>
          <p:cNvCxnSpPr/>
          <p:nvPr/>
        </p:nvCxnSpPr>
        <p:spPr>
          <a:xfrm>
            <a:off x="3110865" y="5421630"/>
            <a:ext cx="1029335" cy="6350"/>
          </a:xfrm>
          <a:prstGeom prst="straightConnector1">
            <a:avLst/>
          </a:prstGeom>
          <a:ln w="31750">
            <a:gradFill>
              <a:gsLst>
                <a:gs pos="0">
                  <a:srgbClr val="C00000"/>
                </a:gs>
                <a:gs pos="100000">
                  <a:schemeClr val="accent1"/>
                </a:gs>
              </a:gsLst>
            </a:gradFill>
            <a:tailEnd type="arrow" w="med" len="med"/>
          </a:ln>
        </p:spPr>
        <p:style>
          <a:lnRef idx="0">
            <a:srgbClr val="FFFFFF"/>
          </a:lnRef>
          <a:fillRef idx="0">
            <a:srgbClr val="FFFFFF"/>
          </a:fillRef>
          <a:effectRef idx="0">
            <a:srgbClr val="FFFFFF"/>
          </a:effectRef>
          <a:fontRef idx="minor">
            <a:schemeClr val="tx1"/>
          </a:fontRef>
        </p:style>
      </p:cxnSp>
      <p:sp>
        <p:nvSpPr>
          <p:cNvPr id="29" name="文本框 28"/>
          <p:cNvSpPr txBox="1"/>
          <p:nvPr/>
        </p:nvSpPr>
        <p:spPr>
          <a:xfrm>
            <a:off x="197485" y="5795010"/>
            <a:ext cx="3207385" cy="614045"/>
          </a:xfrm>
          <a:prstGeom prst="rect">
            <a:avLst/>
          </a:prstGeom>
          <a:solidFill>
            <a:schemeClr val="accent4">
              <a:lumMod val="20000"/>
              <a:lumOff val="80000"/>
            </a:schemeClr>
          </a:solidFill>
        </p:spPr>
        <p:txBody>
          <a:bodyPr wrap="square">
            <a:spAutoFit/>
          </a:bodyPr>
          <a:p>
            <a:pPr algn="l"/>
            <a:r>
              <a:rPr lang="zh-CN" altLang="en-US" b="1">
                <a:solidFill>
                  <a:srgbClr val="C00000"/>
                </a:solidFill>
                <a:latin typeface="Arial" panose="020B0604020202020204" pitchFamily="34" charset="0"/>
                <a:ea typeface="微软雅黑" panose="020B0503020204020204" charset="-122"/>
                <a:sym typeface="+mn-ea"/>
              </a:rPr>
              <a:t>前文（</a:t>
            </a:r>
            <a:r>
              <a:rPr lang="en-US" altLang="zh-CN" b="1">
                <a:solidFill>
                  <a:srgbClr val="C00000"/>
                </a:solidFill>
                <a:latin typeface="Arial" panose="020B0604020202020204" pitchFamily="34" charset="0"/>
                <a:ea typeface="微软雅黑" panose="020B0503020204020204" charset="-122"/>
                <a:sym typeface="+mn-ea"/>
              </a:rPr>
              <a:t>P5</a:t>
            </a:r>
            <a:r>
              <a:rPr lang="zh-CN" altLang="en-US" b="1">
                <a:solidFill>
                  <a:srgbClr val="C00000"/>
                </a:solidFill>
                <a:latin typeface="Arial" panose="020B0604020202020204" pitchFamily="34" charset="0"/>
                <a:ea typeface="微软雅黑" panose="020B0503020204020204" charset="-122"/>
                <a:sym typeface="+mn-ea"/>
              </a:rPr>
              <a:t>）</a:t>
            </a:r>
            <a:r>
              <a:rPr lang="en-US" altLang="zh-CN" sz="1600" b="1">
                <a:latin typeface="Arial" panose="020B0604020202020204" pitchFamily="34" charset="0"/>
                <a:ea typeface="微软雅黑" panose="020B0503020204020204" charset="-122"/>
                <a:sym typeface="+mn-ea"/>
              </a:rPr>
              <a:t>Feeling a tug at my heart...</a:t>
            </a:r>
            <a:endParaRPr lang="en-US" altLang="zh-CN" sz="1600" b="1">
              <a:latin typeface="Arial" panose="020B0604020202020204" pitchFamily="34" charset="0"/>
              <a:ea typeface="微软雅黑" panose="020B0503020204020204" charset="-122"/>
              <a:sym typeface="+mn-ea"/>
            </a:endParaRPr>
          </a:p>
        </p:txBody>
      </p:sp>
      <p:cxnSp>
        <p:nvCxnSpPr>
          <p:cNvPr id="30" name="直接箭头连接符 29"/>
          <p:cNvCxnSpPr/>
          <p:nvPr/>
        </p:nvCxnSpPr>
        <p:spPr>
          <a:xfrm>
            <a:off x="3317875" y="6131560"/>
            <a:ext cx="600075" cy="29845"/>
          </a:xfrm>
          <a:prstGeom prst="straightConnector1">
            <a:avLst/>
          </a:prstGeom>
          <a:ln w="31750">
            <a:gradFill>
              <a:gsLst>
                <a:gs pos="0">
                  <a:srgbClr val="C00000"/>
                </a:gs>
                <a:gs pos="100000">
                  <a:schemeClr val="accent1"/>
                </a:gs>
              </a:gsLst>
            </a:gradFill>
            <a:tailEnd type="arrow" w="med" len="med"/>
          </a:ln>
        </p:spPr>
        <p:style>
          <a:lnRef idx="0">
            <a:srgbClr val="FFFFFF"/>
          </a:lnRef>
          <a:fillRef idx="0">
            <a:srgbClr val="FFFFFF"/>
          </a:fillRef>
          <a:effectRef idx="0">
            <a:srgbClr val="FFFFFF"/>
          </a:effectRef>
          <a:fontRef idx="minor">
            <a:schemeClr val="tx1"/>
          </a:fontRef>
        </p:style>
      </p:cxnSp>
      <p:sp>
        <p:nvSpPr>
          <p:cNvPr id="31" name="文本框 30"/>
          <p:cNvSpPr txBox="1"/>
          <p:nvPr/>
        </p:nvSpPr>
        <p:spPr>
          <a:xfrm>
            <a:off x="6758940" y="724535"/>
            <a:ext cx="3001645" cy="368300"/>
          </a:xfrm>
          <a:prstGeom prst="rect">
            <a:avLst/>
          </a:prstGeom>
          <a:solidFill>
            <a:schemeClr val="accent5">
              <a:lumMod val="20000"/>
              <a:lumOff val="80000"/>
            </a:schemeClr>
          </a:solidFill>
        </p:spPr>
        <p:txBody>
          <a:bodyPr wrap="square">
            <a:spAutoFit/>
          </a:bodyPr>
          <a:p>
            <a:pPr algn="l"/>
            <a:r>
              <a:rPr lang="en-US" altLang="zh-CN" sz="1800" b="1">
                <a:solidFill>
                  <a:srgbClr val="C00000"/>
                </a:solidFill>
                <a:latin typeface="Arial" panose="020B0604020202020204" pitchFamily="34" charset="0"/>
                <a:ea typeface="微软雅黑" panose="020B0503020204020204" charset="-122"/>
              </a:rPr>
              <a:t> </a:t>
            </a:r>
            <a:r>
              <a:rPr lang="zh-CN" altLang="en-US" sz="1600" b="1">
                <a:solidFill>
                  <a:schemeClr val="tx1"/>
                </a:solidFill>
                <a:latin typeface="Arial" panose="020B0604020202020204" pitchFamily="34" charset="0"/>
                <a:ea typeface="微软雅黑" panose="020B0503020204020204" charset="-122"/>
              </a:rPr>
              <a:t>进展（</a:t>
            </a:r>
            <a:r>
              <a:rPr lang="en-US" altLang="zh-CN" sz="1600" b="1">
                <a:solidFill>
                  <a:schemeClr val="tx1"/>
                </a:solidFill>
                <a:latin typeface="Arial" panose="020B0604020202020204" pitchFamily="34" charset="0"/>
                <a:ea typeface="微软雅黑" panose="020B0503020204020204" charset="-122"/>
              </a:rPr>
              <a:t>Complicating Action</a:t>
            </a:r>
            <a:r>
              <a:rPr lang="zh-CN" altLang="en-US" sz="1600" b="1">
                <a:solidFill>
                  <a:schemeClr val="tx1"/>
                </a:solidFill>
                <a:latin typeface="Arial" panose="020B0604020202020204" pitchFamily="34" charset="0"/>
                <a:ea typeface="微软雅黑" panose="020B0503020204020204" charset="-122"/>
              </a:rPr>
              <a:t>）</a:t>
            </a:r>
            <a:endParaRPr lang="zh-CN" altLang="en-US" sz="1600" b="1">
              <a:solidFill>
                <a:schemeClr val="tx1"/>
              </a:solidFill>
              <a:latin typeface="Arial" panose="020B0604020202020204" pitchFamily="34" charset="0"/>
              <a:ea typeface="微软雅黑" panose="020B0503020204020204" charset="-122"/>
            </a:endParaRPr>
          </a:p>
        </p:txBody>
      </p:sp>
      <p:sp>
        <p:nvSpPr>
          <p:cNvPr id="32" name="文本框 31"/>
          <p:cNvSpPr txBox="1"/>
          <p:nvPr>
            <p:custDataLst>
              <p:tags r:id="rId1"/>
            </p:custDataLst>
          </p:nvPr>
        </p:nvSpPr>
        <p:spPr>
          <a:xfrm>
            <a:off x="6844665" y="4243070"/>
            <a:ext cx="2105025" cy="348615"/>
          </a:xfrm>
          <a:prstGeom prst="rect">
            <a:avLst/>
          </a:prstGeom>
          <a:solidFill>
            <a:schemeClr val="accent4">
              <a:lumMod val="20000"/>
              <a:lumOff val="80000"/>
            </a:schemeClr>
          </a:solidFill>
          <a:ln w="28575">
            <a:solidFill>
              <a:schemeClr val="bg1"/>
            </a:solidFill>
          </a:ln>
        </p:spPr>
        <p:txBody>
          <a:bodyPr wrap="square" rtlCol="0" anchor="t">
            <a:noAutofit/>
          </a:bodyPr>
          <a:p>
            <a:pPr algn="l">
              <a:buClrTx/>
              <a:buSzTx/>
              <a:buNone/>
            </a:pPr>
            <a:r>
              <a:rPr lang="zh-CN" altLang="en-US" sz="1600" b="1">
                <a:latin typeface="+mj-ea"/>
                <a:ea typeface="+mj-ea"/>
                <a:cs typeface="+mj-ea"/>
                <a:sym typeface="+mn-ea"/>
              </a:rPr>
              <a:t>结局（Resolution）</a:t>
            </a:r>
            <a:endParaRPr lang="zh-CN" altLang="en-US" sz="1800" b="1">
              <a:latin typeface="+mj-ea"/>
              <a:ea typeface="+mj-ea"/>
              <a:cs typeface="+mj-ea"/>
              <a:sym typeface="+mn-ea"/>
            </a:endParaRPr>
          </a:p>
          <a:p>
            <a:pPr algn="l">
              <a:buClrTx/>
              <a:buSzTx/>
              <a:buFontTx/>
              <a:buNone/>
            </a:pPr>
            <a:r>
              <a:rPr lang="zh-CN" altLang="en-US" sz="1800" b="1">
                <a:latin typeface="+mj-ea"/>
                <a:ea typeface="+mj-ea"/>
                <a:cs typeface="+mj-ea"/>
                <a:sym typeface="+mn-ea"/>
              </a:rPr>
              <a:t>       </a:t>
            </a:r>
            <a:endParaRPr lang="zh-CN" altLang="en-US" sz="1800" b="1">
              <a:solidFill>
                <a:srgbClr val="C00000"/>
              </a:solidFill>
              <a:latin typeface="+mj-ea"/>
              <a:ea typeface="+mj-ea"/>
              <a:cs typeface="+mj-ea"/>
              <a:sym typeface="+mn-ea"/>
            </a:endParaRPr>
          </a:p>
        </p:txBody>
      </p:sp>
      <p:sp>
        <p:nvSpPr>
          <p:cNvPr id="34" name="文本框 33"/>
          <p:cNvSpPr txBox="1"/>
          <p:nvPr>
            <p:custDataLst>
              <p:tags r:id="rId2"/>
            </p:custDataLst>
          </p:nvPr>
        </p:nvSpPr>
        <p:spPr>
          <a:xfrm>
            <a:off x="7303135" y="5906135"/>
            <a:ext cx="2148840" cy="452120"/>
          </a:xfrm>
          <a:prstGeom prst="rect">
            <a:avLst/>
          </a:prstGeom>
          <a:solidFill>
            <a:schemeClr val="accent4">
              <a:lumMod val="20000"/>
              <a:lumOff val="80000"/>
            </a:schemeClr>
          </a:solidFill>
          <a:ln w="28575">
            <a:solidFill>
              <a:schemeClr val="bg1"/>
            </a:solidFill>
          </a:ln>
        </p:spPr>
        <p:txBody>
          <a:bodyPr wrap="square" rtlCol="0" anchor="t">
            <a:noAutofit/>
          </a:bodyPr>
          <a:p>
            <a:pPr algn="l">
              <a:buClrTx/>
              <a:buSzTx/>
              <a:buNone/>
            </a:pPr>
            <a:r>
              <a:rPr lang="en-US" altLang="zh-CN" sz="2000" b="1">
                <a:latin typeface="Times New Roman" panose="02020603050405020304" charset="0"/>
                <a:cs typeface="Times New Roman" panose="02020603050405020304" charset="0"/>
                <a:sym typeface="+mn-ea"/>
              </a:rPr>
              <a:t>     </a:t>
            </a:r>
            <a:r>
              <a:rPr lang="zh-CN" altLang="en-US" sz="1600" b="1">
                <a:latin typeface="+mj-ea"/>
                <a:ea typeface="+mj-ea"/>
                <a:cs typeface="+mj-ea"/>
                <a:sym typeface="+mn-ea"/>
              </a:rPr>
              <a:t>回应（Coda）</a:t>
            </a:r>
            <a:endParaRPr lang="zh-CN" altLang="en-US" sz="1600" b="1">
              <a:latin typeface="+mj-ea"/>
              <a:ea typeface="+mj-ea"/>
              <a:cs typeface="+mj-ea"/>
              <a:sym typeface="+mn-ea"/>
            </a:endParaRPr>
          </a:p>
          <a:p>
            <a:pPr algn="l">
              <a:buClrTx/>
              <a:buSzTx/>
              <a:buFontTx/>
              <a:buNone/>
            </a:pPr>
            <a:endParaRPr lang="zh-CN" altLang="en-US" sz="1600" b="1">
              <a:latin typeface="+mj-ea"/>
              <a:ea typeface="+mj-ea"/>
              <a:cs typeface="+mj-ea"/>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blinds(horizontal)">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linds(horizont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blinds(horizontal)">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linds(horizontal)">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blinds(horizontal)">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blinds(horizontal)">
                                      <p:cBhvr>
                                        <p:cTn id="42" dur="500"/>
                                        <p:tgtEl>
                                          <p:spTgt spid="22"/>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blinds(horizontal)">
                                      <p:cBhvr>
                                        <p:cTn id="47" dur="500"/>
                                        <p:tgtEl>
                                          <p:spTgt spid="19"/>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blinds(horizontal)">
                                      <p:cBhvr>
                                        <p:cTn id="52" dur="500"/>
                                        <p:tgtEl>
                                          <p:spTgt spid="26"/>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blinds(horizontal)">
                                      <p:cBhvr>
                                        <p:cTn id="57" dur="500"/>
                                        <p:tgtEl>
                                          <p:spTgt spid="25"/>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nodeType="clickEffect">
                                  <p:stCondLst>
                                    <p:cond delay="0"/>
                                  </p:stCondLst>
                                  <p:childTnLst>
                                    <p:set>
                                      <p:cBhvr>
                                        <p:cTn id="61" dur="1" fill="hold">
                                          <p:stCondLst>
                                            <p:cond delay="0"/>
                                          </p:stCondLst>
                                        </p:cTn>
                                        <p:tgtEl>
                                          <p:spTgt spid="24"/>
                                        </p:tgtEl>
                                        <p:attrNameLst>
                                          <p:attrName>style.visibility</p:attrName>
                                        </p:attrNameLst>
                                      </p:cBhvr>
                                      <p:to>
                                        <p:strVal val="visible"/>
                                      </p:to>
                                    </p:set>
                                    <p:animEffect transition="in" filter="blinds(horizontal)">
                                      <p:cBhvr>
                                        <p:cTn id="62" dur="500"/>
                                        <p:tgtEl>
                                          <p:spTgt spid="24"/>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blinds(horizontal)">
                                      <p:cBhvr>
                                        <p:cTn id="67" dur="500"/>
                                        <p:tgtEl>
                                          <p:spTgt spid="29"/>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nodeType="click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blinds(horizontal)">
                                      <p:cBhvr>
                                        <p:cTn id="72" dur="500"/>
                                        <p:tgtEl>
                                          <p:spTgt spid="30"/>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34"/>
                                        </p:tgtEl>
                                        <p:attrNameLst>
                                          <p:attrName>style.visibility</p:attrName>
                                        </p:attrNameLst>
                                      </p:cBhvr>
                                      <p:to>
                                        <p:strVal val="visible"/>
                                      </p:to>
                                    </p:set>
                                    <p:animEffect transition="in" filter="blinds(horizontal)">
                                      <p:cBhvr>
                                        <p:cTn id="7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31" grpId="0" animBg="1"/>
      <p:bldP spid="11" grpId="0" animBg="1"/>
      <p:bldP spid="19" grpId="0" animBg="1"/>
      <p:bldP spid="22" grpId="0" animBg="1"/>
      <p:bldP spid="25" grpId="0" animBg="1"/>
      <p:bldP spid="29" grpId="0" animBg="1"/>
      <p:bldP spid="3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descr="3"/>
          <p:cNvPicPr>
            <a:picLocks noChangeAspect="1"/>
          </p:cNvPicPr>
          <p:nvPr/>
        </p:nvPicPr>
        <p:blipFill>
          <a:blip r:embed="rId1"/>
          <a:srcRect l="7451" t="4343" r="6818" b="14143"/>
          <a:stretch>
            <a:fillRect/>
          </a:stretch>
        </p:blipFill>
        <p:spPr>
          <a:xfrm rot="16200000">
            <a:off x="5989320" y="924560"/>
            <a:ext cx="6717030" cy="5055870"/>
          </a:xfrm>
          <a:prstGeom prst="rect">
            <a:avLst/>
          </a:prstGeom>
          <a:ln w="28575" cmpd="sng">
            <a:solidFill>
              <a:schemeClr val="accent1">
                <a:shade val="50000"/>
              </a:schemeClr>
            </a:solidFill>
            <a:prstDash val="solid"/>
          </a:ln>
        </p:spPr>
      </p:pic>
      <p:cxnSp>
        <p:nvCxnSpPr>
          <p:cNvPr id="4" name="直接连接符 3"/>
          <p:cNvCxnSpPr/>
          <p:nvPr/>
        </p:nvCxnSpPr>
        <p:spPr>
          <a:xfrm>
            <a:off x="7345680" y="647700"/>
            <a:ext cx="4462145" cy="17145"/>
          </a:xfrm>
          <a:prstGeom prst="line">
            <a:avLst/>
          </a:prstGeom>
          <a:ln w="31750">
            <a:gradFill>
              <a:gsLst>
                <a:gs pos="0">
                  <a:schemeClr val="accent6">
                    <a:hueOff val="-4200000"/>
                  </a:schemeClr>
                </a:gs>
                <a:gs pos="100000">
                  <a:schemeClr val="accent6"/>
                </a:gs>
              </a:gsLst>
            </a:gradFill>
          </a:ln>
        </p:spPr>
        <p:style>
          <a:lnRef idx="0">
            <a:srgbClr val="FFFFFF"/>
          </a:lnRef>
          <a:fillRef idx="0">
            <a:srgbClr val="FFFFFF"/>
          </a:fillRef>
          <a:effectRef idx="0">
            <a:srgbClr val="FFFFFF"/>
          </a:effectRef>
          <a:fontRef idx="minor">
            <a:schemeClr val="tx1"/>
          </a:fontRef>
        </p:style>
      </p:cxnSp>
      <p:cxnSp>
        <p:nvCxnSpPr>
          <p:cNvPr id="5" name="直接连接符 4"/>
          <p:cNvCxnSpPr/>
          <p:nvPr/>
        </p:nvCxnSpPr>
        <p:spPr>
          <a:xfrm flipV="1">
            <a:off x="6819900" y="965200"/>
            <a:ext cx="4937125" cy="5080"/>
          </a:xfrm>
          <a:prstGeom prst="line">
            <a:avLst/>
          </a:prstGeom>
          <a:ln w="31750">
            <a:gradFill>
              <a:gsLst>
                <a:gs pos="0">
                  <a:schemeClr val="accent6">
                    <a:hueOff val="-4200000"/>
                  </a:schemeClr>
                </a:gs>
                <a:gs pos="100000">
                  <a:schemeClr val="accent6"/>
                </a:gs>
              </a:gsLst>
            </a:gradFill>
          </a:ln>
        </p:spPr>
        <p:style>
          <a:lnRef idx="0">
            <a:srgbClr val="FFFFFF"/>
          </a:lnRef>
          <a:fillRef idx="0">
            <a:srgbClr val="FFFFFF"/>
          </a:fillRef>
          <a:effectRef idx="0">
            <a:srgbClr val="FFFFFF"/>
          </a:effectRef>
          <a:fontRef idx="minor">
            <a:schemeClr val="tx1"/>
          </a:fontRef>
        </p:style>
      </p:cxnSp>
      <p:cxnSp>
        <p:nvCxnSpPr>
          <p:cNvPr id="7" name="直接连接符 6"/>
          <p:cNvCxnSpPr/>
          <p:nvPr/>
        </p:nvCxnSpPr>
        <p:spPr>
          <a:xfrm>
            <a:off x="6839585" y="1265555"/>
            <a:ext cx="1664970" cy="34290"/>
          </a:xfrm>
          <a:prstGeom prst="line">
            <a:avLst/>
          </a:prstGeom>
          <a:ln w="31750">
            <a:gradFill>
              <a:gsLst>
                <a:gs pos="0">
                  <a:schemeClr val="accent6">
                    <a:hueOff val="-4200000"/>
                  </a:schemeClr>
                </a:gs>
                <a:gs pos="100000">
                  <a:schemeClr val="accent6"/>
                </a:gs>
              </a:gsLst>
            </a:gradFill>
          </a:ln>
        </p:spPr>
        <p:style>
          <a:lnRef idx="0">
            <a:srgbClr val="FFFFFF"/>
          </a:lnRef>
          <a:fillRef idx="0">
            <a:srgbClr val="FFFFFF"/>
          </a:fillRef>
          <a:effectRef idx="0">
            <a:srgbClr val="FFFFFF"/>
          </a:effectRef>
          <a:fontRef idx="minor">
            <a:schemeClr val="tx1"/>
          </a:fontRef>
        </p:style>
      </p:cxnSp>
      <p:sp>
        <p:nvSpPr>
          <p:cNvPr id="9" name="文本框 8"/>
          <p:cNvSpPr txBox="1"/>
          <p:nvPr/>
        </p:nvSpPr>
        <p:spPr>
          <a:xfrm>
            <a:off x="2670175" y="460375"/>
            <a:ext cx="3020060" cy="1014730"/>
          </a:xfrm>
          <a:prstGeom prst="rect">
            <a:avLst/>
          </a:prstGeom>
          <a:solidFill>
            <a:schemeClr val="accent5">
              <a:lumMod val="20000"/>
              <a:lumOff val="80000"/>
            </a:schemeClr>
          </a:solidFill>
        </p:spPr>
        <p:txBody>
          <a:bodyPr wrap="square">
            <a:spAutoFit/>
          </a:bodyPr>
          <a:p>
            <a:pPr algn="l"/>
            <a:r>
              <a:rPr lang="en-US" altLang="zh-CN" sz="2000" b="1">
                <a:latin typeface="Arial" panose="020B0604020202020204" pitchFamily="34" charset="0"/>
                <a:ea typeface="微软雅黑" panose="020B0503020204020204" charset="-122"/>
              </a:rPr>
              <a:t>The young woman’s desperate situation ________ in my mind.</a:t>
            </a:r>
            <a:endParaRPr lang="en-US" altLang="zh-CN" sz="2000" b="1">
              <a:latin typeface="Arial" panose="020B0604020202020204" pitchFamily="34" charset="0"/>
              <a:ea typeface="微软雅黑" panose="020B0503020204020204" charset="-122"/>
            </a:endParaRPr>
          </a:p>
        </p:txBody>
      </p:sp>
      <p:cxnSp>
        <p:nvCxnSpPr>
          <p:cNvPr id="10" name="直接连接符 9"/>
          <p:cNvCxnSpPr/>
          <p:nvPr/>
        </p:nvCxnSpPr>
        <p:spPr>
          <a:xfrm flipV="1">
            <a:off x="8582025" y="1316990"/>
            <a:ext cx="3155315" cy="26035"/>
          </a:xfrm>
          <a:prstGeom prst="line">
            <a:avLst/>
          </a:prstGeom>
          <a:ln w="31750" cap="sq" cmpd="dbl">
            <a:solidFill>
              <a:schemeClr val="accent1"/>
            </a:solidFill>
            <a:round/>
          </a:ln>
        </p:spPr>
        <p:style>
          <a:lnRef idx="0">
            <a:srgbClr val="FFFFFF"/>
          </a:lnRef>
          <a:fillRef idx="0">
            <a:srgbClr val="FFFFFF"/>
          </a:fillRef>
          <a:effectRef idx="0">
            <a:srgbClr val="FFFFFF"/>
          </a:effectRef>
          <a:fontRef idx="minor">
            <a:schemeClr val="tx1"/>
          </a:fontRef>
        </p:style>
      </p:cxnSp>
      <p:cxnSp>
        <p:nvCxnSpPr>
          <p:cNvPr id="11" name="直接连接符 10"/>
          <p:cNvCxnSpPr/>
          <p:nvPr/>
        </p:nvCxnSpPr>
        <p:spPr>
          <a:xfrm flipV="1">
            <a:off x="6958330" y="1609090"/>
            <a:ext cx="4764405" cy="12065"/>
          </a:xfrm>
          <a:prstGeom prst="line">
            <a:avLst/>
          </a:prstGeom>
          <a:ln w="31750" cap="sq" cmpd="dbl">
            <a:solidFill>
              <a:schemeClr val="accent1"/>
            </a:solidFill>
            <a:round/>
          </a:ln>
        </p:spPr>
        <p:style>
          <a:lnRef idx="0">
            <a:srgbClr val="FFFFFF"/>
          </a:lnRef>
          <a:fillRef idx="0">
            <a:srgbClr val="FFFFFF"/>
          </a:fillRef>
          <a:effectRef idx="0">
            <a:srgbClr val="FFFFFF"/>
          </a:effectRef>
          <a:fontRef idx="minor">
            <a:schemeClr val="tx1"/>
          </a:fontRef>
        </p:style>
      </p:cxnSp>
      <p:cxnSp>
        <p:nvCxnSpPr>
          <p:cNvPr id="12" name="直接连接符 11"/>
          <p:cNvCxnSpPr/>
          <p:nvPr/>
        </p:nvCxnSpPr>
        <p:spPr>
          <a:xfrm flipV="1">
            <a:off x="6891020" y="1892300"/>
            <a:ext cx="4839970" cy="50165"/>
          </a:xfrm>
          <a:prstGeom prst="line">
            <a:avLst/>
          </a:prstGeom>
          <a:ln w="31750" cap="sq" cmpd="dbl">
            <a:solidFill>
              <a:schemeClr val="accent1"/>
            </a:solidFill>
            <a:round/>
          </a:ln>
        </p:spPr>
        <p:style>
          <a:lnRef idx="0">
            <a:srgbClr val="FFFFFF"/>
          </a:lnRef>
          <a:fillRef idx="0">
            <a:srgbClr val="FFFFFF"/>
          </a:fillRef>
          <a:effectRef idx="0">
            <a:srgbClr val="FFFFFF"/>
          </a:effectRef>
          <a:fontRef idx="minor">
            <a:schemeClr val="tx1"/>
          </a:fontRef>
        </p:style>
      </p:cxnSp>
      <p:cxnSp>
        <p:nvCxnSpPr>
          <p:cNvPr id="13" name="直接连接符 12"/>
          <p:cNvCxnSpPr/>
          <p:nvPr/>
        </p:nvCxnSpPr>
        <p:spPr>
          <a:xfrm flipV="1">
            <a:off x="6967855" y="2491740"/>
            <a:ext cx="4839970" cy="50165"/>
          </a:xfrm>
          <a:prstGeom prst="line">
            <a:avLst/>
          </a:prstGeom>
          <a:ln w="31750" cap="sq" cmpd="dbl">
            <a:solidFill>
              <a:schemeClr val="accent1"/>
            </a:solidFill>
            <a:round/>
          </a:ln>
        </p:spPr>
        <p:style>
          <a:lnRef idx="0">
            <a:srgbClr val="FFFFFF"/>
          </a:lnRef>
          <a:fillRef idx="0">
            <a:srgbClr val="FFFFFF"/>
          </a:fillRef>
          <a:effectRef idx="0">
            <a:srgbClr val="FFFFFF"/>
          </a:effectRef>
          <a:fontRef idx="minor">
            <a:schemeClr val="tx1"/>
          </a:fontRef>
        </p:style>
      </p:cxnSp>
      <p:cxnSp>
        <p:nvCxnSpPr>
          <p:cNvPr id="14" name="直接连接符 13"/>
          <p:cNvCxnSpPr/>
          <p:nvPr/>
        </p:nvCxnSpPr>
        <p:spPr>
          <a:xfrm flipV="1">
            <a:off x="6958330" y="2192020"/>
            <a:ext cx="4839970" cy="50165"/>
          </a:xfrm>
          <a:prstGeom prst="line">
            <a:avLst/>
          </a:prstGeom>
          <a:ln w="31750" cap="sq" cmpd="dbl">
            <a:solidFill>
              <a:schemeClr val="accent1"/>
            </a:solidFill>
            <a:round/>
          </a:ln>
        </p:spPr>
        <p:style>
          <a:lnRef idx="0">
            <a:srgbClr val="FFFFFF"/>
          </a:lnRef>
          <a:fillRef idx="0">
            <a:srgbClr val="FFFFFF"/>
          </a:fillRef>
          <a:effectRef idx="0">
            <a:srgbClr val="FFFFFF"/>
          </a:effectRef>
          <a:fontRef idx="minor">
            <a:schemeClr val="tx1"/>
          </a:fontRef>
        </p:style>
      </p:cxnSp>
      <p:cxnSp>
        <p:nvCxnSpPr>
          <p:cNvPr id="15" name="直接连接符 14"/>
          <p:cNvCxnSpPr/>
          <p:nvPr/>
        </p:nvCxnSpPr>
        <p:spPr>
          <a:xfrm flipV="1">
            <a:off x="6958330" y="2813050"/>
            <a:ext cx="4839970" cy="50165"/>
          </a:xfrm>
          <a:prstGeom prst="line">
            <a:avLst/>
          </a:prstGeom>
          <a:ln w="31750" cap="sq" cmpd="dbl">
            <a:solidFill>
              <a:schemeClr val="accent1"/>
            </a:solidFill>
            <a:round/>
          </a:ln>
        </p:spPr>
        <p:style>
          <a:lnRef idx="0">
            <a:srgbClr val="FFFFFF"/>
          </a:lnRef>
          <a:fillRef idx="0">
            <a:srgbClr val="FFFFFF"/>
          </a:fillRef>
          <a:effectRef idx="0">
            <a:srgbClr val="FFFFFF"/>
          </a:effectRef>
          <a:fontRef idx="minor">
            <a:schemeClr val="tx1"/>
          </a:fontRef>
        </p:style>
      </p:cxnSp>
      <p:cxnSp>
        <p:nvCxnSpPr>
          <p:cNvPr id="16" name="直接连接符 15"/>
          <p:cNvCxnSpPr/>
          <p:nvPr/>
        </p:nvCxnSpPr>
        <p:spPr>
          <a:xfrm flipV="1">
            <a:off x="6958330" y="3091180"/>
            <a:ext cx="4839970" cy="50165"/>
          </a:xfrm>
          <a:prstGeom prst="line">
            <a:avLst/>
          </a:prstGeom>
          <a:ln w="31750" cap="sq" cmpd="dbl">
            <a:solidFill>
              <a:schemeClr val="accent1"/>
            </a:solidFill>
            <a:round/>
          </a:ln>
        </p:spPr>
        <p:style>
          <a:lnRef idx="0">
            <a:srgbClr val="FFFFFF"/>
          </a:lnRef>
          <a:fillRef idx="0">
            <a:srgbClr val="FFFFFF"/>
          </a:fillRef>
          <a:effectRef idx="0">
            <a:srgbClr val="FFFFFF"/>
          </a:effectRef>
          <a:fontRef idx="minor">
            <a:schemeClr val="tx1"/>
          </a:fontRef>
        </p:style>
      </p:cxnSp>
      <p:cxnSp>
        <p:nvCxnSpPr>
          <p:cNvPr id="17" name="直接连接符 16"/>
          <p:cNvCxnSpPr/>
          <p:nvPr/>
        </p:nvCxnSpPr>
        <p:spPr>
          <a:xfrm>
            <a:off x="6967855" y="3446145"/>
            <a:ext cx="1348105" cy="7620"/>
          </a:xfrm>
          <a:prstGeom prst="line">
            <a:avLst/>
          </a:prstGeom>
          <a:ln w="31750" cap="sq" cmpd="dbl">
            <a:solidFill>
              <a:schemeClr val="accent1"/>
            </a:solidFill>
            <a:round/>
          </a:ln>
        </p:spPr>
        <p:style>
          <a:lnRef idx="0">
            <a:srgbClr val="FFFFFF"/>
          </a:lnRef>
          <a:fillRef idx="0">
            <a:srgbClr val="FFFFFF"/>
          </a:fillRef>
          <a:effectRef idx="0">
            <a:srgbClr val="FFFFFF"/>
          </a:effectRef>
          <a:fontRef idx="minor">
            <a:schemeClr val="tx1"/>
          </a:fontRef>
        </p:style>
      </p:cxnSp>
      <p:sp>
        <p:nvSpPr>
          <p:cNvPr id="18" name="左大括号 17"/>
          <p:cNvSpPr/>
          <p:nvPr/>
        </p:nvSpPr>
        <p:spPr>
          <a:xfrm>
            <a:off x="6670040" y="536575"/>
            <a:ext cx="75565" cy="703580"/>
          </a:xfrm>
          <a:prstGeom prst="leftBrace">
            <a:avLst>
              <a:gd name="adj1" fmla="val 8333"/>
              <a:gd name="adj2" fmla="val 47563"/>
            </a:avLst>
          </a:prstGeom>
          <a:ln w="31750" cap="rnd">
            <a:solidFill>
              <a:schemeClr val="accent1"/>
            </a:solidFill>
            <a:round/>
          </a:ln>
        </p:spPr>
        <p:style>
          <a:lnRef idx="0">
            <a:srgbClr val="FFFFFF"/>
          </a:lnRef>
          <a:fillRef idx="0">
            <a:srgbClr val="FFFFFF"/>
          </a:fillRef>
          <a:effectRef idx="0">
            <a:srgbClr val="FFFFFF"/>
          </a:effectRef>
          <a:fontRef idx="minor">
            <a:schemeClr val="tx1"/>
          </a:fontRef>
        </p:style>
        <p:txBody>
          <a:bodyPr rtlCol="0" anchor="ctr"/>
          <a:p>
            <a:pPr algn="ctr"/>
            <a:endParaRPr lang="zh-CN" altLang="en-US"/>
          </a:p>
        </p:txBody>
      </p:sp>
      <p:sp>
        <p:nvSpPr>
          <p:cNvPr id="19" name="左大括号 18"/>
          <p:cNvSpPr/>
          <p:nvPr/>
        </p:nvSpPr>
        <p:spPr>
          <a:xfrm>
            <a:off x="6670040" y="1428115"/>
            <a:ext cx="76200" cy="2018030"/>
          </a:xfrm>
          <a:prstGeom prst="leftBrace">
            <a:avLst/>
          </a:prstGeom>
          <a:ln w="31750" cap="rnd">
            <a:solidFill>
              <a:schemeClr val="accent1"/>
            </a:solidFill>
            <a:round/>
          </a:ln>
        </p:spPr>
        <p:style>
          <a:lnRef idx="0">
            <a:srgbClr val="FFFFFF"/>
          </a:lnRef>
          <a:fillRef idx="0">
            <a:srgbClr val="FFFFFF"/>
          </a:fillRef>
          <a:effectRef idx="0">
            <a:srgbClr val="FFFFFF"/>
          </a:effectRef>
          <a:fontRef idx="minor">
            <a:schemeClr val="tx1"/>
          </a:fontRef>
        </p:style>
        <p:txBody>
          <a:bodyPr rtlCol="0" anchor="ctr"/>
          <a:p>
            <a:pPr algn="ctr"/>
            <a:endParaRPr lang="zh-CN" altLang="en-US"/>
          </a:p>
        </p:txBody>
      </p:sp>
      <p:cxnSp>
        <p:nvCxnSpPr>
          <p:cNvPr id="22" name="直接连接符 21"/>
          <p:cNvCxnSpPr/>
          <p:nvPr/>
        </p:nvCxnSpPr>
        <p:spPr>
          <a:xfrm flipV="1">
            <a:off x="7938135" y="3677285"/>
            <a:ext cx="3810000" cy="34290"/>
          </a:xfrm>
          <a:prstGeom prst="line">
            <a:avLst/>
          </a:prstGeom>
          <a:ln w="31750" cap="sq" cmpd="dbl">
            <a:solidFill>
              <a:schemeClr val="accent6"/>
            </a:solidFill>
            <a:round/>
          </a:ln>
        </p:spPr>
        <p:style>
          <a:lnRef idx="0">
            <a:srgbClr val="FFFFFF"/>
          </a:lnRef>
          <a:fillRef idx="0">
            <a:srgbClr val="FFFFFF"/>
          </a:fillRef>
          <a:effectRef idx="0">
            <a:srgbClr val="FFFFFF"/>
          </a:effectRef>
          <a:fontRef idx="minor">
            <a:schemeClr val="tx1"/>
          </a:fontRef>
        </p:style>
      </p:cxnSp>
      <p:cxnSp>
        <p:nvCxnSpPr>
          <p:cNvPr id="23" name="直接连接符 22"/>
          <p:cNvCxnSpPr/>
          <p:nvPr/>
        </p:nvCxnSpPr>
        <p:spPr>
          <a:xfrm flipV="1">
            <a:off x="6967855" y="3985895"/>
            <a:ext cx="4848860" cy="38735"/>
          </a:xfrm>
          <a:prstGeom prst="line">
            <a:avLst/>
          </a:prstGeom>
          <a:ln w="31750" cap="sq" cmpd="dbl">
            <a:solidFill>
              <a:schemeClr val="accent6"/>
            </a:solidFill>
            <a:round/>
          </a:ln>
        </p:spPr>
        <p:style>
          <a:lnRef idx="0">
            <a:srgbClr val="FFFFFF"/>
          </a:lnRef>
          <a:fillRef idx="0">
            <a:srgbClr val="FFFFFF"/>
          </a:fillRef>
          <a:effectRef idx="0">
            <a:srgbClr val="FFFFFF"/>
          </a:effectRef>
          <a:fontRef idx="minor">
            <a:schemeClr val="tx1"/>
          </a:fontRef>
        </p:style>
      </p:cxnSp>
      <p:cxnSp>
        <p:nvCxnSpPr>
          <p:cNvPr id="24" name="直接连接符 23"/>
          <p:cNvCxnSpPr/>
          <p:nvPr/>
        </p:nvCxnSpPr>
        <p:spPr>
          <a:xfrm flipV="1">
            <a:off x="6967855" y="4298950"/>
            <a:ext cx="4848860" cy="38735"/>
          </a:xfrm>
          <a:prstGeom prst="line">
            <a:avLst/>
          </a:prstGeom>
          <a:ln w="31750" cap="sq" cmpd="dbl">
            <a:solidFill>
              <a:schemeClr val="accent6"/>
            </a:solidFill>
            <a:round/>
          </a:ln>
        </p:spPr>
        <p:style>
          <a:lnRef idx="0">
            <a:srgbClr val="FFFFFF"/>
          </a:lnRef>
          <a:fillRef idx="0">
            <a:srgbClr val="FFFFFF"/>
          </a:fillRef>
          <a:effectRef idx="0">
            <a:srgbClr val="FFFFFF"/>
          </a:effectRef>
          <a:fontRef idx="minor">
            <a:schemeClr val="tx1"/>
          </a:fontRef>
        </p:style>
      </p:cxnSp>
      <p:cxnSp>
        <p:nvCxnSpPr>
          <p:cNvPr id="25" name="直接连接符 24"/>
          <p:cNvCxnSpPr/>
          <p:nvPr/>
        </p:nvCxnSpPr>
        <p:spPr>
          <a:xfrm flipV="1">
            <a:off x="6908165" y="4611370"/>
            <a:ext cx="4848860" cy="38735"/>
          </a:xfrm>
          <a:prstGeom prst="line">
            <a:avLst/>
          </a:prstGeom>
          <a:ln w="31750" cap="sq" cmpd="dbl">
            <a:solidFill>
              <a:schemeClr val="accent6"/>
            </a:solidFill>
            <a:round/>
          </a:ln>
        </p:spPr>
        <p:style>
          <a:lnRef idx="0">
            <a:srgbClr val="FFFFFF"/>
          </a:lnRef>
          <a:fillRef idx="0">
            <a:srgbClr val="FFFFFF"/>
          </a:fillRef>
          <a:effectRef idx="0">
            <a:srgbClr val="FFFFFF"/>
          </a:effectRef>
          <a:fontRef idx="minor">
            <a:schemeClr val="tx1"/>
          </a:fontRef>
        </p:style>
      </p:cxnSp>
      <p:cxnSp>
        <p:nvCxnSpPr>
          <p:cNvPr id="26" name="直接连接符 25"/>
          <p:cNvCxnSpPr/>
          <p:nvPr/>
        </p:nvCxnSpPr>
        <p:spPr>
          <a:xfrm flipV="1">
            <a:off x="6958330" y="4930140"/>
            <a:ext cx="4764405" cy="32385"/>
          </a:xfrm>
          <a:prstGeom prst="line">
            <a:avLst/>
          </a:prstGeom>
          <a:ln w="31750" cap="sq" cmpd="dbl">
            <a:solidFill>
              <a:schemeClr val="accent6"/>
            </a:solidFill>
            <a:round/>
          </a:ln>
        </p:spPr>
        <p:style>
          <a:lnRef idx="0">
            <a:srgbClr val="FFFFFF"/>
          </a:lnRef>
          <a:fillRef idx="0">
            <a:srgbClr val="FFFFFF"/>
          </a:fillRef>
          <a:effectRef idx="0">
            <a:srgbClr val="FFFFFF"/>
          </a:effectRef>
          <a:fontRef idx="minor">
            <a:schemeClr val="tx1"/>
          </a:fontRef>
        </p:style>
      </p:cxnSp>
      <p:cxnSp>
        <p:nvCxnSpPr>
          <p:cNvPr id="27" name="直接连接符 26"/>
          <p:cNvCxnSpPr/>
          <p:nvPr/>
        </p:nvCxnSpPr>
        <p:spPr>
          <a:xfrm flipV="1">
            <a:off x="6958330" y="5262245"/>
            <a:ext cx="4764405" cy="32385"/>
          </a:xfrm>
          <a:prstGeom prst="line">
            <a:avLst/>
          </a:prstGeom>
          <a:ln w="31750" cap="sq" cmpd="dbl">
            <a:solidFill>
              <a:schemeClr val="accent6"/>
            </a:solidFill>
            <a:round/>
          </a:ln>
        </p:spPr>
        <p:style>
          <a:lnRef idx="0">
            <a:srgbClr val="FFFFFF"/>
          </a:lnRef>
          <a:fillRef idx="0">
            <a:srgbClr val="FFFFFF"/>
          </a:fillRef>
          <a:effectRef idx="0">
            <a:srgbClr val="FFFFFF"/>
          </a:effectRef>
          <a:fontRef idx="minor">
            <a:schemeClr val="tx1"/>
          </a:fontRef>
        </p:style>
      </p:cxnSp>
      <p:cxnSp>
        <p:nvCxnSpPr>
          <p:cNvPr id="28" name="直接连接符 27"/>
          <p:cNvCxnSpPr/>
          <p:nvPr/>
        </p:nvCxnSpPr>
        <p:spPr>
          <a:xfrm flipV="1">
            <a:off x="6967855" y="5504815"/>
            <a:ext cx="2789555" cy="38735"/>
          </a:xfrm>
          <a:prstGeom prst="line">
            <a:avLst/>
          </a:prstGeom>
          <a:ln w="31750" cap="sq" cmpd="dbl">
            <a:solidFill>
              <a:schemeClr val="accent6"/>
            </a:solidFill>
            <a:round/>
          </a:ln>
        </p:spPr>
        <p:style>
          <a:lnRef idx="0">
            <a:srgbClr val="FFFFFF"/>
          </a:lnRef>
          <a:fillRef idx="0">
            <a:srgbClr val="FFFFFF"/>
          </a:fillRef>
          <a:effectRef idx="0">
            <a:srgbClr val="FFFFFF"/>
          </a:effectRef>
          <a:fontRef idx="minor">
            <a:schemeClr val="tx1"/>
          </a:fontRef>
        </p:style>
      </p:cxnSp>
      <p:cxnSp>
        <p:nvCxnSpPr>
          <p:cNvPr id="30" name="直接连接符 29"/>
          <p:cNvCxnSpPr/>
          <p:nvPr/>
        </p:nvCxnSpPr>
        <p:spPr>
          <a:xfrm flipV="1">
            <a:off x="6958330" y="5830570"/>
            <a:ext cx="4892675" cy="39370"/>
          </a:xfrm>
          <a:prstGeom prst="line">
            <a:avLst/>
          </a:prstGeom>
          <a:ln w="31750" cap="sq" cmpd="dbl">
            <a:solidFill>
              <a:schemeClr val="accent5">
                <a:lumMod val="60000"/>
                <a:lumOff val="40000"/>
              </a:schemeClr>
            </a:solidFill>
            <a:round/>
          </a:ln>
        </p:spPr>
        <p:style>
          <a:lnRef idx="0">
            <a:srgbClr val="FFFFFF"/>
          </a:lnRef>
          <a:fillRef idx="0">
            <a:srgbClr val="FFFFFF"/>
          </a:fillRef>
          <a:effectRef idx="0">
            <a:srgbClr val="FFFFFF"/>
          </a:effectRef>
          <a:fontRef idx="minor">
            <a:schemeClr val="tx1"/>
          </a:fontRef>
        </p:style>
      </p:cxnSp>
      <p:cxnSp>
        <p:nvCxnSpPr>
          <p:cNvPr id="31" name="直接连接符 30"/>
          <p:cNvCxnSpPr/>
          <p:nvPr/>
        </p:nvCxnSpPr>
        <p:spPr>
          <a:xfrm flipV="1">
            <a:off x="6908165" y="6139815"/>
            <a:ext cx="4895215" cy="22225"/>
          </a:xfrm>
          <a:prstGeom prst="line">
            <a:avLst/>
          </a:prstGeom>
          <a:ln w="31750" cap="sq" cmpd="dbl">
            <a:solidFill>
              <a:schemeClr val="accent5">
                <a:lumMod val="60000"/>
                <a:lumOff val="40000"/>
              </a:schemeClr>
            </a:solidFill>
            <a:round/>
          </a:ln>
        </p:spPr>
        <p:style>
          <a:lnRef idx="0">
            <a:srgbClr val="FFFFFF"/>
          </a:lnRef>
          <a:fillRef idx="0">
            <a:srgbClr val="FFFFFF"/>
          </a:fillRef>
          <a:effectRef idx="0">
            <a:srgbClr val="FFFFFF"/>
          </a:effectRef>
          <a:fontRef idx="minor">
            <a:schemeClr val="tx1"/>
          </a:fontRef>
        </p:style>
      </p:cxnSp>
      <p:cxnSp>
        <p:nvCxnSpPr>
          <p:cNvPr id="32" name="直接连接符 31"/>
          <p:cNvCxnSpPr/>
          <p:nvPr/>
        </p:nvCxnSpPr>
        <p:spPr>
          <a:xfrm flipV="1">
            <a:off x="6908165" y="6474460"/>
            <a:ext cx="4903470" cy="6350"/>
          </a:xfrm>
          <a:prstGeom prst="line">
            <a:avLst/>
          </a:prstGeom>
          <a:ln w="31750" cap="sq" cmpd="dbl">
            <a:solidFill>
              <a:schemeClr val="accent5">
                <a:lumMod val="40000"/>
                <a:lumOff val="60000"/>
              </a:schemeClr>
            </a:solidFill>
            <a:round/>
          </a:ln>
        </p:spPr>
        <p:style>
          <a:lnRef idx="0">
            <a:srgbClr val="FFFFFF"/>
          </a:lnRef>
          <a:fillRef idx="0">
            <a:srgbClr val="FFFFFF"/>
          </a:fillRef>
          <a:effectRef idx="0">
            <a:srgbClr val="FFFFFF"/>
          </a:effectRef>
          <a:fontRef idx="minor">
            <a:schemeClr val="tx1"/>
          </a:fontRef>
        </p:style>
      </p:cxnSp>
      <p:cxnSp>
        <p:nvCxnSpPr>
          <p:cNvPr id="33" name="直接连接符 32"/>
          <p:cNvCxnSpPr/>
          <p:nvPr/>
        </p:nvCxnSpPr>
        <p:spPr>
          <a:xfrm>
            <a:off x="6958330" y="6752590"/>
            <a:ext cx="1601470" cy="5080"/>
          </a:xfrm>
          <a:prstGeom prst="line">
            <a:avLst/>
          </a:prstGeom>
          <a:ln w="31750" cap="sq" cmpd="dbl">
            <a:solidFill>
              <a:schemeClr val="accent5"/>
            </a:solidFill>
            <a:round/>
          </a:ln>
        </p:spPr>
        <p:style>
          <a:lnRef idx="0">
            <a:srgbClr val="FFFFFF"/>
          </a:lnRef>
          <a:fillRef idx="0">
            <a:srgbClr val="FFFFFF"/>
          </a:fillRef>
          <a:effectRef idx="0">
            <a:srgbClr val="FFFFFF"/>
          </a:effectRef>
          <a:fontRef idx="minor">
            <a:schemeClr val="tx1"/>
          </a:fontRef>
        </p:style>
      </p:cxnSp>
      <p:sp>
        <p:nvSpPr>
          <p:cNvPr id="34" name="左大括号 33"/>
          <p:cNvSpPr/>
          <p:nvPr/>
        </p:nvSpPr>
        <p:spPr>
          <a:xfrm>
            <a:off x="6670040" y="3681730"/>
            <a:ext cx="76835" cy="2048510"/>
          </a:xfrm>
          <a:prstGeom prst="leftBrace">
            <a:avLst/>
          </a:prstGeom>
          <a:ln w="31750" cap="rnd">
            <a:solidFill>
              <a:schemeClr val="accent1"/>
            </a:solidFill>
            <a:round/>
          </a:ln>
        </p:spPr>
        <p:style>
          <a:lnRef idx="0">
            <a:srgbClr val="FFFFFF"/>
          </a:lnRef>
          <a:fillRef idx="0">
            <a:srgbClr val="FFFFFF"/>
          </a:fillRef>
          <a:effectRef idx="0">
            <a:srgbClr val="FFFFFF"/>
          </a:effectRef>
          <a:fontRef idx="minor">
            <a:schemeClr val="tx1"/>
          </a:fontRef>
        </p:style>
        <p:txBody>
          <a:bodyPr rtlCol="0" anchor="ctr"/>
          <a:p>
            <a:pPr algn="ctr"/>
            <a:endParaRPr lang="zh-CN" altLang="en-US"/>
          </a:p>
        </p:txBody>
      </p:sp>
      <p:sp>
        <p:nvSpPr>
          <p:cNvPr id="36" name="文本框 35"/>
          <p:cNvSpPr txBox="1"/>
          <p:nvPr/>
        </p:nvSpPr>
        <p:spPr>
          <a:xfrm>
            <a:off x="2611755" y="3677285"/>
            <a:ext cx="3242310" cy="1630045"/>
          </a:xfrm>
          <a:prstGeom prst="rect">
            <a:avLst/>
          </a:prstGeom>
          <a:solidFill>
            <a:schemeClr val="accent5">
              <a:lumMod val="20000"/>
              <a:lumOff val="80000"/>
            </a:schemeClr>
          </a:solidFill>
        </p:spPr>
        <p:txBody>
          <a:bodyPr wrap="square">
            <a:spAutoFit/>
          </a:bodyPr>
          <a:p>
            <a:pPr algn="l"/>
            <a:r>
              <a:rPr lang="en-US" altLang="zh-CN" sz="2000" b="1">
                <a:latin typeface="Arial" panose="020B0604020202020204" pitchFamily="34" charset="0"/>
                <a:ea typeface="微软雅黑" panose="020B0503020204020204" charset="-122"/>
              </a:rPr>
              <a:t>Love, kindness and help not only made her out of trouble but also brought her __________ and confidence in life.</a:t>
            </a:r>
            <a:endParaRPr lang="en-US" altLang="zh-CN" sz="2000" b="1">
              <a:latin typeface="Arial" panose="020B0604020202020204" pitchFamily="34" charset="0"/>
              <a:ea typeface="微软雅黑" panose="020B0503020204020204" charset="-122"/>
            </a:endParaRPr>
          </a:p>
        </p:txBody>
      </p:sp>
      <p:cxnSp>
        <p:nvCxnSpPr>
          <p:cNvPr id="37" name="直接连接符 36"/>
          <p:cNvCxnSpPr/>
          <p:nvPr/>
        </p:nvCxnSpPr>
        <p:spPr>
          <a:xfrm>
            <a:off x="9903460" y="5521960"/>
            <a:ext cx="1896110" cy="17145"/>
          </a:xfrm>
          <a:prstGeom prst="line">
            <a:avLst/>
          </a:prstGeom>
          <a:ln w="31750" cap="sq" cmpd="dbl">
            <a:solidFill>
              <a:schemeClr val="accent5"/>
            </a:solidFill>
            <a:round/>
          </a:ln>
        </p:spPr>
        <p:style>
          <a:lnRef idx="0">
            <a:srgbClr val="FFFFFF"/>
          </a:lnRef>
          <a:fillRef idx="0">
            <a:srgbClr val="FFFFFF"/>
          </a:fillRef>
          <a:effectRef idx="0">
            <a:srgbClr val="FFFFFF"/>
          </a:effectRef>
          <a:fontRef idx="minor">
            <a:schemeClr val="tx1"/>
          </a:fontRef>
        </p:style>
      </p:cxnSp>
      <p:sp>
        <p:nvSpPr>
          <p:cNvPr id="38" name="左大括号 37"/>
          <p:cNvSpPr/>
          <p:nvPr/>
        </p:nvSpPr>
        <p:spPr>
          <a:xfrm>
            <a:off x="6670040" y="5965825"/>
            <a:ext cx="75565" cy="703580"/>
          </a:xfrm>
          <a:prstGeom prst="leftBrace">
            <a:avLst>
              <a:gd name="adj1" fmla="val 8333"/>
              <a:gd name="adj2" fmla="val 47563"/>
            </a:avLst>
          </a:prstGeom>
          <a:ln w="31750" cap="rnd">
            <a:solidFill>
              <a:schemeClr val="accent1"/>
            </a:solidFill>
            <a:round/>
          </a:ln>
        </p:spPr>
        <p:style>
          <a:lnRef idx="0">
            <a:srgbClr val="FFFFFF"/>
          </a:lnRef>
          <a:fillRef idx="0">
            <a:srgbClr val="FFFFFF"/>
          </a:fillRef>
          <a:effectRef idx="0">
            <a:srgbClr val="FFFFFF"/>
          </a:effectRef>
          <a:fontRef idx="minor">
            <a:schemeClr val="tx1"/>
          </a:fontRef>
        </p:style>
        <p:txBody>
          <a:bodyPr rtlCol="0" anchor="ctr"/>
          <a:p>
            <a:pPr algn="ctr"/>
            <a:endParaRPr lang="zh-CN" altLang="en-US"/>
          </a:p>
        </p:txBody>
      </p:sp>
      <p:sp>
        <p:nvSpPr>
          <p:cNvPr id="40" name="文本框 39"/>
          <p:cNvSpPr txBox="1"/>
          <p:nvPr/>
        </p:nvSpPr>
        <p:spPr>
          <a:xfrm>
            <a:off x="2611755" y="5640070"/>
            <a:ext cx="3209925" cy="1029335"/>
          </a:xfrm>
          <a:prstGeom prst="rect">
            <a:avLst/>
          </a:prstGeom>
          <a:solidFill>
            <a:schemeClr val="accent5">
              <a:lumMod val="20000"/>
              <a:lumOff val="80000"/>
            </a:schemeClr>
          </a:solidFill>
        </p:spPr>
        <p:txBody>
          <a:bodyPr wrap="square">
            <a:noAutofit/>
          </a:bodyPr>
          <a:p>
            <a:pPr algn="l"/>
            <a:r>
              <a:rPr lang="en-US" altLang="zh-CN" sz="2000" b="1">
                <a:latin typeface="Arial" panose="020B0604020202020204" pitchFamily="34" charset="0"/>
                <a:ea typeface="微软雅黑" panose="020B0503020204020204" charset="-122"/>
              </a:rPr>
              <a:t>Bring out the theme that love and kindness lies in _________ functions.</a:t>
            </a:r>
            <a:endParaRPr lang="en-US" altLang="zh-CN" sz="2000" b="1">
              <a:latin typeface="Arial" panose="020B0604020202020204" pitchFamily="34" charset="0"/>
              <a:ea typeface="微软雅黑" panose="020B0503020204020204" charset="-122"/>
            </a:endParaRPr>
          </a:p>
        </p:txBody>
      </p:sp>
      <p:sp>
        <p:nvSpPr>
          <p:cNvPr id="41" name="左大括号 40"/>
          <p:cNvSpPr/>
          <p:nvPr/>
        </p:nvSpPr>
        <p:spPr>
          <a:xfrm>
            <a:off x="2365375" y="970280"/>
            <a:ext cx="208280" cy="5332095"/>
          </a:xfrm>
          <a:prstGeom prst="leftBrace">
            <a:avLst/>
          </a:prstGeom>
          <a:ln w="31750" cap="rnd">
            <a:solidFill>
              <a:schemeClr val="accent1"/>
            </a:solidFill>
            <a:round/>
          </a:ln>
        </p:spPr>
        <p:style>
          <a:lnRef idx="0">
            <a:srgbClr val="FFFFFF"/>
          </a:lnRef>
          <a:fillRef idx="0">
            <a:srgbClr val="FFFFFF"/>
          </a:fillRef>
          <a:effectRef idx="0">
            <a:srgbClr val="FFFFFF"/>
          </a:effectRef>
          <a:fontRef idx="minor">
            <a:schemeClr val="tx1"/>
          </a:fontRef>
        </p:style>
        <p:txBody>
          <a:bodyPr rtlCol="0" anchor="ctr"/>
          <a:p>
            <a:pPr algn="ctr"/>
            <a:endParaRPr lang="zh-CN" altLang="en-US"/>
          </a:p>
        </p:txBody>
      </p:sp>
      <p:sp>
        <p:nvSpPr>
          <p:cNvPr id="6" name="文本框 5"/>
          <p:cNvSpPr txBox="1"/>
          <p:nvPr/>
        </p:nvSpPr>
        <p:spPr>
          <a:xfrm>
            <a:off x="57150" y="18415"/>
            <a:ext cx="2741295" cy="441960"/>
          </a:xfrm>
          <a:prstGeom prst="rect">
            <a:avLst/>
          </a:prstGeom>
          <a:solidFill>
            <a:schemeClr val="accent6">
              <a:lumMod val="40000"/>
              <a:lumOff val="60000"/>
            </a:schemeClr>
          </a:solidFill>
        </p:spPr>
        <p:txBody>
          <a:bodyPr wrap="square">
            <a:noAutofit/>
          </a:bodyPr>
          <a:p>
            <a:pPr algn="l"/>
            <a:r>
              <a:rPr lang="zh-CN" altLang="en-US" sz="2400" b="1">
                <a:latin typeface="Arial" panose="020B0604020202020204" pitchFamily="34" charset="0"/>
                <a:ea typeface="微软雅黑" panose="020B0503020204020204" charset="-122"/>
              </a:rPr>
              <a:t>巧妙构思多元结局</a:t>
            </a:r>
            <a:r>
              <a:rPr lang="zh-CN" altLang="en-US" sz="1800">
                <a:latin typeface="Arial" panose="020B0604020202020204" pitchFamily="34" charset="0"/>
                <a:ea typeface="微软雅黑" panose="020B0503020204020204" charset="-122"/>
              </a:rPr>
              <a:t>	</a:t>
            </a:r>
            <a:endParaRPr lang="zh-CN" altLang="en-US" sz="1800">
              <a:latin typeface="Arial" panose="020B0604020202020204" pitchFamily="34" charset="0"/>
              <a:ea typeface="微软雅黑" panose="020B0503020204020204" charset="-122"/>
            </a:endParaRPr>
          </a:p>
        </p:txBody>
      </p:sp>
      <p:sp>
        <p:nvSpPr>
          <p:cNvPr id="29" name="文本框 28"/>
          <p:cNvSpPr txBox="1"/>
          <p:nvPr/>
        </p:nvSpPr>
        <p:spPr>
          <a:xfrm>
            <a:off x="313055" y="3091180"/>
            <a:ext cx="1885950" cy="708025"/>
          </a:xfrm>
          <a:prstGeom prst="rect">
            <a:avLst/>
          </a:prstGeom>
          <a:solidFill>
            <a:schemeClr val="accent1">
              <a:lumMod val="20000"/>
              <a:lumOff val="80000"/>
            </a:schemeClr>
          </a:solidFill>
        </p:spPr>
        <p:txBody>
          <a:bodyPr wrap="square">
            <a:noAutofit/>
          </a:bodyPr>
          <a:p>
            <a:pPr algn="l"/>
            <a:r>
              <a:rPr lang="zh-CN" altLang="en-US" sz="2000" b="1">
                <a:latin typeface="Arial" panose="020B0604020202020204" pitchFamily="34" charset="0"/>
                <a:ea typeface="微软雅黑" panose="020B0503020204020204" charset="-122"/>
              </a:rPr>
              <a:t>二、深刻感悟</a:t>
            </a:r>
            <a:r>
              <a:rPr lang="en-US" altLang="zh-CN" sz="2000" b="1">
                <a:latin typeface="Arial" panose="020B0604020202020204" pitchFamily="34" charset="0"/>
                <a:ea typeface="微软雅黑" panose="020B0503020204020204" charset="-122"/>
              </a:rPr>
              <a:t>,</a:t>
            </a:r>
            <a:endParaRPr lang="en-US" altLang="zh-CN" sz="2000" b="1">
              <a:latin typeface="Arial" panose="020B0604020202020204" pitchFamily="34" charset="0"/>
              <a:ea typeface="微软雅黑" panose="020B0503020204020204" charset="-122"/>
            </a:endParaRPr>
          </a:p>
          <a:p>
            <a:pPr algn="l"/>
            <a:r>
              <a:rPr lang="en-US" altLang="zh-CN" sz="2000" b="1">
                <a:latin typeface="Arial" panose="020B0604020202020204" pitchFamily="34" charset="0"/>
                <a:ea typeface="微软雅黑" panose="020B0503020204020204" charset="-122"/>
              </a:rPr>
              <a:t>       </a:t>
            </a:r>
            <a:r>
              <a:rPr lang="zh-CN" altLang="en-US" sz="2000" b="1">
                <a:latin typeface="Arial" panose="020B0604020202020204" pitchFamily="34" charset="0"/>
                <a:ea typeface="微软雅黑" panose="020B0503020204020204" charset="-122"/>
              </a:rPr>
              <a:t>立德树人</a:t>
            </a:r>
            <a:r>
              <a:rPr lang="en-US" altLang="zh-CN" sz="2000" b="1">
                <a:latin typeface="Arial" panose="020B0604020202020204" pitchFamily="34" charset="0"/>
                <a:ea typeface="微软雅黑" panose="020B0503020204020204" charset="-122"/>
              </a:rPr>
              <a:t>   </a:t>
            </a:r>
            <a:endParaRPr lang="en-US" altLang="zh-CN" sz="2000" b="1">
              <a:latin typeface="Arial" panose="020B0604020202020204" pitchFamily="34" charset="0"/>
              <a:ea typeface="微软雅黑" panose="020B0503020204020204" charset="-122"/>
            </a:endParaRPr>
          </a:p>
          <a:p>
            <a:pPr algn="ctr"/>
            <a:endParaRPr lang="zh-CN" altLang="en-US" sz="2000" b="1">
              <a:latin typeface="Arial" panose="020B0604020202020204" pitchFamily="34" charset="0"/>
              <a:ea typeface="微软雅黑" panose="020B0503020204020204" charset="-122"/>
            </a:endParaRPr>
          </a:p>
        </p:txBody>
      </p:sp>
      <p:sp>
        <p:nvSpPr>
          <p:cNvPr id="42" name="文本框 41"/>
          <p:cNvSpPr txBox="1"/>
          <p:nvPr/>
        </p:nvSpPr>
        <p:spPr>
          <a:xfrm>
            <a:off x="2740660" y="1076325"/>
            <a:ext cx="1216025" cy="398780"/>
          </a:xfrm>
          <a:prstGeom prst="rect">
            <a:avLst/>
          </a:prstGeom>
        </p:spPr>
        <p:txBody>
          <a:bodyPr wrap="square">
            <a:spAutoFit/>
          </a:bodyPr>
          <a:p>
            <a:pPr algn="l"/>
            <a:r>
              <a:rPr lang="en-US" altLang="zh-CN" sz="2000" b="1">
                <a:solidFill>
                  <a:srgbClr val="C00000"/>
                </a:solidFill>
                <a:latin typeface="Arial" panose="020B0604020202020204" pitchFamily="34" charset="0"/>
                <a:ea typeface="微软雅黑" panose="020B0503020204020204" charset="-122"/>
                <a:sym typeface="+mn-ea"/>
              </a:rPr>
              <a:t>lingered</a:t>
            </a:r>
            <a:endParaRPr lang="en-US" altLang="zh-CN" sz="2000" b="1">
              <a:solidFill>
                <a:srgbClr val="C00000"/>
              </a:solidFill>
              <a:latin typeface="Arial" panose="020B0604020202020204" pitchFamily="34" charset="0"/>
              <a:ea typeface="微软雅黑" panose="020B0503020204020204" charset="-122"/>
              <a:sym typeface="+mn-ea"/>
            </a:endParaRPr>
          </a:p>
        </p:txBody>
      </p:sp>
      <p:sp>
        <p:nvSpPr>
          <p:cNvPr id="8" name="右箭头 7"/>
          <p:cNvSpPr/>
          <p:nvPr/>
        </p:nvSpPr>
        <p:spPr>
          <a:xfrm>
            <a:off x="5701030" y="924560"/>
            <a:ext cx="969010" cy="151765"/>
          </a:xfrm>
          <a:prstGeom prst="rightArrow">
            <a:avLst/>
          </a:prstGeom>
          <a:solidFill>
            <a:schemeClr val="accent6">
              <a:lumMod val="75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1" name="文本框 20"/>
          <p:cNvSpPr txBox="1"/>
          <p:nvPr/>
        </p:nvSpPr>
        <p:spPr>
          <a:xfrm>
            <a:off x="2669540" y="1740535"/>
            <a:ext cx="3152140" cy="1630045"/>
          </a:xfrm>
          <a:prstGeom prst="rect">
            <a:avLst/>
          </a:prstGeom>
          <a:solidFill>
            <a:schemeClr val="accent5">
              <a:lumMod val="20000"/>
              <a:lumOff val="80000"/>
            </a:schemeClr>
          </a:solidFill>
        </p:spPr>
        <p:txBody>
          <a:bodyPr wrap="square">
            <a:spAutoFit/>
          </a:bodyPr>
          <a:p>
            <a:pPr algn="l"/>
            <a:r>
              <a:rPr lang="en-US" altLang="zh-CN" sz="2000" b="1">
                <a:latin typeface="Arial" panose="020B0604020202020204" pitchFamily="34" charset="0"/>
                <a:ea typeface="微软雅黑" panose="020B0503020204020204" charset="-122"/>
              </a:rPr>
              <a:t>Having learned about her tragic experience by Internet, varieties of __________came to her home.</a:t>
            </a:r>
            <a:endParaRPr lang="en-US" altLang="zh-CN" sz="2000" b="1">
              <a:latin typeface="Arial" panose="020B0604020202020204" pitchFamily="34" charset="0"/>
              <a:ea typeface="微软雅黑" panose="020B0503020204020204" charset="-122"/>
            </a:endParaRPr>
          </a:p>
        </p:txBody>
      </p:sp>
      <p:sp>
        <p:nvSpPr>
          <p:cNvPr id="43" name="文本框 42"/>
          <p:cNvSpPr txBox="1"/>
          <p:nvPr/>
        </p:nvSpPr>
        <p:spPr>
          <a:xfrm>
            <a:off x="2740660" y="2638425"/>
            <a:ext cx="1508760" cy="398780"/>
          </a:xfrm>
          <a:prstGeom prst="rect">
            <a:avLst/>
          </a:prstGeom>
        </p:spPr>
        <p:txBody>
          <a:bodyPr wrap="square">
            <a:spAutoFit/>
          </a:bodyPr>
          <a:p>
            <a:pPr algn="l"/>
            <a:r>
              <a:rPr lang="en-US" altLang="zh-CN" sz="2000" b="1">
                <a:solidFill>
                  <a:srgbClr val="C00000"/>
                </a:solidFill>
                <a:latin typeface="Arial" panose="020B0604020202020204" pitchFamily="34" charset="0"/>
                <a:ea typeface="微软雅黑" panose="020B0503020204020204" charset="-122"/>
                <a:sym typeface="+mn-ea"/>
              </a:rPr>
              <a:t>donations </a:t>
            </a:r>
            <a:endParaRPr lang="en-US" altLang="zh-CN" sz="2000" b="1">
              <a:solidFill>
                <a:srgbClr val="C00000"/>
              </a:solidFill>
              <a:latin typeface="Arial" panose="020B0604020202020204" pitchFamily="34" charset="0"/>
              <a:ea typeface="微软雅黑" panose="020B0503020204020204" charset="-122"/>
              <a:sym typeface="+mn-ea"/>
            </a:endParaRPr>
          </a:p>
        </p:txBody>
      </p:sp>
      <p:sp>
        <p:nvSpPr>
          <p:cNvPr id="20" name="右箭头 19"/>
          <p:cNvSpPr/>
          <p:nvPr/>
        </p:nvSpPr>
        <p:spPr>
          <a:xfrm>
            <a:off x="5626735" y="2417445"/>
            <a:ext cx="1049655" cy="139065"/>
          </a:xfrm>
          <a:prstGeom prst="rightArrow">
            <a:avLst/>
          </a:prstGeom>
          <a:solidFill>
            <a:schemeClr val="accent6">
              <a:lumMod val="75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45" name="文本框 44"/>
          <p:cNvSpPr txBox="1"/>
          <p:nvPr/>
        </p:nvSpPr>
        <p:spPr>
          <a:xfrm>
            <a:off x="3086735" y="4531360"/>
            <a:ext cx="1568450" cy="398780"/>
          </a:xfrm>
          <a:prstGeom prst="rect">
            <a:avLst/>
          </a:prstGeom>
        </p:spPr>
        <p:txBody>
          <a:bodyPr wrap="square">
            <a:spAutoFit/>
          </a:bodyPr>
          <a:p>
            <a:pPr algn="l"/>
            <a:r>
              <a:rPr lang="en-US" altLang="zh-CN" sz="2000" b="1">
                <a:solidFill>
                  <a:srgbClr val="C00000"/>
                </a:solidFill>
                <a:latin typeface="Arial" panose="020B0604020202020204" pitchFamily="34" charset="0"/>
                <a:ea typeface="微软雅黑" panose="020B0503020204020204" charset="-122"/>
                <a:sym typeface="+mn-ea"/>
              </a:rPr>
              <a:t>happiness </a:t>
            </a:r>
            <a:endParaRPr lang="en-US" altLang="zh-CN" sz="2000" b="1">
              <a:solidFill>
                <a:srgbClr val="C00000"/>
              </a:solidFill>
              <a:latin typeface="Arial" panose="020B0604020202020204" pitchFamily="34" charset="0"/>
              <a:ea typeface="微软雅黑" panose="020B0503020204020204" charset="-122"/>
              <a:sym typeface="+mn-ea"/>
            </a:endParaRPr>
          </a:p>
        </p:txBody>
      </p:sp>
      <p:sp>
        <p:nvSpPr>
          <p:cNvPr id="46" name="文本框 45"/>
          <p:cNvSpPr txBox="1"/>
          <p:nvPr/>
        </p:nvSpPr>
        <p:spPr>
          <a:xfrm>
            <a:off x="2670175" y="6249670"/>
            <a:ext cx="1303655" cy="398780"/>
          </a:xfrm>
          <a:prstGeom prst="rect">
            <a:avLst/>
          </a:prstGeom>
        </p:spPr>
        <p:txBody>
          <a:bodyPr wrap="square">
            <a:spAutoFit/>
          </a:bodyPr>
          <a:p>
            <a:pPr algn="l"/>
            <a:r>
              <a:rPr lang="en-US" altLang="zh-CN" sz="2000" b="1">
                <a:solidFill>
                  <a:srgbClr val="C00000"/>
                </a:solidFill>
                <a:latin typeface="Arial" panose="020B0604020202020204" pitchFamily="34" charset="0"/>
                <a:ea typeface="微软雅黑" panose="020B0503020204020204" charset="-122"/>
                <a:sym typeface="+mn-ea"/>
              </a:rPr>
              <a:t>two-way </a:t>
            </a:r>
            <a:endParaRPr lang="en-US" altLang="zh-CN" sz="2000" b="1">
              <a:solidFill>
                <a:srgbClr val="C00000"/>
              </a:solidFill>
              <a:latin typeface="Arial" panose="020B0604020202020204" pitchFamily="34" charset="0"/>
              <a:ea typeface="微软雅黑" panose="020B0503020204020204" charset="-122"/>
              <a:sym typeface="+mn-ea"/>
            </a:endParaRPr>
          </a:p>
        </p:txBody>
      </p:sp>
      <p:sp>
        <p:nvSpPr>
          <p:cNvPr id="35" name="右箭头 34"/>
          <p:cNvSpPr/>
          <p:nvPr/>
        </p:nvSpPr>
        <p:spPr>
          <a:xfrm>
            <a:off x="5626735" y="4611370"/>
            <a:ext cx="979805" cy="141605"/>
          </a:xfrm>
          <a:prstGeom prst="rightArrow">
            <a:avLst/>
          </a:prstGeom>
          <a:solidFill>
            <a:schemeClr val="accent6">
              <a:lumMod val="75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39" name="右箭头 38"/>
          <p:cNvSpPr/>
          <p:nvPr/>
        </p:nvSpPr>
        <p:spPr>
          <a:xfrm>
            <a:off x="5690235" y="6162040"/>
            <a:ext cx="904875" cy="147320"/>
          </a:xfrm>
          <a:prstGeom prst="rightArrow">
            <a:avLst/>
          </a:prstGeom>
          <a:solidFill>
            <a:schemeClr val="accent6">
              <a:lumMod val="75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pic>
        <p:nvPicPr>
          <p:cNvPr id="3" name="图片 2"/>
          <p:cNvPicPr>
            <a:picLocks noChangeAspect="1"/>
          </p:cNvPicPr>
          <p:nvPr/>
        </p:nvPicPr>
        <p:blipFill>
          <a:blip r:embed="rId2"/>
          <a:stretch>
            <a:fillRect/>
          </a:stretch>
        </p:blipFill>
        <p:spPr>
          <a:xfrm>
            <a:off x="204470" y="6003925"/>
            <a:ext cx="769620" cy="562610"/>
          </a:xfrm>
          <a:prstGeom prst="ellipse">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linds(horizontal)">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blinds(horizontal)">
                                      <p:cBhvr>
                                        <p:cTn id="12" dur="500"/>
                                        <p:tgtEl>
                                          <p:spTgt spid="4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blinds(horizontal)">
                                      <p:cBhvr>
                                        <p:cTn id="17" dur="500"/>
                                        <p:tgtEl>
                                          <p:spTgt spid="4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5"/>
                                        </p:tgtEl>
                                        <p:attrNameLst>
                                          <p:attrName>style.visibility</p:attrName>
                                        </p:attrNameLst>
                                      </p:cBhvr>
                                      <p:to>
                                        <p:strVal val="visible"/>
                                      </p:to>
                                    </p:set>
                                    <p:animEffect transition="in" filter="blinds(horizontal)">
                                      <p:cBhvr>
                                        <p:cTn id="22" dur="500"/>
                                        <p:tgtEl>
                                          <p:spTgt spid="4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blinds(horizontal)">
                                      <p:cBhvr>
                                        <p:cTn id="2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2" grpId="0"/>
      <p:bldP spid="43" grpId="0"/>
      <p:bldP spid="45" grpId="0"/>
      <p:bldP spid="4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descr="4"/>
          <p:cNvPicPr>
            <a:picLocks noChangeAspect="1"/>
          </p:cNvPicPr>
          <p:nvPr/>
        </p:nvPicPr>
        <p:blipFill>
          <a:blip r:embed="rId1"/>
          <a:srcRect l="8729" t="11259" r="13230" b="6583"/>
          <a:stretch>
            <a:fillRect/>
          </a:stretch>
        </p:blipFill>
        <p:spPr>
          <a:xfrm>
            <a:off x="6722110" y="135890"/>
            <a:ext cx="4957445" cy="6593205"/>
          </a:xfrm>
          <a:prstGeom prst="rect">
            <a:avLst/>
          </a:prstGeom>
          <a:ln w="28575" cmpd="sng">
            <a:solidFill>
              <a:schemeClr val="accent1">
                <a:shade val="50000"/>
              </a:schemeClr>
            </a:solidFill>
            <a:prstDash val="solid"/>
          </a:ln>
        </p:spPr>
      </p:pic>
      <p:sp>
        <p:nvSpPr>
          <p:cNvPr id="3" name="文本框 2"/>
          <p:cNvSpPr txBox="1"/>
          <p:nvPr/>
        </p:nvSpPr>
        <p:spPr>
          <a:xfrm>
            <a:off x="377825" y="3074670"/>
            <a:ext cx="1763395" cy="708025"/>
          </a:xfrm>
          <a:prstGeom prst="rect">
            <a:avLst/>
          </a:prstGeom>
          <a:solidFill>
            <a:schemeClr val="accent1">
              <a:lumMod val="20000"/>
              <a:lumOff val="80000"/>
            </a:schemeClr>
          </a:solidFill>
        </p:spPr>
        <p:txBody>
          <a:bodyPr wrap="square">
            <a:noAutofit/>
          </a:bodyPr>
          <a:p>
            <a:pPr algn="l"/>
            <a:r>
              <a:rPr lang="zh-CN" altLang="en-US" sz="2000" b="1">
                <a:latin typeface="Arial" panose="020B0604020202020204" pitchFamily="34" charset="0"/>
                <a:ea typeface="微软雅黑" panose="020B0503020204020204" charset="-122"/>
              </a:rPr>
              <a:t>三、自然结尾</a:t>
            </a:r>
            <a:r>
              <a:rPr lang="en-US" altLang="zh-CN" sz="2000" b="1">
                <a:latin typeface="Arial" panose="020B0604020202020204" pitchFamily="34" charset="0"/>
                <a:ea typeface="微软雅黑" panose="020B0503020204020204" charset="-122"/>
              </a:rPr>
              <a:t>,</a:t>
            </a:r>
            <a:endParaRPr lang="en-US" altLang="zh-CN" sz="2000" b="1">
              <a:latin typeface="Arial" panose="020B0604020202020204" pitchFamily="34" charset="0"/>
              <a:ea typeface="微软雅黑" panose="020B0503020204020204" charset="-122"/>
            </a:endParaRPr>
          </a:p>
          <a:p>
            <a:pPr algn="l"/>
            <a:r>
              <a:rPr lang="en-US" altLang="zh-CN" sz="2000" b="1">
                <a:latin typeface="Arial" panose="020B0604020202020204" pitchFamily="34" charset="0"/>
                <a:ea typeface="微软雅黑" panose="020B0503020204020204" charset="-122"/>
              </a:rPr>
              <a:t>       </a:t>
            </a:r>
            <a:r>
              <a:rPr lang="zh-CN" altLang="en-US" sz="2000" b="1">
                <a:latin typeface="Arial" panose="020B0604020202020204" pitchFamily="34" charset="0"/>
                <a:ea typeface="微软雅黑" panose="020B0503020204020204" charset="-122"/>
              </a:rPr>
              <a:t>以景结情</a:t>
            </a:r>
            <a:r>
              <a:rPr lang="en-US" altLang="zh-CN" sz="2000" b="1">
                <a:latin typeface="Arial" panose="020B0604020202020204" pitchFamily="34" charset="0"/>
                <a:ea typeface="微软雅黑" panose="020B0503020204020204" charset="-122"/>
              </a:rPr>
              <a:t>   </a:t>
            </a:r>
            <a:endParaRPr lang="en-US" altLang="zh-CN" sz="2000" b="1">
              <a:latin typeface="Arial" panose="020B0604020202020204" pitchFamily="34" charset="0"/>
              <a:ea typeface="微软雅黑" panose="020B0503020204020204" charset="-122"/>
            </a:endParaRPr>
          </a:p>
          <a:p>
            <a:pPr algn="ctr"/>
            <a:endParaRPr lang="zh-CN" altLang="en-US" sz="2000" b="1">
              <a:latin typeface="Arial" panose="020B0604020202020204" pitchFamily="34" charset="0"/>
              <a:ea typeface="微软雅黑" panose="020B0503020204020204" charset="-122"/>
            </a:endParaRPr>
          </a:p>
        </p:txBody>
      </p:sp>
      <p:sp>
        <p:nvSpPr>
          <p:cNvPr id="41" name="左大括号 40"/>
          <p:cNvSpPr/>
          <p:nvPr/>
        </p:nvSpPr>
        <p:spPr>
          <a:xfrm>
            <a:off x="2204085" y="1277620"/>
            <a:ext cx="242570" cy="4310380"/>
          </a:xfrm>
          <a:prstGeom prst="leftBrace">
            <a:avLst/>
          </a:prstGeom>
          <a:ln w="31750" cap="rnd">
            <a:solidFill>
              <a:schemeClr val="accent1"/>
            </a:solidFill>
            <a:round/>
          </a:ln>
        </p:spPr>
        <p:style>
          <a:lnRef idx="0">
            <a:srgbClr val="FFFFFF"/>
          </a:lnRef>
          <a:fillRef idx="0">
            <a:srgbClr val="FFFFFF"/>
          </a:fillRef>
          <a:effectRef idx="0">
            <a:srgbClr val="FFFFFF"/>
          </a:effectRef>
          <a:fontRef idx="minor">
            <a:schemeClr val="tx1"/>
          </a:fontRef>
        </p:style>
        <p:txBody>
          <a:bodyPr rtlCol="0" anchor="ctr"/>
          <a:p>
            <a:pPr algn="ctr"/>
            <a:endParaRPr lang="zh-CN" altLang="en-US"/>
          </a:p>
        </p:txBody>
      </p:sp>
      <p:cxnSp>
        <p:nvCxnSpPr>
          <p:cNvPr id="10" name="直接连接符 9"/>
          <p:cNvCxnSpPr/>
          <p:nvPr/>
        </p:nvCxnSpPr>
        <p:spPr>
          <a:xfrm>
            <a:off x="7476490" y="833755"/>
            <a:ext cx="4097655" cy="15240"/>
          </a:xfrm>
          <a:prstGeom prst="line">
            <a:avLst/>
          </a:prstGeom>
          <a:ln w="28575" cap="sq" cmpd="dbl">
            <a:solidFill>
              <a:schemeClr val="accent6"/>
            </a:solidFill>
            <a:prstDash val="solid"/>
            <a:round/>
          </a:ln>
        </p:spPr>
        <p:style>
          <a:lnRef idx="0">
            <a:srgbClr val="FFFFFF"/>
          </a:lnRef>
          <a:fillRef idx="0">
            <a:srgbClr val="FFFFFF"/>
          </a:fillRef>
          <a:effectRef idx="0">
            <a:srgbClr val="FFFFFF"/>
          </a:effectRef>
          <a:fontRef idx="minor">
            <a:schemeClr val="tx1"/>
          </a:fontRef>
        </p:style>
      </p:cxnSp>
      <p:cxnSp>
        <p:nvCxnSpPr>
          <p:cNvPr id="4" name="直接连接符 3"/>
          <p:cNvCxnSpPr/>
          <p:nvPr/>
        </p:nvCxnSpPr>
        <p:spPr>
          <a:xfrm>
            <a:off x="7062470" y="1132840"/>
            <a:ext cx="4589780" cy="29845"/>
          </a:xfrm>
          <a:prstGeom prst="line">
            <a:avLst/>
          </a:prstGeom>
          <a:ln w="28575" cap="sq" cmpd="dbl">
            <a:solidFill>
              <a:schemeClr val="accent6"/>
            </a:solidFill>
            <a:prstDash val="solid"/>
            <a:round/>
          </a:ln>
        </p:spPr>
        <p:style>
          <a:lnRef idx="0">
            <a:srgbClr val="FFFFFF"/>
          </a:lnRef>
          <a:fillRef idx="0">
            <a:srgbClr val="FFFFFF"/>
          </a:fillRef>
          <a:effectRef idx="0">
            <a:srgbClr val="FFFFFF"/>
          </a:effectRef>
          <a:fontRef idx="minor">
            <a:schemeClr val="tx1"/>
          </a:fontRef>
        </p:style>
      </p:cxnSp>
      <p:cxnSp>
        <p:nvCxnSpPr>
          <p:cNvPr id="5" name="直接连接符 4"/>
          <p:cNvCxnSpPr/>
          <p:nvPr/>
        </p:nvCxnSpPr>
        <p:spPr>
          <a:xfrm>
            <a:off x="6984365" y="1446530"/>
            <a:ext cx="4667885" cy="29845"/>
          </a:xfrm>
          <a:prstGeom prst="line">
            <a:avLst/>
          </a:prstGeom>
          <a:ln w="28575" cap="sq" cmpd="dbl">
            <a:solidFill>
              <a:schemeClr val="accent6"/>
            </a:solidFill>
            <a:prstDash val="solid"/>
            <a:round/>
          </a:ln>
        </p:spPr>
        <p:style>
          <a:lnRef idx="0">
            <a:srgbClr val="FFFFFF"/>
          </a:lnRef>
          <a:fillRef idx="0">
            <a:srgbClr val="FFFFFF"/>
          </a:fillRef>
          <a:effectRef idx="0">
            <a:srgbClr val="FFFFFF"/>
          </a:effectRef>
          <a:fontRef idx="minor">
            <a:schemeClr val="tx1"/>
          </a:fontRef>
        </p:style>
      </p:cxnSp>
      <p:cxnSp>
        <p:nvCxnSpPr>
          <p:cNvPr id="7" name="直接连接符 6"/>
          <p:cNvCxnSpPr/>
          <p:nvPr/>
        </p:nvCxnSpPr>
        <p:spPr>
          <a:xfrm>
            <a:off x="6984365" y="1760220"/>
            <a:ext cx="4667885" cy="29845"/>
          </a:xfrm>
          <a:prstGeom prst="line">
            <a:avLst/>
          </a:prstGeom>
          <a:ln w="28575" cap="sq" cmpd="dbl">
            <a:solidFill>
              <a:schemeClr val="accent6"/>
            </a:solidFill>
            <a:prstDash val="solid"/>
            <a:round/>
          </a:ln>
        </p:spPr>
        <p:style>
          <a:lnRef idx="0">
            <a:srgbClr val="FFFFFF"/>
          </a:lnRef>
          <a:fillRef idx="0">
            <a:srgbClr val="FFFFFF"/>
          </a:fillRef>
          <a:effectRef idx="0">
            <a:srgbClr val="FFFFFF"/>
          </a:effectRef>
          <a:fontRef idx="minor">
            <a:schemeClr val="tx1"/>
          </a:fontRef>
        </p:style>
      </p:cxnSp>
      <p:cxnSp>
        <p:nvCxnSpPr>
          <p:cNvPr id="8" name="直接连接符 7"/>
          <p:cNvCxnSpPr/>
          <p:nvPr/>
        </p:nvCxnSpPr>
        <p:spPr>
          <a:xfrm>
            <a:off x="6984365" y="2044065"/>
            <a:ext cx="4667885" cy="29845"/>
          </a:xfrm>
          <a:prstGeom prst="line">
            <a:avLst/>
          </a:prstGeom>
          <a:ln w="28575" cap="sq" cmpd="dbl">
            <a:solidFill>
              <a:schemeClr val="accent6"/>
            </a:solidFill>
            <a:prstDash val="solid"/>
            <a:round/>
          </a:ln>
        </p:spPr>
        <p:style>
          <a:lnRef idx="0">
            <a:srgbClr val="FFFFFF"/>
          </a:lnRef>
          <a:fillRef idx="0">
            <a:srgbClr val="FFFFFF"/>
          </a:fillRef>
          <a:effectRef idx="0">
            <a:srgbClr val="FFFFFF"/>
          </a:effectRef>
          <a:fontRef idx="minor">
            <a:schemeClr val="tx1"/>
          </a:fontRef>
        </p:style>
      </p:cxnSp>
      <p:cxnSp>
        <p:nvCxnSpPr>
          <p:cNvPr id="9" name="直接连接符 8"/>
          <p:cNvCxnSpPr/>
          <p:nvPr/>
        </p:nvCxnSpPr>
        <p:spPr>
          <a:xfrm>
            <a:off x="7062470" y="2327910"/>
            <a:ext cx="4667885" cy="29845"/>
          </a:xfrm>
          <a:prstGeom prst="line">
            <a:avLst/>
          </a:prstGeom>
          <a:ln w="28575" cap="sq" cmpd="dbl">
            <a:solidFill>
              <a:schemeClr val="accent6"/>
            </a:solidFill>
            <a:prstDash val="solid"/>
            <a:round/>
          </a:ln>
        </p:spPr>
        <p:style>
          <a:lnRef idx="0">
            <a:srgbClr val="FFFFFF"/>
          </a:lnRef>
          <a:fillRef idx="0">
            <a:srgbClr val="FFFFFF"/>
          </a:fillRef>
          <a:effectRef idx="0">
            <a:srgbClr val="FFFFFF"/>
          </a:effectRef>
          <a:fontRef idx="minor">
            <a:schemeClr val="tx1"/>
          </a:fontRef>
        </p:style>
      </p:cxnSp>
      <p:cxnSp>
        <p:nvCxnSpPr>
          <p:cNvPr id="11" name="直接连接符 10"/>
          <p:cNvCxnSpPr/>
          <p:nvPr/>
        </p:nvCxnSpPr>
        <p:spPr>
          <a:xfrm>
            <a:off x="7062470" y="2641600"/>
            <a:ext cx="4667885" cy="29845"/>
          </a:xfrm>
          <a:prstGeom prst="line">
            <a:avLst/>
          </a:prstGeom>
          <a:ln w="28575" cap="sq" cmpd="dbl">
            <a:solidFill>
              <a:schemeClr val="accent6"/>
            </a:solidFill>
            <a:prstDash val="solid"/>
            <a:round/>
          </a:ln>
        </p:spPr>
        <p:style>
          <a:lnRef idx="0">
            <a:srgbClr val="FFFFFF"/>
          </a:lnRef>
          <a:fillRef idx="0">
            <a:srgbClr val="FFFFFF"/>
          </a:fillRef>
          <a:effectRef idx="0">
            <a:srgbClr val="FFFFFF"/>
          </a:effectRef>
          <a:fontRef idx="minor">
            <a:schemeClr val="tx1"/>
          </a:fontRef>
        </p:style>
      </p:cxnSp>
      <p:cxnSp>
        <p:nvCxnSpPr>
          <p:cNvPr id="12" name="直接连接符 11"/>
          <p:cNvCxnSpPr/>
          <p:nvPr/>
        </p:nvCxnSpPr>
        <p:spPr>
          <a:xfrm>
            <a:off x="7062470" y="2925445"/>
            <a:ext cx="4667885" cy="29845"/>
          </a:xfrm>
          <a:prstGeom prst="line">
            <a:avLst/>
          </a:prstGeom>
          <a:ln w="28575" cap="sq" cmpd="dbl">
            <a:solidFill>
              <a:schemeClr val="accent6"/>
            </a:solidFill>
            <a:prstDash val="solid"/>
            <a:round/>
          </a:ln>
        </p:spPr>
        <p:style>
          <a:lnRef idx="0">
            <a:srgbClr val="FFFFFF"/>
          </a:lnRef>
          <a:fillRef idx="0">
            <a:srgbClr val="FFFFFF"/>
          </a:fillRef>
          <a:effectRef idx="0">
            <a:srgbClr val="FFFFFF"/>
          </a:effectRef>
          <a:fontRef idx="minor">
            <a:schemeClr val="tx1"/>
          </a:fontRef>
        </p:style>
      </p:cxnSp>
      <p:cxnSp>
        <p:nvCxnSpPr>
          <p:cNvPr id="13" name="直接连接符 12"/>
          <p:cNvCxnSpPr/>
          <p:nvPr/>
        </p:nvCxnSpPr>
        <p:spPr>
          <a:xfrm flipV="1">
            <a:off x="6984365" y="3192780"/>
            <a:ext cx="1548130" cy="16510"/>
          </a:xfrm>
          <a:prstGeom prst="line">
            <a:avLst/>
          </a:prstGeom>
          <a:ln w="28575" cap="sq" cmpd="dbl">
            <a:solidFill>
              <a:schemeClr val="accent6"/>
            </a:solidFill>
            <a:prstDash val="solid"/>
            <a:round/>
          </a:ln>
        </p:spPr>
        <p:style>
          <a:lnRef idx="0">
            <a:srgbClr val="FFFFFF"/>
          </a:lnRef>
          <a:fillRef idx="0">
            <a:srgbClr val="FFFFFF"/>
          </a:fillRef>
          <a:effectRef idx="0">
            <a:srgbClr val="FFFFFF"/>
          </a:effectRef>
          <a:fontRef idx="minor">
            <a:schemeClr val="tx1"/>
          </a:fontRef>
        </p:style>
      </p:cxnSp>
      <p:sp>
        <p:nvSpPr>
          <p:cNvPr id="14" name="文本框 13"/>
          <p:cNvSpPr txBox="1"/>
          <p:nvPr/>
        </p:nvSpPr>
        <p:spPr>
          <a:xfrm>
            <a:off x="2521585" y="521335"/>
            <a:ext cx="4072890" cy="2553335"/>
          </a:xfrm>
          <a:prstGeom prst="rect">
            <a:avLst/>
          </a:prstGeom>
          <a:solidFill>
            <a:schemeClr val="accent4">
              <a:lumMod val="20000"/>
              <a:lumOff val="80000"/>
            </a:schemeClr>
          </a:solidFill>
        </p:spPr>
        <p:txBody>
          <a:bodyPr wrap="square">
            <a:spAutoFit/>
          </a:bodyPr>
          <a:p>
            <a:pPr algn="l"/>
            <a:r>
              <a:rPr lang="en-US" altLang="zh-CN" sz="2000" b="1">
                <a:latin typeface="Arial" panose="020B0604020202020204" pitchFamily="34" charset="0"/>
                <a:ea typeface="微软雅黑" panose="020B0503020204020204" charset="-122"/>
              </a:rPr>
              <a:t>The miserable </a:t>
            </a:r>
            <a:r>
              <a:rPr lang="en-US" altLang="zh-CN" sz="2000" b="1">
                <a:solidFill>
                  <a:srgbClr val="FF0000"/>
                </a:solidFill>
                <a:latin typeface="Arial" panose="020B0604020202020204" pitchFamily="34" charset="0"/>
                <a:ea typeface="微软雅黑" panose="020B0503020204020204" charset="-122"/>
              </a:rPr>
              <a:t>experience</a:t>
            </a:r>
            <a:r>
              <a:rPr lang="en-US" altLang="zh-CN" sz="2000" b="1">
                <a:latin typeface="Arial" panose="020B0604020202020204" pitchFamily="34" charset="0"/>
                <a:ea typeface="微软雅黑" panose="020B0503020204020204" charset="-122"/>
              </a:rPr>
              <a:t> and the _________ of her life made her </a:t>
            </a:r>
            <a:r>
              <a:rPr lang="en-US" altLang="zh-CN" sz="2000" b="1">
                <a:solidFill>
                  <a:srgbClr val="FF0000"/>
                </a:solidFill>
                <a:latin typeface="Arial" panose="020B0604020202020204" pitchFamily="34" charset="0"/>
                <a:ea typeface="微软雅黑" panose="020B0503020204020204" charset="-122"/>
              </a:rPr>
              <a:t>physically </a:t>
            </a:r>
            <a:r>
              <a:rPr lang="en-US" altLang="zh-CN" sz="2000" b="1">
                <a:latin typeface="Arial" panose="020B0604020202020204" pitchFamily="34" charset="0"/>
                <a:ea typeface="微软雅黑" panose="020B0503020204020204" charset="-122"/>
              </a:rPr>
              <a:t>and _________ exhausted</a:t>
            </a:r>
            <a:r>
              <a:rPr lang="zh-CN" altLang="en-US" sz="2000" b="1">
                <a:latin typeface="Arial" panose="020B0604020202020204" pitchFamily="34" charset="0"/>
                <a:ea typeface="微软雅黑" panose="020B0503020204020204" charset="-122"/>
              </a:rPr>
              <a:t>，</a:t>
            </a:r>
            <a:r>
              <a:rPr lang="en-US" altLang="zh-CN" sz="2000" b="1">
                <a:latin typeface="Arial" panose="020B0604020202020204" pitchFamily="34" charset="0"/>
                <a:ea typeface="微软雅黑" panose="020B0503020204020204" charset="-122"/>
              </a:rPr>
              <a:t>which had drained</a:t>
            </a:r>
            <a:r>
              <a:rPr lang="en-US" altLang="zh-CN" sz="2000" b="1">
                <a:latin typeface="Arial" panose="020B0604020202020204" pitchFamily="34" charset="0"/>
                <a:ea typeface="微软雅黑" panose="020B0503020204020204" charset="-122"/>
                <a:sym typeface="+mn-ea"/>
              </a:rPr>
              <a:t> all the happiness from her. Compassion and kindness propmted us to do our __________ to help her out.</a:t>
            </a:r>
            <a:endParaRPr lang="en-US" altLang="zh-CN" sz="2000" b="1">
              <a:latin typeface="Arial" panose="020B0604020202020204" pitchFamily="34" charset="0"/>
              <a:ea typeface="微软雅黑" panose="020B0503020204020204" charset="-122"/>
              <a:sym typeface="+mn-ea"/>
            </a:endParaRPr>
          </a:p>
        </p:txBody>
      </p:sp>
      <p:sp>
        <p:nvSpPr>
          <p:cNvPr id="15" name="文本框 14"/>
          <p:cNvSpPr txBox="1"/>
          <p:nvPr/>
        </p:nvSpPr>
        <p:spPr>
          <a:xfrm>
            <a:off x="2750185" y="3408680"/>
            <a:ext cx="3844290" cy="1322070"/>
          </a:xfrm>
          <a:prstGeom prst="rect">
            <a:avLst/>
          </a:prstGeom>
          <a:solidFill>
            <a:schemeClr val="accent4">
              <a:lumMod val="20000"/>
              <a:lumOff val="80000"/>
            </a:schemeClr>
          </a:solidFill>
        </p:spPr>
        <p:txBody>
          <a:bodyPr wrap="square">
            <a:spAutoFit/>
          </a:bodyPr>
          <a:p>
            <a:pPr algn="l"/>
            <a:r>
              <a:rPr lang="en-US" altLang="zh-CN" sz="2000" b="1">
                <a:latin typeface="Arial" panose="020B0604020202020204" pitchFamily="34" charset="0"/>
                <a:ea typeface="微软雅黑" panose="020B0503020204020204" charset="-122"/>
              </a:rPr>
              <a:t>Kind acts making a gentle smile _________ on her face, she picked _______ up again.  gratitude was _______ words. </a:t>
            </a:r>
            <a:endParaRPr lang="en-US" altLang="zh-CN" sz="2000" b="1">
              <a:latin typeface="Arial" panose="020B0604020202020204" pitchFamily="34" charset="0"/>
              <a:ea typeface="微软雅黑" panose="020B0503020204020204" charset="-122"/>
            </a:endParaRPr>
          </a:p>
        </p:txBody>
      </p:sp>
      <p:cxnSp>
        <p:nvCxnSpPr>
          <p:cNvPr id="16" name="直接连接符 15"/>
          <p:cNvCxnSpPr/>
          <p:nvPr/>
        </p:nvCxnSpPr>
        <p:spPr>
          <a:xfrm>
            <a:off x="7850505" y="3773170"/>
            <a:ext cx="3723640" cy="1905"/>
          </a:xfrm>
          <a:prstGeom prst="line">
            <a:avLst/>
          </a:prstGeom>
          <a:ln w="28575" cap="sq" cmpd="dbl">
            <a:solidFill>
              <a:schemeClr val="accent1">
                <a:shade val="50000"/>
              </a:schemeClr>
            </a:solidFill>
            <a:prstDash val="solid"/>
            <a:round/>
          </a:ln>
        </p:spPr>
        <p:style>
          <a:lnRef idx="0">
            <a:srgbClr val="FFFFFF"/>
          </a:lnRef>
          <a:fillRef idx="0">
            <a:srgbClr val="FFFFFF"/>
          </a:fillRef>
          <a:effectRef idx="0">
            <a:srgbClr val="FFFFFF"/>
          </a:effectRef>
          <a:fontRef idx="minor">
            <a:schemeClr val="tx1"/>
          </a:fontRef>
        </p:style>
      </p:cxnSp>
      <p:cxnSp>
        <p:nvCxnSpPr>
          <p:cNvPr id="17" name="直接连接符 16"/>
          <p:cNvCxnSpPr/>
          <p:nvPr/>
        </p:nvCxnSpPr>
        <p:spPr>
          <a:xfrm flipV="1">
            <a:off x="6984365" y="4090670"/>
            <a:ext cx="4577080" cy="19685"/>
          </a:xfrm>
          <a:prstGeom prst="line">
            <a:avLst/>
          </a:prstGeom>
          <a:ln w="28575" cap="sq" cmpd="dbl">
            <a:solidFill>
              <a:schemeClr val="accent1">
                <a:shade val="50000"/>
              </a:schemeClr>
            </a:solidFill>
            <a:prstDash val="solid"/>
            <a:round/>
          </a:ln>
        </p:spPr>
        <p:style>
          <a:lnRef idx="0">
            <a:srgbClr val="FFFFFF"/>
          </a:lnRef>
          <a:fillRef idx="0">
            <a:srgbClr val="FFFFFF"/>
          </a:fillRef>
          <a:effectRef idx="0">
            <a:srgbClr val="FFFFFF"/>
          </a:effectRef>
          <a:fontRef idx="minor">
            <a:schemeClr val="tx1"/>
          </a:fontRef>
        </p:style>
      </p:cxnSp>
      <p:cxnSp>
        <p:nvCxnSpPr>
          <p:cNvPr id="18" name="直接连接符 17"/>
          <p:cNvCxnSpPr/>
          <p:nvPr/>
        </p:nvCxnSpPr>
        <p:spPr>
          <a:xfrm flipV="1">
            <a:off x="6984365" y="4718050"/>
            <a:ext cx="4718050" cy="10160"/>
          </a:xfrm>
          <a:prstGeom prst="line">
            <a:avLst/>
          </a:prstGeom>
          <a:ln w="28575" cap="sq" cmpd="dbl">
            <a:solidFill>
              <a:schemeClr val="accent1">
                <a:shade val="50000"/>
              </a:schemeClr>
            </a:solidFill>
            <a:prstDash val="solid"/>
            <a:round/>
          </a:ln>
        </p:spPr>
        <p:style>
          <a:lnRef idx="0">
            <a:srgbClr val="FFFFFF"/>
          </a:lnRef>
          <a:fillRef idx="0">
            <a:srgbClr val="FFFFFF"/>
          </a:fillRef>
          <a:effectRef idx="0">
            <a:srgbClr val="FFFFFF"/>
          </a:effectRef>
          <a:fontRef idx="minor">
            <a:schemeClr val="tx1"/>
          </a:fontRef>
        </p:style>
      </p:cxnSp>
      <p:cxnSp>
        <p:nvCxnSpPr>
          <p:cNvPr id="19" name="直接连接符 18"/>
          <p:cNvCxnSpPr/>
          <p:nvPr/>
        </p:nvCxnSpPr>
        <p:spPr>
          <a:xfrm flipV="1">
            <a:off x="7012305" y="4404360"/>
            <a:ext cx="4718050" cy="10160"/>
          </a:xfrm>
          <a:prstGeom prst="line">
            <a:avLst/>
          </a:prstGeom>
          <a:ln w="28575" cap="sq" cmpd="dbl">
            <a:solidFill>
              <a:schemeClr val="accent1">
                <a:shade val="50000"/>
              </a:schemeClr>
            </a:solidFill>
            <a:prstDash val="solid"/>
            <a:round/>
          </a:ln>
        </p:spPr>
        <p:style>
          <a:lnRef idx="0">
            <a:srgbClr val="FFFFFF"/>
          </a:lnRef>
          <a:fillRef idx="0">
            <a:srgbClr val="FFFFFF"/>
          </a:fillRef>
          <a:effectRef idx="0">
            <a:srgbClr val="FFFFFF"/>
          </a:effectRef>
          <a:fontRef idx="minor">
            <a:schemeClr val="tx1"/>
          </a:fontRef>
        </p:style>
      </p:cxnSp>
      <p:cxnSp>
        <p:nvCxnSpPr>
          <p:cNvPr id="20" name="直接连接符 19"/>
          <p:cNvCxnSpPr/>
          <p:nvPr/>
        </p:nvCxnSpPr>
        <p:spPr>
          <a:xfrm flipV="1">
            <a:off x="6911340" y="4933315"/>
            <a:ext cx="1449070" cy="2540"/>
          </a:xfrm>
          <a:prstGeom prst="line">
            <a:avLst/>
          </a:prstGeom>
          <a:ln w="28575" cap="sq" cmpd="dbl">
            <a:solidFill>
              <a:schemeClr val="accent1">
                <a:shade val="50000"/>
              </a:schemeClr>
            </a:solidFill>
            <a:prstDash val="solid"/>
            <a:round/>
          </a:ln>
        </p:spPr>
        <p:style>
          <a:lnRef idx="0">
            <a:srgbClr val="FFFFFF"/>
          </a:lnRef>
          <a:fillRef idx="0">
            <a:srgbClr val="FFFFFF"/>
          </a:fillRef>
          <a:effectRef idx="0">
            <a:srgbClr val="FFFFFF"/>
          </a:effectRef>
          <a:fontRef idx="minor">
            <a:schemeClr val="tx1"/>
          </a:fontRef>
        </p:style>
      </p:cxnSp>
      <p:cxnSp>
        <p:nvCxnSpPr>
          <p:cNvPr id="21" name="直接连接符 20"/>
          <p:cNvCxnSpPr/>
          <p:nvPr/>
        </p:nvCxnSpPr>
        <p:spPr>
          <a:xfrm>
            <a:off x="6886575" y="5223510"/>
            <a:ext cx="4742815" cy="15875"/>
          </a:xfrm>
          <a:prstGeom prst="line">
            <a:avLst/>
          </a:prstGeom>
          <a:ln w="28575" cap="sq" cmpd="dbl">
            <a:solidFill>
              <a:srgbClr val="7030A0"/>
            </a:solidFill>
            <a:prstDash val="solid"/>
            <a:round/>
          </a:ln>
        </p:spPr>
        <p:style>
          <a:lnRef idx="0">
            <a:srgbClr val="FFFFFF"/>
          </a:lnRef>
          <a:fillRef idx="0">
            <a:srgbClr val="FFFFFF"/>
          </a:fillRef>
          <a:effectRef idx="0">
            <a:srgbClr val="FFFFFF"/>
          </a:effectRef>
          <a:fontRef idx="minor">
            <a:schemeClr val="tx1"/>
          </a:fontRef>
        </p:style>
      </p:cxnSp>
      <p:cxnSp>
        <p:nvCxnSpPr>
          <p:cNvPr id="22" name="直接连接符 21"/>
          <p:cNvCxnSpPr/>
          <p:nvPr/>
        </p:nvCxnSpPr>
        <p:spPr>
          <a:xfrm flipV="1">
            <a:off x="6886575" y="5529580"/>
            <a:ext cx="4718050" cy="10160"/>
          </a:xfrm>
          <a:prstGeom prst="line">
            <a:avLst/>
          </a:prstGeom>
          <a:ln w="28575" cap="sq" cmpd="dbl">
            <a:solidFill>
              <a:srgbClr val="7030A0"/>
            </a:solidFill>
            <a:prstDash val="solid"/>
            <a:round/>
          </a:ln>
        </p:spPr>
        <p:style>
          <a:lnRef idx="0">
            <a:srgbClr val="FFFFFF"/>
          </a:lnRef>
          <a:fillRef idx="0">
            <a:srgbClr val="FFFFFF"/>
          </a:fillRef>
          <a:effectRef idx="0">
            <a:srgbClr val="FFFFFF"/>
          </a:effectRef>
          <a:fontRef idx="minor">
            <a:schemeClr val="tx1"/>
          </a:fontRef>
        </p:style>
      </p:cxnSp>
      <p:cxnSp>
        <p:nvCxnSpPr>
          <p:cNvPr id="23" name="直接连接符 22"/>
          <p:cNvCxnSpPr/>
          <p:nvPr/>
        </p:nvCxnSpPr>
        <p:spPr>
          <a:xfrm>
            <a:off x="6911340" y="5793740"/>
            <a:ext cx="4702175" cy="17780"/>
          </a:xfrm>
          <a:prstGeom prst="line">
            <a:avLst/>
          </a:prstGeom>
          <a:ln w="28575" cap="sq" cmpd="dbl">
            <a:solidFill>
              <a:srgbClr val="7030A0"/>
            </a:solidFill>
            <a:prstDash val="solid"/>
            <a:round/>
          </a:ln>
        </p:spPr>
        <p:style>
          <a:lnRef idx="0">
            <a:srgbClr val="FFFFFF"/>
          </a:lnRef>
          <a:fillRef idx="0">
            <a:srgbClr val="FFFFFF"/>
          </a:fillRef>
          <a:effectRef idx="0">
            <a:srgbClr val="FFFFFF"/>
          </a:effectRef>
          <a:fontRef idx="minor">
            <a:schemeClr val="tx1"/>
          </a:fontRef>
        </p:style>
      </p:cxnSp>
      <p:cxnSp>
        <p:nvCxnSpPr>
          <p:cNvPr id="24" name="直接连接符 23"/>
          <p:cNvCxnSpPr/>
          <p:nvPr/>
        </p:nvCxnSpPr>
        <p:spPr>
          <a:xfrm flipV="1">
            <a:off x="6911340" y="6071870"/>
            <a:ext cx="4718050" cy="10160"/>
          </a:xfrm>
          <a:prstGeom prst="line">
            <a:avLst/>
          </a:prstGeom>
          <a:ln w="28575" cap="sq" cmpd="dbl">
            <a:solidFill>
              <a:srgbClr val="7030A0"/>
            </a:solidFill>
            <a:prstDash val="solid"/>
            <a:round/>
          </a:ln>
        </p:spPr>
        <p:style>
          <a:lnRef idx="0">
            <a:srgbClr val="FFFFFF"/>
          </a:lnRef>
          <a:fillRef idx="0">
            <a:srgbClr val="FFFFFF"/>
          </a:fillRef>
          <a:effectRef idx="0">
            <a:srgbClr val="FFFFFF"/>
          </a:effectRef>
          <a:fontRef idx="minor">
            <a:schemeClr val="tx1"/>
          </a:fontRef>
        </p:style>
      </p:cxnSp>
      <p:cxnSp>
        <p:nvCxnSpPr>
          <p:cNvPr id="25" name="直接连接符 24"/>
          <p:cNvCxnSpPr/>
          <p:nvPr/>
        </p:nvCxnSpPr>
        <p:spPr>
          <a:xfrm>
            <a:off x="6823710" y="6385560"/>
            <a:ext cx="4828540" cy="9525"/>
          </a:xfrm>
          <a:prstGeom prst="line">
            <a:avLst/>
          </a:prstGeom>
          <a:ln w="28575" cap="sq" cmpd="dbl">
            <a:solidFill>
              <a:srgbClr val="7030A0"/>
            </a:solidFill>
            <a:prstDash val="solid"/>
            <a:round/>
          </a:ln>
        </p:spPr>
        <p:style>
          <a:lnRef idx="0">
            <a:srgbClr val="FFFFFF"/>
          </a:lnRef>
          <a:fillRef idx="0">
            <a:srgbClr val="FFFFFF"/>
          </a:fillRef>
          <a:effectRef idx="0">
            <a:srgbClr val="FFFFFF"/>
          </a:effectRef>
          <a:fontRef idx="minor">
            <a:schemeClr val="tx1"/>
          </a:fontRef>
        </p:style>
      </p:cxnSp>
      <p:sp>
        <p:nvSpPr>
          <p:cNvPr id="26" name="文本框 25"/>
          <p:cNvSpPr txBox="1"/>
          <p:nvPr/>
        </p:nvSpPr>
        <p:spPr>
          <a:xfrm>
            <a:off x="2553335" y="5141595"/>
            <a:ext cx="4043680" cy="1322070"/>
          </a:xfrm>
          <a:prstGeom prst="rect">
            <a:avLst/>
          </a:prstGeom>
          <a:solidFill>
            <a:schemeClr val="accent4">
              <a:lumMod val="20000"/>
              <a:lumOff val="80000"/>
            </a:schemeClr>
          </a:solidFill>
        </p:spPr>
        <p:txBody>
          <a:bodyPr wrap="square">
            <a:spAutoFit/>
          </a:bodyPr>
          <a:p>
            <a:pPr algn="l">
              <a:buClrTx/>
              <a:buSzTx/>
              <a:buFontTx/>
            </a:pPr>
            <a:r>
              <a:rPr lang="en-US" altLang="zh-CN" sz="2000" b="1">
                <a:latin typeface="Arial" panose="020B0604020202020204" pitchFamily="34" charset="0"/>
                <a:ea typeface="微软雅黑" panose="020B0503020204020204" charset="-122"/>
              </a:rPr>
              <a:t>Small acts of kindness makes a great __________ to her— I will keep spreading ________ to others in need</a:t>
            </a:r>
            <a:endParaRPr lang="en-US" altLang="zh-CN" sz="2000" b="1">
              <a:latin typeface="Arial" panose="020B0604020202020204" pitchFamily="34" charset="0"/>
              <a:ea typeface="微软雅黑" panose="020B0503020204020204" charset="-122"/>
            </a:endParaRPr>
          </a:p>
        </p:txBody>
      </p:sp>
      <p:cxnSp>
        <p:nvCxnSpPr>
          <p:cNvPr id="27" name="直接连接符 26"/>
          <p:cNvCxnSpPr/>
          <p:nvPr/>
        </p:nvCxnSpPr>
        <p:spPr>
          <a:xfrm>
            <a:off x="8532495" y="4953000"/>
            <a:ext cx="3026410" cy="27305"/>
          </a:xfrm>
          <a:prstGeom prst="line">
            <a:avLst/>
          </a:prstGeom>
          <a:ln w="28575" cap="sq" cmpd="dbl">
            <a:solidFill>
              <a:srgbClr val="7030A0"/>
            </a:solidFill>
            <a:prstDash val="solid"/>
            <a:round/>
          </a:ln>
        </p:spPr>
        <p:style>
          <a:lnRef idx="0">
            <a:srgbClr val="FFFFFF"/>
          </a:lnRef>
          <a:fillRef idx="0">
            <a:srgbClr val="FFFFFF"/>
          </a:fillRef>
          <a:effectRef idx="0">
            <a:srgbClr val="FFFFFF"/>
          </a:effectRef>
          <a:fontRef idx="minor">
            <a:schemeClr val="tx1"/>
          </a:fontRef>
        </p:style>
      </p:cxnSp>
      <p:cxnSp>
        <p:nvCxnSpPr>
          <p:cNvPr id="28" name="直接连接符 27"/>
          <p:cNvCxnSpPr/>
          <p:nvPr/>
        </p:nvCxnSpPr>
        <p:spPr>
          <a:xfrm>
            <a:off x="6873875" y="6687820"/>
            <a:ext cx="1847215" cy="9525"/>
          </a:xfrm>
          <a:prstGeom prst="line">
            <a:avLst/>
          </a:prstGeom>
          <a:ln w="28575" cap="sq" cmpd="dbl">
            <a:solidFill>
              <a:srgbClr val="7030A0"/>
            </a:solidFill>
            <a:prstDash val="solid"/>
            <a:round/>
          </a:ln>
        </p:spPr>
        <p:style>
          <a:lnRef idx="0">
            <a:srgbClr val="FFFFFF"/>
          </a:lnRef>
          <a:fillRef idx="0">
            <a:srgbClr val="FFFFFF"/>
          </a:fillRef>
          <a:effectRef idx="0">
            <a:srgbClr val="FFFFFF"/>
          </a:effectRef>
          <a:fontRef idx="minor">
            <a:schemeClr val="tx1"/>
          </a:fontRef>
        </p:style>
      </p:cxnSp>
      <p:pic>
        <p:nvPicPr>
          <p:cNvPr id="29" name="图片 28"/>
          <p:cNvPicPr>
            <a:picLocks noChangeAspect="1"/>
          </p:cNvPicPr>
          <p:nvPr/>
        </p:nvPicPr>
        <p:blipFill>
          <a:blip r:embed="rId2"/>
          <a:stretch>
            <a:fillRect/>
          </a:stretch>
        </p:blipFill>
        <p:spPr>
          <a:xfrm>
            <a:off x="204470" y="6003925"/>
            <a:ext cx="769620" cy="562610"/>
          </a:xfrm>
          <a:prstGeom prst="ellipse">
            <a:avLst/>
          </a:prstGeom>
        </p:spPr>
      </p:pic>
      <p:sp>
        <p:nvSpPr>
          <p:cNvPr id="30" name="文本框 29"/>
          <p:cNvSpPr txBox="1"/>
          <p:nvPr/>
        </p:nvSpPr>
        <p:spPr>
          <a:xfrm>
            <a:off x="3109595" y="759460"/>
            <a:ext cx="1120775" cy="403225"/>
          </a:xfrm>
          <a:prstGeom prst="rect">
            <a:avLst/>
          </a:prstGeom>
          <a:ln w="28575" cmpd="sng">
            <a:noFill/>
            <a:prstDash val="solid"/>
          </a:ln>
        </p:spPr>
        <p:txBody>
          <a:bodyPr wrap="square">
            <a:noAutofit/>
          </a:bodyPr>
          <a:p>
            <a:pPr algn="l">
              <a:buClrTx/>
              <a:buSzTx/>
              <a:buNone/>
            </a:pPr>
            <a:r>
              <a:rPr lang="en-US" altLang="zh-CN" sz="2000" b="1">
                <a:solidFill>
                  <a:srgbClr val="FF0000"/>
                </a:solidFill>
                <a:latin typeface="Arial" panose="020B0604020202020204" pitchFamily="34" charset="0"/>
                <a:ea typeface="微软雅黑" panose="020B0503020204020204" charset="-122"/>
                <a:sym typeface="+mn-ea"/>
              </a:rPr>
              <a:t>poverty</a:t>
            </a:r>
            <a:endParaRPr lang="en-US" altLang="zh-CN" sz="2000" b="1">
              <a:solidFill>
                <a:srgbClr val="FF0000"/>
              </a:solidFill>
              <a:latin typeface="Arial" panose="020B0604020202020204" pitchFamily="34" charset="0"/>
              <a:ea typeface="微软雅黑" panose="020B0503020204020204" charset="-122"/>
              <a:sym typeface="+mn-ea"/>
            </a:endParaRPr>
          </a:p>
        </p:txBody>
      </p:sp>
      <p:sp>
        <p:nvSpPr>
          <p:cNvPr id="31" name="文本框 30"/>
          <p:cNvSpPr txBox="1"/>
          <p:nvPr/>
        </p:nvSpPr>
        <p:spPr>
          <a:xfrm>
            <a:off x="4919345" y="1073150"/>
            <a:ext cx="1291590" cy="403225"/>
          </a:xfrm>
          <a:prstGeom prst="rect">
            <a:avLst/>
          </a:prstGeom>
          <a:ln w="28575" cmpd="sng">
            <a:noFill/>
            <a:prstDash val="solid"/>
          </a:ln>
        </p:spPr>
        <p:txBody>
          <a:bodyPr wrap="square">
            <a:noAutofit/>
          </a:bodyPr>
          <a:p>
            <a:pPr algn="l">
              <a:buClrTx/>
              <a:buSzTx/>
              <a:buNone/>
            </a:pPr>
            <a:r>
              <a:rPr lang="en-US" altLang="zh-CN" sz="2000" b="1">
                <a:solidFill>
                  <a:srgbClr val="FF0000"/>
                </a:solidFill>
                <a:latin typeface="Arial" panose="020B0604020202020204" pitchFamily="34" charset="0"/>
                <a:ea typeface="微软雅黑" panose="020B0503020204020204" charset="-122"/>
                <a:sym typeface="+mn-ea"/>
              </a:rPr>
              <a:t>mentally</a:t>
            </a:r>
            <a:endParaRPr lang="en-US" altLang="zh-CN" sz="2000" b="1">
              <a:solidFill>
                <a:srgbClr val="FF0000"/>
              </a:solidFill>
              <a:latin typeface="Arial" panose="020B0604020202020204" pitchFamily="34" charset="0"/>
              <a:ea typeface="微软雅黑" panose="020B0503020204020204" charset="-122"/>
              <a:sym typeface="+mn-ea"/>
            </a:endParaRPr>
          </a:p>
        </p:txBody>
      </p:sp>
      <p:sp>
        <p:nvSpPr>
          <p:cNvPr id="33" name="文本框 32"/>
          <p:cNvSpPr txBox="1"/>
          <p:nvPr/>
        </p:nvSpPr>
        <p:spPr>
          <a:xfrm>
            <a:off x="2509520" y="2641600"/>
            <a:ext cx="1548130" cy="403225"/>
          </a:xfrm>
          <a:prstGeom prst="rect">
            <a:avLst/>
          </a:prstGeom>
          <a:ln w="28575" cmpd="sng">
            <a:noFill/>
            <a:prstDash val="solid"/>
          </a:ln>
        </p:spPr>
        <p:txBody>
          <a:bodyPr wrap="square">
            <a:noAutofit/>
          </a:bodyPr>
          <a:p>
            <a:pPr algn="l">
              <a:buClrTx/>
              <a:buSzTx/>
              <a:buNone/>
            </a:pPr>
            <a:r>
              <a:rPr lang="en-US" altLang="zh-CN" sz="2000" b="1">
                <a:solidFill>
                  <a:srgbClr val="FF0000"/>
                </a:solidFill>
                <a:latin typeface="Arial" panose="020B0604020202020204" pitchFamily="34" charset="0"/>
                <a:ea typeface="微软雅黑" panose="020B0503020204020204" charset="-122"/>
                <a:sym typeface="+mn-ea"/>
              </a:rPr>
              <a:t>endeavour</a:t>
            </a:r>
            <a:endParaRPr lang="en-US" altLang="zh-CN" sz="2000" b="1">
              <a:solidFill>
                <a:srgbClr val="FF0000"/>
              </a:solidFill>
              <a:latin typeface="Arial" panose="020B0604020202020204" pitchFamily="34" charset="0"/>
              <a:ea typeface="微软雅黑" panose="020B0503020204020204" charset="-122"/>
              <a:sym typeface="+mn-ea"/>
            </a:endParaRPr>
          </a:p>
        </p:txBody>
      </p:sp>
      <p:sp>
        <p:nvSpPr>
          <p:cNvPr id="34" name="文本框 33"/>
          <p:cNvSpPr txBox="1"/>
          <p:nvPr/>
        </p:nvSpPr>
        <p:spPr>
          <a:xfrm>
            <a:off x="3579495" y="3687445"/>
            <a:ext cx="1156335" cy="403225"/>
          </a:xfrm>
          <a:prstGeom prst="rect">
            <a:avLst/>
          </a:prstGeom>
          <a:ln w="28575" cmpd="sng">
            <a:noFill/>
            <a:prstDash val="solid"/>
          </a:ln>
        </p:spPr>
        <p:txBody>
          <a:bodyPr wrap="square">
            <a:noAutofit/>
          </a:bodyPr>
          <a:p>
            <a:pPr algn="l">
              <a:buClrTx/>
              <a:buSzTx/>
              <a:buNone/>
            </a:pPr>
            <a:r>
              <a:rPr lang="en-US" altLang="zh-CN" sz="2000" b="1">
                <a:solidFill>
                  <a:srgbClr val="FF0000"/>
                </a:solidFill>
                <a:latin typeface="Arial" panose="020B0604020202020204" pitchFamily="34" charset="0"/>
                <a:ea typeface="微软雅黑" panose="020B0503020204020204" charset="-122"/>
                <a:sym typeface="+mn-ea"/>
              </a:rPr>
              <a:t>danced</a:t>
            </a:r>
            <a:endParaRPr lang="en-US" altLang="zh-CN" sz="2000" b="1">
              <a:solidFill>
                <a:srgbClr val="FF0000"/>
              </a:solidFill>
              <a:latin typeface="Arial" panose="020B0604020202020204" pitchFamily="34" charset="0"/>
              <a:ea typeface="微软雅黑" panose="020B0503020204020204" charset="-122"/>
              <a:sym typeface="+mn-ea"/>
            </a:endParaRPr>
          </a:p>
        </p:txBody>
      </p:sp>
      <p:sp>
        <p:nvSpPr>
          <p:cNvPr id="35" name="文本框 34"/>
          <p:cNvSpPr txBox="1"/>
          <p:nvPr/>
        </p:nvSpPr>
        <p:spPr>
          <a:xfrm>
            <a:off x="4154170" y="4001135"/>
            <a:ext cx="1130935" cy="403225"/>
          </a:xfrm>
          <a:prstGeom prst="rect">
            <a:avLst/>
          </a:prstGeom>
          <a:ln w="28575" cmpd="sng">
            <a:noFill/>
            <a:prstDash val="solid"/>
          </a:ln>
        </p:spPr>
        <p:txBody>
          <a:bodyPr wrap="square">
            <a:noAutofit/>
          </a:bodyPr>
          <a:p>
            <a:pPr algn="l">
              <a:buClrTx/>
              <a:buSzTx/>
              <a:buNone/>
            </a:pPr>
            <a:r>
              <a:rPr lang="en-US" altLang="zh-CN" sz="2000" b="1">
                <a:solidFill>
                  <a:srgbClr val="FF0000"/>
                </a:solidFill>
                <a:latin typeface="Arial" panose="020B0604020202020204" pitchFamily="34" charset="0"/>
                <a:ea typeface="微软雅黑" panose="020B0503020204020204" charset="-122"/>
                <a:sym typeface="+mn-ea"/>
              </a:rPr>
              <a:t>herself</a:t>
            </a:r>
            <a:endParaRPr lang="en-US" altLang="zh-CN" sz="2000" b="1">
              <a:solidFill>
                <a:srgbClr val="FF0000"/>
              </a:solidFill>
              <a:latin typeface="Arial" panose="020B0604020202020204" pitchFamily="34" charset="0"/>
              <a:ea typeface="微软雅黑" panose="020B0503020204020204" charset="-122"/>
              <a:sym typeface="+mn-ea"/>
            </a:endParaRPr>
          </a:p>
        </p:txBody>
      </p:sp>
      <p:sp>
        <p:nvSpPr>
          <p:cNvPr id="36" name="文本框 35"/>
          <p:cNvSpPr txBox="1"/>
          <p:nvPr/>
        </p:nvSpPr>
        <p:spPr>
          <a:xfrm>
            <a:off x="4519295" y="4314825"/>
            <a:ext cx="1184910" cy="403225"/>
          </a:xfrm>
          <a:prstGeom prst="rect">
            <a:avLst/>
          </a:prstGeom>
          <a:ln w="28575" cmpd="sng">
            <a:noFill/>
            <a:prstDash val="solid"/>
          </a:ln>
        </p:spPr>
        <p:txBody>
          <a:bodyPr wrap="square">
            <a:noAutofit/>
          </a:bodyPr>
          <a:p>
            <a:pPr algn="l">
              <a:buClrTx/>
              <a:buSzTx/>
              <a:buNone/>
            </a:pPr>
            <a:r>
              <a:rPr lang="en-US" altLang="zh-CN" sz="2000" b="1">
                <a:solidFill>
                  <a:srgbClr val="FF0000"/>
                </a:solidFill>
                <a:latin typeface="Arial" panose="020B0604020202020204" pitchFamily="34" charset="0"/>
                <a:ea typeface="微软雅黑" panose="020B0503020204020204" charset="-122"/>
                <a:sym typeface="+mn-ea"/>
              </a:rPr>
              <a:t>beyond</a:t>
            </a:r>
            <a:endParaRPr lang="en-US" altLang="zh-CN" sz="2000" b="1">
              <a:solidFill>
                <a:srgbClr val="FF0000"/>
              </a:solidFill>
              <a:latin typeface="Arial" panose="020B0604020202020204" pitchFamily="34" charset="0"/>
              <a:ea typeface="微软雅黑" panose="020B0503020204020204" charset="-122"/>
              <a:sym typeface="+mn-ea"/>
            </a:endParaRPr>
          </a:p>
        </p:txBody>
      </p:sp>
      <p:sp>
        <p:nvSpPr>
          <p:cNvPr id="37" name="文本框 36"/>
          <p:cNvSpPr txBox="1"/>
          <p:nvPr/>
        </p:nvSpPr>
        <p:spPr>
          <a:xfrm>
            <a:off x="518795" y="1277620"/>
            <a:ext cx="1120775" cy="403225"/>
          </a:xfrm>
          <a:prstGeom prst="rect">
            <a:avLst/>
          </a:prstGeom>
          <a:ln w="28575" cmpd="sng">
            <a:noFill/>
            <a:prstDash val="solid"/>
          </a:ln>
        </p:spPr>
        <p:txBody>
          <a:bodyPr wrap="square">
            <a:noAutofit/>
          </a:bodyPr>
          <a:p>
            <a:pPr algn="l">
              <a:buClrTx/>
              <a:buSzTx/>
              <a:buNone/>
            </a:pPr>
            <a:endParaRPr lang="en-US" altLang="zh-CN" sz="2000" b="1">
              <a:solidFill>
                <a:srgbClr val="FF0000"/>
              </a:solidFill>
              <a:latin typeface="Arial" panose="020B0604020202020204" pitchFamily="34" charset="0"/>
              <a:ea typeface="微软雅黑" panose="020B0503020204020204" charset="-122"/>
              <a:sym typeface="+mn-ea"/>
            </a:endParaRPr>
          </a:p>
        </p:txBody>
      </p:sp>
      <p:sp>
        <p:nvSpPr>
          <p:cNvPr id="38" name="文本框 37"/>
          <p:cNvSpPr txBox="1"/>
          <p:nvPr/>
        </p:nvSpPr>
        <p:spPr>
          <a:xfrm>
            <a:off x="3319145" y="5408295"/>
            <a:ext cx="1416685" cy="403225"/>
          </a:xfrm>
          <a:prstGeom prst="rect">
            <a:avLst/>
          </a:prstGeom>
          <a:ln w="28575" cmpd="sng">
            <a:noFill/>
            <a:prstDash val="solid"/>
          </a:ln>
        </p:spPr>
        <p:txBody>
          <a:bodyPr wrap="square">
            <a:noAutofit/>
          </a:bodyPr>
          <a:p>
            <a:pPr algn="l">
              <a:buClrTx/>
              <a:buSzTx/>
              <a:buNone/>
            </a:pPr>
            <a:r>
              <a:rPr lang="en-US" altLang="zh-CN" sz="2000" b="1">
                <a:solidFill>
                  <a:srgbClr val="FF0000"/>
                </a:solidFill>
                <a:latin typeface="Arial" panose="020B0604020202020204" pitchFamily="34" charset="0"/>
                <a:ea typeface="微软雅黑" panose="020B0503020204020204" charset="-122"/>
                <a:sym typeface="+mn-ea"/>
              </a:rPr>
              <a:t>difference</a:t>
            </a:r>
            <a:endParaRPr lang="en-US" altLang="zh-CN" sz="2000" b="1">
              <a:solidFill>
                <a:srgbClr val="FF0000"/>
              </a:solidFill>
              <a:latin typeface="Arial" panose="020B0604020202020204" pitchFamily="34" charset="0"/>
              <a:ea typeface="微软雅黑" panose="020B0503020204020204" charset="-122"/>
              <a:sym typeface="+mn-ea"/>
            </a:endParaRPr>
          </a:p>
        </p:txBody>
      </p:sp>
      <p:sp>
        <p:nvSpPr>
          <p:cNvPr id="40" name="文本框 39"/>
          <p:cNvSpPr txBox="1"/>
          <p:nvPr/>
        </p:nvSpPr>
        <p:spPr>
          <a:xfrm>
            <a:off x="4519295" y="5735955"/>
            <a:ext cx="1127760" cy="403225"/>
          </a:xfrm>
          <a:prstGeom prst="rect">
            <a:avLst/>
          </a:prstGeom>
          <a:ln w="28575" cmpd="sng">
            <a:noFill/>
            <a:prstDash val="solid"/>
          </a:ln>
        </p:spPr>
        <p:txBody>
          <a:bodyPr wrap="square">
            <a:noAutofit/>
          </a:bodyPr>
          <a:p>
            <a:pPr algn="l">
              <a:buClrTx/>
              <a:buSzTx/>
              <a:buNone/>
            </a:pPr>
            <a:r>
              <a:rPr lang="en-US" altLang="zh-CN" sz="2000" b="1">
                <a:solidFill>
                  <a:srgbClr val="FF0000"/>
                </a:solidFill>
                <a:latin typeface="Arial" panose="020B0604020202020204" pitchFamily="34" charset="0"/>
                <a:ea typeface="微软雅黑" panose="020B0503020204020204" charset="-122"/>
                <a:sym typeface="+mn-ea"/>
              </a:rPr>
              <a:t>warmth</a:t>
            </a:r>
            <a:endParaRPr lang="en-US" altLang="zh-CN" sz="2000" b="1">
              <a:solidFill>
                <a:srgbClr val="FF0000"/>
              </a:solidFill>
              <a:latin typeface="Arial" panose="020B0604020202020204" pitchFamily="34" charset="0"/>
              <a:ea typeface="微软雅黑" panose="020B0503020204020204"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blinds(horizontal)">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blinds(horizontal)">
                                      <p:cBhvr>
                                        <p:cTn id="17" dur="500"/>
                                        <p:tgtEl>
                                          <p:spTgt spid="3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blinds(horizontal)">
                                      <p:cBhvr>
                                        <p:cTn id="22" dur="500"/>
                                        <p:tgtEl>
                                          <p:spTgt spid="33"/>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blinds(horizontal)">
                                      <p:cBhvr>
                                        <p:cTn id="27" dur="500"/>
                                        <p:tgtEl>
                                          <p:spTgt spid="34"/>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blinds(horizontal)">
                                      <p:cBhvr>
                                        <p:cTn id="32" dur="500"/>
                                        <p:tgtEl>
                                          <p:spTgt spid="35"/>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blinds(horizontal)">
                                      <p:cBhvr>
                                        <p:cTn id="37" dur="500"/>
                                        <p:tgtEl>
                                          <p:spTgt spid="36"/>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blinds(horizontal)">
                                      <p:cBhvr>
                                        <p:cTn id="42" dur="500"/>
                                        <p:tgtEl>
                                          <p:spTgt spid="38"/>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40"/>
                                        </p:tgtEl>
                                        <p:attrNameLst>
                                          <p:attrName>style.visibility</p:attrName>
                                        </p:attrNameLst>
                                      </p:cBhvr>
                                      <p:to>
                                        <p:strVal val="visible"/>
                                      </p:to>
                                    </p:set>
                                    <p:animEffect transition="in" filter="blinds(horizontal)">
                                      <p:cBhvr>
                                        <p:cTn id="4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0" grpId="0"/>
      <p:bldP spid="31" grpId="0"/>
      <p:bldP spid="33" grpId="0"/>
      <p:bldP spid="34" grpId="0"/>
      <p:bldP spid="35" grpId="0"/>
      <p:bldP spid="36" grpId="0"/>
      <p:bldP spid="38" grpId="0"/>
      <p:bldP spid="4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399415" y="212725"/>
            <a:ext cx="3149600" cy="538480"/>
          </a:xfrm>
          <a:prstGeom prst="rect">
            <a:avLst/>
          </a:prstGeom>
          <a:solidFill>
            <a:schemeClr val="accent6">
              <a:lumMod val="40000"/>
              <a:lumOff val="60000"/>
            </a:schemeClr>
          </a:solidFill>
          <a:ln w="28575" cmpd="sng">
            <a:noFill/>
            <a:prstDash val="solid"/>
          </a:ln>
        </p:spPr>
        <p:txBody>
          <a:bodyPr wrap="square">
            <a:noAutofit/>
          </a:bodyPr>
          <a:p>
            <a:pPr algn="l">
              <a:buClrTx/>
              <a:buSzTx/>
              <a:buNone/>
            </a:pPr>
            <a:r>
              <a:rPr lang="zh-CN" altLang="en-US" sz="3200" b="1">
                <a:latin typeface="楷体" panose="02010609060101010101" charset="-122"/>
                <a:ea typeface="楷体" panose="02010609060101010101" charset="-122"/>
                <a:cs typeface="楷体" panose="02010609060101010101" charset="-122"/>
                <a:sym typeface="+mn-ea"/>
              </a:rPr>
              <a:t>善行类语块整理</a:t>
            </a:r>
            <a:endParaRPr lang="zh-CN" altLang="en-US" sz="3200" b="1">
              <a:latin typeface="楷体" panose="02010609060101010101" charset="-122"/>
              <a:ea typeface="楷体" panose="02010609060101010101" charset="-122"/>
              <a:cs typeface="楷体" panose="02010609060101010101" charset="-122"/>
              <a:sym typeface="+mn-ea"/>
            </a:endParaRPr>
          </a:p>
        </p:txBody>
      </p:sp>
      <p:sp>
        <p:nvSpPr>
          <p:cNvPr id="5" name="文本框 4"/>
          <p:cNvSpPr txBox="1"/>
          <p:nvPr/>
        </p:nvSpPr>
        <p:spPr>
          <a:xfrm>
            <a:off x="407670" y="2988945"/>
            <a:ext cx="1687830" cy="440055"/>
          </a:xfrm>
          <a:prstGeom prst="rect">
            <a:avLst/>
          </a:prstGeom>
          <a:solidFill>
            <a:schemeClr val="accent1">
              <a:lumMod val="40000"/>
              <a:lumOff val="60000"/>
            </a:schemeClr>
          </a:solidFill>
          <a:ln w="28575" cmpd="sng">
            <a:noFill/>
            <a:prstDash val="solid"/>
          </a:ln>
        </p:spPr>
        <p:txBody>
          <a:bodyPr wrap="square">
            <a:noAutofit/>
          </a:bodyPr>
          <a:p>
            <a:pPr algn="l">
              <a:buClrTx/>
              <a:buSzTx/>
              <a:buNone/>
            </a:pPr>
            <a:r>
              <a:rPr lang="zh-CN" altLang="en-US" sz="2800">
                <a:latin typeface="Arial" panose="020B0604020202020204" pitchFamily="34" charset="0"/>
                <a:ea typeface="微软雅黑" panose="020B0503020204020204" charset="-122"/>
              </a:rPr>
              <a:t>绝望无助：</a:t>
            </a:r>
            <a:endParaRPr lang="zh-CN" altLang="en-US" sz="2800">
              <a:latin typeface="Arial" panose="020B0604020202020204" pitchFamily="34" charset="0"/>
              <a:ea typeface="微软雅黑" panose="020B0503020204020204" charset="-122"/>
            </a:endParaRPr>
          </a:p>
          <a:p>
            <a:pPr algn="l">
              <a:buClrTx/>
              <a:buSzTx/>
              <a:buNone/>
            </a:pPr>
            <a:endParaRPr lang="en-US" altLang="zh-CN" sz="1800">
              <a:latin typeface="Arial" panose="020B0604020202020204" pitchFamily="34" charset="0"/>
              <a:ea typeface="微软雅黑" panose="020B0503020204020204" charset="-122"/>
            </a:endParaRPr>
          </a:p>
          <a:p>
            <a:pPr algn="l">
              <a:buClrTx/>
              <a:buSzTx/>
              <a:buNone/>
            </a:pPr>
            <a:endParaRPr lang="en-US" altLang="zh-CN" sz="1800">
              <a:latin typeface="Arial" panose="020B0604020202020204" pitchFamily="34" charset="0"/>
              <a:ea typeface="微软雅黑" panose="020B0503020204020204" charset="-122"/>
            </a:endParaRPr>
          </a:p>
        </p:txBody>
      </p:sp>
      <p:sp>
        <p:nvSpPr>
          <p:cNvPr id="6" name="文本框 5"/>
          <p:cNvSpPr txBox="1"/>
          <p:nvPr/>
        </p:nvSpPr>
        <p:spPr>
          <a:xfrm>
            <a:off x="2322195" y="1223010"/>
            <a:ext cx="9107805" cy="4534535"/>
          </a:xfrm>
          <a:prstGeom prst="rect">
            <a:avLst/>
          </a:prstGeom>
          <a:solidFill>
            <a:schemeClr val="accent4">
              <a:lumMod val="20000"/>
              <a:lumOff val="80000"/>
            </a:schemeClr>
          </a:solidFill>
          <a:ln w="28575" cmpd="sng">
            <a:noFill/>
            <a:prstDash val="solid"/>
          </a:ln>
        </p:spPr>
        <p:txBody>
          <a:bodyPr wrap="square">
            <a:noAutofit/>
          </a:bodyPr>
          <a:p>
            <a:pPr indent="0" algn="l" fontAlgn="auto">
              <a:lnSpc>
                <a:spcPts val="3480"/>
              </a:lnSpc>
              <a:buClrTx/>
              <a:buSzTx/>
              <a:buNone/>
            </a:pPr>
            <a:r>
              <a:rPr lang="en-US" altLang="zh-CN" sz="2400">
                <a:latin typeface="Arial" panose="020B0604020202020204" pitchFamily="34" charset="0"/>
                <a:ea typeface="微软雅黑" panose="020B0503020204020204" charset="-122"/>
                <a:sym typeface="+mn-ea"/>
              </a:rPr>
              <a:t>the tiredness and strain in her voice </a:t>
            </a:r>
            <a:r>
              <a:rPr lang="zh-CN" altLang="en-US" sz="2400">
                <a:latin typeface="Arial" panose="020B0604020202020204" pitchFamily="34" charset="0"/>
                <a:ea typeface="微软雅黑" panose="020B0503020204020204" charset="-122"/>
                <a:sym typeface="+mn-ea"/>
              </a:rPr>
              <a:t>声音疲倦、紧张</a:t>
            </a:r>
            <a:endParaRPr lang="en-US" altLang="zh-CN" sz="2400">
              <a:latin typeface="Arial" panose="020B0604020202020204" pitchFamily="34" charset="0"/>
              <a:ea typeface="微软雅黑" panose="020B0503020204020204" charset="-122"/>
              <a:sym typeface="+mn-ea"/>
            </a:endParaRPr>
          </a:p>
          <a:p>
            <a:pPr indent="0" algn="l" fontAlgn="auto">
              <a:lnSpc>
                <a:spcPts val="3480"/>
              </a:lnSpc>
              <a:buClrTx/>
              <a:buSzTx/>
              <a:buNone/>
            </a:pPr>
            <a:r>
              <a:rPr lang="en-US" altLang="zh-CN" sz="2400">
                <a:latin typeface="Arial" panose="020B0604020202020204" pitchFamily="34" charset="0"/>
                <a:ea typeface="微软雅黑" panose="020B0503020204020204" charset="-122"/>
                <a:sym typeface="+mn-ea"/>
              </a:rPr>
              <a:t>her face devoid(</a:t>
            </a:r>
            <a:r>
              <a:rPr lang="zh-CN" altLang="en-US" sz="2400">
                <a:latin typeface="Arial" panose="020B0604020202020204" pitchFamily="34" charset="0"/>
                <a:ea typeface="微软雅黑" panose="020B0503020204020204" charset="-122"/>
                <a:sym typeface="+mn-ea"/>
              </a:rPr>
              <a:t>没有</a:t>
            </a:r>
            <a:r>
              <a:rPr lang="en-US" altLang="zh-CN" sz="2400">
                <a:latin typeface="Arial" panose="020B0604020202020204" pitchFamily="34" charset="0"/>
                <a:ea typeface="微软雅黑" panose="020B0503020204020204" charset="-122"/>
                <a:sym typeface="+mn-ea"/>
              </a:rPr>
              <a:t>) of emotion </a:t>
            </a:r>
            <a:r>
              <a:rPr lang="zh-CN" altLang="en-US" sz="2400">
                <a:latin typeface="Arial" panose="020B0604020202020204" pitchFamily="34" charset="0"/>
                <a:ea typeface="微软雅黑" panose="020B0503020204020204" charset="-122"/>
                <a:sym typeface="+mn-ea"/>
              </a:rPr>
              <a:t>脸上没有意思表情</a:t>
            </a:r>
            <a:endParaRPr lang="en-US" altLang="zh-CN" sz="2400">
              <a:latin typeface="Arial" panose="020B0604020202020204" pitchFamily="34" charset="0"/>
              <a:ea typeface="微软雅黑" panose="020B0503020204020204" charset="-122"/>
              <a:sym typeface="+mn-ea"/>
            </a:endParaRPr>
          </a:p>
          <a:p>
            <a:pPr indent="0" algn="l" fontAlgn="auto">
              <a:lnSpc>
                <a:spcPts val="3480"/>
              </a:lnSpc>
              <a:buClrTx/>
              <a:buSzTx/>
              <a:buNone/>
            </a:pPr>
            <a:r>
              <a:rPr lang="en-US" altLang="zh-CN" sz="2400">
                <a:latin typeface="Arial" panose="020B0604020202020204" pitchFamily="34" charset="0"/>
                <a:ea typeface="微软雅黑" panose="020B0503020204020204" charset="-122"/>
                <a:sym typeface="+mn-ea"/>
              </a:rPr>
              <a:t>seemed almost numb </a:t>
            </a:r>
            <a:r>
              <a:rPr lang="zh-CN" altLang="en-US" sz="2400">
                <a:latin typeface="Arial" panose="020B0604020202020204" pitchFamily="34" charset="0"/>
                <a:ea typeface="微软雅黑" panose="020B0503020204020204" charset="-122"/>
                <a:sym typeface="+mn-ea"/>
              </a:rPr>
              <a:t>几乎麻木了</a:t>
            </a:r>
            <a:endParaRPr lang="zh-CN" altLang="en-US" sz="2400">
              <a:latin typeface="Arial" panose="020B0604020202020204" pitchFamily="34" charset="0"/>
              <a:ea typeface="微软雅黑" panose="020B0503020204020204" charset="-122"/>
              <a:sym typeface="+mn-ea"/>
            </a:endParaRPr>
          </a:p>
          <a:p>
            <a:pPr indent="0" algn="l" fontAlgn="auto">
              <a:lnSpc>
                <a:spcPts val="3480"/>
              </a:lnSpc>
              <a:buClrTx/>
              <a:buSzTx/>
              <a:buNone/>
            </a:pPr>
            <a:r>
              <a:rPr lang="en-US" altLang="zh-CN" sz="2400">
                <a:latin typeface="Arial" panose="020B0604020202020204" pitchFamily="34" charset="0"/>
                <a:ea typeface="微软雅黑" panose="020B0503020204020204" charset="-122"/>
                <a:sym typeface="+mn-ea"/>
              </a:rPr>
              <a:t>life had drained all the color from her </a:t>
            </a:r>
            <a:r>
              <a:rPr lang="zh-CN" altLang="en-US" sz="2400">
                <a:latin typeface="Arial" panose="020B0604020202020204" pitchFamily="34" charset="0"/>
                <a:ea typeface="微软雅黑" panose="020B0503020204020204" charset="-122"/>
                <a:sym typeface="+mn-ea"/>
              </a:rPr>
              <a:t>生活滤干了她所有的色彩</a:t>
            </a:r>
            <a:endParaRPr lang="en-US" altLang="zh-CN" sz="2400">
              <a:latin typeface="Arial" panose="020B0604020202020204" pitchFamily="34" charset="0"/>
              <a:ea typeface="微软雅黑" panose="020B0503020204020204" charset="-122"/>
              <a:sym typeface="+mn-ea"/>
            </a:endParaRPr>
          </a:p>
          <a:p>
            <a:pPr indent="0" algn="l" fontAlgn="auto">
              <a:lnSpc>
                <a:spcPts val="3480"/>
              </a:lnSpc>
              <a:buClrTx/>
              <a:buSzTx/>
              <a:buNone/>
            </a:pPr>
            <a:r>
              <a:rPr lang="en-US" altLang="zh-CN" sz="2400">
                <a:latin typeface="Arial" panose="020B0604020202020204" pitchFamily="34" charset="0"/>
                <a:ea typeface="微软雅黑" panose="020B0503020204020204" charset="-122"/>
                <a:sym typeface="+mn-ea"/>
              </a:rPr>
              <a:t>her movements slow and detached</a:t>
            </a:r>
            <a:endParaRPr lang="en-US" altLang="zh-CN" sz="2400">
              <a:latin typeface="Arial" panose="020B0604020202020204" pitchFamily="34" charset="0"/>
              <a:ea typeface="微软雅黑" panose="020B0503020204020204" charset="-122"/>
              <a:sym typeface="+mn-ea"/>
            </a:endParaRPr>
          </a:p>
          <a:p>
            <a:pPr indent="0" algn="l" fontAlgn="auto">
              <a:lnSpc>
                <a:spcPts val="3480"/>
              </a:lnSpc>
              <a:buClrTx/>
              <a:buSzTx/>
              <a:buNone/>
            </a:pPr>
            <a:r>
              <a:rPr lang="en-US" altLang="zh-CN" sz="2400">
                <a:latin typeface="Arial" panose="020B0604020202020204" pitchFamily="34" charset="0"/>
                <a:ea typeface="微软雅黑" panose="020B0503020204020204" charset="-122"/>
                <a:sym typeface="+mn-ea"/>
              </a:rPr>
              <a:t>be </a:t>
            </a:r>
            <a:r>
              <a:rPr lang="en-US" altLang="zh-CN" sz="2400">
                <a:latin typeface="Arial" panose="020B0604020202020204" pitchFamily="34" charset="0"/>
                <a:ea typeface="微软雅黑" panose="020B0503020204020204" charset="-122"/>
              </a:rPr>
              <a:t>sunk into hopelessness </a:t>
            </a:r>
            <a:r>
              <a:rPr lang="zh-CN" altLang="en-US" sz="2400">
                <a:latin typeface="Arial" panose="020B0604020202020204" pitchFamily="34" charset="0"/>
                <a:ea typeface="微软雅黑" panose="020B0503020204020204" charset="-122"/>
              </a:rPr>
              <a:t>陷入绝望</a:t>
            </a:r>
            <a:endParaRPr lang="zh-CN" altLang="en-US" sz="2400">
              <a:latin typeface="Arial" panose="020B0604020202020204" pitchFamily="34" charset="0"/>
              <a:ea typeface="微软雅黑" panose="020B0503020204020204" charset="-122"/>
            </a:endParaRPr>
          </a:p>
          <a:p>
            <a:pPr indent="0" algn="l" fontAlgn="auto">
              <a:lnSpc>
                <a:spcPts val="3480"/>
              </a:lnSpc>
              <a:buClrTx/>
              <a:buSzTx/>
              <a:buNone/>
            </a:pPr>
            <a:r>
              <a:rPr lang="en-US" altLang="zh-CN" sz="2400">
                <a:latin typeface="Arial" panose="020B0604020202020204" pitchFamily="34" charset="0"/>
                <a:ea typeface="微软雅黑" panose="020B0503020204020204" charset="-122"/>
              </a:rPr>
              <a:t>in despair </a:t>
            </a:r>
            <a:r>
              <a:rPr lang="zh-CN" altLang="en-US" sz="2400">
                <a:latin typeface="Arial" panose="020B0604020202020204" pitchFamily="34" charset="0"/>
                <a:ea typeface="微软雅黑" panose="020B0503020204020204" charset="-122"/>
              </a:rPr>
              <a:t>在绝望中</a:t>
            </a:r>
            <a:endParaRPr lang="zh-CN" altLang="en-US" sz="2400">
              <a:latin typeface="Arial" panose="020B0604020202020204" pitchFamily="34" charset="0"/>
              <a:ea typeface="微软雅黑" panose="020B0503020204020204" charset="-122"/>
            </a:endParaRPr>
          </a:p>
          <a:p>
            <a:pPr indent="0" algn="l" fontAlgn="auto">
              <a:lnSpc>
                <a:spcPts val="3480"/>
              </a:lnSpc>
              <a:buClrTx/>
              <a:buSzTx/>
              <a:buNone/>
            </a:pPr>
            <a:r>
              <a:rPr lang="en-US" altLang="zh-CN" sz="2400">
                <a:latin typeface="Arial" panose="020B0604020202020204" pitchFamily="34" charset="0"/>
                <a:ea typeface="微软雅黑" panose="020B0503020204020204" charset="-122"/>
              </a:rPr>
              <a:t>dash one’s hopes </a:t>
            </a:r>
            <a:r>
              <a:rPr lang="zh-CN" altLang="en-US" sz="2400">
                <a:latin typeface="Arial" panose="020B0604020202020204" pitchFamily="34" charset="0"/>
                <a:ea typeface="微软雅黑" panose="020B0503020204020204" charset="-122"/>
              </a:rPr>
              <a:t>使某人的希望破灭</a:t>
            </a:r>
            <a:endParaRPr lang="zh-CN" altLang="en-US" sz="2400">
              <a:latin typeface="Arial" panose="020B0604020202020204" pitchFamily="34" charset="0"/>
              <a:ea typeface="微软雅黑" panose="020B0503020204020204" charset="-122"/>
            </a:endParaRPr>
          </a:p>
          <a:p>
            <a:pPr indent="0" algn="l" fontAlgn="auto">
              <a:lnSpc>
                <a:spcPts val="3480"/>
              </a:lnSpc>
              <a:buClrTx/>
              <a:buSzTx/>
              <a:buNone/>
            </a:pPr>
            <a:r>
              <a:rPr lang="en-US" altLang="zh-CN" sz="2400">
                <a:latin typeface="Arial" panose="020B0604020202020204" pitchFamily="34" charset="0"/>
                <a:ea typeface="微软雅黑" panose="020B0503020204020204" charset="-122"/>
              </a:rPr>
              <a:t>be overwhelmed by a feeling of despair </a:t>
            </a:r>
            <a:r>
              <a:rPr lang="zh-CN" altLang="en-US" sz="2400">
                <a:latin typeface="Arial" panose="020B0604020202020204" pitchFamily="34" charset="0"/>
                <a:ea typeface="微软雅黑" panose="020B0503020204020204" charset="-122"/>
              </a:rPr>
              <a:t>深感绝望</a:t>
            </a:r>
            <a:endParaRPr lang="zh-CN" altLang="en-US" sz="2400">
              <a:latin typeface="Arial" panose="020B0604020202020204" pitchFamily="34" charset="0"/>
              <a:ea typeface="微软雅黑" panose="020B0503020204020204" charset="-122"/>
            </a:endParaRPr>
          </a:p>
          <a:p>
            <a:pPr indent="0" algn="l" fontAlgn="auto">
              <a:lnSpc>
                <a:spcPts val="3480"/>
              </a:lnSpc>
              <a:buClrTx/>
              <a:buSzTx/>
              <a:buNone/>
            </a:pPr>
            <a:r>
              <a:rPr lang="en-US" altLang="zh-CN" sz="2400">
                <a:latin typeface="Arial" panose="020B0604020202020204" pitchFamily="34" charset="0"/>
                <a:ea typeface="微软雅黑" panose="020B0503020204020204" charset="-122"/>
              </a:rPr>
              <a:t>with one’s</a:t>
            </a:r>
            <a:r>
              <a:rPr lang="en-US" altLang="en-US" sz="2400">
                <a:latin typeface="Arial" panose="020B0604020202020204" pitchFamily="34" charset="0"/>
                <a:ea typeface="微软雅黑" panose="020B0503020204020204" charset="-122"/>
              </a:rPr>
              <a:t> </a:t>
            </a:r>
            <a:r>
              <a:rPr lang="en-US" altLang="zh-CN" sz="2400">
                <a:latin typeface="Arial" panose="020B0604020202020204" pitchFamily="34" charset="0"/>
                <a:ea typeface="微软雅黑" panose="020B0503020204020204" charset="-122"/>
              </a:rPr>
              <a:t>head and shoulders hanging down</a:t>
            </a:r>
            <a:r>
              <a:rPr lang="en-US" altLang="en-US" sz="2400">
                <a:latin typeface="Arial" panose="020B0604020202020204" pitchFamily="34" charset="0"/>
                <a:ea typeface="微软雅黑" panose="020B0503020204020204" charset="-122"/>
              </a:rPr>
              <a:t> </a:t>
            </a:r>
            <a:r>
              <a:rPr lang="zh-CN" altLang="en-US" sz="2400">
                <a:latin typeface="Arial" panose="020B0604020202020204" pitchFamily="34" charset="0"/>
                <a:ea typeface="微软雅黑" panose="020B0503020204020204" charset="-122"/>
              </a:rPr>
              <a:t>耸拉着头和肩</a:t>
            </a:r>
            <a:endParaRPr lang="en-US" altLang="zh-CN" sz="2400">
              <a:latin typeface="Arial" panose="020B0604020202020204" pitchFamily="34" charset="0"/>
              <a:ea typeface="微软雅黑" panose="020B0503020204020204" charset="-122"/>
            </a:endParaRPr>
          </a:p>
        </p:txBody>
      </p:sp>
      <p:pic>
        <p:nvPicPr>
          <p:cNvPr id="8" name="图片 7"/>
          <p:cNvPicPr>
            <a:picLocks noChangeAspect="1"/>
          </p:cNvPicPr>
          <p:nvPr/>
        </p:nvPicPr>
        <p:blipFill>
          <a:blip r:embed="rId1"/>
          <a:stretch>
            <a:fillRect/>
          </a:stretch>
        </p:blipFill>
        <p:spPr>
          <a:xfrm>
            <a:off x="204470" y="6003925"/>
            <a:ext cx="769620" cy="562610"/>
          </a:xfrm>
          <a:prstGeom prst="ellipse">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399415" y="212725"/>
            <a:ext cx="3044825" cy="538480"/>
          </a:xfrm>
          <a:prstGeom prst="rect">
            <a:avLst/>
          </a:prstGeom>
          <a:solidFill>
            <a:schemeClr val="accent6">
              <a:lumMod val="40000"/>
              <a:lumOff val="60000"/>
            </a:schemeClr>
          </a:solidFill>
          <a:ln w="28575" cmpd="sng">
            <a:noFill/>
            <a:prstDash val="solid"/>
          </a:ln>
        </p:spPr>
        <p:txBody>
          <a:bodyPr wrap="square">
            <a:noAutofit/>
          </a:bodyPr>
          <a:p>
            <a:pPr algn="l">
              <a:buClrTx/>
              <a:buSzTx/>
              <a:buNone/>
            </a:pPr>
            <a:r>
              <a:rPr lang="zh-CN" altLang="en-US" sz="3200" b="1">
                <a:latin typeface="楷体" panose="02010609060101010101" charset="-122"/>
                <a:ea typeface="楷体" panose="02010609060101010101" charset="-122"/>
                <a:cs typeface="楷体" panose="02010609060101010101" charset="-122"/>
                <a:sym typeface="+mn-ea"/>
              </a:rPr>
              <a:t>善行类语块整理</a:t>
            </a:r>
            <a:endParaRPr lang="zh-CN" altLang="en-US" sz="3200" b="1">
              <a:latin typeface="楷体" panose="02010609060101010101" charset="-122"/>
              <a:ea typeface="楷体" panose="02010609060101010101" charset="-122"/>
              <a:cs typeface="楷体" panose="02010609060101010101" charset="-122"/>
              <a:sym typeface="+mn-ea"/>
            </a:endParaRPr>
          </a:p>
        </p:txBody>
      </p:sp>
      <p:sp>
        <p:nvSpPr>
          <p:cNvPr id="2" name="文本框 1"/>
          <p:cNvSpPr txBox="1"/>
          <p:nvPr/>
        </p:nvSpPr>
        <p:spPr>
          <a:xfrm>
            <a:off x="2867025" y="883920"/>
            <a:ext cx="8363585" cy="2781300"/>
          </a:xfrm>
          <a:prstGeom prst="rect">
            <a:avLst/>
          </a:prstGeom>
          <a:solidFill>
            <a:schemeClr val="accent4">
              <a:lumMod val="20000"/>
              <a:lumOff val="80000"/>
            </a:schemeClr>
          </a:solidFill>
          <a:ln w="28575" cmpd="sng">
            <a:solidFill>
              <a:schemeClr val="bg1"/>
            </a:solidFill>
            <a:prstDash val="solid"/>
          </a:ln>
        </p:spPr>
        <p:txBody>
          <a:bodyPr wrap="square">
            <a:noAutofit/>
          </a:bodyPr>
          <a:p>
            <a:pPr algn="l">
              <a:buClrTx/>
              <a:buSzTx/>
              <a:buNone/>
            </a:pPr>
            <a:r>
              <a:rPr lang="en-US" altLang="zh-CN" sz="2800">
                <a:latin typeface="Arial" panose="020B0604020202020204" pitchFamily="34" charset="0"/>
                <a:ea typeface="微软雅黑" panose="020B0503020204020204" charset="-122"/>
                <a:sym typeface="+mn-ea"/>
              </a:rPr>
              <a:t>after an awkward silence </a:t>
            </a:r>
            <a:r>
              <a:rPr lang="zh-CN" altLang="en-US" sz="2800">
                <a:latin typeface="Arial" panose="020B0604020202020204" pitchFamily="34" charset="0"/>
                <a:ea typeface="微软雅黑" panose="020B0503020204020204" charset="-122"/>
                <a:sym typeface="+mn-ea"/>
              </a:rPr>
              <a:t>一阵尴尬的沉默</a:t>
            </a:r>
            <a:endParaRPr lang="en-US" altLang="zh-CN" sz="2800">
              <a:latin typeface="Arial" panose="020B0604020202020204" pitchFamily="34" charset="0"/>
              <a:ea typeface="微软雅黑" panose="020B0503020204020204" charset="-122"/>
            </a:endParaRPr>
          </a:p>
          <a:p>
            <a:pPr algn="l">
              <a:buClrTx/>
              <a:buSzTx/>
              <a:buNone/>
            </a:pPr>
            <a:r>
              <a:rPr lang="en-US" altLang="zh-CN" sz="2800">
                <a:latin typeface="Arial" panose="020B0604020202020204" pitchFamily="34" charset="0"/>
                <a:ea typeface="微软雅黑" panose="020B0503020204020204" charset="-122"/>
              </a:rPr>
              <a:t>flush with embarrassment </a:t>
            </a:r>
            <a:r>
              <a:rPr lang="zh-CN" altLang="en-US" sz="2800">
                <a:latin typeface="Arial" panose="020B0604020202020204" pitchFamily="34" charset="0"/>
                <a:ea typeface="微软雅黑" panose="020B0503020204020204" charset="-122"/>
              </a:rPr>
              <a:t>尴尬得脸发红</a:t>
            </a:r>
            <a:endParaRPr lang="zh-CN" altLang="en-US" sz="2800">
              <a:latin typeface="Arial" panose="020B0604020202020204" pitchFamily="34" charset="0"/>
              <a:ea typeface="微软雅黑" panose="020B0503020204020204" charset="-122"/>
            </a:endParaRPr>
          </a:p>
          <a:p>
            <a:pPr algn="l">
              <a:buClrTx/>
              <a:buSzTx/>
              <a:buNone/>
            </a:pPr>
            <a:r>
              <a:rPr lang="en-US" altLang="zh-CN" sz="2800">
                <a:latin typeface="Arial" panose="020B0604020202020204" pitchFamily="34" charset="0"/>
                <a:ea typeface="微软雅黑" panose="020B0503020204020204" charset="-122"/>
              </a:rPr>
              <a:t>lower one’s head </a:t>
            </a:r>
            <a:r>
              <a:rPr lang="zh-CN" altLang="en-US" sz="2800">
                <a:latin typeface="Arial" panose="020B0604020202020204" pitchFamily="34" charset="0"/>
                <a:ea typeface="微软雅黑" panose="020B0503020204020204" charset="-122"/>
              </a:rPr>
              <a:t>低下头</a:t>
            </a:r>
            <a:endParaRPr lang="zh-CN" altLang="en-US" sz="2800">
              <a:latin typeface="Arial" panose="020B0604020202020204" pitchFamily="34" charset="0"/>
              <a:ea typeface="微软雅黑" panose="020B0503020204020204" charset="-122"/>
            </a:endParaRPr>
          </a:p>
          <a:p>
            <a:pPr algn="l">
              <a:buClrTx/>
              <a:buSzTx/>
              <a:buNone/>
            </a:pPr>
            <a:r>
              <a:rPr lang="en-US" altLang="zh-CN" sz="2800">
                <a:latin typeface="Arial" panose="020B0604020202020204" pitchFamily="34" charset="0"/>
                <a:ea typeface="微软雅黑" panose="020B0503020204020204" charset="-122"/>
              </a:rPr>
              <a:t>feel one’s face burning </a:t>
            </a:r>
            <a:r>
              <a:rPr lang="zh-CN" altLang="en-US" sz="2800">
                <a:latin typeface="Arial" panose="020B0604020202020204" pitchFamily="34" charset="0"/>
                <a:ea typeface="微软雅黑" panose="020B0503020204020204" charset="-122"/>
              </a:rPr>
              <a:t>脸上滚烫</a:t>
            </a:r>
            <a:endParaRPr lang="zh-CN" altLang="en-US" sz="2800">
              <a:latin typeface="Arial" panose="020B0604020202020204" pitchFamily="34" charset="0"/>
              <a:ea typeface="微软雅黑" panose="020B0503020204020204" charset="-122"/>
            </a:endParaRPr>
          </a:p>
          <a:p>
            <a:pPr algn="l">
              <a:buClrTx/>
              <a:buSzTx/>
              <a:buNone/>
            </a:pPr>
            <a:r>
              <a:rPr lang="en-US" altLang="zh-CN" sz="2800">
                <a:latin typeface="Arial" panose="020B0604020202020204" pitchFamily="34" charset="0"/>
                <a:ea typeface="微软雅黑" panose="020B0503020204020204" charset="-122"/>
              </a:rPr>
              <a:t>feel the blood rush to one’s face </a:t>
            </a:r>
            <a:r>
              <a:rPr lang="zh-CN" altLang="en-US" sz="2800">
                <a:latin typeface="Arial" panose="020B0604020202020204" pitchFamily="34" charset="0"/>
                <a:ea typeface="微软雅黑" panose="020B0503020204020204" charset="-122"/>
              </a:rPr>
              <a:t>感到血液涌上脸颊</a:t>
            </a:r>
            <a:endParaRPr lang="zh-CN" altLang="en-US" sz="2800">
              <a:latin typeface="Arial" panose="020B0604020202020204" pitchFamily="34" charset="0"/>
              <a:ea typeface="微软雅黑" panose="020B0503020204020204" charset="-122"/>
            </a:endParaRPr>
          </a:p>
          <a:p>
            <a:pPr algn="l">
              <a:buClrTx/>
              <a:buSzTx/>
              <a:buNone/>
            </a:pPr>
            <a:r>
              <a:rPr lang="en-US" altLang="zh-CN" sz="2800">
                <a:latin typeface="Arial" panose="020B0604020202020204" pitchFamily="34" charset="0"/>
                <a:ea typeface="微软雅黑" panose="020B0503020204020204" charset="-122"/>
              </a:rPr>
              <a:t>One’s face blushed. </a:t>
            </a:r>
            <a:r>
              <a:rPr lang="zh-CN" altLang="en-US" sz="2800">
                <a:latin typeface="Arial" panose="020B0604020202020204" pitchFamily="34" charset="0"/>
                <a:ea typeface="微软雅黑" panose="020B0503020204020204" charset="-122"/>
              </a:rPr>
              <a:t>某人脸红了</a:t>
            </a:r>
            <a:endParaRPr lang="en-US" altLang="zh-CN" sz="2800">
              <a:latin typeface="Arial" panose="020B0604020202020204" pitchFamily="34" charset="0"/>
              <a:ea typeface="微软雅黑" panose="020B0503020204020204" charset="-122"/>
            </a:endParaRPr>
          </a:p>
        </p:txBody>
      </p:sp>
      <p:sp>
        <p:nvSpPr>
          <p:cNvPr id="5" name="文本框 4"/>
          <p:cNvSpPr txBox="1"/>
          <p:nvPr/>
        </p:nvSpPr>
        <p:spPr>
          <a:xfrm>
            <a:off x="704850" y="1674495"/>
            <a:ext cx="1764030" cy="516255"/>
          </a:xfrm>
          <a:prstGeom prst="rect">
            <a:avLst/>
          </a:prstGeom>
          <a:solidFill>
            <a:schemeClr val="accent1">
              <a:lumMod val="40000"/>
              <a:lumOff val="60000"/>
            </a:schemeClr>
          </a:solidFill>
          <a:ln w="28575" cmpd="sng">
            <a:noFill/>
            <a:prstDash val="solid"/>
          </a:ln>
        </p:spPr>
        <p:txBody>
          <a:bodyPr wrap="square">
            <a:noAutofit/>
          </a:bodyPr>
          <a:p>
            <a:pPr algn="l">
              <a:buClrTx/>
              <a:buSzTx/>
              <a:buNone/>
            </a:pPr>
            <a:r>
              <a:rPr lang="zh-CN" altLang="en-US" sz="2800">
                <a:latin typeface="Arial" panose="020B0604020202020204" pitchFamily="34" charset="0"/>
                <a:ea typeface="微软雅黑" panose="020B0503020204020204" charset="-122"/>
              </a:rPr>
              <a:t>尴尬窘迫：</a:t>
            </a:r>
            <a:endParaRPr lang="zh-CN" altLang="en-US" sz="2800">
              <a:latin typeface="Arial" panose="020B0604020202020204" pitchFamily="34" charset="0"/>
              <a:ea typeface="微软雅黑" panose="020B0503020204020204" charset="-122"/>
            </a:endParaRPr>
          </a:p>
          <a:p>
            <a:pPr algn="l">
              <a:buClrTx/>
              <a:buSzTx/>
              <a:buNone/>
            </a:pPr>
            <a:endParaRPr lang="en-US" altLang="zh-CN" sz="1800">
              <a:latin typeface="Arial" panose="020B0604020202020204" pitchFamily="34" charset="0"/>
              <a:ea typeface="微软雅黑" panose="020B0503020204020204" charset="-122"/>
            </a:endParaRPr>
          </a:p>
          <a:p>
            <a:pPr algn="l">
              <a:buClrTx/>
              <a:buSzTx/>
              <a:buNone/>
            </a:pPr>
            <a:endParaRPr lang="en-US" altLang="zh-CN" sz="1800">
              <a:latin typeface="Arial" panose="020B0604020202020204" pitchFamily="34" charset="0"/>
              <a:ea typeface="微软雅黑" panose="020B0503020204020204" charset="-122"/>
            </a:endParaRPr>
          </a:p>
        </p:txBody>
      </p:sp>
      <p:sp>
        <p:nvSpPr>
          <p:cNvPr id="3" name="文本框 2"/>
          <p:cNvSpPr txBox="1"/>
          <p:nvPr/>
        </p:nvSpPr>
        <p:spPr>
          <a:xfrm>
            <a:off x="704850" y="4392295"/>
            <a:ext cx="1764030" cy="516255"/>
          </a:xfrm>
          <a:prstGeom prst="rect">
            <a:avLst/>
          </a:prstGeom>
          <a:solidFill>
            <a:schemeClr val="accent1">
              <a:lumMod val="40000"/>
              <a:lumOff val="60000"/>
            </a:schemeClr>
          </a:solidFill>
          <a:ln w="28575" cmpd="sng">
            <a:noFill/>
            <a:prstDash val="solid"/>
          </a:ln>
        </p:spPr>
        <p:txBody>
          <a:bodyPr wrap="square">
            <a:noAutofit/>
          </a:bodyPr>
          <a:p>
            <a:pPr algn="l">
              <a:buClrTx/>
              <a:buSzTx/>
              <a:buNone/>
            </a:pPr>
            <a:r>
              <a:rPr lang="zh-CN" altLang="en-US" sz="2800">
                <a:latin typeface="Arial" panose="020B0604020202020204" pitchFamily="34" charset="0"/>
                <a:ea typeface="微软雅黑" panose="020B0503020204020204" charset="-122"/>
              </a:rPr>
              <a:t>悲伤难过：</a:t>
            </a:r>
            <a:endParaRPr lang="zh-CN" altLang="en-US" sz="2800">
              <a:latin typeface="Arial" panose="020B0604020202020204" pitchFamily="34" charset="0"/>
              <a:ea typeface="微软雅黑" panose="020B0503020204020204" charset="-122"/>
            </a:endParaRPr>
          </a:p>
          <a:p>
            <a:pPr algn="l">
              <a:buClrTx/>
              <a:buSzTx/>
              <a:buNone/>
            </a:pPr>
            <a:endParaRPr lang="en-US" altLang="zh-CN" sz="1800">
              <a:latin typeface="Arial" panose="020B0604020202020204" pitchFamily="34" charset="0"/>
              <a:ea typeface="微软雅黑" panose="020B0503020204020204" charset="-122"/>
            </a:endParaRPr>
          </a:p>
          <a:p>
            <a:pPr algn="l">
              <a:buClrTx/>
              <a:buSzTx/>
              <a:buNone/>
            </a:pPr>
            <a:endParaRPr lang="en-US" altLang="zh-CN" sz="1800">
              <a:latin typeface="Arial" panose="020B0604020202020204" pitchFamily="34" charset="0"/>
              <a:ea typeface="微软雅黑" panose="020B0503020204020204" charset="-122"/>
            </a:endParaRPr>
          </a:p>
        </p:txBody>
      </p:sp>
      <p:sp>
        <p:nvSpPr>
          <p:cNvPr id="6" name="文本框 5"/>
          <p:cNvSpPr txBox="1"/>
          <p:nvPr/>
        </p:nvSpPr>
        <p:spPr>
          <a:xfrm>
            <a:off x="2867025" y="3797935"/>
            <a:ext cx="8219440" cy="2249170"/>
          </a:xfrm>
          <a:prstGeom prst="rect">
            <a:avLst/>
          </a:prstGeom>
          <a:solidFill>
            <a:schemeClr val="accent2">
              <a:lumMod val="20000"/>
              <a:lumOff val="80000"/>
            </a:schemeClr>
          </a:solidFill>
          <a:ln w="28575" cmpd="sng">
            <a:noFill/>
            <a:prstDash val="solid"/>
          </a:ln>
        </p:spPr>
        <p:txBody>
          <a:bodyPr wrap="square">
            <a:noAutofit/>
          </a:bodyPr>
          <a:p>
            <a:pPr algn="l">
              <a:buClrTx/>
              <a:buSzTx/>
              <a:buNone/>
            </a:pPr>
            <a:r>
              <a:rPr lang="en-US" altLang="zh-CN" sz="2800">
                <a:latin typeface="Arial" panose="020B0604020202020204" pitchFamily="34" charset="0"/>
                <a:ea typeface="微软雅黑" panose="020B0503020204020204" charset="-122"/>
              </a:rPr>
              <a:t>in low spirits </a:t>
            </a:r>
            <a:r>
              <a:rPr lang="zh-CN" altLang="en-US" sz="2800">
                <a:latin typeface="Arial" panose="020B0604020202020204" pitchFamily="34" charset="0"/>
                <a:ea typeface="微软雅黑" panose="020B0503020204020204" charset="-122"/>
              </a:rPr>
              <a:t>情绪低落</a:t>
            </a:r>
            <a:endParaRPr lang="zh-CN" altLang="en-US" sz="2800">
              <a:latin typeface="Arial" panose="020B0604020202020204" pitchFamily="34" charset="0"/>
              <a:ea typeface="微软雅黑" panose="020B0503020204020204" charset="-122"/>
            </a:endParaRPr>
          </a:p>
          <a:p>
            <a:pPr algn="l">
              <a:buClrTx/>
              <a:buSzTx/>
              <a:buNone/>
            </a:pPr>
            <a:r>
              <a:rPr lang="en-US" altLang="zh-CN" sz="2800">
                <a:latin typeface="Arial" panose="020B0604020202020204" pitchFamily="34" charset="0"/>
                <a:ea typeface="微软雅黑" panose="020B0503020204020204" charset="-122"/>
              </a:rPr>
              <a:t>with a heavy heart </a:t>
            </a:r>
            <a:r>
              <a:rPr lang="zh-CN" altLang="en-US" sz="2800">
                <a:latin typeface="Arial" panose="020B0604020202020204" pitchFamily="34" charset="0"/>
                <a:ea typeface="微软雅黑" panose="020B0503020204020204" charset="-122"/>
              </a:rPr>
              <a:t>怀着沉重的心情</a:t>
            </a:r>
            <a:endParaRPr lang="zh-CN" altLang="en-US" sz="2800">
              <a:latin typeface="Arial" panose="020B0604020202020204" pitchFamily="34" charset="0"/>
              <a:ea typeface="微软雅黑" panose="020B0503020204020204" charset="-122"/>
            </a:endParaRPr>
          </a:p>
          <a:p>
            <a:pPr algn="l">
              <a:buClrTx/>
              <a:buSzTx/>
              <a:buNone/>
            </a:pPr>
            <a:r>
              <a:rPr lang="en-US" altLang="zh-CN" sz="2800">
                <a:latin typeface="Arial" panose="020B0604020202020204" pitchFamily="34" charset="0"/>
                <a:ea typeface="微软雅黑" panose="020B0503020204020204" charset="-122"/>
              </a:rPr>
              <a:t>be down in spirits/be blue </a:t>
            </a:r>
            <a:r>
              <a:rPr lang="zh-CN" altLang="en-US" sz="2800">
                <a:latin typeface="Arial" panose="020B0604020202020204" pitchFamily="34" charset="0"/>
                <a:ea typeface="微软雅黑" panose="020B0503020204020204" charset="-122"/>
              </a:rPr>
              <a:t>情绪低落</a:t>
            </a:r>
            <a:endParaRPr lang="zh-CN" altLang="en-US" sz="2800">
              <a:latin typeface="Arial" panose="020B0604020202020204" pitchFamily="34" charset="0"/>
              <a:ea typeface="微软雅黑" panose="020B0503020204020204" charset="-122"/>
            </a:endParaRPr>
          </a:p>
          <a:p>
            <a:pPr algn="l">
              <a:buClrTx/>
              <a:buSzTx/>
              <a:buNone/>
            </a:pPr>
            <a:r>
              <a:rPr lang="en-US" altLang="zh-CN" sz="2800">
                <a:latin typeface="Arial" panose="020B0604020202020204" pitchFamily="34" charset="0"/>
                <a:ea typeface="微软雅黑" panose="020B0503020204020204" charset="-122"/>
              </a:rPr>
              <a:t>with a long face </a:t>
            </a:r>
            <a:r>
              <a:rPr lang="zh-CN" altLang="en-US" sz="2800">
                <a:latin typeface="Arial" panose="020B0604020202020204" pitchFamily="34" charset="0"/>
                <a:ea typeface="微软雅黑" panose="020B0503020204020204" charset="-122"/>
              </a:rPr>
              <a:t>哭丧着脸</a:t>
            </a:r>
            <a:endParaRPr lang="zh-CN" altLang="en-US" sz="2800">
              <a:latin typeface="Arial" panose="020B0604020202020204" pitchFamily="34" charset="0"/>
              <a:ea typeface="微软雅黑" panose="020B0503020204020204" charset="-122"/>
            </a:endParaRPr>
          </a:p>
          <a:p>
            <a:pPr algn="l">
              <a:buClrTx/>
              <a:buSzTx/>
              <a:buNone/>
            </a:pPr>
            <a:r>
              <a:rPr lang="en-US" altLang="zh-CN" sz="2800">
                <a:latin typeface="Arial" panose="020B0604020202020204" pitchFamily="34" charset="0"/>
                <a:ea typeface="微软雅黑" panose="020B0503020204020204" charset="-122"/>
              </a:rPr>
              <a:t>a burst of sadness</a:t>
            </a:r>
            <a:r>
              <a:rPr lang="en-US" altLang="en-US" sz="2800">
                <a:latin typeface="Arial" panose="020B0604020202020204" pitchFamily="34" charset="0"/>
                <a:ea typeface="微软雅黑" panose="020B0503020204020204" charset="-122"/>
              </a:rPr>
              <a:t> </a:t>
            </a:r>
            <a:r>
              <a:rPr lang="en-US" altLang="zh-CN" sz="2800">
                <a:latin typeface="Arial" panose="020B0604020202020204" pitchFamily="34" charset="0"/>
                <a:ea typeface="微软雅黑" panose="020B0503020204020204" charset="-122"/>
              </a:rPr>
              <a:t> </a:t>
            </a:r>
            <a:r>
              <a:rPr lang="zh-CN" altLang="en-US" sz="2800">
                <a:latin typeface="Arial" panose="020B0604020202020204" pitchFamily="34" charset="0"/>
                <a:ea typeface="微软雅黑" panose="020B0503020204020204" charset="-122"/>
              </a:rPr>
              <a:t>一阵悲伤</a:t>
            </a:r>
            <a:endParaRPr lang="en-US" altLang="zh-CN" sz="2800">
              <a:latin typeface="Arial" panose="020B0604020202020204" pitchFamily="34" charset="0"/>
              <a:ea typeface="微软雅黑" panose="020B0503020204020204" charset="-122"/>
            </a:endParaRPr>
          </a:p>
        </p:txBody>
      </p:sp>
      <p:pic>
        <p:nvPicPr>
          <p:cNvPr id="9" name="图片 8"/>
          <p:cNvPicPr>
            <a:picLocks noChangeAspect="1"/>
          </p:cNvPicPr>
          <p:nvPr/>
        </p:nvPicPr>
        <p:blipFill>
          <a:blip r:embed="rId1"/>
          <a:stretch>
            <a:fillRect/>
          </a:stretch>
        </p:blipFill>
        <p:spPr>
          <a:xfrm>
            <a:off x="204470" y="6003925"/>
            <a:ext cx="769620" cy="562610"/>
          </a:xfrm>
          <a:prstGeom prst="ellipse">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323215" y="122555"/>
            <a:ext cx="3082925" cy="538480"/>
          </a:xfrm>
          <a:prstGeom prst="rect">
            <a:avLst/>
          </a:prstGeom>
          <a:solidFill>
            <a:schemeClr val="accent6">
              <a:lumMod val="40000"/>
              <a:lumOff val="60000"/>
            </a:schemeClr>
          </a:solidFill>
          <a:ln w="28575" cmpd="sng">
            <a:noFill/>
            <a:prstDash val="solid"/>
          </a:ln>
        </p:spPr>
        <p:txBody>
          <a:bodyPr wrap="square">
            <a:noAutofit/>
          </a:bodyPr>
          <a:p>
            <a:pPr algn="l">
              <a:buClrTx/>
              <a:buSzTx/>
              <a:buNone/>
            </a:pPr>
            <a:r>
              <a:rPr lang="zh-CN" altLang="en-US" sz="3200" b="1">
                <a:latin typeface="楷体" panose="02010609060101010101" charset="-122"/>
                <a:ea typeface="楷体" panose="02010609060101010101" charset="-122"/>
                <a:cs typeface="楷体" panose="02010609060101010101" charset="-122"/>
                <a:sym typeface="+mn-ea"/>
              </a:rPr>
              <a:t>善行类语块整理</a:t>
            </a:r>
            <a:endParaRPr lang="zh-CN" altLang="en-US" sz="3200" b="1">
              <a:latin typeface="楷体" panose="02010609060101010101" charset="-122"/>
              <a:ea typeface="楷体" panose="02010609060101010101" charset="-122"/>
              <a:cs typeface="楷体" panose="02010609060101010101" charset="-122"/>
              <a:sym typeface="+mn-ea"/>
            </a:endParaRPr>
          </a:p>
        </p:txBody>
      </p:sp>
      <p:sp>
        <p:nvSpPr>
          <p:cNvPr id="5" name="文本框 4"/>
          <p:cNvSpPr txBox="1"/>
          <p:nvPr/>
        </p:nvSpPr>
        <p:spPr>
          <a:xfrm>
            <a:off x="845820" y="2055495"/>
            <a:ext cx="1764030" cy="516255"/>
          </a:xfrm>
          <a:prstGeom prst="rect">
            <a:avLst/>
          </a:prstGeom>
          <a:solidFill>
            <a:schemeClr val="accent1">
              <a:lumMod val="40000"/>
              <a:lumOff val="60000"/>
            </a:schemeClr>
          </a:solidFill>
          <a:ln w="28575" cmpd="sng">
            <a:noFill/>
            <a:prstDash val="solid"/>
          </a:ln>
        </p:spPr>
        <p:txBody>
          <a:bodyPr wrap="square">
            <a:noAutofit/>
          </a:bodyPr>
          <a:p>
            <a:pPr algn="l">
              <a:buClrTx/>
              <a:buSzTx/>
              <a:buNone/>
            </a:pPr>
            <a:r>
              <a:rPr lang="zh-CN" altLang="en-US" sz="2800">
                <a:latin typeface="Arial" panose="020B0604020202020204" pitchFamily="34" charset="0"/>
                <a:ea typeface="微软雅黑" panose="020B0503020204020204" charset="-122"/>
              </a:rPr>
              <a:t>提供帮助：</a:t>
            </a:r>
            <a:endParaRPr lang="zh-CN" altLang="en-US" sz="2800">
              <a:latin typeface="Arial" panose="020B0604020202020204" pitchFamily="34" charset="0"/>
              <a:ea typeface="微软雅黑" panose="020B0503020204020204" charset="-122"/>
            </a:endParaRPr>
          </a:p>
          <a:p>
            <a:pPr algn="l">
              <a:buClrTx/>
              <a:buSzTx/>
              <a:buNone/>
            </a:pPr>
            <a:endParaRPr lang="en-US" altLang="zh-CN" sz="1800">
              <a:latin typeface="Arial" panose="020B0604020202020204" pitchFamily="34" charset="0"/>
              <a:ea typeface="微软雅黑" panose="020B0503020204020204" charset="-122"/>
            </a:endParaRPr>
          </a:p>
          <a:p>
            <a:pPr algn="l">
              <a:buClrTx/>
              <a:buSzTx/>
              <a:buNone/>
            </a:pPr>
            <a:endParaRPr lang="en-US" altLang="zh-CN" sz="1800">
              <a:latin typeface="Arial" panose="020B0604020202020204" pitchFamily="34" charset="0"/>
              <a:ea typeface="微软雅黑" panose="020B0503020204020204" charset="-122"/>
            </a:endParaRPr>
          </a:p>
        </p:txBody>
      </p:sp>
      <p:sp>
        <p:nvSpPr>
          <p:cNvPr id="2" name="文本框 1"/>
          <p:cNvSpPr txBox="1"/>
          <p:nvPr/>
        </p:nvSpPr>
        <p:spPr>
          <a:xfrm>
            <a:off x="845820" y="4944745"/>
            <a:ext cx="1764030" cy="516255"/>
          </a:xfrm>
          <a:prstGeom prst="rect">
            <a:avLst/>
          </a:prstGeom>
          <a:solidFill>
            <a:schemeClr val="accent1">
              <a:lumMod val="40000"/>
              <a:lumOff val="60000"/>
            </a:schemeClr>
          </a:solidFill>
          <a:ln w="28575" cmpd="sng">
            <a:noFill/>
            <a:prstDash val="solid"/>
          </a:ln>
        </p:spPr>
        <p:txBody>
          <a:bodyPr wrap="square">
            <a:noAutofit/>
          </a:bodyPr>
          <a:p>
            <a:pPr algn="l">
              <a:buClrTx/>
              <a:buSzTx/>
              <a:buNone/>
            </a:pPr>
            <a:r>
              <a:rPr lang="zh-CN" altLang="en-US" sz="2800">
                <a:latin typeface="Arial" panose="020B0604020202020204" pitchFamily="34" charset="0"/>
                <a:ea typeface="微软雅黑" panose="020B0503020204020204" charset="-122"/>
              </a:rPr>
              <a:t>表达感激：</a:t>
            </a:r>
            <a:endParaRPr lang="zh-CN" altLang="en-US" sz="2800">
              <a:latin typeface="Arial" panose="020B0604020202020204" pitchFamily="34" charset="0"/>
              <a:ea typeface="微软雅黑" panose="020B0503020204020204" charset="-122"/>
            </a:endParaRPr>
          </a:p>
          <a:p>
            <a:pPr algn="l">
              <a:buClrTx/>
              <a:buSzTx/>
              <a:buNone/>
            </a:pPr>
            <a:endParaRPr lang="en-US" altLang="zh-CN" sz="1800">
              <a:latin typeface="Arial" panose="020B0604020202020204" pitchFamily="34" charset="0"/>
              <a:ea typeface="微软雅黑" panose="020B0503020204020204" charset="-122"/>
            </a:endParaRPr>
          </a:p>
          <a:p>
            <a:pPr algn="l">
              <a:buClrTx/>
              <a:buSzTx/>
              <a:buNone/>
            </a:pPr>
            <a:endParaRPr lang="en-US" altLang="zh-CN" sz="1800">
              <a:latin typeface="Arial" panose="020B0604020202020204" pitchFamily="34" charset="0"/>
              <a:ea typeface="微软雅黑" panose="020B0503020204020204" charset="-122"/>
            </a:endParaRPr>
          </a:p>
        </p:txBody>
      </p:sp>
      <p:sp>
        <p:nvSpPr>
          <p:cNvPr id="6" name="文本框 5"/>
          <p:cNvSpPr txBox="1"/>
          <p:nvPr/>
        </p:nvSpPr>
        <p:spPr>
          <a:xfrm>
            <a:off x="2743200" y="817880"/>
            <a:ext cx="8449310" cy="3330575"/>
          </a:xfrm>
          <a:prstGeom prst="rect">
            <a:avLst/>
          </a:prstGeom>
          <a:solidFill>
            <a:schemeClr val="accent4">
              <a:lumMod val="20000"/>
              <a:lumOff val="80000"/>
            </a:schemeClr>
          </a:solidFill>
          <a:ln w="28575" cmpd="sng">
            <a:noFill/>
            <a:prstDash val="solid"/>
          </a:ln>
        </p:spPr>
        <p:txBody>
          <a:bodyPr wrap="square">
            <a:noAutofit/>
          </a:bodyPr>
          <a:p>
            <a:pPr algn="l">
              <a:lnSpc>
                <a:spcPct val="90000"/>
              </a:lnSpc>
              <a:buClrTx/>
              <a:buSzTx/>
              <a:buNone/>
            </a:pPr>
            <a:r>
              <a:rPr lang="en-US" altLang="zh-CN" sz="2400" b="1">
                <a:ea typeface="微软雅黑" panose="020B0503020204020204" charset="-122"/>
                <a:cs typeface="+mn-lt"/>
              </a:rPr>
              <a:t>do sb a favor </a:t>
            </a:r>
            <a:r>
              <a:rPr lang="en-US" altLang="en-US" sz="2400" b="1">
                <a:ea typeface="微软雅黑" panose="020B0503020204020204" charset="-122"/>
                <a:cs typeface="+mn-lt"/>
              </a:rPr>
              <a:t> </a:t>
            </a:r>
            <a:r>
              <a:rPr lang="zh-CN" altLang="en-US" sz="2400" b="1">
                <a:ea typeface="微软雅黑" panose="020B0503020204020204" charset="-122"/>
                <a:cs typeface="+mn-lt"/>
              </a:rPr>
              <a:t>帮某人一个忙</a:t>
            </a:r>
            <a:endParaRPr lang="zh-CN" altLang="en-US" sz="2400" b="1">
              <a:ea typeface="微软雅黑" panose="020B0503020204020204" charset="-122"/>
              <a:cs typeface="+mn-lt"/>
            </a:endParaRPr>
          </a:p>
          <a:p>
            <a:pPr algn="l">
              <a:lnSpc>
                <a:spcPct val="90000"/>
              </a:lnSpc>
              <a:buClrTx/>
              <a:buSzTx/>
              <a:buNone/>
            </a:pPr>
            <a:r>
              <a:rPr lang="en-US" altLang="zh-CN" sz="2400" b="1">
                <a:ea typeface="微软雅黑" panose="020B0503020204020204" charset="-122"/>
                <a:cs typeface="+mn-lt"/>
              </a:rPr>
              <a:t>It’s much better to teach how to fish than to give fish.</a:t>
            </a:r>
            <a:r>
              <a:rPr lang="en-US" altLang="en-US" sz="2400" b="1">
                <a:ea typeface="微软雅黑" panose="020B0503020204020204" charset="-122"/>
                <a:cs typeface="+mn-lt"/>
              </a:rPr>
              <a:t> </a:t>
            </a:r>
            <a:endParaRPr lang="en-US" altLang="en-US" sz="2400" b="1">
              <a:ea typeface="微软雅黑" panose="020B0503020204020204" charset="-122"/>
              <a:cs typeface="+mn-lt"/>
            </a:endParaRPr>
          </a:p>
          <a:p>
            <a:pPr algn="l">
              <a:lnSpc>
                <a:spcPct val="90000"/>
              </a:lnSpc>
              <a:buClrTx/>
              <a:buSzTx/>
              <a:buNone/>
            </a:pPr>
            <a:r>
              <a:rPr lang="zh-CN" altLang="en-US" sz="2400" b="1">
                <a:ea typeface="微软雅黑" panose="020B0503020204020204" charset="-122"/>
                <a:cs typeface="+mn-lt"/>
              </a:rPr>
              <a:t>授人以鱼不如授人以渔。</a:t>
            </a:r>
            <a:endParaRPr lang="zh-CN" altLang="en-US" sz="2400" b="1">
              <a:ea typeface="微软雅黑" panose="020B0503020204020204" charset="-122"/>
              <a:cs typeface="+mn-lt"/>
            </a:endParaRPr>
          </a:p>
          <a:p>
            <a:pPr algn="l">
              <a:lnSpc>
                <a:spcPct val="90000"/>
              </a:lnSpc>
              <a:buClrTx/>
              <a:buSzTx/>
              <a:buNone/>
            </a:pPr>
            <a:r>
              <a:rPr lang="en-US" altLang="zh-CN" sz="2400" b="1">
                <a:ea typeface="微软雅黑" panose="020B0503020204020204" charset="-122"/>
                <a:cs typeface="+mn-lt"/>
              </a:rPr>
              <a:t>give/lend sb a hand </a:t>
            </a:r>
            <a:r>
              <a:rPr lang="zh-CN" altLang="en-US" sz="2400" b="1">
                <a:ea typeface="微软雅黑" panose="020B0503020204020204" charset="-122"/>
                <a:cs typeface="+mn-lt"/>
              </a:rPr>
              <a:t>帮助某人</a:t>
            </a:r>
            <a:endParaRPr lang="zh-CN" altLang="en-US" sz="2400" b="1">
              <a:ea typeface="微软雅黑" panose="020B0503020204020204" charset="-122"/>
              <a:cs typeface="+mn-lt"/>
            </a:endParaRPr>
          </a:p>
          <a:p>
            <a:pPr algn="l">
              <a:lnSpc>
                <a:spcPct val="90000"/>
              </a:lnSpc>
              <a:buClrTx/>
              <a:buSzTx/>
              <a:buNone/>
            </a:pPr>
            <a:r>
              <a:rPr lang="en-US" altLang="zh-CN" sz="2400" b="1">
                <a:ea typeface="微软雅黑" panose="020B0503020204020204" charset="-122"/>
                <a:cs typeface="+mn-lt"/>
              </a:rPr>
              <a:t>spare no efforts to help </a:t>
            </a:r>
            <a:r>
              <a:rPr lang="en-US" altLang="en-US" sz="2400" b="1">
                <a:ea typeface="微软雅黑" panose="020B0503020204020204" charset="-122"/>
                <a:cs typeface="+mn-lt"/>
              </a:rPr>
              <a:t> </a:t>
            </a:r>
            <a:r>
              <a:rPr lang="zh-CN" altLang="en-US" sz="2400" b="1">
                <a:ea typeface="微软雅黑" panose="020B0503020204020204" charset="-122"/>
                <a:cs typeface="+mn-lt"/>
              </a:rPr>
              <a:t>不遗余力地帮助</a:t>
            </a:r>
            <a:endParaRPr lang="zh-CN" altLang="en-US" sz="2400" b="1">
              <a:ea typeface="微软雅黑" panose="020B0503020204020204" charset="-122"/>
              <a:cs typeface="+mn-lt"/>
            </a:endParaRPr>
          </a:p>
          <a:p>
            <a:pPr algn="l">
              <a:lnSpc>
                <a:spcPct val="90000"/>
              </a:lnSpc>
              <a:buClrTx/>
              <a:buSzTx/>
              <a:buNone/>
            </a:pPr>
            <a:r>
              <a:rPr lang="en-US" altLang="zh-CN" sz="2400" b="1">
                <a:ea typeface="微软雅黑" panose="020B0503020204020204" charset="-122"/>
                <a:cs typeface="+mn-lt"/>
              </a:rPr>
              <a:t>without any reward/without concern for return </a:t>
            </a:r>
            <a:r>
              <a:rPr lang="zh-CN" altLang="en-US" sz="2400" b="1">
                <a:ea typeface="微软雅黑" panose="020B0503020204020204" charset="-122"/>
                <a:cs typeface="+mn-lt"/>
              </a:rPr>
              <a:t>不求回报</a:t>
            </a:r>
            <a:endParaRPr lang="zh-CN" altLang="en-US" sz="2400" b="1">
              <a:ea typeface="微软雅黑" panose="020B0503020204020204" charset="-122"/>
              <a:cs typeface="+mn-lt"/>
            </a:endParaRPr>
          </a:p>
          <a:p>
            <a:pPr algn="l">
              <a:lnSpc>
                <a:spcPct val="90000"/>
              </a:lnSpc>
              <a:buClrTx/>
              <a:buSzTx/>
              <a:buNone/>
            </a:pPr>
            <a:r>
              <a:rPr lang="en-US" altLang="zh-CN" sz="2400" b="1">
                <a:ea typeface="微软雅黑" panose="020B0503020204020204" charset="-122"/>
                <a:cs typeface="+mn-lt"/>
              </a:rPr>
              <a:t>put one’s heart into... </a:t>
            </a:r>
            <a:r>
              <a:rPr lang="zh-CN" altLang="en-US" sz="2400" b="1">
                <a:ea typeface="微软雅黑" panose="020B0503020204020204" charset="-122"/>
                <a:cs typeface="+mn-lt"/>
              </a:rPr>
              <a:t>全心全意</a:t>
            </a:r>
            <a:endParaRPr lang="zh-CN" altLang="en-US" sz="2400" b="1">
              <a:ea typeface="微软雅黑" panose="020B0503020204020204" charset="-122"/>
              <a:cs typeface="+mn-lt"/>
            </a:endParaRPr>
          </a:p>
          <a:p>
            <a:pPr algn="l">
              <a:lnSpc>
                <a:spcPct val="90000"/>
              </a:lnSpc>
              <a:buClrTx/>
              <a:buSzTx/>
              <a:buNone/>
            </a:pPr>
            <a:r>
              <a:rPr lang="en-US" altLang="zh-CN" sz="2400" b="1">
                <a:ea typeface="微软雅黑" panose="020B0503020204020204" charset="-122"/>
                <a:cs typeface="+mn-lt"/>
                <a:sym typeface="+mn-ea"/>
              </a:rPr>
              <a:t>offered to do sth. </a:t>
            </a:r>
            <a:r>
              <a:rPr lang="zh-CN" altLang="en-US" sz="2400" b="1">
                <a:ea typeface="微软雅黑" panose="020B0503020204020204" charset="-122"/>
                <a:cs typeface="+mn-lt"/>
                <a:sym typeface="+mn-ea"/>
              </a:rPr>
              <a:t>自愿做某事</a:t>
            </a:r>
            <a:endParaRPr lang="en-US" altLang="zh-CN" sz="2400" b="1">
              <a:ea typeface="微软雅黑" panose="020B0503020204020204" charset="-122"/>
              <a:cs typeface="+mn-lt"/>
              <a:sym typeface="+mn-ea"/>
            </a:endParaRPr>
          </a:p>
          <a:p>
            <a:pPr algn="l">
              <a:lnSpc>
                <a:spcPct val="90000"/>
              </a:lnSpc>
              <a:buClrTx/>
              <a:buSzTx/>
              <a:buNone/>
            </a:pPr>
            <a:r>
              <a:rPr lang="en-US" altLang="zh-CN" sz="2400" b="1">
                <a:ea typeface="微软雅黑" panose="020B0503020204020204" charset="-122"/>
                <a:cs typeface="+mn-lt"/>
                <a:sym typeface="+mn-ea"/>
              </a:rPr>
              <a:t> feel compelled to do sth. </a:t>
            </a:r>
            <a:r>
              <a:rPr lang="zh-CN" altLang="en-US" sz="2400" b="1">
                <a:ea typeface="微软雅黑" panose="020B0503020204020204" charset="-122"/>
                <a:cs typeface="+mn-lt"/>
                <a:sym typeface="+mn-ea"/>
              </a:rPr>
              <a:t>觉得要做某事</a:t>
            </a:r>
            <a:endParaRPr lang="en-US" altLang="zh-CN" sz="2400" b="1">
              <a:ea typeface="微软雅黑" panose="020B0503020204020204" charset="-122"/>
              <a:cs typeface="+mn-lt"/>
              <a:sym typeface="+mn-ea"/>
            </a:endParaRPr>
          </a:p>
          <a:p>
            <a:pPr algn="l">
              <a:lnSpc>
                <a:spcPct val="90000"/>
              </a:lnSpc>
              <a:buClrTx/>
              <a:buSzTx/>
              <a:buNone/>
            </a:pPr>
            <a:r>
              <a:rPr lang="en-US" altLang="zh-CN" sz="2400" b="1">
                <a:ea typeface="微软雅黑" panose="020B0503020204020204" charset="-122"/>
                <a:cs typeface="+mn-lt"/>
                <a:sym typeface="+mn-ea"/>
              </a:rPr>
              <a:t> plead for their help </a:t>
            </a:r>
            <a:r>
              <a:rPr lang="zh-CN" altLang="en-US" sz="2400" b="1">
                <a:ea typeface="微软雅黑" panose="020B0503020204020204" charset="-122"/>
                <a:cs typeface="+mn-lt"/>
                <a:sym typeface="+mn-ea"/>
              </a:rPr>
              <a:t>请求帮助</a:t>
            </a:r>
            <a:endParaRPr lang="zh-CN" altLang="en-US" sz="2400" b="1">
              <a:ea typeface="微软雅黑" panose="020B0503020204020204" charset="-122"/>
              <a:cs typeface="+mn-lt"/>
              <a:sym typeface="+mn-ea"/>
            </a:endParaRPr>
          </a:p>
        </p:txBody>
      </p:sp>
      <p:sp>
        <p:nvSpPr>
          <p:cNvPr id="7" name="文本框 6"/>
          <p:cNvSpPr txBox="1"/>
          <p:nvPr/>
        </p:nvSpPr>
        <p:spPr>
          <a:xfrm>
            <a:off x="2743200" y="4243705"/>
            <a:ext cx="8449310" cy="2552065"/>
          </a:xfrm>
          <a:prstGeom prst="rect">
            <a:avLst/>
          </a:prstGeom>
          <a:solidFill>
            <a:schemeClr val="accent2">
              <a:lumMod val="20000"/>
              <a:lumOff val="80000"/>
            </a:schemeClr>
          </a:solidFill>
          <a:ln w="28575" cmpd="sng">
            <a:noFill/>
            <a:prstDash val="solid"/>
          </a:ln>
        </p:spPr>
        <p:txBody>
          <a:bodyPr wrap="square">
            <a:noAutofit/>
          </a:bodyPr>
          <a:p>
            <a:pPr algn="l">
              <a:buClrTx/>
              <a:buSzTx/>
              <a:buNone/>
            </a:pPr>
            <a:r>
              <a:rPr lang="en-US" altLang="zh-CN" sz="2400" b="1">
                <a:latin typeface="Arial" panose="020B0604020202020204" pitchFamily="34" charset="0"/>
                <a:ea typeface="微软雅黑" panose="020B0503020204020204" charset="-122"/>
              </a:rPr>
              <a:t>express/offer</a:t>
            </a:r>
            <a:r>
              <a:rPr lang="en-US" altLang="en-US" sz="2400" b="1">
                <a:latin typeface="Arial" panose="020B0604020202020204" pitchFamily="34" charset="0"/>
                <a:ea typeface="微软雅黑" panose="020B0503020204020204" charset="-122"/>
              </a:rPr>
              <a:t> </a:t>
            </a:r>
            <a:r>
              <a:rPr lang="en-US" altLang="zh-CN" sz="2400" b="1">
                <a:latin typeface="Arial" panose="020B0604020202020204" pitchFamily="34" charset="0"/>
                <a:ea typeface="微软雅黑" panose="020B0503020204020204" charset="-122"/>
              </a:rPr>
              <a:t>one’s heartfelt gratitude</a:t>
            </a:r>
            <a:r>
              <a:rPr lang="en-US" altLang="en-US" sz="2400" b="1">
                <a:latin typeface="Arial" panose="020B0604020202020204" pitchFamily="34" charset="0"/>
                <a:ea typeface="微软雅黑" panose="020B0503020204020204" charset="-122"/>
              </a:rPr>
              <a:t> </a:t>
            </a:r>
            <a:r>
              <a:rPr lang="zh-CN" altLang="en-US" sz="2400" b="1">
                <a:latin typeface="Arial" panose="020B0604020202020204" pitchFamily="34" charset="0"/>
                <a:ea typeface="微软雅黑" panose="020B0503020204020204" charset="-122"/>
              </a:rPr>
              <a:t>表达衷心的感谢</a:t>
            </a:r>
            <a:endParaRPr lang="zh-CN" altLang="en-US" sz="2400" b="1">
              <a:latin typeface="Arial" panose="020B0604020202020204" pitchFamily="34" charset="0"/>
              <a:ea typeface="微软雅黑" panose="020B0503020204020204" charset="-122"/>
            </a:endParaRPr>
          </a:p>
          <a:p>
            <a:pPr algn="l">
              <a:buClrTx/>
              <a:buSzTx/>
              <a:buNone/>
            </a:pPr>
            <a:r>
              <a:rPr lang="en-US" altLang="zh-CN" sz="2400" b="1">
                <a:latin typeface="Arial" panose="020B0604020202020204" pitchFamily="34" charset="0"/>
                <a:ea typeface="微软雅黑" panose="020B0503020204020204" charset="-122"/>
              </a:rPr>
              <a:t>give sb a hug </a:t>
            </a:r>
            <a:r>
              <a:rPr lang="zh-CN" altLang="en-US" sz="2400" b="1">
                <a:latin typeface="Arial" panose="020B0604020202020204" pitchFamily="34" charset="0"/>
                <a:ea typeface="微软雅黑" panose="020B0503020204020204" charset="-122"/>
              </a:rPr>
              <a:t>拥抱某人</a:t>
            </a:r>
            <a:endParaRPr lang="zh-CN" altLang="en-US" sz="2400" b="1">
              <a:latin typeface="Arial" panose="020B0604020202020204" pitchFamily="34" charset="0"/>
              <a:ea typeface="微软雅黑" panose="020B0503020204020204" charset="-122"/>
            </a:endParaRPr>
          </a:p>
          <a:p>
            <a:pPr algn="l">
              <a:buClrTx/>
              <a:buSzTx/>
              <a:buNone/>
            </a:pPr>
            <a:r>
              <a:rPr lang="en-US" altLang="zh-CN" sz="2400" b="1">
                <a:latin typeface="Arial" panose="020B0604020202020204" pitchFamily="34" charset="0"/>
                <a:ea typeface="微软雅黑" panose="020B0503020204020204" charset="-122"/>
              </a:rPr>
              <a:t>hold sb tightly</a:t>
            </a:r>
            <a:r>
              <a:rPr lang="en-US" altLang="en-US" sz="2400" b="1">
                <a:latin typeface="Arial" panose="020B0604020202020204" pitchFamily="34" charset="0"/>
                <a:ea typeface="微软雅黑" panose="020B0503020204020204" charset="-122"/>
              </a:rPr>
              <a:t> </a:t>
            </a:r>
            <a:r>
              <a:rPr lang="en-US" altLang="zh-CN" sz="2400" b="1">
                <a:latin typeface="Arial" panose="020B0604020202020204" pitchFamily="34" charset="0"/>
                <a:ea typeface="微软雅黑" panose="020B0503020204020204" charset="-122"/>
              </a:rPr>
              <a:t>in the arms</a:t>
            </a:r>
            <a:r>
              <a:rPr lang="en-US" altLang="en-US" sz="2400" b="1">
                <a:latin typeface="Arial" panose="020B0604020202020204" pitchFamily="34" charset="0"/>
                <a:ea typeface="微软雅黑" panose="020B0503020204020204" charset="-122"/>
              </a:rPr>
              <a:t> </a:t>
            </a:r>
            <a:r>
              <a:rPr lang="zh-CN" altLang="en-US" sz="2400" b="1">
                <a:latin typeface="Arial" panose="020B0604020202020204" pitchFamily="34" charset="0"/>
                <a:ea typeface="微软雅黑" panose="020B0503020204020204" charset="-122"/>
              </a:rPr>
              <a:t>把某人紧紧抱在怀里</a:t>
            </a:r>
            <a:endParaRPr lang="zh-CN" altLang="en-US" sz="2400" b="1">
              <a:latin typeface="Arial" panose="020B0604020202020204" pitchFamily="34" charset="0"/>
              <a:ea typeface="微软雅黑" panose="020B0503020204020204" charset="-122"/>
            </a:endParaRPr>
          </a:p>
          <a:p>
            <a:pPr algn="l">
              <a:buClrTx/>
              <a:buSzTx/>
              <a:buNone/>
            </a:pPr>
            <a:r>
              <a:rPr lang="en-US" altLang="zh-CN" sz="2400" b="1">
                <a:latin typeface="Arial" panose="020B0604020202020204" pitchFamily="34" charset="0"/>
                <a:ea typeface="微软雅黑" panose="020B0503020204020204" charset="-122"/>
              </a:rPr>
              <a:t>hold one’s hands tightly</a:t>
            </a:r>
            <a:r>
              <a:rPr lang="en-US" altLang="en-US" sz="2400" b="1">
                <a:latin typeface="Arial" panose="020B0604020202020204" pitchFamily="34" charset="0"/>
                <a:ea typeface="微软雅黑" panose="020B0503020204020204" charset="-122"/>
              </a:rPr>
              <a:t> </a:t>
            </a:r>
            <a:r>
              <a:rPr lang="zh-CN" altLang="en-US" sz="2400" b="1">
                <a:latin typeface="Arial" panose="020B0604020202020204" pitchFamily="34" charset="0"/>
                <a:ea typeface="微软雅黑" panose="020B0503020204020204" charset="-122"/>
              </a:rPr>
              <a:t>紧紧握住某人的双手</a:t>
            </a:r>
            <a:endParaRPr lang="zh-CN" altLang="en-US" sz="2400" b="1">
              <a:latin typeface="Arial" panose="020B0604020202020204" pitchFamily="34" charset="0"/>
              <a:ea typeface="微软雅黑" panose="020B0503020204020204" charset="-122"/>
            </a:endParaRPr>
          </a:p>
          <a:p>
            <a:pPr algn="l">
              <a:buClrTx/>
              <a:buSzTx/>
              <a:buNone/>
            </a:pPr>
            <a:r>
              <a:rPr lang="en-US" altLang="zh-CN" sz="2400" b="1">
                <a:latin typeface="Arial" panose="020B0604020202020204" pitchFamily="34" charset="0"/>
                <a:ea typeface="微软雅黑" panose="020B0503020204020204" charset="-122"/>
              </a:rPr>
              <a:t>thank sb with a lump in one’s throat </a:t>
            </a:r>
            <a:r>
              <a:rPr lang="zh-CN" altLang="en-US" sz="2400" b="1">
                <a:latin typeface="Arial" panose="020B0604020202020204" pitchFamily="34" charset="0"/>
                <a:ea typeface="微软雅黑" panose="020B0503020204020204" charset="-122"/>
              </a:rPr>
              <a:t>哽咽着向某人道谢</a:t>
            </a:r>
            <a:endParaRPr lang="zh-CN" altLang="en-US" sz="2400" b="1">
              <a:latin typeface="Arial" panose="020B0604020202020204" pitchFamily="34" charset="0"/>
              <a:ea typeface="微软雅黑" panose="020B0503020204020204" charset="-122"/>
            </a:endParaRPr>
          </a:p>
          <a:p>
            <a:pPr algn="l">
              <a:buClrTx/>
              <a:buSzTx/>
              <a:buNone/>
            </a:pPr>
            <a:r>
              <a:rPr lang="en-US" altLang="zh-CN" sz="2400" b="1">
                <a:latin typeface="Arial" panose="020B0604020202020204" pitchFamily="34" charset="0"/>
                <a:ea typeface="微软雅黑" panose="020B0503020204020204" charset="-122"/>
              </a:rPr>
              <a:t>be grateful for </a:t>
            </a:r>
            <a:r>
              <a:rPr lang="zh-CN" altLang="en-US" sz="2400" b="1">
                <a:latin typeface="Arial" panose="020B0604020202020204" pitchFamily="34" charset="0"/>
                <a:ea typeface="微软雅黑" panose="020B0503020204020204" charset="-122"/>
              </a:rPr>
              <a:t>对</a:t>
            </a:r>
            <a:r>
              <a:rPr lang="en-US" altLang="zh-CN" sz="2400" b="1">
                <a:latin typeface="Arial" panose="020B0604020202020204" pitchFamily="34" charset="0"/>
                <a:ea typeface="微软雅黑" panose="020B0503020204020204" charset="-122"/>
              </a:rPr>
              <a:t>.....</a:t>
            </a:r>
            <a:r>
              <a:rPr lang="zh-CN" altLang="en-US" sz="2400" b="1">
                <a:latin typeface="Arial" panose="020B0604020202020204" pitchFamily="34" charset="0"/>
                <a:ea typeface="微软雅黑" panose="020B0503020204020204" charset="-122"/>
              </a:rPr>
              <a:t>表示感激</a:t>
            </a:r>
            <a:endParaRPr lang="zh-CN" altLang="en-US" sz="2400" b="1">
              <a:latin typeface="Arial" panose="020B0604020202020204" pitchFamily="34" charset="0"/>
              <a:ea typeface="微软雅黑" panose="020B0503020204020204" charset="-122"/>
            </a:endParaRPr>
          </a:p>
          <a:p>
            <a:pPr algn="l">
              <a:buClrTx/>
              <a:buSzTx/>
              <a:buNone/>
            </a:pPr>
            <a:r>
              <a:rPr lang="en-US" altLang="zh-CN" sz="2400" b="1">
                <a:latin typeface="Arial" panose="020B0604020202020204" pitchFamily="34" charset="0"/>
                <a:ea typeface="微软雅黑" panose="020B0503020204020204" charset="-122"/>
              </a:rPr>
              <a:t>appreciate sb’s doing sth. </a:t>
            </a:r>
            <a:r>
              <a:rPr lang="zh-CN" altLang="en-US" sz="2400" b="1">
                <a:latin typeface="Arial" panose="020B0604020202020204" pitchFamily="34" charset="0"/>
                <a:ea typeface="微软雅黑" panose="020B0503020204020204" charset="-122"/>
              </a:rPr>
              <a:t>感谢某人做了某事</a:t>
            </a:r>
            <a:endParaRPr lang="zh-CN" altLang="en-US" sz="2400" b="1">
              <a:latin typeface="Arial" panose="020B0604020202020204" pitchFamily="34" charset="0"/>
              <a:ea typeface="微软雅黑" panose="020B0503020204020204" charset="-122"/>
            </a:endParaRPr>
          </a:p>
        </p:txBody>
      </p:sp>
      <p:pic>
        <p:nvPicPr>
          <p:cNvPr id="10" name="图片 9"/>
          <p:cNvPicPr>
            <a:picLocks noChangeAspect="1"/>
          </p:cNvPicPr>
          <p:nvPr/>
        </p:nvPicPr>
        <p:blipFill>
          <a:blip r:embed="rId1"/>
          <a:stretch>
            <a:fillRect/>
          </a:stretch>
        </p:blipFill>
        <p:spPr>
          <a:xfrm>
            <a:off x="204470" y="6003925"/>
            <a:ext cx="769620" cy="562610"/>
          </a:xfrm>
          <a:prstGeom prst="ellipse">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594360" y="4944745"/>
            <a:ext cx="1764030" cy="516255"/>
          </a:xfrm>
          <a:prstGeom prst="rect">
            <a:avLst/>
          </a:prstGeom>
          <a:solidFill>
            <a:schemeClr val="accent1">
              <a:lumMod val="40000"/>
              <a:lumOff val="60000"/>
            </a:schemeClr>
          </a:solidFill>
          <a:ln w="28575" cmpd="sng">
            <a:noFill/>
            <a:prstDash val="solid"/>
          </a:ln>
        </p:spPr>
        <p:txBody>
          <a:bodyPr wrap="square">
            <a:noAutofit/>
          </a:bodyPr>
          <a:p>
            <a:pPr algn="l">
              <a:buClrTx/>
              <a:buSzTx/>
              <a:buNone/>
            </a:pPr>
            <a:r>
              <a:rPr lang="zh-CN" altLang="en-US" sz="2800">
                <a:latin typeface="Arial" panose="020B0604020202020204" pitchFamily="34" charset="0"/>
                <a:ea typeface="微软雅黑" panose="020B0503020204020204" charset="-122"/>
              </a:rPr>
              <a:t>开心喜悦：</a:t>
            </a:r>
            <a:endParaRPr lang="zh-CN" altLang="en-US" sz="2800">
              <a:latin typeface="Arial" panose="020B0604020202020204" pitchFamily="34" charset="0"/>
              <a:ea typeface="微软雅黑" panose="020B0503020204020204" charset="-122"/>
            </a:endParaRPr>
          </a:p>
          <a:p>
            <a:pPr algn="l">
              <a:buClrTx/>
              <a:buSzTx/>
              <a:buNone/>
            </a:pPr>
            <a:endParaRPr lang="en-US" altLang="zh-CN" sz="1800">
              <a:latin typeface="Arial" panose="020B0604020202020204" pitchFamily="34" charset="0"/>
              <a:ea typeface="微软雅黑" panose="020B0503020204020204" charset="-122"/>
            </a:endParaRPr>
          </a:p>
          <a:p>
            <a:pPr algn="l">
              <a:buClrTx/>
              <a:buSzTx/>
              <a:buNone/>
            </a:pPr>
            <a:endParaRPr lang="en-US" altLang="zh-CN" sz="1800">
              <a:latin typeface="Arial" panose="020B0604020202020204" pitchFamily="34" charset="0"/>
              <a:ea typeface="微软雅黑" panose="020B0503020204020204" charset="-122"/>
            </a:endParaRPr>
          </a:p>
        </p:txBody>
      </p:sp>
      <p:sp>
        <p:nvSpPr>
          <p:cNvPr id="5" name="文本框 4"/>
          <p:cNvSpPr txBox="1"/>
          <p:nvPr/>
        </p:nvSpPr>
        <p:spPr>
          <a:xfrm>
            <a:off x="912495" y="2128520"/>
            <a:ext cx="1764030" cy="516255"/>
          </a:xfrm>
          <a:prstGeom prst="rect">
            <a:avLst/>
          </a:prstGeom>
          <a:solidFill>
            <a:schemeClr val="accent1">
              <a:lumMod val="40000"/>
              <a:lumOff val="60000"/>
            </a:schemeClr>
          </a:solidFill>
          <a:ln w="28575" cmpd="sng">
            <a:noFill/>
            <a:prstDash val="solid"/>
          </a:ln>
        </p:spPr>
        <p:txBody>
          <a:bodyPr wrap="square">
            <a:noAutofit/>
          </a:bodyPr>
          <a:p>
            <a:pPr algn="l">
              <a:buClrTx/>
              <a:buSzTx/>
              <a:buNone/>
            </a:pPr>
            <a:r>
              <a:rPr lang="zh-CN" altLang="en-US" sz="2800">
                <a:latin typeface="Arial" panose="020B0604020202020204" pitchFamily="34" charset="0"/>
                <a:ea typeface="微软雅黑" panose="020B0503020204020204" charset="-122"/>
              </a:rPr>
              <a:t>温暖感动：</a:t>
            </a:r>
            <a:endParaRPr lang="zh-CN" altLang="en-US" sz="2800">
              <a:latin typeface="Arial" panose="020B0604020202020204" pitchFamily="34" charset="0"/>
              <a:ea typeface="微软雅黑" panose="020B0503020204020204" charset="-122"/>
            </a:endParaRPr>
          </a:p>
          <a:p>
            <a:pPr algn="l">
              <a:buClrTx/>
              <a:buSzTx/>
              <a:buNone/>
            </a:pPr>
            <a:endParaRPr lang="en-US" altLang="zh-CN" sz="1800">
              <a:latin typeface="Arial" panose="020B0604020202020204" pitchFamily="34" charset="0"/>
              <a:ea typeface="微软雅黑" panose="020B0503020204020204" charset="-122"/>
            </a:endParaRPr>
          </a:p>
          <a:p>
            <a:pPr algn="l">
              <a:buClrTx/>
              <a:buSzTx/>
              <a:buNone/>
            </a:pPr>
            <a:endParaRPr lang="en-US" altLang="zh-CN" sz="1800">
              <a:latin typeface="Arial" panose="020B0604020202020204" pitchFamily="34" charset="0"/>
              <a:ea typeface="微软雅黑" panose="020B0503020204020204" charset="-122"/>
            </a:endParaRPr>
          </a:p>
        </p:txBody>
      </p:sp>
      <p:sp>
        <p:nvSpPr>
          <p:cNvPr id="6" name="文本框 5"/>
          <p:cNvSpPr txBox="1"/>
          <p:nvPr/>
        </p:nvSpPr>
        <p:spPr>
          <a:xfrm>
            <a:off x="399415" y="212725"/>
            <a:ext cx="3104515" cy="538480"/>
          </a:xfrm>
          <a:prstGeom prst="rect">
            <a:avLst/>
          </a:prstGeom>
          <a:solidFill>
            <a:schemeClr val="accent6">
              <a:lumMod val="40000"/>
              <a:lumOff val="60000"/>
            </a:schemeClr>
          </a:solidFill>
          <a:ln w="28575" cmpd="sng">
            <a:noFill/>
            <a:prstDash val="solid"/>
          </a:ln>
        </p:spPr>
        <p:txBody>
          <a:bodyPr wrap="square">
            <a:noAutofit/>
          </a:bodyPr>
          <a:p>
            <a:pPr algn="l">
              <a:buClrTx/>
              <a:buSzTx/>
              <a:buNone/>
            </a:pPr>
            <a:r>
              <a:rPr lang="zh-CN" altLang="en-US" sz="3200" b="1">
                <a:latin typeface="楷体" panose="02010609060101010101" charset="-122"/>
                <a:ea typeface="楷体" panose="02010609060101010101" charset="-122"/>
                <a:cs typeface="楷体" panose="02010609060101010101" charset="-122"/>
                <a:sym typeface="+mn-ea"/>
              </a:rPr>
              <a:t>善行类语块整理</a:t>
            </a:r>
            <a:endParaRPr lang="zh-CN" altLang="en-US" sz="3200" b="1">
              <a:latin typeface="楷体" panose="02010609060101010101" charset="-122"/>
              <a:ea typeface="楷体" panose="02010609060101010101" charset="-122"/>
              <a:cs typeface="楷体" panose="02010609060101010101" charset="-122"/>
              <a:sym typeface="+mn-ea"/>
            </a:endParaRPr>
          </a:p>
        </p:txBody>
      </p:sp>
      <p:sp>
        <p:nvSpPr>
          <p:cNvPr id="7" name="文本框 6"/>
          <p:cNvSpPr txBox="1"/>
          <p:nvPr/>
        </p:nvSpPr>
        <p:spPr>
          <a:xfrm>
            <a:off x="3000375" y="886460"/>
            <a:ext cx="8819515" cy="2999740"/>
          </a:xfrm>
          <a:prstGeom prst="rect">
            <a:avLst/>
          </a:prstGeom>
          <a:solidFill>
            <a:schemeClr val="accent5">
              <a:lumMod val="20000"/>
              <a:lumOff val="80000"/>
            </a:schemeClr>
          </a:solidFill>
          <a:ln w="28575" cmpd="sng">
            <a:noFill/>
            <a:prstDash val="solid"/>
          </a:ln>
        </p:spPr>
        <p:txBody>
          <a:bodyPr wrap="square">
            <a:noAutofit/>
          </a:bodyPr>
          <a:p>
            <a:pPr algn="l">
              <a:buClrTx/>
              <a:buSzTx/>
              <a:buNone/>
            </a:pPr>
            <a:r>
              <a:rPr lang="en-US" altLang="zh-CN" sz="2400">
                <a:latin typeface="Arial" panose="020B0604020202020204" pitchFamily="34" charset="0"/>
                <a:ea typeface="微软雅黑" panose="020B0503020204020204" charset="-122"/>
              </a:rPr>
              <a:t>be moved to tears </a:t>
            </a:r>
            <a:r>
              <a:rPr lang="en-US" altLang="en-US" sz="2400">
                <a:latin typeface="Arial" panose="020B0604020202020204" pitchFamily="34" charset="0"/>
                <a:ea typeface="微软雅黑" panose="020B0503020204020204" charset="-122"/>
              </a:rPr>
              <a:t> </a:t>
            </a:r>
            <a:r>
              <a:rPr lang="zh-CN" altLang="en-US" sz="2400">
                <a:latin typeface="Arial" panose="020B0604020202020204" pitchFamily="34" charset="0"/>
                <a:ea typeface="微软雅黑" panose="020B0503020204020204" charset="-122"/>
              </a:rPr>
              <a:t>感动得流泪</a:t>
            </a:r>
            <a:endParaRPr lang="zh-CN" altLang="en-US" sz="2400">
              <a:latin typeface="Arial" panose="020B0604020202020204" pitchFamily="34" charset="0"/>
              <a:ea typeface="微软雅黑" panose="020B0503020204020204" charset="-122"/>
            </a:endParaRPr>
          </a:p>
          <a:p>
            <a:pPr algn="l">
              <a:buClrTx/>
              <a:buSzTx/>
              <a:buNone/>
            </a:pPr>
            <a:r>
              <a:rPr lang="en-US" altLang="zh-CN" sz="2400">
                <a:latin typeface="Arial" panose="020B0604020202020204" pitchFamily="34" charset="0"/>
                <a:ea typeface="微软雅黑" panose="020B0503020204020204" charset="-122"/>
              </a:rPr>
              <a:t>moist/misty eyes </a:t>
            </a:r>
            <a:r>
              <a:rPr lang="en-US" altLang="en-US" sz="2400">
                <a:latin typeface="Arial" panose="020B0604020202020204" pitchFamily="34" charset="0"/>
                <a:ea typeface="微软雅黑" panose="020B0503020204020204" charset="-122"/>
              </a:rPr>
              <a:t> </a:t>
            </a:r>
            <a:r>
              <a:rPr lang="zh-CN" altLang="en-US" sz="2400">
                <a:latin typeface="Arial" panose="020B0604020202020204" pitchFamily="34" charset="0"/>
                <a:ea typeface="微软雅黑" panose="020B0503020204020204" charset="-122"/>
              </a:rPr>
              <a:t>眼睛湿润了</a:t>
            </a:r>
            <a:endParaRPr lang="zh-CN" altLang="en-US" sz="2400">
              <a:latin typeface="Arial" panose="020B0604020202020204" pitchFamily="34" charset="0"/>
              <a:ea typeface="微软雅黑" panose="020B0503020204020204" charset="-122"/>
            </a:endParaRPr>
          </a:p>
          <a:p>
            <a:pPr algn="l">
              <a:buClrTx/>
              <a:buSzTx/>
              <a:buNone/>
            </a:pPr>
            <a:r>
              <a:rPr lang="en-US" altLang="zh-CN" sz="2400">
                <a:latin typeface="Arial" panose="020B0604020202020204" pitchFamily="34" charset="0"/>
                <a:ea typeface="微软雅黑" panose="020B0503020204020204" charset="-122"/>
              </a:rPr>
              <a:t>a warm current rises in one’s heart </a:t>
            </a:r>
            <a:r>
              <a:rPr lang="en-US" altLang="en-US" sz="2400">
                <a:latin typeface="Arial" panose="020B0604020202020204" pitchFamily="34" charset="0"/>
                <a:ea typeface="微软雅黑" panose="020B0503020204020204" charset="-122"/>
              </a:rPr>
              <a:t> </a:t>
            </a:r>
            <a:r>
              <a:rPr lang="zh-CN" altLang="en-US" sz="2400">
                <a:latin typeface="Arial" panose="020B0604020202020204" pitchFamily="34" charset="0"/>
                <a:ea typeface="微软雅黑" panose="020B0503020204020204" charset="-122"/>
              </a:rPr>
              <a:t>一股暖流涌上心头</a:t>
            </a:r>
            <a:endParaRPr lang="zh-CN" altLang="en-US" sz="2400">
              <a:latin typeface="Arial" panose="020B0604020202020204" pitchFamily="34" charset="0"/>
              <a:ea typeface="微软雅黑" panose="020B0503020204020204" charset="-122"/>
            </a:endParaRPr>
          </a:p>
          <a:p>
            <a:pPr algn="l">
              <a:buClrTx/>
              <a:buSzTx/>
              <a:buNone/>
            </a:pPr>
            <a:r>
              <a:rPr lang="en-US" altLang="zh-CN" sz="2400">
                <a:latin typeface="Arial" panose="020B0604020202020204" pitchFamily="34" charset="0"/>
                <a:ea typeface="微软雅黑" panose="020B0503020204020204" charset="-122"/>
              </a:rPr>
              <a:t>feel warm </a:t>
            </a:r>
            <a:r>
              <a:rPr lang="zh-CN" altLang="en-US" sz="2400">
                <a:latin typeface="Arial" panose="020B0604020202020204" pitchFamily="34" charset="0"/>
                <a:ea typeface="微软雅黑" panose="020B0503020204020204" charset="-122"/>
              </a:rPr>
              <a:t>感到温暖</a:t>
            </a:r>
            <a:endParaRPr lang="zh-CN" altLang="en-US" sz="2400">
              <a:latin typeface="Arial" panose="020B0604020202020204" pitchFamily="34" charset="0"/>
              <a:ea typeface="微软雅黑" panose="020B0503020204020204" charset="-122"/>
            </a:endParaRPr>
          </a:p>
          <a:p>
            <a:pPr algn="l">
              <a:buClrTx/>
              <a:buSzTx/>
              <a:buNone/>
            </a:pPr>
            <a:r>
              <a:rPr lang="en-US" altLang="zh-CN" sz="2400">
                <a:latin typeface="Arial" panose="020B0604020202020204" pitchFamily="34" charset="0"/>
                <a:ea typeface="微软雅黑" panose="020B0503020204020204" charset="-122"/>
              </a:rPr>
              <a:t>be touched/moved deeply/profoundly </a:t>
            </a:r>
            <a:r>
              <a:rPr lang="zh-CN" altLang="en-US" sz="2400">
                <a:latin typeface="Arial" panose="020B0604020202020204" pitchFamily="34" charset="0"/>
                <a:ea typeface="微软雅黑" panose="020B0503020204020204" charset="-122"/>
              </a:rPr>
              <a:t>深受感动</a:t>
            </a:r>
            <a:endParaRPr lang="zh-CN" altLang="en-US" sz="2400">
              <a:latin typeface="Arial" panose="020B0604020202020204" pitchFamily="34" charset="0"/>
              <a:ea typeface="微软雅黑" panose="020B0503020204020204" charset="-122"/>
            </a:endParaRPr>
          </a:p>
          <a:p>
            <a:pPr algn="l">
              <a:buClrTx/>
              <a:buSzTx/>
              <a:buNone/>
            </a:pPr>
            <a:r>
              <a:rPr lang="en-US" altLang="zh-CN" sz="2400">
                <a:latin typeface="Arial" panose="020B0604020202020204" pitchFamily="34" charset="0"/>
                <a:ea typeface="微软雅黑" panose="020B0503020204020204" charset="-122"/>
              </a:rPr>
              <a:t>choke with sobs </a:t>
            </a:r>
            <a:r>
              <a:rPr lang="zh-CN" altLang="en-US" sz="2400">
                <a:latin typeface="Arial" panose="020B0604020202020204" pitchFamily="34" charset="0"/>
                <a:ea typeface="微软雅黑" panose="020B0503020204020204" charset="-122"/>
              </a:rPr>
              <a:t>哽咽</a:t>
            </a:r>
            <a:endParaRPr lang="zh-CN" altLang="en-US" sz="2400">
              <a:latin typeface="Arial" panose="020B0604020202020204" pitchFamily="34" charset="0"/>
              <a:ea typeface="微软雅黑" panose="020B0503020204020204" charset="-122"/>
            </a:endParaRPr>
          </a:p>
          <a:p>
            <a:pPr algn="l">
              <a:buClrTx/>
              <a:buSzTx/>
              <a:buNone/>
            </a:pPr>
            <a:r>
              <a:rPr lang="en-US" altLang="zh-CN" sz="2400">
                <a:latin typeface="Arial" panose="020B0604020202020204" pitchFamily="34" charset="0"/>
                <a:ea typeface="微软雅黑" panose="020B0503020204020204" charset="-122"/>
              </a:rPr>
              <a:t>tears spring to one’s eyes </a:t>
            </a:r>
            <a:r>
              <a:rPr lang="zh-CN" altLang="en-US" sz="2400">
                <a:latin typeface="Arial" panose="020B0604020202020204" pitchFamily="34" charset="0"/>
                <a:ea typeface="微软雅黑" panose="020B0503020204020204" charset="-122"/>
              </a:rPr>
              <a:t>热泪盈眶</a:t>
            </a:r>
            <a:endParaRPr lang="zh-CN" altLang="en-US" sz="2400">
              <a:latin typeface="Arial" panose="020B0604020202020204" pitchFamily="34" charset="0"/>
              <a:ea typeface="微软雅黑" panose="020B0503020204020204" charset="-122"/>
            </a:endParaRPr>
          </a:p>
          <a:p>
            <a:pPr algn="l">
              <a:buClrTx/>
              <a:buSzTx/>
              <a:buNone/>
            </a:pPr>
            <a:r>
              <a:rPr lang="en-US" altLang="zh-CN" sz="2400">
                <a:latin typeface="Arial" panose="020B0604020202020204" pitchFamily="34" charset="0"/>
                <a:ea typeface="微软雅黑" panose="020B0503020204020204" charset="-122"/>
              </a:rPr>
              <a:t>melt the ice in her heart </a:t>
            </a:r>
            <a:r>
              <a:rPr lang="zh-CN" altLang="en-US" sz="2400">
                <a:latin typeface="Arial" panose="020B0604020202020204" pitchFamily="34" charset="0"/>
                <a:ea typeface="微软雅黑" panose="020B0503020204020204" charset="-122"/>
              </a:rPr>
              <a:t>融化了她内心的冰川</a:t>
            </a:r>
            <a:endParaRPr lang="en-US" altLang="zh-CN" sz="2400">
              <a:latin typeface="Arial" panose="020B0604020202020204" pitchFamily="34" charset="0"/>
              <a:ea typeface="微软雅黑" panose="020B0503020204020204" charset="-122"/>
            </a:endParaRPr>
          </a:p>
        </p:txBody>
      </p:sp>
      <p:sp>
        <p:nvSpPr>
          <p:cNvPr id="8" name="文本框 7"/>
          <p:cNvSpPr txBox="1"/>
          <p:nvPr/>
        </p:nvSpPr>
        <p:spPr>
          <a:xfrm>
            <a:off x="2406015" y="4021455"/>
            <a:ext cx="9413875" cy="2439035"/>
          </a:xfrm>
          <a:prstGeom prst="rect">
            <a:avLst/>
          </a:prstGeom>
          <a:solidFill>
            <a:schemeClr val="accent2">
              <a:lumMod val="20000"/>
              <a:lumOff val="80000"/>
            </a:schemeClr>
          </a:solidFill>
          <a:ln w="28575" cmpd="sng">
            <a:noFill/>
            <a:prstDash val="solid"/>
          </a:ln>
        </p:spPr>
        <p:txBody>
          <a:bodyPr wrap="square">
            <a:noAutofit/>
          </a:bodyPr>
          <a:p>
            <a:pPr algn="l">
              <a:lnSpc>
                <a:spcPct val="90000"/>
              </a:lnSpc>
              <a:buClrTx/>
              <a:buSzTx/>
              <a:buNone/>
            </a:pPr>
            <a:r>
              <a:rPr lang="en-US" altLang="zh-CN" sz="2400">
                <a:latin typeface="Arial" panose="020B0604020202020204" pitchFamily="34" charset="0"/>
                <a:ea typeface="微软雅黑" panose="020B0503020204020204" charset="-122"/>
              </a:rPr>
              <a:t>One’s eyes danced with joy and sweetness. 眼里荡漾着开心与甜蜜</a:t>
            </a:r>
            <a:endParaRPr lang="en-US" altLang="zh-CN" sz="2400">
              <a:latin typeface="Arial" panose="020B0604020202020204" pitchFamily="34" charset="0"/>
              <a:ea typeface="微软雅黑" panose="020B0503020204020204" charset="-122"/>
            </a:endParaRPr>
          </a:p>
          <a:p>
            <a:pPr algn="l">
              <a:lnSpc>
                <a:spcPct val="90000"/>
              </a:lnSpc>
              <a:buClrTx/>
              <a:buSzTx/>
              <a:buNone/>
            </a:pPr>
            <a:r>
              <a:rPr lang="en-US" altLang="zh-CN" sz="2400">
                <a:latin typeface="Arial" panose="020B0604020202020204" pitchFamily="34" charset="0"/>
                <a:ea typeface="微软雅黑" panose="020B0503020204020204" charset="-122"/>
              </a:rPr>
              <a:t>flash a bright smile 闪过灿烂的微笑</a:t>
            </a:r>
            <a:endParaRPr lang="en-US" altLang="zh-CN" sz="2400">
              <a:latin typeface="Arial" panose="020B0604020202020204" pitchFamily="34" charset="0"/>
              <a:ea typeface="微软雅黑" panose="020B0503020204020204" charset="-122"/>
            </a:endParaRPr>
          </a:p>
          <a:p>
            <a:pPr algn="l">
              <a:lnSpc>
                <a:spcPct val="90000"/>
              </a:lnSpc>
              <a:buClrTx/>
              <a:buSzTx/>
              <a:buNone/>
            </a:pPr>
            <a:r>
              <a:rPr lang="en-US" altLang="zh-CN" sz="2400">
                <a:latin typeface="Arial" panose="020B0604020202020204" pitchFamily="34" charset="0"/>
                <a:ea typeface="微软雅黑" panose="020B0503020204020204" charset="-122"/>
              </a:rPr>
              <a:t>One’s eyes twinkled with pleasure. 眼里闪耀着快乐</a:t>
            </a:r>
            <a:endParaRPr lang="en-US" altLang="zh-CN" sz="2400">
              <a:latin typeface="Arial" panose="020B0604020202020204" pitchFamily="34" charset="0"/>
              <a:ea typeface="微软雅黑" panose="020B0503020204020204" charset="-122"/>
            </a:endParaRPr>
          </a:p>
          <a:p>
            <a:pPr algn="l">
              <a:lnSpc>
                <a:spcPct val="90000"/>
              </a:lnSpc>
              <a:buClrTx/>
              <a:buSzTx/>
              <a:buNone/>
            </a:pPr>
            <a:r>
              <a:rPr lang="en-US" altLang="zh-CN" sz="2400">
                <a:latin typeface="Arial" panose="020B0604020202020204" pitchFamily="34" charset="0"/>
                <a:ea typeface="微软雅黑" panose="020B0503020204020204" charset="-122"/>
              </a:rPr>
              <a:t>be lighthearted 满心欢喜</a:t>
            </a:r>
            <a:endParaRPr lang="en-US" altLang="zh-CN" sz="2400">
              <a:latin typeface="Arial" panose="020B0604020202020204" pitchFamily="34" charset="0"/>
              <a:ea typeface="微软雅黑" panose="020B0503020204020204" charset="-122"/>
            </a:endParaRPr>
          </a:p>
          <a:p>
            <a:pPr algn="l">
              <a:lnSpc>
                <a:spcPct val="90000"/>
              </a:lnSpc>
              <a:buClrTx/>
              <a:buSzTx/>
              <a:buNone/>
            </a:pPr>
            <a:r>
              <a:rPr lang="en-US" altLang="zh-CN" sz="2400">
                <a:latin typeface="Arial" panose="020B0604020202020204" pitchFamily="34" charset="0"/>
                <a:ea typeface="微软雅黑" panose="020B0503020204020204" charset="-122"/>
              </a:rPr>
              <a:t>wear a shining smile 挂着灿烂的微笑</a:t>
            </a:r>
            <a:endParaRPr lang="en-US" altLang="zh-CN" sz="2400">
              <a:latin typeface="Arial" panose="020B0604020202020204" pitchFamily="34" charset="0"/>
              <a:ea typeface="微软雅黑" panose="020B0503020204020204" charset="-122"/>
            </a:endParaRPr>
          </a:p>
          <a:p>
            <a:pPr algn="l">
              <a:lnSpc>
                <a:spcPct val="90000"/>
              </a:lnSpc>
              <a:buClrTx/>
              <a:buSzTx/>
              <a:buNone/>
            </a:pPr>
            <a:r>
              <a:rPr lang="en-US" altLang="zh-CN" sz="2400">
                <a:latin typeface="Arial" panose="020B0604020202020204" pitchFamily="34" charset="0"/>
                <a:ea typeface="微软雅黑" panose="020B0503020204020204" charset="-122"/>
              </a:rPr>
              <a:t>a wild joy took control of sb 内心狂喜</a:t>
            </a:r>
            <a:endParaRPr lang="en-US" altLang="zh-CN" sz="2400">
              <a:latin typeface="Arial" panose="020B0604020202020204" pitchFamily="34" charset="0"/>
              <a:ea typeface="微软雅黑" panose="020B0503020204020204" charset="-122"/>
            </a:endParaRPr>
          </a:p>
          <a:p>
            <a:pPr algn="l">
              <a:lnSpc>
                <a:spcPct val="90000"/>
              </a:lnSpc>
              <a:buClrTx/>
              <a:buSzTx/>
              <a:buNone/>
            </a:pPr>
            <a:r>
              <a:rPr lang="en-US" altLang="zh-CN" sz="2400">
                <a:latin typeface="Arial" panose="020B0604020202020204" pitchFamily="34" charset="0"/>
                <a:ea typeface="微软雅黑" panose="020B0503020204020204" charset="-122"/>
              </a:rPr>
              <a:t>One’s face lit up 满脸喜色</a:t>
            </a:r>
            <a:endParaRPr lang="en-US" altLang="zh-CN" sz="1800">
              <a:latin typeface="Arial" panose="020B0604020202020204" pitchFamily="34" charset="0"/>
              <a:ea typeface="微软雅黑" panose="020B0503020204020204" charset="-122"/>
            </a:endParaRPr>
          </a:p>
        </p:txBody>
      </p:sp>
      <p:pic>
        <p:nvPicPr>
          <p:cNvPr id="10" name="图片 9"/>
          <p:cNvPicPr>
            <a:picLocks noChangeAspect="1"/>
          </p:cNvPicPr>
          <p:nvPr/>
        </p:nvPicPr>
        <p:blipFill>
          <a:blip r:embed="rId1"/>
          <a:stretch>
            <a:fillRect/>
          </a:stretch>
        </p:blipFill>
        <p:spPr>
          <a:xfrm>
            <a:off x="204470" y="6003925"/>
            <a:ext cx="769620" cy="562610"/>
          </a:xfrm>
          <a:prstGeom prst="ellipse">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文本框 5"/>
          <p:cNvSpPr txBox="1"/>
          <p:nvPr/>
        </p:nvSpPr>
        <p:spPr>
          <a:xfrm>
            <a:off x="399415" y="212725"/>
            <a:ext cx="3111500" cy="538480"/>
          </a:xfrm>
          <a:prstGeom prst="rect">
            <a:avLst/>
          </a:prstGeom>
          <a:solidFill>
            <a:schemeClr val="accent6">
              <a:lumMod val="40000"/>
              <a:lumOff val="60000"/>
            </a:schemeClr>
          </a:solidFill>
          <a:ln w="28575" cmpd="sng">
            <a:noFill/>
            <a:prstDash val="solid"/>
          </a:ln>
        </p:spPr>
        <p:txBody>
          <a:bodyPr wrap="square">
            <a:noAutofit/>
          </a:bodyPr>
          <a:p>
            <a:pPr algn="l">
              <a:buClrTx/>
              <a:buSzTx/>
              <a:buNone/>
            </a:pPr>
            <a:r>
              <a:rPr lang="zh-CN" altLang="en-US" sz="3200" b="1">
                <a:latin typeface="楷体" panose="02010609060101010101" charset="-122"/>
                <a:ea typeface="楷体" panose="02010609060101010101" charset="-122"/>
                <a:cs typeface="楷体" panose="02010609060101010101" charset="-122"/>
                <a:sym typeface="+mn-ea"/>
              </a:rPr>
              <a:t>善行类语块整理</a:t>
            </a:r>
            <a:endParaRPr lang="zh-CN" altLang="en-US" sz="3200" b="1">
              <a:latin typeface="楷体" panose="02010609060101010101" charset="-122"/>
              <a:ea typeface="楷体" panose="02010609060101010101" charset="-122"/>
              <a:cs typeface="楷体" panose="02010609060101010101" charset="-122"/>
              <a:sym typeface="+mn-ea"/>
            </a:endParaRPr>
          </a:p>
        </p:txBody>
      </p:sp>
      <p:sp>
        <p:nvSpPr>
          <p:cNvPr id="5" name="文本框 4"/>
          <p:cNvSpPr txBox="1"/>
          <p:nvPr/>
        </p:nvSpPr>
        <p:spPr>
          <a:xfrm>
            <a:off x="883920" y="1631315"/>
            <a:ext cx="1764030" cy="516255"/>
          </a:xfrm>
          <a:prstGeom prst="rect">
            <a:avLst/>
          </a:prstGeom>
          <a:solidFill>
            <a:schemeClr val="accent1">
              <a:lumMod val="40000"/>
              <a:lumOff val="60000"/>
            </a:schemeClr>
          </a:solidFill>
          <a:ln w="28575" cmpd="sng">
            <a:noFill/>
            <a:prstDash val="solid"/>
          </a:ln>
        </p:spPr>
        <p:txBody>
          <a:bodyPr wrap="square">
            <a:noAutofit/>
          </a:bodyPr>
          <a:p>
            <a:pPr algn="l">
              <a:buClrTx/>
              <a:buSzTx/>
              <a:buNone/>
            </a:pPr>
            <a:r>
              <a:rPr lang="zh-CN" altLang="en-US" sz="2800">
                <a:latin typeface="Arial" panose="020B0604020202020204" pitchFamily="34" charset="0"/>
                <a:ea typeface="微软雅黑" panose="020B0503020204020204" charset="-122"/>
              </a:rPr>
              <a:t>意识领悟：</a:t>
            </a:r>
            <a:endParaRPr lang="zh-CN" altLang="en-US" sz="2800">
              <a:latin typeface="Arial" panose="020B0604020202020204" pitchFamily="34" charset="0"/>
              <a:ea typeface="微软雅黑" panose="020B0503020204020204" charset="-122"/>
            </a:endParaRPr>
          </a:p>
          <a:p>
            <a:pPr algn="l">
              <a:buClrTx/>
              <a:buSzTx/>
              <a:buNone/>
            </a:pPr>
            <a:endParaRPr lang="en-US" altLang="zh-CN" sz="1800">
              <a:latin typeface="Arial" panose="020B0604020202020204" pitchFamily="34" charset="0"/>
              <a:ea typeface="微软雅黑" panose="020B0503020204020204" charset="-122"/>
            </a:endParaRPr>
          </a:p>
          <a:p>
            <a:pPr algn="l">
              <a:buClrTx/>
              <a:buSzTx/>
              <a:buNone/>
            </a:pPr>
            <a:endParaRPr lang="en-US" altLang="zh-CN" sz="1800">
              <a:latin typeface="Arial" panose="020B0604020202020204" pitchFamily="34" charset="0"/>
              <a:ea typeface="微软雅黑" panose="020B0503020204020204" charset="-122"/>
            </a:endParaRPr>
          </a:p>
        </p:txBody>
      </p:sp>
      <p:sp>
        <p:nvSpPr>
          <p:cNvPr id="4" name="文本框 3"/>
          <p:cNvSpPr txBox="1"/>
          <p:nvPr/>
        </p:nvSpPr>
        <p:spPr>
          <a:xfrm>
            <a:off x="2981325" y="975360"/>
            <a:ext cx="8010525" cy="2433320"/>
          </a:xfrm>
          <a:prstGeom prst="rect">
            <a:avLst/>
          </a:prstGeom>
          <a:solidFill>
            <a:schemeClr val="accent4">
              <a:lumMod val="20000"/>
              <a:lumOff val="80000"/>
            </a:schemeClr>
          </a:solidFill>
          <a:ln w="28575" cmpd="sng">
            <a:noFill/>
            <a:prstDash val="solid"/>
          </a:ln>
        </p:spPr>
        <p:txBody>
          <a:bodyPr wrap="square">
            <a:noAutofit/>
          </a:bodyPr>
          <a:p>
            <a:pPr algn="l">
              <a:buClrTx/>
              <a:buSzTx/>
              <a:buNone/>
            </a:pPr>
            <a:r>
              <a:rPr lang="en-US" altLang="zh-CN" sz="2400" b="1">
                <a:latin typeface="Arial" panose="020B0604020202020204" pitchFamily="34" charset="0"/>
                <a:ea typeface="微软雅黑" panose="020B0503020204020204" charset="-122"/>
              </a:rPr>
              <a:t>be aware of </a:t>
            </a:r>
            <a:r>
              <a:rPr lang="zh-CN" altLang="en-US" sz="2400" b="1">
                <a:latin typeface="Arial" panose="020B0604020202020204" pitchFamily="34" charset="0"/>
                <a:ea typeface="微软雅黑" panose="020B0503020204020204" charset="-122"/>
              </a:rPr>
              <a:t>意识到</a:t>
            </a:r>
            <a:endParaRPr lang="zh-CN" altLang="en-US" sz="2400" b="1">
              <a:latin typeface="Arial" panose="020B0604020202020204" pitchFamily="34" charset="0"/>
              <a:ea typeface="微软雅黑" panose="020B0503020204020204" charset="-122"/>
            </a:endParaRPr>
          </a:p>
          <a:p>
            <a:pPr algn="l">
              <a:buClrTx/>
              <a:buSzTx/>
              <a:buNone/>
            </a:pPr>
            <a:r>
              <a:rPr lang="en-US" altLang="zh-CN" sz="2400" b="1">
                <a:latin typeface="Arial" panose="020B0604020202020204" pitchFamily="34" charset="0"/>
                <a:ea typeface="微软雅黑" panose="020B0503020204020204" charset="-122"/>
              </a:rPr>
              <a:t>be overcome with emotion </a:t>
            </a:r>
            <a:r>
              <a:rPr lang="zh-CN" altLang="en-US" sz="2400" b="1">
                <a:latin typeface="Arial" panose="020B0604020202020204" pitchFamily="34" charset="0"/>
                <a:ea typeface="微软雅黑" panose="020B0503020204020204" charset="-122"/>
              </a:rPr>
              <a:t>心中百感交集</a:t>
            </a:r>
            <a:endParaRPr lang="zh-CN" altLang="en-US" sz="2400" b="1">
              <a:latin typeface="Arial" panose="020B0604020202020204" pitchFamily="34" charset="0"/>
              <a:ea typeface="微软雅黑" panose="020B0503020204020204" charset="-122"/>
            </a:endParaRPr>
          </a:p>
          <a:p>
            <a:pPr algn="l">
              <a:buClrTx/>
              <a:buSzTx/>
              <a:buNone/>
            </a:pPr>
            <a:r>
              <a:rPr lang="en-US" altLang="zh-CN" sz="2400" b="1">
                <a:latin typeface="Arial" panose="020B0604020202020204" pitchFamily="34" charset="0"/>
                <a:ea typeface="微软雅黑" panose="020B0503020204020204" charset="-122"/>
              </a:rPr>
              <a:t>in/hold the belief that... </a:t>
            </a:r>
            <a:r>
              <a:rPr lang="zh-CN" altLang="en-US" sz="2400" b="1">
                <a:latin typeface="Arial" panose="020B0604020202020204" pitchFamily="34" charset="0"/>
                <a:ea typeface="微软雅黑" panose="020B0503020204020204" charset="-122"/>
              </a:rPr>
              <a:t>相信</a:t>
            </a:r>
            <a:r>
              <a:rPr lang="en-US" altLang="zh-CN" sz="2400" b="1">
                <a:latin typeface="Arial" panose="020B0604020202020204" pitchFamily="34" charset="0"/>
                <a:ea typeface="微软雅黑" panose="020B0503020204020204" charset="-122"/>
              </a:rPr>
              <a:t>......</a:t>
            </a:r>
            <a:endParaRPr lang="en-US" altLang="zh-CN" sz="2400" b="1">
              <a:latin typeface="Arial" panose="020B0604020202020204" pitchFamily="34" charset="0"/>
              <a:ea typeface="微软雅黑" panose="020B0503020204020204" charset="-122"/>
            </a:endParaRPr>
          </a:p>
          <a:p>
            <a:pPr algn="l">
              <a:buClrTx/>
              <a:buSzTx/>
              <a:buNone/>
            </a:pPr>
            <a:r>
              <a:rPr lang="en-US" altLang="zh-CN" sz="2400" b="1">
                <a:latin typeface="Arial" panose="020B0604020202020204" pitchFamily="34" charset="0"/>
                <a:ea typeface="微软雅黑" panose="020B0503020204020204" charset="-122"/>
              </a:rPr>
              <a:t>learn from the experience that </a:t>
            </a:r>
            <a:r>
              <a:rPr lang="zh-CN" altLang="en-US" sz="2400" b="1">
                <a:latin typeface="Arial" panose="020B0604020202020204" pitchFamily="34" charset="0"/>
                <a:ea typeface="微软雅黑" panose="020B0503020204020204" charset="-122"/>
              </a:rPr>
              <a:t>从这段经历中学到</a:t>
            </a:r>
            <a:r>
              <a:rPr lang="en-US" altLang="zh-CN" sz="2400" b="1">
                <a:latin typeface="Arial" panose="020B0604020202020204" pitchFamily="34" charset="0"/>
                <a:ea typeface="微软雅黑" panose="020B0503020204020204" charset="-122"/>
              </a:rPr>
              <a:t>......</a:t>
            </a:r>
            <a:endParaRPr lang="en-US" altLang="zh-CN" sz="2400" b="1">
              <a:latin typeface="Arial" panose="020B0604020202020204" pitchFamily="34" charset="0"/>
              <a:ea typeface="微软雅黑" panose="020B0503020204020204" charset="-122"/>
            </a:endParaRPr>
          </a:p>
          <a:p>
            <a:pPr algn="l">
              <a:buClrTx/>
              <a:buSzTx/>
              <a:buNone/>
            </a:pPr>
            <a:r>
              <a:rPr lang="en-US" altLang="zh-CN" sz="2400" b="1">
                <a:latin typeface="Arial" panose="020B0604020202020204" pitchFamily="34" charset="0"/>
                <a:ea typeface="微软雅黑" panose="020B0503020204020204" charset="-122"/>
              </a:rPr>
              <a:t>deeply understand </a:t>
            </a:r>
            <a:r>
              <a:rPr lang="zh-CN" altLang="en-US" sz="2400" b="1">
                <a:latin typeface="Arial" panose="020B0604020202020204" pitchFamily="34" charset="0"/>
                <a:ea typeface="微软雅黑" panose="020B0503020204020204" charset="-122"/>
              </a:rPr>
              <a:t>深刻地领悟</a:t>
            </a:r>
            <a:endParaRPr lang="zh-CN" altLang="en-US" sz="2400" b="1">
              <a:latin typeface="Arial" panose="020B0604020202020204" pitchFamily="34" charset="0"/>
              <a:ea typeface="微软雅黑" panose="020B0503020204020204" charset="-122"/>
            </a:endParaRPr>
          </a:p>
          <a:p>
            <a:pPr algn="l">
              <a:buClrTx/>
              <a:buSzTx/>
              <a:buNone/>
            </a:pPr>
            <a:r>
              <a:rPr lang="en-US" altLang="zh-CN" sz="2400" b="1">
                <a:latin typeface="Arial" panose="020B0604020202020204" pitchFamily="34" charset="0"/>
                <a:ea typeface="微软雅黑" panose="020B0503020204020204" charset="-122"/>
              </a:rPr>
              <a:t>make sb. realize... </a:t>
            </a:r>
            <a:r>
              <a:rPr lang="zh-CN" altLang="en-US" sz="2400" b="1">
                <a:latin typeface="Arial" panose="020B0604020202020204" pitchFamily="34" charset="0"/>
                <a:ea typeface="微软雅黑" panose="020B0503020204020204" charset="-122"/>
              </a:rPr>
              <a:t>使某人意识到</a:t>
            </a:r>
            <a:r>
              <a:rPr lang="en-US" altLang="zh-CN" sz="2400" b="1">
                <a:latin typeface="Arial" panose="020B0604020202020204" pitchFamily="34" charset="0"/>
                <a:ea typeface="微软雅黑" panose="020B0503020204020204" charset="-122"/>
              </a:rPr>
              <a:t>......</a:t>
            </a:r>
            <a:endParaRPr lang="en-US" altLang="zh-CN" sz="2400" b="1">
              <a:latin typeface="Arial" panose="020B0604020202020204" pitchFamily="34" charset="0"/>
              <a:ea typeface="微软雅黑" panose="020B0503020204020204" charset="-122"/>
            </a:endParaRPr>
          </a:p>
        </p:txBody>
      </p:sp>
      <p:sp>
        <p:nvSpPr>
          <p:cNvPr id="8" name="文本框 7"/>
          <p:cNvSpPr txBox="1"/>
          <p:nvPr/>
        </p:nvSpPr>
        <p:spPr>
          <a:xfrm>
            <a:off x="572770" y="4368165"/>
            <a:ext cx="2572385" cy="506730"/>
          </a:xfrm>
          <a:prstGeom prst="rect">
            <a:avLst/>
          </a:prstGeom>
          <a:solidFill>
            <a:schemeClr val="accent1">
              <a:lumMod val="40000"/>
              <a:lumOff val="60000"/>
            </a:schemeClr>
          </a:solidFill>
          <a:ln w="28575" cmpd="sng">
            <a:noFill/>
            <a:prstDash val="solid"/>
          </a:ln>
        </p:spPr>
        <p:txBody>
          <a:bodyPr wrap="square">
            <a:noAutofit/>
          </a:bodyPr>
          <a:p>
            <a:pPr algn="l">
              <a:buClrTx/>
              <a:buSzTx/>
              <a:buNone/>
            </a:pPr>
            <a:r>
              <a:rPr lang="zh-CN" altLang="en-US" sz="2800">
                <a:latin typeface="Arial" panose="020B0604020202020204" pitchFamily="34" charset="0"/>
                <a:ea typeface="微软雅黑" panose="020B0503020204020204" charset="-122"/>
              </a:rPr>
              <a:t>善良与同理心：</a:t>
            </a:r>
            <a:endParaRPr lang="zh-CN" altLang="en-US" sz="2800">
              <a:latin typeface="Arial" panose="020B0604020202020204" pitchFamily="34" charset="0"/>
              <a:ea typeface="微软雅黑" panose="020B0503020204020204" charset="-122"/>
            </a:endParaRPr>
          </a:p>
          <a:p>
            <a:pPr algn="l">
              <a:buClrTx/>
              <a:buSzTx/>
              <a:buNone/>
            </a:pPr>
            <a:endParaRPr lang="en-US" altLang="zh-CN" sz="1800">
              <a:latin typeface="Arial" panose="020B0604020202020204" pitchFamily="34" charset="0"/>
              <a:ea typeface="微软雅黑" panose="020B0503020204020204" charset="-122"/>
            </a:endParaRPr>
          </a:p>
          <a:p>
            <a:pPr algn="l">
              <a:buClrTx/>
              <a:buSzTx/>
              <a:buNone/>
            </a:pPr>
            <a:endParaRPr lang="en-US" altLang="zh-CN" sz="1800">
              <a:latin typeface="Arial" panose="020B0604020202020204" pitchFamily="34" charset="0"/>
              <a:ea typeface="微软雅黑" panose="020B0503020204020204" charset="-122"/>
            </a:endParaRPr>
          </a:p>
        </p:txBody>
      </p:sp>
      <p:sp>
        <p:nvSpPr>
          <p:cNvPr id="9" name="文本框 8"/>
          <p:cNvSpPr txBox="1"/>
          <p:nvPr/>
        </p:nvSpPr>
        <p:spPr>
          <a:xfrm>
            <a:off x="3210560" y="3495675"/>
            <a:ext cx="7780655" cy="2742565"/>
          </a:xfrm>
          <a:prstGeom prst="rect">
            <a:avLst/>
          </a:prstGeom>
          <a:solidFill>
            <a:schemeClr val="accent4">
              <a:lumMod val="20000"/>
              <a:lumOff val="80000"/>
            </a:schemeClr>
          </a:solidFill>
          <a:ln w="28575" cmpd="sng">
            <a:noFill/>
            <a:prstDash val="solid"/>
          </a:ln>
        </p:spPr>
        <p:txBody>
          <a:bodyPr wrap="square">
            <a:noAutofit/>
          </a:bodyPr>
          <a:p>
            <a:pPr algn="l">
              <a:buClrTx/>
              <a:buSzTx/>
              <a:buFontTx/>
              <a:buNone/>
            </a:pPr>
            <a:r>
              <a:rPr lang="en-US" altLang="zh-CN" sz="2400" b="1">
                <a:latin typeface="Arial" panose="020B0604020202020204" pitchFamily="34" charset="0"/>
                <a:ea typeface="微软雅黑" panose="020B0503020204020204" charset="-122"/>
              </a:rPr>
              <a:t>By showing kindness to others, I learn that  sympathy and help can make a positive impact on the world around him.</a:t>
            </a:r>
            <a:endParaRPr lang="en-US" altLang="zh-CN" sz="2400" b="1">
              <a:latin typeface="Arial" panose="020B0604020202020204" pitchFamily="34" charset="0"/>
              <a:ea typeface="微软雅黑" panose="020B0503020204020204" charset="-122"/>
            </a:endParaRPr>
          </a:p>
          <a:p>
            <a:pPr algn="l">
              <a:buClrTx/>
              <a:buSzTx/>
              <a:buFontTx/>
              <a:buNone/>
            </a:pPr>
            <a:r>
              <a:rPr lang="en-US" altLang="zh-CN" sz="2400" b="1">
                <a:latin typeface="Arial" panose="020B0604020202020204" pitchFamily="34" charset="0"/>
                <a:ea typeface="微软雅黑" panose="020B0503020204020204" charset="-122"/>
              </a:rPr>
              <a:t>By putting herself in others shoes, I have learned to be more empathetic and understanding towards those around her.</a:t>
            </a:r>
            <a:endParaRPr lang="en-US" altLang="zh-CN" sz="2400" b="1">
              <a:latin typeface="Arial" panose="020B0604020202020204" pitchFamily="34" charset="0"/>
              <a:ea typeface="微软雅黑" panose="020B0503020204020204" charset="-122"/>
            </a:endParaRPr>
          </a:p>
          <a:p>
            <a:pPr algn="l">
              <a:buClrTx/>
              <a:buSzTx/>
              <a:buFontTx/>
            </a:pPr>
            <a:r>
              <a:rPr lang="en-US" altLang="zh-CN" sz="2400" b="1">
                <a:latin typeface="Arial" panose="020B0604020202020204" pitchFamily="34" charset="0"/>
                <a:ea typeface="微软雅黑" panose="020B0503020204020204" charset="-122"/>
                <a:sym typeface="+mn-ea"/>
              </a:rPr>
              <a:t>kindness comes full circle (爱出者爱返，福往者福来).</a:t>
            </a:r>
            <a:endParaRPr lang="en-US" altLang="zh-CN" sz="2400" b="1">
              <a:latin typeface="Arial" panose="020B0604020202020204" pitchFamily="34" charset="0"/>
              <a:ea typeface="微软雅黑" panose="020B0503020204020204" charset="-122"/>
            </a:endParaRPr>
          </a:p>
          <a:p>
            <a:pPr algn="l"/>
            <a:r>
              <a:rPr lang="en-US" altLang="zh-CN" b="1">
                <a:latin typeface="Arial" panose="020B0604020202020204" pitchFamily="34" charset="0"/>
                <a:ea typeface="微软雅黑" panose="020B0503020204020204" charset="-122"/>
                <a:sym typeface="+mn-ea"/>
              </a:rPr>
              <a:t>.</a:t>
            </a:r>
            <a:endParaRPr lang="en-US" altLang="zh-CN" b="1">
              <a:latin typeface="Arial" panose="020B0604020202020204" pitchFamily="34" charset="0"/>
              <a:ea typeface="微软雅黑" panose="020B0503020204020204" charset="-122"/>
            </a:endParaRPr>
          </a:p>
          <a:p>
            <a:pPr algn="ctr"/>
            <a:endParaRPr lang="en-US" altLang="zh-CN" sz="1800">
              <a:latin typeface="Arial" panose="020B0604020202020204" pitchFamily="34" charset="0"/>
              <a:ea typeface="微软雅黑" panose="020B0503020204020204" charset="-122"/>
            </a:endParaRPr>
          </a:p>
        </p:txBody>
      </p:sp>
      <p:pic>
        <p:nvPicPr>
          <p:cNvPr id="2" name="图片 1"/>
          <p:cNvPicPr>
            <a:picLocks noChangeAspect="1"/>
          </p:cNvPicPr>
          <p:nvPr/>
        </p:nvPicPr>
        <p:blipFill>
          <a:blip r:embed="rId1"/>
          <a:stretch>
            <a:fillRect/>
          </a:stretch>
        </p:blipFill>
        <p:spPr>
          <a:xfrm>
            <a:off x="426720" y="5892800"/>
            <a:ext cx="769620" cy="562610"/>
          </a:xfrm>
          <a:prstGeom prst="ellipse">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 name="图片 4"/>
          <p:cNvPicPr/>
          <p:nvPr/>
        </p:nvPicPr>
        <p:blipFill>
          <a:blip r:embed="rId1"/>
          <a:srcRect l="13543" t="21315" r="12373" b="-2227"/>
          <a:stretch>
            <a:fillRect/>
          </a:stretch>
        </p:blipFill>
        <p:spPr>
          <a:xfrm>
            <a:off x="3234055" y="2557145"/>
            <a:ext cx="5838190" cy="3609975"/>
          </a:xfrm>
          <a:prstGeom prst="ellipse">
            <a:avLst/>
          </a:prstGeom>
          <a:solidFill>
            <a:schemeClr val="accent2">
              <a:lumMod val="20000"/>
              <a:lumOff val="80000"/>
            </a:schemeClr>
          </a:solidFill>
        </p:spPr>
      </p:pic>
      <p:sp>
        <p:nvSpPr>
          <p:cNvPr id="47" name="文本框 46"/>
          <p:cNvSpPr txBox="1"/>
          <p:nvPr/>
        </p:nvSpPr>
        <p:spPr>
          <a:xfrm>
            <a:off x="3609340" y="1089660"/>
            <a:ext cx="4972685" cy="1383665"/>
          </a:xfrm>
          <a:prstGeom prst="rect">
            <a:avLst/>
          </a:prstGeom>
          <a:solidFill>
            <a:schemeClr val="accent6">
              <a:lumMod val="20000"/>
              <a:lumOff val="80000"/>
            </a:schemeClr>
          </a:solidFill>
        </p:spPr>
        <p:txBody>
          <a:bodyPr wrap="square">
            <a:spAutoFit/>
          </a:bodyPr>
          <a:p>
            <a:pPr algn="l"/>
            <a:r>
              <a:rPr lang="zh-CN" altLang="en-US" sz="2800" b="1">
                <a:latin typeface="Arial" panose="020B0604020202020204" pitchFamily="34" charset="0"/>
                <a:ea typeface="微软雅黑" panose="020B0503020204020204" charset="-122"/>
              </a:rPr>
              <a:t>爱出者爱返，福往者福来</a:t>
            </a:r>
            <a:r>
              <a:rPr lang="en-US" altLang="zh-CN" sz="2800" b="1">
                <a:latin typeface="Arial" panose="020B0604020202020204" pitchFamily="34" charset="0"/>
                <a:ea typeface="微软雅黑" panose="020B0503020204020204" charset="-122"/>
              </a:rPr>
              <a:t>.</a:t>
            </a:r>
            <a:endParaRPr lang="en-US" altLang="zh-CN" sz="2800" b="1">
              <a:latin typeface="Arial" panose="020B0604020202020204" pitchFamily="34" charset="0"/>
              <a:ea typeface="微软雅黑" panose="020B0503020204020204" charset="-122"/>
            </a:endParaRPr>
          </a:p>
          <a:p>
            <a:pPr algn="l"/>
            <a:r>
              <a:rPr lang="en-US" altLang="zh-CN" sz="2800" b="1">
                <a:latin typeface="Arial" panose="020B0604020202020204" pitchFamily="34" charset="0"/>
                <a:ea typeface="微软雅黑" panose="020B0503020204020204" charset="-122"/>
              </a:rPr>
              <a:t>kindness comes full circle.</a:t>
            </a:r>
            <a:endParaRPr lang="en-US" altLang="zh-CN" sz="2800" b="1">
              <a:latin typeface="Arial" panose="020B0604020202020204" pitchFamily="34" charset="0"/>
              <a:ea typeface="微软雅黑" panose="020B0503020204020204" charset="-122"/>
            </a:endParaRPr>
          </a:p>
          <a:p>
            <a:pPr algn="ctr"/>
            <a:r>
              <a:rPr lang="en-US" altLang="zh-CN" sz="2800" b="1">
                <a:latin typeface="Arial" panose="020B0604020202020204" pitchFamily="34" charset="0"/>
                <a:ea typeface="微软雅黑" panose="020B0503020204020204" charset="-122"/>
              </a:rPr>
              <a:t>            — </a:t>
            </a:r>
            <a:r>
              <a:rPr lang="zh-CN" altLang="en-US" sz="2800" b="1">
                <a:latin typeface="Arial" panose="020B0604020202020204" pitchFamily="34" charset="0"/>
                <a:ea typeface="微软雅黑" panose="020B0503020204020204" charset="-122"/>
              </a:rPr>
              <a:t>汉</a:t>
            </a:r>
            <a:r>
              <a:rPr lang="en-US" altLang="zh-CN" sz="2800" b="1">
                <a:latin typeface="Arial" panose="020B0604020202020204" pitchFamily="34" charset="0"/>
                <a:ea typeface="微软雅黑" panose="020B0503020204020204" charset="-122"/>
              </a:rPr>
              <a:t>.</a:t>
            </a:r>
            <a:r>
              <a:rPr lang="zh-CN" altLang="en-US" sz="2800" b="1">
                <a:latin typeface="Arial" panose="020B0604020202020204" pitchFamily="34" charset="0"/>
                <a:ea typeface="微软雅黑" panose="020B0503020204020204" charset="-122"/>
              </a:rPr>
              <a:t>贾谊《新书》</a:t>
            </a:r>
            <a:endParaRPr lang="zh-CN" altLang="en-US" sz="2800" b="1">
              <a:latin typeface="Arial" panose="020B0604020202020204" pitchFamily="34" charset="0"/>
              <a:ea typeface="微软雅黑" panose="020B0503020204020204" charset="-122"/>
            </a:endParaRPr>
          </a:p>
        </p:txBody>
      </p:sp>
      <p:pic>
        <p:nvPicPr>
          <p:cNvPr id="9" name="图片 8"/>
          <p:cNvPicPr>
            <a:picLocks noChangeAspect="1"/>
          </p:cNvPicPr>
          <p:nvPr/>
        </p:nvPicPr>
        <p:blipFill>
          <a:blip r:embed="rId2"/>
          <a:stretch>
            <a:fillRect/>
          </a:stretch>
        </p:blipFill>
        <p:spPr>
          <a:xfrm>
            <a:off x="426720" y="5892800"/>
            <a:ext cx="769620" cy="562610"/>
          </a:xfrm>
          <a:prstGeom prst="ellipse">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descr="微信图片_20240427065354"/>
          <p:cNvPicPr>
            <a:picLocks noChangeAspect="1"/>
          </p:cNvPicPr>
          <p:nvPr/>
        </p:nvPicPr>
        <p:blipFill>
          <a:blip r:embed="rId1"/>
          <a:stretch>
            <a:fillRect/>
          </a:stretch>
        </p:blipFill>
        <p:spPr>
          <a:xfrm>
            <a:off x="-635" y="-635"/>
            <a:ext cx="12192000" cy="7042150"/>
          </a:xfrm>
          <a:prstGeom prst="rect">
            <a:avLst/>
          </a:prstGeom>
        </p:spPr>
      </p:pic>
      <p:sp>
        <p:nvSpPr>
          <p:cNvPr id="2" name="文本框 1"/>
          <p:cNvSpPr txBox="1"/>
          <p:nvPr/>
        </p:nvSpPr>
        <p:spPr>
          <a:xfrm>
            <a:off x="3030855" y="3199130"/>
            <a:ext cx="5716905" cy="460375"/>
          </a:xfrm>
          <a:prstGeom prst="rect">
            <a:avLst/>
          </a:prstGeom>
        </p:spPr>
        <p:txBody>
          <a:bodyPr wrap="square">
            <a:spAutoFit/>
          </a:bodyPr>
          <a:p>
            <a:pPr algn="l"/>
            <a:r>
              <a:rPr lang="en-US" altLang="zh-CN" sz="2400" b="1">
                <a:latin typeface="Arial" panose="020B0604020202020204" pitchFamily="34" charset="0"/>
                <a:ea typeface="微软雅黑" panose="020B0503020204020204" charset="-122"/>
              </a:rPr>
              <a:t>—2025</a:t>
            </a:r>
            <a:r>
              <a:rPr lang="zh-CN" altLang="en-US" sz="2400" b="1">
                <a:latin typeface="Arial" panose="020B0604020202020204" pitchFamily="34" charset="0"/>
                <a:ea typeface="微软雅黑" panose="020B0503020204020204" charset="-122"/>
              </a:rPr>
              <a:t>年</a:t>
            </a:r>
            <a:r>
              <a:rPr lang="en-US" altLang="zh-CN" sz="2400" b="1">
                <a:latin typeface="Arial" panose="020B0604020202020204" pitchFamily="34" charset="0"/>
                <a:ea typeface="微软雅黑" panose="020B0503020204020204" charset="-122"/>
              </a:rPr>
              <a:t>2</a:t>
            </a:r>
            <a:r>
              <a:rPr lang="zh-CN" altLang="en-US" sz="2400" b="1">
                <a:latin typeface="Arial" panose="020B0604020202020204" pitchFamily="34" charset="0"/>
                <a:ea typeface="微软雅黑" panose="020B0503020204020204" charset="-122"/>
              </a:rPr>
              <a:t>月浙江省名校协作体读后续写</a:t>
            </a:r>
            <a:endParaRPr lang="zh-CN" altLang="en-US" sz="2400" b="1">
              <a:latin typeface="Arial" panose="020B0604020202020204" pitchFamily="34" charset="0"/>
              <a:ea typeface="微软雅黑" panose="020B0503020204020204" charset="-122"/>
            </a:endParaRPr>
          </a:p>
        </p:txBody>
      </p:sp>
      <p:sp>
        <p:nvSpPr>
          <p:cNvPr id="3" name="文本框 2"/>
          <p:cNvSpPr txBox="1"/>
          <p:nvPr/>
        </p:nvSpPr>
        <p:spPr>
          <a:xfrm>
            <a:off x="3575685" y="2047875"/>
            <a:ext cx="4626610" cy="896620"/>
          </a:xfrm>
          <a:prstGeom prst="rect">
            <a:avLst/>
          </a:prstGeom>
        </p:spPr>
        <p:txBody>
          <a:bodyPr wrap="square">
            <a:spAutoFit/>
          </a:bodyPr>
          <a:p>
            <a:pPr indent="0" fontAlgn="auto">
              <a:lnSpc>
                <a:spcPts val="3140"/>
              </a:lnSpc>
            </a:pPr>
            <a:r>
              <a:rPr lang="en-US" altLang="zh-CN" sz="2800" noProof="1">
                <a:latin typeface="Arial" panose="020B0604020202020204" pitchFamily="34" charset="0"/>
                <a:ea typeface="微软雅黑" panose="020B0503020204020204" charset="-122"/>
                <a:cs typeface="+mn-cs"/>
              </a:rPr>
              <a:t> </a:t>
            </a:r>
            <a:r>
              <a:rPr lang="zh-CN" altLang="en-US" sz="2800" b="1" noProof="1">
                <a:latin typeface="Arial" panose="020B0604020202020204" pitchFamily="34" charset="0"/>
                <a:ea typeface="微软雅黑" panose="020B0503020204020204" charset="-122"/>
                <a:cs typeface="+mn-cs"/>
              </a:rPr>
              <a:t>拉波夫叙事理论指导下的</a:t>
            </a:r>
            <a:endParaRPr lang="zh-CN" altLang="en-US" sz="2800" b="1" noProof="1">
              <a:latin typeface="Arial" panose="020B0604020202020204" pitchFamily="34" charset="0"/>
              <a:ea typeface="微软雅黑" panose="020B0503020204020204" charset="-122"/>
            </a:endParaRPr>
          </a:p>
          <a:p>
            <a:pPr indent="0" fontAlgn="auto">
              <a:lnSpc>
                <a:spcPts val="3140"/>
              </a:lnSpc>
            </a:pPr>
            <a:r>
              <a:rPr lang="zh-CN" altLang="en-US" sz="2800" b="1" noProof="1">
                <a:latin typeface="Arial" panose="020B0604020202020204" pitchFamily="34" charset="0"/>
                <a:ea typeface="微软雅黑" panose="020B0503020204020204" charset="-122"/>
                <a:cs typeface="+mn-cs"/>
              </a:rPr>
              <a:t> </a:t>
            </a:r>
            <a:r>
              <a:rPr lang="en-US" altLang="zh-CN" sz="2800" b="1" noProof="1">
                <a:latin typeface="Arial" panose="020B0604020202020204" pitchFamily="34" charset="0"/>
                <a:ea typeface="微软雅黑" panose="020B0503020204020204" charset="-122"/>
                <a:cs typeface="+mn-cs"/>
              </a:rPr>
              <a:t>     </a:t>
            </a:r>
            <a:r>
              <a:rPr lang="zh-CN" altLang="en-US" sz="2800" b="1" noProof="1">
                <a:latin typeface="Arial" panose="020B0604020202020204" pitchFamily="34" charset="0"/>
                <a:ea typeface="微软雅黑" panose="020B0503020204020204" charset="-122"/>
                <a:cs typeface="+mn-cs"/>
              </a:rPr>
              <a:t>高中英语读后续写</a:t>
            </a:r>
            <a:endParaRPr lang="zh-CN" altLang="en-US" sz="2800" b="1" noProof="1">
              <a:latin typeface="Arial" panose="020B0604020202020204" pitchFamily="34" charset="0"/>
              <a:ea typeface="微软雅黑" panose="020B0503020204020204" charset="-122"/>
            </a:endParaRPr>
          </a:p>
        </p:txBody>
      </p:sp>
      <p:sp>
        <p:nvSpPr>
          <p:cNvPr id="5" name="文本框 4"/>
          <p:cNvSpPr txBox="1"/>
          <p:nvPr/>
        </p:nvSpPr>
        <p:spPr>
          <a:xfrm>
            <a:off x="4130675" y="4724400"/>
            <a:ext cx="4302125" cy="368300"/>
          </a:xfrm>
          <a:prstGeom prst="rect">
            <a:avLst/>
          </a:prstGeom>
        </p:spPr>
        <p:txBody>
          <a:bodyPr wrap="square">
            <a:spAutoFit/>
          </a:bodyPr>
          <a:p>
            <a:r>
              <a:rPr lang="zh-CN" altLang="en-US" b="1" noProof="1">
                <a:latin typeface="Arial" panose="020B0604020202020204" pitchFamily="34" charset="0"/>
                <a:ea typeface="微软雅黑" panose="020B0503020204020204" charset="-122"/>
                <a:cs typeface="+mn-cs"/>
              </a:rPr>
              <a:t>高小聪</a:t>
            </a:r>
            <a:r>
              <a:rPr lang="en-US" altLang="zh-CN" b="1" noProof="1">
                <a:latin typeface="Arial" panose="020B0604020202020204" pitchFamily="34" charset="0"/>
                <a:ea typeface="微软雅黑" panose="020B0503020204020204" charset="-122"/>
                <a:cs typeface="+mn-cs"/>
              </a:rPr>
              <a:t>         </a:t>
            </a:r>
            <a:r>
              <a:rPr lang="zh-CN" altLang="en-US" b="1" noProof="1">
                <a:latin typeface="Arial" panose="020B0604020202020204" pitchFamily="34" charset="0"/>
                <a:ea typeface="微软雅黑" panose="020B0503020204020204" charset="-122"/>
                <a:cs typeface="+mn-cs"/>
              </a:rPr>
              <a:t>陕西省礼泉县教育局教研室</a:t>
            </a:r>
            <a:endParaRPr lang="zh-CN" altLang="en-US" b="1" noProof="1">
              <a:latin typeface="Arial" panose="020B0604020202020204" pitchFamily="34" charset="0"/>
              <a:ea typeface="微软雅黑" panose="020B0503020204020204"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2406015" y="1605915"/>
            <a:ext cx="6199505" cy="3411855"/>
          </a:xfrm>
          <a:prstGeom prst="rect">
            <a:avLst/>
          </a:prstGeom>
          <a:solidFill>
            <a:schemeClr val="bg2"/>
          </a:solidFill>
        </p:spPr>
        <p:txBody>
          <a:bodyPr wrap="square">
            <a:noAutofit/>
          </a:bodyPr>
          <a:p>
            <a:pPr algn="l">
              <a:lnSpc>
                <a:spcPct val="110000"/>
              </a:lnSpc>
              <a:spcBef>
                <a:spcPts val="0"/>
              </a:spcBef>
              <a:spcAft>
                <a:spcPts val="0"/>
              </a:spcAft>
            </a:pPr>
            <a:r>
              <a:rPr lang="en-US" altLang="zh-CN" sz="3600" b="1">
                <a:latin typeface="Times New Roman" panose="02020603050405020304" charset="0"/>
                <a:ea typeface="微软雅黑" panose="020B0503020204020204" charset="-122"/>
                <a:cs typeface="Times New Roman" panose="02020603050405020304" charset="0"/>
              </a:rPr>
              <a:t>Con</a:t>
            </a:r>
            <a:r>
              <a:rPr lang="zh-CN" altLang="en-US" sz="3600" b="1">
                <a:latin typeface="Times New Roman" panose="02020603050405020304" charset="0"/>
                <a:ea typeface="楷体" panose="02010609060101010101" charset="-122"/>
                <a:cs typeface="Times New Roman" panose="02020603050405020304" charset="0"/>
              </a:rPr>
              <a:t>tents：</a:t>
            </a:r>
            <a:endParaRPr lang="zh-CN" altLang="en-US" sz="3600" b="1">
              <a:latin typeface="Times New Roman" panose="02020603050405020304" charset="0"/>
              <a:ea typeface="楷体" panose="02010609060101010101" charset="-122"/>
              <a:cs typeface="Times New Roman" panose="02020603050405020304" charset="0"/>
            </a:endParaRPr>
          </a:p>
          <a:p>
            <a:pPr algn="l">
              <a:lnSpc>
                <a:spcPct val="110000"/>
              </a:lnSpc>
              <a:spcBef>
                <a:spcPts val="0"/>
              </a:spcBef>
              <a:spcAft>
                <a:spcPts val="0"/>
              </a:spcAft>
            </a:pPr>
            <a:r>
              <a:rPr lang="zh-CN" altLang="en-US" sz="3600">
                <a:latin typeface="微软雅黑" panose="020B0503020204020204" charset="-122"/>
                <a:ea typeface="微软雅黑" panose="020B0503020204020204" charset="-122"/>
                <a:cs typeface="楷体" panose="02010609060101010101" charset="-122"/>
              </a:rPr>
              <a:t>Ⅰ</a:t>
            </a:r>
            <a:r>
              <a:rPr lang="zh-CN" altLang="en-US" sz="3600" b="1">
                <a:latin typeface="楷体" panose="02010609060101010101" charset="-122"/>
                <a:ea typeface="楷体" panose="02010609060101010101" charset="-122"/>
                <a:cs typeface="楷体" panose="02010609060101010101" charset="-122"/>
                <a:sym typeface="+mn-ea"/>
              </a:rPr>
              <a:t>.</a:t>
            </a:r>
            <a:r>
              <a:rPr lang="en-US" altLang="zh-CN" sz="3600" b="1">
                <a:latin typeface="楷体" panose="02010609060101010101" charset="-122"/>
                <a:ea typeface="楷体" panose="02010609060101010101" charset="-122"/>
                <a:cs typeface="楷体" panose="02010609060101010101" charset="-122"/>
                <a:sym typeface="+mn-ea"/>
              </a:rPr>
              <a:t> </a:t>
            </a:r>
            <a:r>
              <a:rPr lang="zh-CN" altLang="en-US" sz="3600" b="1">
                <a:latin typeface="楷体" panose="02010609060101010101" charset="-122"/>
                <a:ea typeface="楷体" panose="02010609060101010101" charset="-122"/>
                <a:cs typeface="楷体" panose="02010609060101010101" charset="-122"/>
                <a:sym typeface="+mn-ea"/>
              </a:rPr>
              <a:t>呈现拉波夫叙事模式</a:t>
            </a:r>
            <a:endParaRPr lang="zh-CN" altLang="en-US" sz="3600" b="1">
              <a:latin typeface="楷体" panose="02010609060101010101" charset="-122"/>
              <a:ea typeface="楷体" panose="02010609060101010101" charset="-122"/>
              <a:cs typeface="楷体" panose="02010609060101010101" charset="-122"/>
              <a:sym typeface="+mn-ea"/>
            </a:endParaRPr>
          </a:p>
          <a:p>
            <a:pPr algn="l">
              <a:lnSpc>
                <a:spcPct val="110000"/>
              </a:lnSpc>
              <a:spcBef>
                <a:spcPts val="0"/>
              </a:spcBef>
              <a:spcAft>
                <a:spcPts val="0"/>
              </a:spcAft>
            </a:pPr>
            <a:r>
              <a:rPr lang="zh-CN" altLang="en-US" sz="3600" b="1">
                <a:latin typeface="楷体" panose="02010609060101010101" charset="-122"/>
                <a:ea typeface="楷体" panose="02010609060101010101" charset="-122"/>
                <a:cs typeface="楷体" panose="02010609060101010101" charset="-122"/>
              </a:rPr>
              <a:t>Ⅱ.</a:t>
            </a:r>
            <a:r>
              <a:rPr lang="en-US" altLang="zh-CN" sz="3600" b="1">
                <a:latin typeface="楷体" panose="02010609060101010101" charset="-122"/>
                <a:ea typeface="楷体" panose="02010609060101010101" charset="-122"/>
                <a:cs typeface="楷体" panose="02010609060101010101" charset="-122"/>
              </a:rPr>
              <a:t> </a:t>
            </a:r>
            <a:r>
              <a:rPr lang="zh-CN" altLang="en-US" sz="3600" b="1">
                <a:latin typeface="楷体" panose="02010609060101010101" charset="-122"/>
                <a:ea typeface="楷体" panose="02010609060101010101" charset="-122"/>
                <a:cs typeface="楷体" panose="02010609060101010101" charset="-122"/>
              </a:rPr>
              <a:t>解析读后续写任务</a:t>
            </a:r>
            <a:endParaRPr lang="zh-CN" altLang="en-US" sz="3600" b="1">
              <a:latin typeface="楷体" panose="02010609060101010101" charset="-122"/>
              <a:ea typeface="楷体" panose="02010609060101010101" charset="-122"/>
              <a:cs typeface="楷体" panose="02010609060101010101" charset="-122"/>
            </a:endParaRPr>
          </a:p>
          <a:p>
            <a:pPr algn="l">
              <a:lnSpc>
                <a:spcPct val="110000"/>
              </a:lnSpc>
              <a:spcBef>
                <a:spcPts val="0"/>
              </a:spcBef>
              <a:spcAft>
                <a:spcPts val="0"/>
              </a:spcAft>
            </a:pPr>
            <a:r>
              <a:rPr lang="zh-CN" altLang="en-US" sz="3600" b="1">
                <a:latin typeface="楷体" panose="02010609060101010101" charset="-122"/>
                <a:ea typeface="楷体" panose="02010609060101010101" charset="-122"/>
                <a:cs typeface="楷体" panose="02010609060101010101" charset="-122"/>
              </a:rPr>
              <a:t>Ⅲ.</a:t>
            </a:r>
            <a:r>
              <a:rPr lang="en-US" altLang="zh-CN" sz="3600" b="1">
                <a:latin typeface="楷体" panose="02010609060101010101" charset="-122"/>
                <a:ea typeface="楷体" panose="02010609060101010101" charset="-122"/>
                <a:cs typeface="楷体" panose="02010609060101010101" charset="-122"/>
              </a:rPr>
              <a:t> </a:t>
            </a:r>
            <a:r>
              <a:rPr lang="zh-CN" altLang="en-US" sz="3600" b="1">
                <a:latin typeface="楷体" panose="02010609060101010101" charset="-122"/>
                <a:ea typeface="楷体" panose="02010609060101010101" charset="-122"/>
                <a:cs typeface="楷体" panose="02010609060101010101" charset="-122"/>
              </a:rPr>
              <a:t>巧妙构思多元结局</a:t>
            </a:r>
            <a:endParaRPr lang="zh-CN" altLang="en-US" sz="3600" b="1">
              <a:latin typeface="楷体" panose="02010609060101010101" charset="-122"/>
              <a:ea typeface="楷体" panose="02010609060101010101" charset="-122"/>
              <a:cs typeface="楷体" panose="02010609060101010101" charset="-122"/>
            </a:endParaRPr>
          </a:p>
          <a:p>
            <a:pPr algn="l">
              <a:lnSpc>
                <a:spcPct val="110000"/>
              </a:lnSpc>
              <a:spcBef>
                <a:spcPts val="0"/>
              </a:spcBef>
              <a:spcAft>
                <a:spcPts val="0"/>
              </a:spcAft>
            </a:pPr>
            <a:r>
              <a:rPr lang="zh-CN" altLang="en-US" sz="3600" b="1">
                <a:latin typeface="楷体" panose="02010609060101010101" charset="-122"/>
                <a:ea typeface="楷体" panose="02010609060101010101" charset="-122"/>
                <a:cs typeface="楷体" panose="02010609060101010101" charset="-122"/>
              </a:rPr>
              <a:t>Ⅴ.</a:t>
            </a:r>
            <a:r>
              <a:rPr lang="en-US" altLang="zh-CN" sz="3600" b="1">
                <a:latin typeface="楷体" panose="02010609060101010101" charset="-122"/>
                <a:ea typeface="楷体" panose="02010609060101010101" charset="-122"/>
                <a:cs typeface="楷体" panose="02010609060101010101" charset="-122"/>
              </a:rPr>
              <a:t> </a:t>
            </a:r>
            <a:r>
              <a:rPr lang="zh-CN" altLang="en-US" sz="3600" b="1">
                <a:latin typeface="楷体" panose="02010609060101010101" charset="-122"/>
                <a:ea typeface="楷体" panose="02010609060101010101" charset="-122"/>
                <a:cs typeface="楷体" panose="02010609060101010101" charset="-122"/>
              </a:rPr>
              <a:t>积累善行类语块</a:t>
            </a:r>
            <a:endParaRPr lang="zh-CN" altLang="en-US" sz="3600" b="1">
              <a:latin typeface="楷体" panose="02010609060101010101" charset="-122"/>
              <a:ea typeface="楷体" panose="02010609060101010101" charset="-122"/>
              <a:cs typeface="楷体" panose="02010609060101010101" charset="-122"/>
            </a:endParaRPr>
          </a:p>
        </p:txBody>
      </p:sp>
      <p:pic>
        <p:nvPicPr>
          <p:cNvPr id="5" name="图片 4"/>
          <p:cNvPicPr>
            <a:picLocks noChangeAspect="1"/>
          </p:cNvPicPr>
          <p:nvPr/>
        </p:nvPicPr>
        <p:blipFill>
          <a:blip r:embed="rId1"/>
          <a:stretch>
            <a:fillRect/>
          </a:stretch>
        </p:blipFill>
        <p:spPr>
          <a:xfrm>
            <a:off x="294640" y="5915660"/>
            <a:ext cx="971550" cy="709930"/>
          </a:xfrm>
          <a:prstGeom prst="ellipse">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554990" y="2106295"/>
            <a:ext cx="1219835" cy="645160"/>
          </a:xfrm>
          <a:prstGeom prst="rect">
            <a:avLst/>
          </a:prstGeom>
          <a:solidFill>
            <a:schemeClr val="accent4">
              <a:lumMod val="20000"/>
              <a:lumOff val="80000"/>
            </a:schemeClr>
          </a:solidFill>
        </p:spPr>
        <p:txBody>
          <a:bodyPr wrap="square">
            <a:spAutoFit/>
          </a:bodyPr>
          <a:p>
            <a:r>
              <a:rPr lang="en-US" altLang="zh-CN" b="1">
                <a:solidFill>
                  <a:srgbClr val="C00000"/>
                </a:solidFill>
                <a:latin typeface="宋体" panose="02010600030101010101" pitchFamily="2" charset="-122"/>
                <a:sym typeface="+mn-ea"/>
              </a:rPr>
              <a:t> </a:t>
            </a:r>
            <a:r>
              <a:rPr lang="zh-CN" altLang="en-US" b="1">
                <a:solidFill>
                  <a:srgbClr val="C00000"/>
                </a:solidFill>
                <a:latin typeface="宋体" panose="02010600030101010101" pitchFamily="2" charset="-122"/>
                <a:sym typeface="+mn-ea"/>
              </a:rPr>
              <a:t>拉波夫</a:t>
            </a:r>
            <a:endParaRPr lang="zh-CN" altLang="en-US" b="1">
              <a:solidFill>
                <a:srgbClr val="C00000"/>
              </a:solidFill>
              <a:latin typeface="宋体" panose="02010600030101010101" pitchFamily="2" charset="-122"/>
              <a:sym typeface="+mn-ea"/>
            </a:endParaRPr>
          </a:p>
          <a:p>
            <a:r>
              <a:rPr lang="zh-CN" altLang="en-US" b="1">
                <a:solidFill>
                  <a:srgbClr val="C00000"/>
                </a:solidFill>
                <a:latin typeface="宋体" panose="02010600030101010101" pitchFamily="2" charset="-122"/>
                <a:sym typeface="+mn-ea"/>
              </a:rPr>
              <a:t>叙事模式</a:t>
            </a:r>
            <a:endParaRPr lang="zh-CN" altLang="en-US" b="1">
              <a:solidFill>
                <a:srgbClr val="C00000"/>
              </a:solidFill>
              <a:latin typeface="宋体" panose="02010600030101010101" pitchFamily="2" charset="-122"/>
              <a:ea typeface="微软雅黑" panose="020B0503020204020204" charset="-122"/>
              <a:sym typeface="+mn-ea"/>
            </a:endParaRPr>
          </a:p>
        </p:txBody>
      </p:sp>
      <p:sp>
        <p:nvSpPr>
          <p:cNvPr id="3" name="左大括号 2"/>
          <p:cNvSpPr/>
          <p:nvPr/>
        </p:nvSpPr>
        <p:spPr>
          <a:xfrm>
            <a:off x="3326130" y="527685"/>
            <a:ext cx="234950" cy="1228725"/>
          </a:xfrm>
          <a:prstGeom prst="leftBrace">
            <a:avLst/>
          </a:prstGeom>
          <a:ln w="31750" cap="rnd">
            <a:solidFill>
              <a:schemeClr val="accent1"/>
            </a:solidFill>
            <a:round/>
          </a:ln>
        </p:spPr>
        <p:style>
          <a:lnRef idx="0">
            <a:srgbClr val="FFFFFF"/>
          </a:lnRef>
          <a:fillRef idx="0">
            <a:srgbClr val="FFFFFF"/>
          </a:fillRef>
          <a:effectRef idx="0">
            <a:srgbClr val="FFFFFF"/>
          </a:effectRef>
          <a:fontRef idx="minor">
            <a:schemeClr val="tx1"/>
          </a:fontRef>
        </p:style>
        <p:txBody>
          <a:bodyPr rtlCol="0" anchor="ctr"/>
          <a:p>
            <a:pPr algn="ctr"/>
            <a:endParaRPr lang="zh-CN" altLang="en-US"/>
          </a:p>
        </p:txBody>
      </p:sp>
      <p:sp>
        <p:nvSpPr>
          <p:cNvPr id="4" name="文本框 3"/>
          <p:cNvSpPr txBox="1"/>
          <p:nvPr>
            <p:custDataLst>
              <p:tags r:id="rId1"/>
            </p:custDataLst>
          </p:nvPr>
        </p:nvSpPr>
        <p:spPr>
          <a:xfrm>
            <a:off x="3668395" y="184785"/>
            <a:ext cx="2333625" cy="778510"/>
          </a:xfrm>
          <a:prstGeom prst="rect">
            <a:avLst/>
          </a:prstGeom>
          <a:noFill/>
          <a:ln w="28575" cmpd="sng">
            <a:solidFill>
              <a:schemeClr val="accent1"/>
            </a:solidFill>
            <a:prstDash val="solid"/>
          </a:ln>
        </p:spPr>
        <p:txBody>
          <a:bodyPr wrap="square" rtlCol="0" anchor="t">
            <a:spAutoFit/>
          </a:bodyPr>
          <a:p>
            <a:pPr indent="0" fontAlgn="auto">
              <a:lnSpc>
                <a:spcPts val="2680"/>
              </a:lnSpc>
            </a:pPr>
            <a:r>
              <a:rPr lang="en-US" altLang="zh-CN" sz="1800">
                <a:latin typeface="Times New Roman" panose="02020603050405020304" charset="0"/>
                <a:cs typeface="Times New Roman" panose="02020603050405020304" charset="0"/>
                <a:sym typeface="+mn-ea"/>
              </a:rPr>
              <a:t> </a:t>
            </a:r>
            <a:r>
              <a:rPr lang="zh-CN" altLang="en-US" b="1">
                <a:latin typeface="+mj-ea"/>
                <a:ea typeface="+mj-ea"/>
                <a:cs typeface="+mj-ea"/>
                <a:sym typeface="+mn-ea"/>
              </a:rPr>
              <a:t>点题（Abstract）</a:t>
            </a:r>
            <a:endParaRPr lang="zh-CN" altLang="en-US" b="1">
              <a:latin typeface="+mj-ea"/>
              <a:ea typeface="+mj-ea"/>
              <a:cs typeface="+mj-ea"/>
              <a:sym typeface="+mn-ea"/>
            </a:endParaRPr>
          </a:p>
          <a:p>
            <a:pPr indent="0" fontAlgn="auto">
              <a:lnSpc>
                <a:spcPts val="2680"/>
              </a:lnSpc>
            </a:pPr>
            <a:r>
              <a:rPr lang="en-US" altLang="zh-CN" b="1">
                <a:latin typeface="+mj-ea"/>
                <a:ea typeface="+mj-ea"/>
                <a:cs typeface="+mj-ea"/>
                <a:sym typeface="+mn-ea"/>
              </a:rPr>
              <a:t>      </a:t>
            </a:r>
            <a:r>
              <a:rPr lang="en-US" altLang="zh-CN" b="1">
                <a:solidFill>
                  <a:srgbClr val="0070C0"/>
                </a:solidFill>
                <a:latin typeface="+mj-ea"/>
                <a:ea typeface="+mj-ea"/>
                <a:cs typeface="+mj-ea"/>
                <a:sym typeface="+mn-ea"/>
              </a:rPr>
              <a:t> </a:t>
            </a:r>
            <a:r>
              <a:rPr lang="en-US" altLang="zh-CN" b="1">
                <a:solidFill>
                  <a:srgbClr val="C00000"/>
                </a:solidFill>
                <a:latin typeface="+mj-ea"/>
                <a:ea typeface="+mj-ea"/>
                <a:cs typeface="+mj-ea"/>
                <a:sym typeface="+mn-ea"/>
              </a:rPr>
              <a:t>what</a:t>
            </a:r>
            <a:endParaRPr lang="en-US" altLang="zh-CN" b="1">
              <a:solidFill>
                <a:srgbClr val="C00000"/>
              </a:solidFill>
              <a:latin typeface="+mj-ea"/>
              <a:ea typeface="+mj-ea"/>
              <a:cs typeface="+mj-ea"/>
              <a:sym typeface="+mn-ea"/>
            </a:endParaRPr>
          </a:p>
        </p:txBody>
      </p:sp>
      <p:sp>
        <p:nvSpPr>
          <p:cNvPr id="5" name="文本框 4"/>
          <p:cNvSpPr txBox="1"/>
          <p:nvPr>
            <p:custDataLst>
              <p:tags r:id="rId2"/>
            </p:custDataLst>
          </p:nvPr>
        </p:nvSpPr>
        <p:spPr>
          <a:xfrm>
            <a:off x="3636010" y="1081405"/>
            <a:ext cx="2360930" cy="922020"/>
          </a:xfrm>
          <a:prstGeom prst="rect">
            <a:avLst/>
          </a:prstGeom>
          <a:noFill/>
          <a:ln w="31750">
            <a:solidFill>
              <a:schemeClr val="accent1"/>
            </a:solidFill>
          </a:ln>
        </p:spPr>
        <p:txBody>
          <a:bodyPr wrap="square" rtlCol="0" anchor="t">
            <a:spAutoFit/>
          </a:bodyPr>
          <a:p>
            <a:r>
              <a:rPr lang="zh-CN" altLang="en-US" b="1">
                <a:latin typeface="+mj-ea"/>
                <a:ea typeface="+mj-ea"/>
                <a:cs typeface="+mj-ea"/>
                <a:sym typeface="+mn-ea"/>
              </a:rPr>
              <a:t>指向（Orientation）</a:t>
            </a:r>
            <a:endParaRPr lang="zh-CN" altLang="en-US" b="1">
              <a:latin typeface="+mj-ea"/>
              <a:ea typeface="+mj-ea"/>
              <a:cs typeface="+mj-ea"/>
              <a:sym typeface="+mn-ea"/>
            </a:endParaRPr>
          </a:p>
          <a:p>
            <a:r>
              <a:rPr lang="zh-CN" altLang="en-US" b="1">
                <a:solidFill>
                  <a:srgbClr val="C00000"/>
                </a:solidFill>
                <a:latin typeface="+mj-ea"/>
                <a:ea typeface="+mj-ea"/>
                <a:cs typeface="+mj-ea"/>
                <a:sym typeface="+mn-ea"/>
              </a:rPr>
              <a:t>when, where, who,</a:t>
            </a:r>
            <a:endParaRPr lang="zh-CN" altLang="en-US" b="1">
              <a:solidFill>
                <a:srgbClr val="C00000"/>
              </a:solidFill>
              <a:latin typeface="+mj-ea"/>
              <a:ea typeface="+mj-ea"/>
              <a:cs typeface="+mj-ea"/>
              <a:sym typeface="+mn-ea"/>
            </a:endParaRPr>
          </a:p>
          <a:p>
            <a:r>
              <a:rPr lang="zh-CN" altLang="en-US" b="1">
                <a:solidFill>
                  <a:srgbClr val="C00000"/>
                </a:solidFill>
                <a:latin typeface="+mj-ea"/>
                <a:ea typeface="+mj-ea"/>
                <a:cs typeface="+mj-ea"/>
                <a:sym typeface="+mn-ea"/>
              </a:rPr>
              <a:t>surroudings</a:t>
            </a:r>
            <a:endParaRPr lang="zh-CN" altLang="en-US" b="1">
              <a:solidFill>
                <a:srgbClr val="C00000"/>
              </a:solidFill>
              <a:latin typeface="+mj-ea"/>
              <a:ea typeface="+mj-ea"/>
              <a:cs typeface="+mj-ea"/>
              <a:sym typeface="+mn-ea"/>
            </a:endParaRPr>
          </a:p>
        </p:txBody>
      </p:sp>
      <p:sp>
        <p:nvSpPr>
          <p:cNvPr id="6" name="文本框 5"/>
          <p:cNvSpPr txBox="1"/>
          <p:nvPr>
            <p:custDataLst>
              <p:tags r:id="rId3"/>
            </p:custDataLst>
          </p:nvPr>
        </p:nvSpPr>
        <p:spPr>
          <a:xfrm>
            <a:off x="3764280" y="2179320"/>
            <a:ext cx="2003425" cy="1198880"/>
          </a:xfrm>
          <a:prstGeom prst="rect">
            <a:avLst/>
          </a:prstGeom>
          <a:noFill/>
          <a:ln w="25400">
            <a:solidFill>
              <a:schemeClr val="accent1"/>
            </a:solidFill>
          </a:ln>
        </p:spPr>
        <p:txBody>
          <a:bodyPr wrap="square" rtlCol="0" anchor="t">
            <a:spAutoFit/>
          </a:bodyPr>
          <a:p>
            <a:r>
              <a:rPr lang="en-US" altLang="zh-CN" b="1">
                <a:latin typeface="+mj-ea"/>
                <a:ea typeface="+mj-ea"/>
                <a:cs typeface="+mj-ea"/>
                <a:sym typeface="+mn-ea"/>
              </a:rPr>
              <a:t>    </a:t>
            </a:r>
            <a:r>
              <a:rPr lang="zh-CN" altLang="en-US" b="1">
                <a:latin typeface="+mj-ea"/>
                <a:ea typeface="+mj-ea"/>
                <a:cs typeface="+mj-ea"/>
                <a:sym typeface="+mn-ea"/>
              </a:rPr>
              <a:t>进展和冲突（Complication </a:t>
            </a:r>
            <a:endParaRPr lang="zh-CN" altLang="en-US" b="1">
              <a:latin typeface="+mj-ea"/>
              <a:ea typeface="+mj-ea"/>
              <a:cs typeface="+mj-ea"/>
              <a:sym typeface="+mn-ea"/>
            </a:endParaRPr>
          </a:p>
          <a:p>
            <a:r>
              <a:rPr lang="zh-CN" altLang="en-US" b="1">
                <a:latin typeface="+mj-ea"/>
                <a:ea typeface="+mj-ea"/>
                <a:cs typeface="+mj-ea"/>
                <a:sym typeface="+mn-ea"/>
              </a:rPr>
              <a:t> </a:t>
            </a:r>
            <a:r>
              <a:rPr lang="en-US" altLang="zh-CN" b="1">
                <a:latin typeface="+mj-ea"/>
                <a:ea typeface="+mj-ea"/>
                <a:cs typeface="+mj-ea"/>
                <a:sym typeface="+mn-ea"/>
              </a:rPr>
              <a:t> and</a:t>
            </a:r>
            <a:r>
              <a:rPr lang="zh-CN" altLang="en-US" b="1">
                <a:latin typeface="+mj-ea"/>
                <a:ea typeface="+mj-ea"/>
                <a:cs typeface="+mj-ea"/>
                <a:sym typeface="+mn-ea"/>
              </a:rPr>
              <a:t> conflicts）</a:t>
            </a:r>
            <a:endParaRPr lang="zh-CN" altLang="en-US" b="1">
              <a:latin typeface="+mj-ea"/>
              <a:ea typeface="+mj-ea"/>
              <a:cs typeface="+mj-ea"/>
              <a:sym typeface="+mn-ea"/>
            </a:endParaRPr>
          </a:p>
          <a:p>
            <a:r>
              <a:rPr lang="zh-CN" altLang="en-US" b="1">
                <a:latin typeface="+mj-ea"/>
                <a:ea typeface="+mj-ea"/>
                <a:cs typeface="+mj-ea"/>
                <a:sym typeface="+mn-ea"/>
              </a:rPr>
              <a:t>       </a:t>
            </a:r>
            <a:r>
              <a:rPr lang="zh-CN" altLang="en-US" b="1">
                <a:solidFill>
                  <a:srgbClr val="C00000"/>
                </a:solidFill>
                <a:latin typeface="+mj-ea"/>
                <a:ea typeface="+mj-ea"/>
                <a:cs typeface="+mj-ea"/>
                <a:sym typeface="+mn-ea"/>
              </a:rPr>
              <a:t>  how</a:t>
            </a:r>
            <a:endParaRPr lang="zh-CN" altLang="en-US" b="1">
              <a:solidFill>
                <a:srgbClr val="C00000"/>
              </a:solidFill>
              <a:latin typeface="+mj-ea"/>
              <a:ea typeface="+mj-ea"/>
              <a:cs typeface="+mj-ea"/>
              <a:sym typeface="+mn-ea"/>
            </a:endParaRPr>
          </a:p>
        </p:txBody>
      </p:sp>
      <p:sp>
        <p:nvSpPr>
          <p:cNvPr id="8" name="文本框 7"/>
          <p:cNvSpPr txBox="1"/>
          <p:nvPr>
            <p:custDataLst>
              <p:tags r:id="rId4"/>
            </p:custDataLst>
          </p:nvPr>
        </p:nvSpPr>
        <p:spPr>
          <a:xfrm>
            <a:off x="3670935" y="3554095"/>
            <a:ext cx="2755900" cy="949960"/>
          </a:xfrm>
          <a:prstGeom prst="rect">
            <a:avLst/>
          </a:prstGeom>
          <a:noFill/>
          <a:ln w="28575">
            <a:solidFill>
              <a:schemeClr val="accent1"/>
            </a:solidFill>
          </a:ln>
        </p:spPr>
        <p:txBody>
          <a:bodyPr wrap="square" rtlCol="0" anchor="t">
            <a:noAutofit/>
          </a:bodyPr>
          <a:p>
            <a:pPr algn="l">
              <a:buClrTx/>
              <a:buSzTx/>
              <a:buNone/>
            </a:pPr>
            <a:r>
              <a:rPr lang="en-US" altLang="zh-CN" sz="1800">
                <a:latin typeface="Times New Roman" panose="02020603050405020304" charset="0"/>
                <a:cs typeface="Times New Roman" panose="02020603050405020304" charset="0"/>
                <a:sym typeface="+mn-ea"/>
              </a:rPr>
              <a:t>        </a:t>
            </a:r>
            <a:r>
              <a:rPr lang="zh-CN" altLang="en-US" sz="1800" b="1">
                <a:latin typeface="+mj-ea"/>
                <a:ea typeface="+mj-ea"/>
                <a:cs typeface="+mj-ea"/>
                <a:sym typeface="+mn-ea"/>
              </a:rPr>
              <a:t>人性与主题</a:t>
            </a:r>
            <a:endParaRPr lang="zh-CN" altLang="en-US" sz="1800" b="1">
              <a:latin typeface="+mj-ea"/>
              <a:ea typeface="+mj-ea"/>
              <a:cs typeface="+mj-ea"/>
              <a:sym typeface="+mn-ea"/>
            </a:endParaRPr>
          </a:p>
          <a:p>
            <a:pPr algn="l">
              <a:buClrTx/>
              <a:buSzTx/>
              <a:buNone/>
            </a:pPr>
            <a:r>
              <a:rPr lang="en-US" altLang="zh-CN" sz="1800" b="1">
                <a:latin typeface="+mj-ea"/>
                <a:ea typeface="+mj-ea"/>
                <a:cs typeface="+mj-ea"/>
                <a:sym typeface="+mn-ea"/>
              </a:rPr>
              <a:t>(</a:t>
            </a:r>
            <a:r>
              <a:rPr lang="zh-CN" altLang="en-US" sz="1800" b="1">
                <a:latin typeface="+mj-ea"/>
                <a:ea typeface="+mj-ea"/>
                <a:cs typeface="+mj-ea"/>
                <a:sym typeface="+mn-ea"/>
              </a:rPr>
              <a:t>humanity and theme)</a:t>
            </a:r>
            <a:endParaRPr lang="zh-CN" altLang="en-US" sz="1800" b="1">
              <a:latin typeface="+mj-ea"/>
              <a:ea typeface="+mj-ea"/>
              <a:cs typeface="+mj-ea"/>
              <a:sym typeface="+mn-ea"/>
            </a:endParaRPr>
          </a:p>
          <a:p>
            <a:pPr algn="l">
              <a:buClrTx/>
              <a:buSzTx/>
              <a:buFontTx/>
              <a:buNone/>
            </a:pPr>
            <a:r>
              <a:rPr lang="zh-CN" altLang="en-US" sz="1800" b="1">
                <a:latin typeface="+mj-ea"/>
                <a:ea typeface="+mj-ea"/>
                <a:cs typeface="+mj-ea"/>
                <a:sym typeface="+mn-ea"/>
              </a:rPr>
              <a:t>           </a:t>
            </a:r>
            <a:r>
              <a:rPr lang="zh-CN" altLang="en-US" sz="1800" b="1">
                <a:solidFill>
                  <a:srgbClr val="C00000"/>
                </a:solidFill>
                <a:latin typeface="+mj-ea"/>
                <a:ea typeface="+mj-ea"/>
                <a:cs typeface="+mj-ea"/>
                <a:sym typeface="+mn-ea"/>
              </a:rPr>
              <a:t>why</a:t>
            </a:r>
            <a:endParaRPr lang="zh-CN" altLang="en-US" sz="1800" b="1">
              <a:solidFill>
                <a:srgbClr val="C00000"/>
              </a:solidFill>
              <a:latin typeface="+mj-ea"/>
              <a:ea typeface="+mj-ea"/>
              <a:cs typeface="+mj-ea"/>
              <a:sym typeface="+mn-ea"/>
            </a:endParaRPr>
          </a:p>
          <a:p>
            <a:endParaRPr lang="zh-CN" altLang="en-US" sz="1800" b="1">
              <a:solidFill>
                <a:srgbClr val="C00000"/>
              </a:solidFill>
              <a:latin typeface="+mj-ea"/>
              <a:ea typeface="+mj-ea"/>
              <a:cs typeface="+mj-ea"/>
              <a:sym typeface="+mn-ea"/>
            </a:endParaRPr>
          </a:p>
        </p:txBody>
      </p:sp>
      <p:sp>
        <p:nvSpPr>
          <p:cNvPr id="9" name="文本框 8"/>
          <p:cNvSpPr txBox="1"/>
          <p:nvPr>
            <p:custDataLst>
              <p:tags r:id="rId5"/>
            </p:custDataLst>
          </p:nvPr>
        </p:nvSpPr>
        <p:spPr>
          <a:xfrm>
            <a:off x="3848100" y="5610225"/>
            <a:ext cx="2148840" cy="601345"/>
          </a:xfrm>
          <a:prstGeom prst="rect">
            <a:avLst/>
          </a:prstGeom>
          <a:noFill/>
          <a:ln w="28575">
            <a:solidFill>
              <a:schemeClr val="accent1"/>
            </a:solidFill>
          </a:ln>
        </p:spPr>
        <p:txBody>
          <a:bodyPr wrap="square" rtlCol="0" anchor="t">
            <a:noAutofit/>
          </a:bodyPr>
          <a:p>
            <a:pPr algn="l">
              <a:lnSpc>
                <a:spcPct val="90000"/>
              </a:lnSpc>
              <a:buClrTx/>
              <a:buSzTx/>
              <a:buNone/>
            </a:pPr>
            <a:r>
              <a:rPr lang="en-US" altLang="zh-CN" sz="2000" b="1">
                <a:latin typeface="Times New Roman" panose="02020603050405020304" charset="0"/>
                <a:cs typeface="Times New Roman" panose="02020603050405020304" charset="0"/>
                <a:sym typeface="+mn-ea"/>
              </a:rPr>
              <a:t>     </a:t>
            </a:r>
            <a:r>
              <a:rPr lang="zh-CN" altLang="en-US" sz="1800" b="1">
                <a:latin typeface="+mj-ea"/>
                <a:ea typeface="+mj-ea"/>
                <a:cs typeface="+mj-ea"/>
                <a:sym typeface="+mn-ea"/>
              </a:rPr>
              <a:t>回应（Coda）</a:t>
            </a:r>
            <a:endParaRPr lang="zh-CN" altLang="en-US" sz="1800" b="1">
              <a:latin typeface="+mj-ea"/>
              <a:ea typeface="+mj-ea"/>
              <a:cs typeface="+mj-ea"/>
              <a:sym typeface="+mn-ea"/>
            </a:endParaRPr>
          </a:p>
          <a:p>
            <a:pPr algn="l">
              <a:lnSpc>
                <a:spcPct val="90000"/>
              </a:lnSpc>
              <a:buClrTx/>
              <a:buSzTx/>
              <a:buFontTx/>
              <a:buNone/>
            </a:pPr>
            <a:r>
              <a:rPr lang="en-US" altLang="zh-CN" b="1">
                <a:solidFill>
                  <a:srgbClr val="C00000"/>
                </a:solidFill>
                <a:latin typeface="+mj-ea"/>
                <a:ea typeface="+mj-ea"/>
                <a:cs typeface="+mj-ea"/>
                <a:sym typeface="+mn-ea"/>
              </a:rPr>
              <a:t>          </a:t>
            </a:r>
            <a:r>
              <a:rPr lang="zh-CN" altLang="en-US" b="1">
                <a:solidFill>
                  <a:srgbClr val="C00000"/>
                </a:solidFill>
                <a:latin typeface="+mj-ea"/>
                <a:ea typeface="+mj-ea"/>
                <a:cs typeface="+mj-ea"/>
                <a:sym typeface="+mn-ea"/>
              </a:rPr>
              <a:t>why</a:t>
            </a:r>
            <a:endParaRPr lang="zh-CN" altLang="en-US" b="1">
              <a:solidFill>
                <a:srgbClr val="C00000"/>
              </a:solidFill>
              <a:latin typeface="+mj-ea"/>
              <a:ea typeface="+mj-ea"/>
              <a:cs typeface="+mj-ea"/>
              <a:sym typeface="+mn-ea"/>
            </a:endParaRPr>
          </a:p>
          <a:p>
            <a:pPr algn="l">
              <a:buClrTx/>
              <a:buSzTx/>
              <a:buFontTx/>
              <a:buNone/>
            </a:pPr>
            <a:endParaRPr lang="zh-CN" altLang="en-US" sz="1800" b="1">
              <a:solidFill>
                <a:srgbClr val="C00000"/>
              </a:solidFill>
              <a:latin typeface="+mj-ea"/>
              <a:ea typeface="+mj-ea"/>
              <a:cs typeface="+mj-ea"/>
              <a:sym typeface="+mn-ea"/>
            </a:endParaRPr>
          </a:p>
        </p:txBody>
      </p:sp>
      <p:sp>
        <p:nvSpPr>
          <p:cNvPr id="10" name="文本框 9"/>
          <p:cNvSpPr txBox="1"/>
          <p:nvPr>
            <p:custDataLst>
              <p:tags r:id="rId6"/>
            </p:custDataLst>
          </p:nvPr>
        </p:nvSpPr>
        <p:spPr>
          <a:xfrm>
            <a:off x="3848100" y="4768850"/>
            <a:ext cx="2200275" cy="671830"/>
          </a:xfrm>
          <a:prstGeom prst="rect">
            <a:avLst/>
          </a:prstGeom>
          <a:noFill/>
          <a:ln w="28575">
            <a:solidFill>
              <a:schemeClr val="accent1"/>
            </a:solidFill>
          </a:ln>
        </p:spPr>
        <p:txBody>
          <a:bodyPr wrap="square" rtlCol="0" anchor="t">
            <a:noAutofit/>
          </a:bodyPr>
          <a:p>
            <a:pPr algn="l">
              <a:buClrTx/>
              <a:buSzTx/>
              <a:buNone/>
            </a:pPr>
            <a:r>
              <a:rPr lang="zh-CN" altLang="en-US" sz="1800" b="1">
                <a:latin typeface="+mj-ea"/>
                <a:ea typeface="+mj-ea"/>
                <a:cs typeface="+mj-ea"/>
                <a:sym typeface="+mn-ea"/>
              </a:rPr>
              <a:t>结局（Resolution）</a:t>
            </a:r>
            <a:endParaRPr lang="zh-CN" altLang="en-US" sz="1800" b="1">
              <a:latin typeface="+mj-ea"/>
              <a:ea typeface="+mj-ea"/>
              <a:cs typeface="+mj-ea"/>
              <a:sym typeface="+mn-ea"/>
            </a:endParaRPr>
          </a:p>
          <a:p>
            <a:pPr algn="l">
              <a:buClrTx/>
              <a:buSzTx/>
              <a:buFontTx/>
              <a:buNone/>
            </a:pPr>
            <a:r>
              <a:rPr lang="zh-CN" altLang="en-US" sz="1800" b="1">
                <a:latin typeface="+mj-ea"/>
                <a:ea typeface="+mj-ea"/>
                <a:cs typeface="+mj-ea"/>
                <a:sym typeface="+mn-ea"/>
              </a:rPr>
              <a:t>       </a:t>
            </a:r>
            <a:r>
              <a:rPr lang="en-US" altLang="zh-CN" b="1">
                <a:solidFill>
                  <a:srgbClr val="C00000"/>
                </a:solidFill>
                <a:latin typeface="+mj-ea"/>
                <a:ea typeface="+mj-ea"/>
                <a:cs typeface="+mj-ea"/>
                <a:sym typeface="+mn-ea"/>
              </a:rPr>
              <a:t>what</a:t>
            </a:r>
            <a:endParaRPr lang="en-US" altLang="zh-CN" b="1">
              <a:solidFill>
                <a:srgbClr val="C00000"/>
              </a:solidFill>
              <a:latin typeface="+mj-ea"/>
              <a:ea typeface="+mj-ea"/>
              <a:cs typeface="+mj-ea"/>
              <a:sym typeface="+mn-ea"/>
            </a:endParaRPr>
          </a:p>
          <a:p>
            <a:pPr algn="l">
              <a:buClrTx/>
              <a:buSzTx/>
              <a:buFontTx/>
              <a:buNone/>
            </a:pPr>
            <a:endParaRPr lang="zh-CN" altLang="en-US" sz="1800" b="1">
              <a:solidFill>
                <a:srgbClr val="C00000"/>
              </a:solidFill>
              <a:latin typeface="+mj-ea"/>
              <a:ea typeface="+mj-ea"/>
              <a:cs typeface="+mj-ea"/>
              <a:sym typeface="+mn-ea"/>
            </a:endParaRPr>
          </a:p>
        </p:txBody>
      </p:sp>
      <p:sp>
        <p:nvSpPr>
          <p:cNvPr id="11" name="文本框 10"/>
          <p:cNvSpPr txBox="1"/>
          <p:nvPr/>
        </p:nvSpPr>
        <p:spPr>
          <a:xfrm>
            <a:off x="265430" y="2894330"/>
            <a:ext cx="1689100" cy="2025015"/>
          </a:xfrm>
          <a:prstGeom prst="rect">
            <a:avLst/>
          </a:prstGeom>
          <a:solidFill>
            <a:schemeClr val="accent4">
              <a:lumMod val="20000"/>
              <a:lumOff val="80000"/>
            </a:schemeClr>
          </a:solidFill>
        </p:spPr>
        <p:txBody>
          <a:bodyPr wrap="square">
            <a:noAutofit/>
          </a:bodyPr>
          <a:p>
            <a:pPr algn="l"/>
            <a:r>
              <a:rPr lang="en-US" altLang="zh-CN" sz="1600">
                <a:solidFill>
                  <a:srgbClr val="7030A0"/>
                </a:solidFill>
                <a:latin typeface="宋体" panose="02010600030101010101" pitchFamily="2" charset="-122"/>
                <a:cs typeface="宋体" panose="02010600030101010101" pitchFamily="2" charset="-122"/>
              </a:rPr>
              <a:t>   </a:t>
            </a:r>
            <a:r>
              <a:rPr lang="en-US" altLang="zh-CN" sz="1600" b="1">
                <a:solidFill>
                  <a:srgbClr val="7030A0"/>
                </a:solidFill>
                <a:latin typeface="宋体" panose="02010600030101010101" pitchFamily="2" charset="-122"/>
                <a:cs typeface="宋体" panose="02010600030101010101" pitchFamily="2" charset="-122"/>
              </a:rPr>
              <a:t>  </a:t>
            </a:r>
            <a:r>
              <a:rPr lang="zh-CN" altLang="en-US" b="1">
                <a:solidFill>
                  <a:srgbClr val="7030A0"/>
                </a:solidFill>
                <a:latin typeface="宋体" panose="02010600030101010101" pitchFamily="2" charset="-122"/>
                <a:cs typeface="宋体" panose="02010600030101010101" pitchFamily="2" charset="-122"/>
              </a:rPr>
              <a:t>拉波夫叙事模式由美国语言学家拉波夫和瓦莱茨基提出，在叙事学等领域影响广泛。</a:t>
            </a:r>
            <a:endParaRPr lang="zh-CN" altLang="en-US" b="1">
              <a:solidFill>
                <a:srgbClr val="7030A0"/>
              </a:solidFill>
              <a:latin typeface="宋体" panose="02010600030101010101" pitchFamily="2" charset="-122"/>
              <a:cs typeface="宋体" panose="02010600030101010101" pitchFamily="2" charset="-122"/>
            </a:endParaRPr>
          </a:p>
          <a:p>
            <a:pPr algn="l"/>
            <a:endParaRPr lang="zh-CN" altLang="en-US" b="1">
              <a:solidFill>
                <a:srgbClr val="7030A0"/>
              </a:solidFill>
              <a:latin typeface="宋体" panose="02010600030101010101" pitchFamily="2" charset="-122"/>
              <a:cs typeface="宋体" panose="02010600030101010101" pitchFamily="2" charset="-122"/>
            </a:endParaRPr>
          </a:p>
        </p:txBody>
      </p:sp>
      <p:sp>
        <p:nvSpPr>
          <p:cNvPr id="12" name="文本框 11"/>
          <p:cNvSpPr txBox="1"/>
          <p:nvPr>
            <p:custDataLst>
              <p:tags r:id="rId7"/>
            </p:custDataLst>
          </p:nvPr>
        </p:nvSpPr>
        <p:spPr>
          <a:xfrm>
            <a:off x="6174105" y="174625"/>
            <a:ext cx="5656580" cy="645160"/>
          </a:xfrm>
          <a:prstGeom prst="rect">
            <a:avLst/>
          </a:prstGeom>
          <a:ln w="25400">
            <a:solidFill>
              <a:schemeClr val="accent1"/>
            </a:solidFill>
          </a:ln>
        </p:spPr>
        <p:txBody>
          <a:bodyPr wrap="square">
            <a:spAutoFit/>
          </a:bodyPr>
          <a:p>
            <a:pPr algn="l"/>
            <a:r>
              <a:rPr lang="en-US" altLang="zh-CN" b="1">
                <a:solidFill>
                  <a:schemeClr val="tx1"/>
                </a:solidFill>
                <a:latin typeface="宋体" panose="02010600030101010101" pitchFamily="2" charset="-122"/>
                <a:cs typeface="宋体" panose="02010600030101010101" pitchFamily="2" charset="-122"/>
              </a:rPr>
              <a:t>    </a:t>
            </a:r>
            <a:r>
              <a:rPr lang="zh-CN" altLang="en-US" b="1">
                <a:solidFill>
                  <a:schemeClr val="tx1"/>
                </a:solidFill>
                <a:latin typeface="宋体" panose="02010600030101010101" pitchFamily="2" charset="-122"/>
                <a:cs typeface="宋体" panose="02010600030101010101" pitchFamily="2" charset="-122"/>
              </a:rPr>
              <a:t>即叙事者对故事的简要概述，一般位于故事开头，可指向故事的主题。</a:t>
            </a:r>
            <a:endParaRPr lang="zh-CN" altLang="en-US" b="1">
              <a:solidFill>
                <a:schemeClr val="tx1"/>
              </a:solidFill>
              <a:latin typeface="宋体" panose="02010600030101010101" pitchFamily="2" charset="-122"/>
              <a:cs typeface="宋体" panose="02010600030101010101" pitchFamily="2" charset="-122"/>
            </a:endParaRPr>
          </a:p>
        </p:txBody>
      </p:sp>
      <p:sp>
        <p:nvSpPr>
          <p:cNvPr id="13" name="文本框 12"/>
          <p:cNvSpPr txBox="1"/>
          <p:nvPr>
            <p:custDataLst>
              <p:tags r:id="rId8"/>
            </p:custDataLst>
          </p:nvPr>
        </p:nvSpPr>
        <p:spPr>
          <a:xfrm>
            <a:off x="6174105" y="1081405"/>
            <a:ext cx="5656580" cy="922020"/>
          </a:xfrm>
          <a:prstGeom prst="rect">
            <a:avLst/>
          </a:prstGeom>
          <a:ln w="25400">
            <a:solidFill>
              <a:schemeClr val="accent1"/>
            </a:solidFill>
          </a:ln>
        </p:spPr>
        <p:txBody>
          <a:bodyPr wrap="square">
            <a:spAutoFit/>
          </a:bodyPr>
          <a:p>
            <a:pPr algn="l">
              <a:buClrTx/>
              <a:buSzTx/>
              <a:buFontTx/>
            </a:pPr>
            <a:r>
              <a:rPr lang="en-US" altLang="zh-CN" sz="1800" b="1">
                <a:solidFill>
                  <a:schemeClr val="tx1"/>
                </a:solidFill>
                <a:latin typeface="宋体" panose="02010600030101010101" pitchFamily="2" charset="-122"/>
                <a:cs typeface="宋体" panose="02010600030101010101" pitchFamily="2" charset="-122"/>
              </a:rPr>
              <a:t>    </a:t>
            </a:r>
            <a:r>
              <a:rPr lang="zh-CN" altLang="en-US" sz="1800" b="1">
                <a:solidFill>
                  <a:schemeClr val="tx1"/>
                </a:solidFill>
                <a:latin typeface="宋体" panose="02010600030101010101" pitchFamily="2" charset="-122"/>
                <a:cs typeface="宋体" panose="02010600030101010101" pitchFamily="2" charset="-122"/>
              </a:rPr>
              <a:t>是叙事者对时间、地点、人物、环境的描述，为事件的展开作铺垫，但并非所有的叙事都有这四个指向。</a:t>
            </a:r>
            <a:endParaRPr lang="zh-CN" altLang="en-US" sz="1800" b="1">
              <a:solidFill>
                <a:schemeClr val="tx1"/>
              </a:solidFill>
              <a:latin typeface="宋体" panose="02010600030101010101" pitchFamily="2" charset="-122"/>
              <a:cs typeface="宋体" panose="02010600030101010101" pitchFamily="2" charset="-122"/>
            </a:endParaRPr>
          </a:p>
        </p:txBody>
      </p:sp>
      <p:sp>
        <p:nvSpPr>
          <p:cNvPr id="14" name="文本框 13"/>
          <p:cNvSpPr txBox="1"/>
          <p:nvPr>
            <p:custDataLst>
              <p:tags r:id="rId9"/>
            </p:custDataLst>
          </p:nvPr>
        </p:nvSpPr>
        <p:spPr>
          <a:xfrm>
            <a:off x="6174105" y="2265680"/>
            <a:ext cx="5657215" cy="922020"/>
          </a:xfrm>
          <a:prstGeom prst="rect">
            <a:avLst/>
          </a:prstGeom>
          <a:ln w="25400">
            <a:solidFill>
              <a:schemeClr val="accent1"/>
            </a:solidFill>
          </a:ln>
        </p:spPr>
        <p:txBody>
          <a:bodyPr wrap="square">
            <a:spAutoFit/>
          </a:bodyPr>
          <a:p>
            <a:pPr algn="l"/>
            <a:r>
              <a:rPr lang="en-US" altLang="zh-CN" sz="1800" b="1">
                <a:solidFill>
                  <a:schemeClr val="tx1"/>
                </a:solidFill>
                <a:latin typeface="宋体" panose="02010600030101010101" pitchFamily="2" charset="-122"/>
                <a:cs typeface="宋体" panose="02010600030101010101" pitchFamily="2" charset="-122"/>
              </a:rPr>
              <a:t>    </a:t>
            </a:r>
            <a:r>
              <a:rPr lang="zh-CN" altLang="en-US" sz="1800" b="1">
                <a:solidFill>
                  <a:schemeClr val="tx1"/>
                </a:solidFill>
                <a:latin typeface="宋体" panose="02010600030101010101" pitchFamily="2" charset="-122"/>
                <a:cs typeface="宋体" panose="02010600030101010101" pitchFamily="2" charset="-122"/>
              </a:rPr>
              <a:t>是对故事发展变化的描述，按照一定的顺序推进，通过人物语言、动作、心理活动的描写来呈现故事的曲折发展。</a:t>
            </a:r>
            <a:endParaRPr lang="zh-CN" altLang="en-US" sz="2000" b="1">
              <a:solidFill>
                <a:schemeClr val="tx1"/>
              </a:solidFill>
              <a:latin typeface="宋体" panose="02010600030101010101" pitchFamily="2" charset="-122"/>
              <a:cs typeface="宋体" panose="02010600030101010101" pitchFamily="2" charset="-122"/>
            </a:endParaRPr>
          </a:p>
        </p:txBody>
      </p:sp>
      <p:sp>
        <p:nvSpPr>
          <p:cNvPr id="15" name="文本框 14"/>
          <p:cNvSpPr txBox="1"/>
          <p:nvPr>
            <p:custDataLst>
              <p:tags r:id="rId10"/>
            </p:custDataLst>
          </p:nvPr>
        </p:nvSpPr>
        <p:spPr>
          <a:xfrm>
            <a:off x="6491605" y="3340100"/>
            <a:ext cx="5505450" cy="1198880"/>
          </a:xfrm>
          <a:prstGeom prst="rect">
            <a:avLst/>
          </a:prstGeom>
          <a:ln w="25400">
            <a:solidFill>
              <a:schemeClr val="accent1"/>
            </a:solidFill>
          </a:ln>
        </p:spPr>
        <p:txBody>
          <a:bodyPr wrap="square">
            <a:spAutoFit/>
          </a:bodyPr>
          <a:p>
            <a:pPr algn="l">
              <a:buClrTx/>
              <a:buSzTx/>
              <a:buFontTx/>
            </a:pPr>
            <a:r>
              <a:rPr lang="en-US" altLang="zh-CN" sz="1800" b="1">
                <a:latin typeface="宋体" panose="02010600030101010101" pitchFamily="2" charset="-122"/>
                <a:cs typeface="宋体" panose="02010600030101010101" pitchFamily="2" charset="-122"/>
              </a:rPr>
              <a:t>    </a:t>
            </a:r>
            <a:r>
              <a:rPr lang="zh-CN" altLang="en-US" sz="1800" b="1">
                <a:latin typeface="宋体" panose="02010600030101010101" pitchFamily="2" charset="-122"/>
                <a:cs typeface="宋体" panose="02010600030101010101" pitchFamily="2" charset="-122"/>
              </a:rPr>
              <a:t>体现叙事者或故事中的人物对于事件的观点、态度，评议可以出现在故事的各个地方，在进展与结局之间常常会有评议。通过观点、态度、评议体现人性、凸显主题。</a:t>
            </a:r>
            <a:endParaRPr lang="en-US" altLang="zh-CN" sz="1800" b="1">
              <a:latin typeface="宋体" panose="02010600030101010101" pitchFamily="2" charset="-122"/>
              <a:cs typeface="宋体" panose="02010600030101010101" pitchFamily="2" charset="-122"/>
            </a:endParaRPr>
          </a:p>
        </p:txBody>
      </p:sp>
      <p:sp>
        <p:nvSpPr>
          <p:cNvPr id="16" name="文本框 15"/>
          <p:cNvSpPr txBox="1"/>
          <p:nvPr>
            <p:custDataLst>
              <p:tags r:id="rId11"/>
            </p:custDataLst>
          </p:nvPr>
        </p:nvSpPr>
        <p:spPr>
          <a:xfrm>
            <a:off x="6335395" y="4870450"/>
            <a:ext cx="5495290" cy="398780"/>
          </a:xfrm>
          <a:prstGeom prst="rect">
            <a:avLst/>
          </a:prstGeom>
          <a:ln w="25400">
            <a:solidFill>
              <a:schemeClr val="accent1"/>
            </a:solidFill>
          </a:ln>
        </p:spPr>
        <p:txBody>
          <a:bodyPr wrap="square">
            <a:spAutoFit/>
          </a:bodyPr>
          <a:p>
            <a:pPr algn="l"/>
            <a:r>
              <a:rPr lang="zh-CN" altLang="en-US" sz="2000" b="1">
                <a:solidFill>
                  <a:schemeClr val="tx1"/>
                </a:solidFill>
                <a:latin typeface="宋体" panose="02010600030101010101" pitchFamily="2" charset="-122"/>
                <a:cs typeface="宋体" panose="02010600030101010101" pitchFamily="2" charset="-122"/>
              </a:rPr>
              <a:t>是对故事人物和事件最终结果的交代</a:t>
            </a:r>
            <a:r>
              <a:rPr lang="zh-CN" altLang="en-US" sz="2000">
                <a:solidFill>
                  <a:schemeClr val="tx1"/>
                </a:solidFill>
                <a:latin typeface="宋体" panose="02010600030101010101" pitchFamily="2" charset="-122"/>
                <a:cs typeface="宋体" panose="02010600030101010101" pitchFamily="2" charset="-122"/>
              </a:rPr>
              <a:t>。</a:t>
            </a:r>
            <a:endParaRPr lang="zh-CN" altLang="en-US" sz="2000">
              <a:solidFill>
                <a:schemeClr val="tx1"/>
              </a:solidFill>
              <a:latin typeface="宋体" panose="02010600030101010101" pitchFamily="2" charset="-122"/>
              <a:cs typeface="宋体" panose="02010600030101010101" pitchFamily="2" charset="-122"/>
            </a:endParaRPr>
          </a:p>
        </p:txBody>
      </p:sp>
      <p:sp>
        <p:nvSpPr>
          <p:cNvPr id="17" name="文本框 16"/>
          <p:cNvSpPr txBox="1"/>
          <p:nvPr>
            <p:custDataLst>
              <p:tags r:id="rId12"/>
            </p:custDataLst>
          </p:nvPr>
        </p:nvSpPr>
        <p:spPr>
          <a:xfrm>
            <a:off x="6275705" y="5440680"/>
            <a:ext cx="5555615" cy="1014730"/>
          </a:xfrm>
          <a:prstGeom prst="rect">
            <a:avLst/>
          </a:prstGeom>
          <a:ln w="25400">
            <a:solidFill>
              <a:schemeClr val="accent1"/>
            </a:solidFill>
          </a:ln>
        </p:spPr>
        <p:txBody>
          <a:bodyPr wrap="square">
            <a:spAutoFit/>
          </a:bodyPr>
          <a:p>
            <a:pPr algn="l"/>
            <a:r>
              <a:rPr lang="en-US" altLang="zh-CN" sz="2000" b="1">
                <a:solidFill>
                  <a:schemeClr val="tx1"/>
                </a:solidFill>
                <a:latin typeface="宋体" panose="02010600030101010101" pitchFamily="2" charset="-122"/>
                <a:cs typeface="宋体" panose="02010600030101010101" pitchFamily="2" charset="-122"/>
              </a:rPr>
              <a:t>    </a:t>
            </a:r>
            <a:r>
              <a:rPr lang="zh-CN" altLang="en-US" sz="2000" b="1">
                <a:solidFill>
                  <a:schemeClr val="tx1"/>
                </a:solidFill>
                <a:latin typeface="宋体" panose="02010600030101010101" pitchFamily="2" charset="-122"/>
                <a:cs typeface="宋体" panose="02010600030101010101" pitchFamily="2" charset="-122"/>
              </a:rPr>
              <a:t>是故事与现实的链接，是故事对现实的影响或故事赋予现实生活的意义，通常表达作者的感悟和价值取向，升华故事主题。</a:t>
            </a:r>
            <a:endParaRPr lang="zh-CN" altLang="en-US" sz="2000" b="1">
              <a:solidFill>
                <a:schemeClr val="tx1"/>
              </a:solidFill>
              <a:latin typeface="宋体" panose="02010600030101010101" pitchFamily="2" charset="-122"/>
              <a:cs typeface="宋体" panose="02010600030101010101" pitchFamily="2" charset="-122"/>
            </a:endParaRPr>
          </a:p>
        </p:txBody>
      </p:sp>
      <p:sp>
        <p:nvSpPr>
          <p:cNvPr id="7" name="左大括号 6"/>
          <p:cNvSpPr/>
          <p:nvPr/>
        </p:nvSpPr>
        <p:spPr>
          <a:xfrm>
            <a:off x="1911350" y="1317625"/>
            <a:ext cx="227330" cy="4096385"/>
          </a:xfrm>
          <a:prstGeom prst="leftBrace">
            <a:avLst/>
          </a:prstGeom>
          <a:ln w="31750" cap="rnd">
            <a:solidFill>
              <a:schemeClr val="accent1"/>
            </a:solidFill>
            <a:round/>
          </a:ln>
        </p:spPr>
        <p:style>
          <a:lnRef idx="0">
            <a:srgbClr val="FFFFFF"/>
          </a:lnRef>
          <a:fillRef idx="0">
            <a:srgbClr val="FFFFFF"/>
          </a:fillRef>
          <a:effectRef idx="0">
            <a:srgbClr val="FFFFFF"/>
          </a:effectRef>
          <a:fontRef idx="minor">
            <a:schemeClr val="tx1"/>
          </a:fontRef>
        </p:style>
        <p:txBody>
          <a:bodyPr rtlCol="0" anchor="ctr"/>
          <a:p>
            <a:pPr algn="ctr"/>
            <a:endParaRPr lang="zh-CN" altLang="en-US"/>
          </a:p>
        </p:txBody>
      </p:sp>
      <p:sp>
        <p:nvSpPr>
          <p:cNvPr id="18" name="文本框 17"/>
          <p:cNvSpPr txBox="1"/>
          <p:nvPr/>
        </p:nvSpPr>
        <p:spPr>
          <a:xfrm>
            <a:off x="2274570" y="819785"/>
            <a:ext cx="1013460" cy="645160"/>
          </a:xfrm>
          <a:prstGeom prst="rect">
            <a:avLst/>
          </a:prstGeom>
          <a:ln w="28575" cmpd="sng">
            <a:solidFill>
              <a:schemeClr val="accent1"/>
            </a:solidFill>
            <a:prstDash val="solid"/>
          </a:ln>
        </p:spPr>
        <p:txBody>
          <a:bodyPr wrap="square">
            <a:spAutoFit/>
          </a:bodyPr>
          <a:p>
            <a:pPr algn="l"/>
            <a:r>
              <a:rPr lang="en-US" altLang="zh-CN" sz="1800">
                <a:latin typeface="Arial" panose="020B0604020202020204" pitchFamily="34" charset="0"/>
                <a:ea typeface="微软雅黑" panose="020B0503020204020204" charset="-122"/>
              </a:rPr>
              <a:t> </a:t>
            </a:r>
            <a:r>
              <a:rPr lang="en-US" altLang="zh-CN" sz="1800">
                <a:solidFill>
                  <a:schemeClr val="tx1"/>
                </a:solidFill>
                <a:latin typeface="Arial" panose="020B0604020202020204" pitchFamily="34" charset="0"/>
                <a:ea typeface="微软雅黑" panose="020B0503020204020204" charset="-122"/>
              </a:rPr>
              <a:t> </a:t>
            </a:r>
            <a:r>
              <a:rPr lang="zh-CN" altLang="en-US" sz="1800" b="1">
                <a:solidFill>
                  <a:schemeClr val="tx1"/>
                </a:solidFill>
                <a:latin typeface="Arial" panose="020B0604020202020204" pitchFamily="34" charset="0"/>
                <a:ea typeface="微软雅黑" panose="020B0503020204020204" charset="-122"/>
              </a:rPr>
              <a:t>纲要</a:t>
            </a:r>
            <a:endParaRPr lang="zh-CN" altLang="en-US" sz="1800" b="1">
              <a:solidFill>
                <a:schemeClr val="tx1"/>
              </a:solidFill>
              <a:latin typeface="Arial" panose="020B0604020202020204" pitchFamily="34" charset="0"/>
              <a:ea typeface="微软雅黑" panose="020B0503020204020204" charset="-122"/>
            </a:endParaRPr>
          </a:p>
          <a:p>
            <a:pPr algn="l"/>
            <a:r>
              <a:rPr lang="en-US" altLang="zh-CN" sz="1800" b="1">
                <a:solidFill>
                  <a:schemeClr val="tx1"/>
                </a:solidFill>
                <a:latin typeface="Arial" panose="020B0604020202020204" pitchFamily="34" charset="0"/>
                <a:ea typeface="微软雅黑" panose="020B0503020204020204" charset="-122"/>
              </a:rPr>
              <a:t>outline</a:t>
            </a:r>
            <a:endParaRPr lang="en-US" altLang="zh-CN" sz="1800" b="1">
              <a:solidFill>
                <a:schemeClr val="tx1"/>
              </a:solidFill>
              <a:latin typeface="Arial" panose="020B0604020202020204" pitchFamily="34" charset="0"/>
              <a:ea typeface="微软雅黑" panose="020B0503020204020204" charset="-122"/>
            </a:endParaRPr>
          </a:p>
        </p:txBody>
      </p:sp>
      <p:sp>
        <p:nvSpPr>
          <p:cNvPr id="19" name="文本框 18"/>
          <p:cNvSpPr txBox="1"/>
          <p:nvPr/>
        </p:nvSpPr>
        <p:spPr>
          <a:xfrm>
            <a:off x="2106295" y="2470785"/>
            <a:ext cx="1611630" cy="645160"/>
          </a:xfrm>
          <a:prstGeom prst="rect">
            <a:avLst/>
          </a:prstGeom>
          <a:ln w="28575" cmpd="sng">
            <a:solidFill>
              <a:schemeClr val="accent1"/>
            </a:solidFill>
            <a:prstDash val="solid"/>
          </a:ln>
        </p:spPr>
        <p:txBody>
          <a:bodyPr wrap="square">
            <a:spAutoFit/>
          </a:bodyPr>
          <a:p>
            <a:pPr algn="l">
              <a:buClrTx/>
              <a:buSzTx/>
              <a:buNone/>
            </a:pPr>
            <a:r>
              <a:rPr lang="en-US" altLang="zh-CN" sz="1800">
                <a:latin typeface="Arial" panose="020B0604020202020204" pitchFamily="34" charset="0"/>
                <a:ea typeface="微软雅黑" panose="020B0503020204020204" charset="-122"/>
              </a:rPr>
              <a:t>      </a:t>
            </a:r>
            <a:r>
              <a:rPr lang="zh-CN" altLang="en-US" sz="1800" b="1">
                <a:solidFill>
                  <a:schemeClr val="tx1"/>
                </a:solidFill>
                <a:latin typeface="Arial" panose="020B0604020202020204" pitchFamily="34" charset="0"/>
                <a:ea typeface="微软雅黑" panose="020B0503020204020204" charset="-122"/>
              </a:rPr>
              <a:t>发展</a:t>
            </a:r>
            <a:endParaRPr lang="zh-CN" altLang="en-US" sz="1800" b="1">
              <a:solidFill>
                <a:schemeClr val="tx1"/>
              </a:solidFill>
              <a:latin typeface="Arial" panose="020B0604020202020204" pitchFamily="34" charset="0"/>
              <a:ea typeface="微软雅黑" panose="020B0503020204020204" charset="-122"/>
            </a:endParaRPr>
          </a:p>
          <a:p>
            <a:pPr algn="l">
              <a:buClrTx/>
              <a:buSzTx/>
              <a:buNone/>
            </a:pPr>
            <a:r>
              <a:rPr lang="zh-CN" altLang="en-US" sz="1800" b="1">
                <a:solidFill>
                  <a:schemeClr val="tx1"/>
                </a:solidFill>
                <a:latin typeface="Arial" panose="020B0604020202020204" pitchFamily="34" charset="0"/>
                <a:ea typeface="微软雅黑" panose="020B0503020204020204" charset="-122"/>
              </a:rPr>
              <a:t>development</a:t>
            </a:r>
            <a:endParaRPr lang="zh-CN" altLang="en-US" sz="1800" b="1">
              <a:solidFill>
                <a:schemeClr val="tx1"/>
              </a:solidFill>
              <a:latin typeface="Arial" panose="020B0604020202020204" pitchFamily="34" charset="0"/>
              <a:ea typeface="微软雅黑" panose="020B0503020204020204" charset="-122"/>
            </a:endParaRPr>
          </a:p>
        </p:txBody>
      </p:sp>
      <p:sp>
        <p:nvSpPr>
          <p:cNvPr id="21" name="文本框 20"/>
          <p:cNvSpPr txBox="1"/>
          <p:nvPr/>
        </p:nvSpPr>
        <p:spPr>
          <a:xfrm>
            <a:off x="2191385" y="3625215"/>
            <a:ext cx="1409065" cy="645160"/>
          </a:xfrm>
          <a:prstGeom prst="rect">
            <a:avLst/>
          </a:prstGeom>
          <a:ln w="28575" cmpd="sng">
            <a:solidFill>
              <a:schemeClr val="accent1"/>
            </a:solidFill>
            <a:prstDash val="solid"/>
          </a:ln>
        </p:spPr>
        <p:txBody>
          <a:bodyPr wrap="square">
            <a:spAutoFit/>
          </a:bodyPr>
          <a:p>
            <a:pPr algn="l"/>
            <a:r>
              <a:rPr lang="en-US" altLang="zh-CN" sz="1800">
                <a:latin typeface="Arial" panose="020B0604020202020204" pitchFamily="34" charset="0"/>
                <a:ea typeface="微软雅黑" panose="020B0503020204020204" charset="-122"/>
              </a:rPr>
              <a:t>    </a:t>
            </a:r>
            <a:r>
              <a:rPr lang="en-US" altLang="zh-CN">
                <a:latin typeface="Arial" panose="020B0604020202020204" pitchFamily="34" charset="0"/>
                <a:ea typeface="微软雅黑" panose="020B0503020204020204" charset="-122"/>
              </a:rPr>
              <a:t> </a:t>
            </a:r>
            <a:r>
              <a:rPr lang="zh-CN" altLang="en-US" b="1">
                <a:solidFill>
                  <a:schemeClr val="tx1"/>
                </a:solidFill>
                <a:latin typeface="Arial" panose="020B0604020202020204" pitchFamily="34" charset="0"/>
                <a:ea typeface="微软雅黑" panose="020B0503020204020204" charset="-122"/>
                <a:sym typeface="+mn-ea"/>
              </a:rPr>
              <a:t>评议</a:t>
            </a:r>
            <a:r>
              <a:rPr lang="en-US" altLang="zh-CN" b="1">
                <a:solidFill>
                  <a:schemeClr val="tx1"/>
                </a:solidFill>
                <a:latin typeface="Arial" panose="020B0604020202020204" pitchFamily="34" charset="0"/>
                <a:ea typeface="微软雅黑" panose="020B0503020204020204" charset="-122"/>
                <a:sym typeface="+mn-ea"/>
              </a:rPr>
              <a:t>  </a:t>
            </a:r>
            <a:r>
              <a:rPr lang="zh-CN" altLang="en-US" b="1">
                <a:solidFill>
                  <a:schemeClr val="tx1"/>
                </a:solidFill>
                <a:latin typeface="Arial" panose="020B0604020202020204" pitchFamily="34" charset="0"/>
                <a:ea typeface="微软雅黑" panose="020B0503020204020204" charset="-122"/>
                <a:sym typeface="+mn-ea"/>
              </a:rPr>
              <a:t>Evaluation</a:t>
            </a:r>
            <a:r>
              <a:rPr lang="en-US" altLang="zh-CN">
                <a:latin typeface="Arial" panose="020B0604020202020204" pitchFamily="34" charset="0"/>
                <a:ea typeface="微软雅黑" panose="020B0503020204020204" charset="-122"/>
              </a:rPr>
              <a:t> </a:t>
            </a:r>
            <a:r>
              <a:rPr lang="en-US" altLang="zh-CN" sz="1800">
                <a:latin typeface="Arial" panose="020B0604020202020204" pitchFamily="34" charset="0"/>
                <a:ea typeface="微软雅黑" panose="020B0503020204020204" charset="-122"/>
              </a:rPr>
              <a:t>  </a:t>
            </a:r>
            <a:endParaRPr lang="en-US" altLang="zh-CN" sz="1600" b="1">
              <a:solidFill>
                <a:srgbClr val="C00000"/>
              </a:solidFill>
              <a:latin typeface="Arial" panose="020B0604020202020204" pitchFamily="34" charset="0"/>
              <a:ea typeface="微软雅黑" panose="020B0503020204020204" charset="-122"/>
            </a:endParaRPr>
          </a:p>
        </p:txBody>
      </p:sp>
      <p:sp>
        <p:nvSpPr>
          <p:cNvPr id="22" name="左大括号 21"/>
          <p:cNvSpPr/>
          <p:nvPr/>
        </p:nvSpPr>
        <p:spPr>
          <a:xfrm>
            <a:off x="3576955" y="4833620"/>
            <a:ext cx="234950" cy="1228725"/>
          </a:xfrm>
          <a:prstGeom prst="leftBrace">
            <a:avLst/>
          </a:prstGeom>
          <a:ln w="31750" cap="rnd">
            <a:solidFill>
              <a:schemeClr val="accent1"/>
            </a:solidFill>
            <a:round/>
          </a:ln>
        </p:spPr>
        <p:style>
          <a:lnRef idx="0">
            <a:srgbClr val="FFFFFF"/>
          </a:lnRef>
          <a:fillRef idx="0">
            <a:srgbClr val="FFFFFF"/>
          </a:fillRef>
          <a:effectRef idx="0">
            <a:srgbClr val="FFFFFF"/>
          </a:effectRef>
          <a:fontRef idx="minor">
            <a:schemeClr val="tx1"/>
          </a:fontRef>
        </p:style>
        <p:txBody>
          <a:bodyPr rtlCol="0" anchor="ctr"/>
          <a:p>
            <a:pPr algn="ctr"/>
            <a:endParaRPr lang="zh-CN" altLang="en-US"/>
          </a:p>
        </p:txBody>
      </p:sp>
      <p:sp>
        <p:nvSpPr>
          <p:cNvPr id="23" name="文本框 22"/>
          <p:cNvSpPr txBox="1"/>
          <p:nvPr/>
        </p:nvSpPr>
        <p:spPr>
          <a:xfrm>
            <a:off x="2275205" y="4965065"/>
            <a:ext cx="1139825" cy="645160"/>
          </a:xfrm>
          <a:prstGeom prst="rect">
            <a:avLst/>
          </a:prstGeom>
          <a:ln w="28575" cmpd="sng">
            <a:solidFill>
              <a:schemeClr val="accent1"/>
            </a:solidFill>
            <a:prstDash val="solid"/>
          </a:ln>
        </p:spPr>
        <p:txBody>
          <a:bodyPr wrap="square">
            <a:noAutofit/>
          </a:bodyPr>
          <a:p>
            <a:pPr algn="l">
              <a:buClrTx/>
              <a:buSzTx/>
              <a:buNone/>
            </a:pPr>
            <a:r>
              <a:rPr lang="en-US" altLang="zh-CN" sz="1800">
                <a:latin typeface="Arial" panose="020B0604020202020204" pitchFamily="34" charset="0"/>
                <a:ea typeface="微软雅黑" panose="020B0503020204020204" charset="-122"/>
              </a:rPr>
              <a:t>  </a:t>
            </a:r>
            <a:r>
              <a:rPr lang="en-US" altLang="zh-CN" sz="1800">
                <a:solidFill>
                  <a:schemeClr val="tx1"/>
                </a:solidFill>
                <a:latin typeface="Arial" panose="020B0604020202020204" pitchFamily="34" charset="0"/>
                <a:ea typeface="微软雅黑" panose="020B0503020204020204" charset="-122"/>
              </a:rPr>
              <a:t> </a:t>
            </a:r>
            <a:r>
              <a:rPr lang="zh-CN" altLang="en-US" sz="1800" b="1">
                <a:solidFill>
                  <a:schemeClr val="tx1"/>
                </a:solidFill>
                <a:latin typeface="Arial" panose="020B0604020202020204" pitchFamily="34" charset="0"/>
                <a:ea typeface="微软雅黑" panose="020B0503020204020204" charset="-122"/>
              </a:rPr>
              <a:t>结尾</a:t>
            </a:r>
            <a:endParaRPr lang="zh-CN" altLang="en-US" sz="1800" b="1">
              <a:solidFill>
                <a:schemeClr val="tx1"/>
              </a:solidFill>
              <a:latin typeface="Arial" panose="020B0604020202020204" pitchFamily="34" charset="0"/>
              <a:ea typeface="微软雅黑" panose="020B0503020204020204" charset="-122"/>
            </a:endParaRPr>
          </a:p>
          <a:p>
            <a:pPr algn="l">
              <a:buClrTx/>
              <a:buSzTx/>
              <a:buNone/>
            </a:pPr>
            <a:r>
              <a:rPr lang="zh-CN" altLang="en-US" sz="1800" b="1">
                <a:solidFill>
                  <a:schemeClr val="tx1"/>
                </a:solidFill>
                <a:latin typeface="Arial" panose="020B0604020202020204" pitchFamily="34" charset="0"/>
                <a:ea typeface="微软雅黑" panose="020B0503020204020204" charset="-122"/>
              </a:rPr>
              <a:t> Ending</a:t>
            </a:r>
            <a:endParaRPr lang="zh-CN" altLang="en-US" sz="1800" b="1">
              <a:solidFill>
                <a:schemeClr val="tx1"/>
              </a:solidFill>
              <a:latin typeface="Arial" panose="020B0604020202020204" pitchFamily="34" charset="0"/>
              <a:ea typeface="微软雅黑" panose="020B0503020204020204" charset="-122"/>
            </a:endParaRPr>
          </a:p>
          <a:p>
            <a:pPr algn="l"/>
            <a:endParaRPr lang="zh-CN" altLang="en-US" sz="1800" b="1">
              <a:solidFill>
                <a:schemeClr val="tx1"/>
              </a:solidFill>
              <a:latin typeface="Arial" panose="020B0604020202020204" pitchFamily="34" charset="0"/>
              <a:ea typeface="微软雅黑" panose="020B0503020204020204" charset="-122"/>
            </a:endParaRPr>
          </a:p>
        </p:txBody>
      </p:sp>
      <p:pic>
        <p:nvPicPr>
          <p:cNvPr id="20" name="图片 19"/>
          <p:cNvPicPr>
            <a:picLocks noChangeAspect="1"/>
          </p:cNvPicPr>
          <p:nvPr/>
        </p:nvPicPr>
        <p:blipFill>
          <a:blip r:embed="rId13"/>
          <a:stretch>
            <a:fillRect/>
          </a:stretch>
        </p:blipFill>
        <p:spPr>
          <a:xfrm>
            <a:off x="294640" y="6062980"/>
            <a:ext cx="769620" cy="562610"/>
          </a:xfrm>
          <a:prstGeom prst="ellipse">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160655" y="710565"/>
            <a:ext cx="6558280" cy="5752465"/>
          </a:xfrm>
          <a:prstGeom prst="rect">
            <a:avLst/>
          </a:prstGeom>
          <a:solidFill>
            <a:schemeClr val="accent4">
              <a:lumMod val="20000"/>
              <a:lumOff val="80000"/>
            </a:schemeClr>
          </a:solidFill>
        </p:spPr>
        <p:txBody>
          <a:bodyPr wrap="square">
            <a:noAutofit/>
          </a:bodyPr>
          <a:p>
            <a:pPr indent="0" algn="l" fontAlgn="auto">
              <a:lnSpc>
                <a:spcPts val="3000"/>
              </a:lnSpc>
            </a:pPr>
            <a:r>
              <a:rPr lang="zh-CN" altLang="en-US" sz="2400">
                <a:latin typeface="Arial" panose="020B0604020202020204" pitchFamily="34" charset="0"/>
                <a:ea typeface="微软雅黑" panose="020B0503020204020204" charset="-122"/>
              </a:rPr>
              <a:t>第二节</a:t>
            </a:r>
            <a:r>
              <a:rPr lang="en-US" altLang="zh-CN" sz="2400">
                <a:latin typeface="Arial" panose="020B0604020202020204" pitchFamily="34" charset="0"/>
                <a:ea typeface="微软雅黑" panose="020B0503020204020204" charset="-122"/>
              </a:rPr>
              <a:t>(</a:t>
            </a:r>
            <a:r>
              <a:rPr lang="zh-CN" altLang="en-US" sz="2400">
                <a:latin typeface="Arial" panose="020B0604020202020204" pitchFamily="34" charset="0"/>
                <a:ea typeface="微软雅黑" panose="020B0503020204020204" charset="-122"/>
              </a:rPr>
              <a:t>满分</a:t>
            </a:r>
            <a:r>
              <a:rPr lang="en-US" altLang="zh-CN" sz="2400">
                <a:latin typeface="Arial" panose="020B0604020202020204" pitchFamily="34" charset="0"/>
                <a:ea typeface="微软雅黑" panose="020B0503020204020204" charset="-122"/>
              </a:rPr>
              <a:t> 25</a:t>
            </a:r>
            <a:r>
              <a:rPr lang="zh-CN" altLang="en-US" sz="2400">
                <a:latin typeface="Arial" panose="020B0604020202020204" pitchFamily="34" charset="0"/>
                <a:ea typeface="微软雅黑" panose="020B0503020204020204" charset="-122"/>
              </a:rPr>
              <a:t>分</a:t>
            </a:r>
            <a:r>
              <a:rPr lang="en-US" altLang="zh-CN" sz="2400">
                <a:latin typeface="Arial" panose="020B0604020202020204" pitchFamily="34" charset="0"/>
                <a:ea typeface="微软雅黑" panose="020B0503020204020204" charset="-122"/>
              </a:rPr>
              <a:t>)</a:t>
            </a:r>
            <a:endParaRPr lang="en-US" altLang="zh-CN" sz="2400">
              <a:latin typeface="Arial" panose="020B0604020202020204" pitchFamily="34" charset="0"/>
              <a:ea typeface="微软雅黑" panose="020B0503020204020204" charset="-122"/>
            </a:endParaRPr>
          </a:p>
          <a:p>
            <a:pPr indent="0" algn="l" fontAlgn="auto">
              <a:lnSpc>
                <a:spcPts val="3000"/>
              </a:lnSpc>
            </a:pPr>
            <a:r>
              <a:rPr lang="zh-CN" altLang="en-US" sz="2400">
                <a:latin typeface="Arial" panose="020B0604020202020204" pitchFamily="34" charset="0"/>
                <a:ea typeface="微软雅黑" panose="020B0503020204020204" charset="-122"/>
              </a:rPr>
              <a:t>阅读下面材料，根据其内容和所给段落开头语续写两段，使之构成一篇完整的短文。</a:t>
            </a:r>
            <a:endParaRPr lang="zh-CN" altLang="en-US" sz="2400">
              <a:latin typeface="Arial" panose="020B0604020202020204" pitchFamily="34" charset="0"/>
              <a:ea typeface="微软雅黑" panose="020B0503020204020204" charset="-122"/>
            </a:endParaRPr>
          </a:p>
          <a:p>
            <a:pPr indent="0" algn="l" fontAlgn="auto">
              <a:lnSpc>
                <a:spcPts val="3000"/>
              </a:lnSpc>
            </a:pPr>
            <a:r>
              <a:rPr lang="en-US" altLang="zh-CN" sz="2400" b="1">
                <a:solidFill>
                  <a:srgbClr val="C00000"/>
                </a:solidFill>
                <a:latin typeface="Arial" panose="020B0604020202020204" pitchFamily="34" charset="0"/>
                <a:ea typeface="微软雅黑" panose="020B0503020204020204" charset="-122"/>
              </a:rPr>
              <a:t>P1.</a:t>
            </a:r>
            <a:r>
              <a:rPr lang="en-US" altLang="zh-CN" sz="2400">
                <a:highlight>
                  <a:srgbClr val="00FFFF"/>
                </a:highlight>
                <a:latin typeface="Arial" panose="020B0604020202020204" pitchFamily="34" charset="0"/>
                <a:ea typeface="微软雅黑" panose="020B0503020204020204" charset="-122"/>
              </a:rPr>
              <a:t>Right after I had my first son, </a:t>
            </a:r>
            <a:r>
              <a:rPr lang="en-US" altLang="zh-CN" sz="2400">
                <a:latin typeface="Arial" panose="020B0604020202020204" pitchFamily="34" charset="0"/>
                <a:ea typeface="微软雅黑" panose="020B0503020204020204" charset="-122"/>
              </a:rPr>
              <a:t>  </a:t>
            </a:r>
            <a:r>
              <a:rPr lang="en-US" altLang="zh-CN" sz="2400">
                <a:highlight>
                  <a:srgbClr val="FFFF00"/>
                </a:highlight>
                <a:latin typeface="Arial" panose="020B0604020202020204" pitchFamily="34" charset="0"/>
                <a:ea typeface="微软雅黑" panose="020B0503020204020204" charset="-122"/>
              </a:rPr>
              <a:t> I </a:t>
            </a:r>
            <a:r>
              <a:rPr lang="en-US" altLang="zh-CN" sz="2400">
                <a:latin typeface="Arial" panose="020B0604020202020204" pitchFamily="34" charset="0"/>
                <a:ea typeface="微软雅黑" panose="020B0503020204020204" charset="-122"/>
              </a:rPr>
              <a:t>found myself with a surplus of baby formula (</a:t>
            </a:r>
            <a:r>
              <a:rPr lang="zh-CN" altLang="en-US" sz="2400">
                <a:latin typeface="Arial" panose="020B0604020202020204" pitchFamily="34" charset="0"/>
                <a:ea typeface="微软雅黑" panose="020B0503020204020204" charset="-122"/>
              </a:rPr>
              <a:t>奶粉</a:t>
            </a:r>
            <a:r>
              <a:rPr lang="en-US" altLang="zh-CN" sz="2400">
                <a:latin typeface="Arial" panose="020B0604020202020204" pitchFamily="34" charset="0"/>
                <a:ea typeface="微软雅黑" panose="020B0503020204020204" charset="-122"/>
              </a:rPr>
              <a:t>) I couldn't use due to his stomach issues. Not wanting it to go to waste,I tuned to a website for giving away items for free. Shortly afterward </a:t>
            </a:r>
            <a:r>
              <a:rPr lang="en-US" altLang="zh-CN" sz="2400">
                <a:highlight>
                  <a:srgbClr val="FFFF00"/>
                </a:highlight>
                <a:latin typeface="Arial" panose="020B0604020202020204" pitchFamily="34" charset="0"/>
                <a:ea typeface="微软雅黑" panose="020B0503020204020204" charset="-122"/>
              </a:rPr>
              <a:t>a young woman</a:t>
            </a:r>
            <a:r>
              <a:rPr lang="en-US" altLang="zh-CN" sz="2400">
                <a:latin typeface="Arial" panose="020B0604020202020204" pitchFamily="34" charset="0"/>
                <a:ea typeface="微软雅黑" panose="020B0503020204020204" charset="-122"/>
              </a:rPr>
              <a:t> from my small town reached out, expressing her desperate need for the formula. </a:t>
            </a:r>
            <a:r>
              <a:rPr lang="en-US" altLang="zh-CN" sz="2400">
                <a:highlight>
                  <a:srgbClr val="C0C0C0"/>
                </a:highlight>
                <a:latin typeface="Arial" panose="020B0604020202020204" pitchFamily="34" charset="0"/>
                <a:ea typeface="微软雅黑" panose="020B0503020204020204" charset="-122"/>
              </a:rPr>
              <a:t>She explained that her husband had just passed away in an accident, leaving her in a dificult situation, Feeling a tug at my heart. </a:t>
            </a:r>
            <a:r>
              <a:rPr lang="en-US" altLang="zh-CN" sz="2400">
                <a:latin typeface="Arial" panose="020B0604020202020204" pitchFamily="34" charset="0"/>
                <a:ea typeface="微软雅黑" panose="020B0503020204020204" charset="-122"/>
              </a:rPr>
              <a:t>I immediately promised to save all the formula for her. </a:t>
            </a:r>
            <a:endParaRPr lang="en-US" altLang="zh-CN">
              <a:latin typeface="Arial" panose="020B0604020202020204" pitchFamily="34" charset="0"/>
              <a:ea typeface="微软雅黑" panose="020B0503020204020204" charset="-122"/>
            </a:endParaRPr>
          </a:p>
          <a:p>
            <a:pPr indent="0" algn="l" fontAlgn="auto">
              <a:lnSpc>
                <a:spcPts val="2900"/>
              </a:lnSpc>
            </a:pPr>
            <a:endParaRPr lang="en-US" altLang="zh-CN">
              <a:latin typeface="Arial" panose="020B0604020202020204" pitchFamily="34" charset="0"/>
              <a:ea typeface="微软雅黑" panose="020B0503020204020204" charset="-122"/>
            </a:endParaRPr>
          </a:p>
        </p:txBody>
      </p:sp>
      <p:sp>
        <p:nvSpPr>
          <p:cNvPr id="2" name="文本框 1"/>
          <p:cNvSpPr txBox="1"/>
          <p:nvPr/>
        </p:nvSpPr>
        <p:spPr>
          <a:xfrm>
            <a:off x="287020" y="152400"/>
            <a:ext cx="2774950" cy="460375"/>
          </a:xfrm>
          <a:prstGeom prst="rect">
            <a:avLst/>
          </a:prstGeom>
          <a:solidFill>
            <a:schemeClr val="accent6">
              <a:lumMod val="20000"/>
              <a:lumOff val="80000"/>
            </a:schemeClr>
          </a:solidFill>
        </p:spPr>
        <p:txBody>
          <a:bodyPr wrap="square">
            <a:spAutoFit/>
          </a:bodyPr>
          <a:p>
            <a:pPr algn="l"/>
            <a:r>
              <a:rPr lang="zh-CN" altLang="en-US" sz="2400" b="1">
                <a:latin typeface="楷体" panose="02010609060101010101" charset="-122"/>
                <a:ea typeface="楷体" panose="02010609060101010101" charset="-122"/>
                <a:cs typeface="楷体" panose="02010609060101010101" charset="-122"/>
                <a:sym typeface="+mn-ea"/>
              </a:rPr>
              <a:t>解析读后续写任务</a:t>
            </a:r>
            <a:endParaRPr lang="zh-CN" altLang="en-US" sz="2400" b="1">
              <a:latin typeface="楷体" panose="02010609060101010101" charset="-122"/>
              <a:ea typeface="楷体" panose="02010609060101010101" charset="-122"/>
              <a:cs typeface="楷体" panose="02010609060101010101" charset="-122"/>
              <a:sym typeface="+mn-ea"/>
            </a:endParaRPr>
          </a:p>
        </p:txBody>
      </p:sp>
      <p:sp>
        <p:nvSpPr>
          <p:cNvPr id="5" name="文本框 4"/>
          <p:cNvSpPr txBox="1"/>
          <p:nvPr/>
        </p:nvSpPr>
        <p:spPr>
          <a:xfrm>
            <a:off x="6937375" y="2369185"/>
            <a:ext cx="5088890" cy="3432810"/>
          </a:xfrm>
          <a:prstGeom prst="rect">
            <a:avLst/>
          </a:prstGeom>
          <a:solidFill>
            <a:schemeClr val="accent5">
              <a:lumMod val="20000"/>
              <a:lumOff val="80000"/>
            </a:schemeClr>
          </a:solidFill>
        </p:spPr>
        <p:txBody>
          <a:bodyPr wrap="square">
            <a:noAutofit/>
          </a:bodyPr>
          <a:p>
            <a:pPr indent="0" algn="l" fontAlgn="auto">
              <a:lnSpc>
                <a:spcPts val="3880"/>
              </a:lnSpc>
            </a:pPr>
            <a:r>
              <a:rPr lang="en-US" altLang="zh-CN" sz="2400">
                <a:solidFill>
                  <a:srgbClr val="0070C0"/>
                </a:solidFill>
                <a:latin typeface="Arial" panose="020B0604020202020204" pitchFamily="34" charset="0"/>
                <a:ea typeface="微软雅黑" panose="020B0503020204020204" charset="-122"/>
                <a:sym typeface="+mn-ea"/>
              </a:rPr>
              <a:t>    </a:t>
            </a:r>
            <a:endParaRPr lang="en-US" altLang="zh-CN" sz="2400">
              <a:solidFill>
                <a:srgbClr val="0070C0"/>
              </a:solidFill>
              <a:latin typeface="Arial" panose="020B0604020202020204" pitchFamily="34" charset="0"/>
              <a:ea typeface="微软雅黑" panose="020B0503020204020204" charset="-122"/>
              <a:sym typeface="+mn-ea"/>
            </a:endParaRPr>
          </a:p>
          <a:p>
            <a:pPr indent="0" algn="l" fontAlgn="auto">
              <a:lnSpc>
                <a:spcPts val="3880"/>
              </a:lnSpc>
            </a:pPr>
            <a:r>
              <a:rPr lang="en-US" altLang="zh-CN" sz="2400">
                <a:latin typeface="Arial" panose="020B0604020202020204" pitchFamily="34" charset="0"/>
                <a:ea typeface="微软雅黑" panose="020B0503020204020204" charset="-122"/>
              </a:rPr>
              <a:t>I had a surplus of ________ due to my baby’s stomach issues. I volunteered _______ all the formula for a young woman who got into _______  with her husband _____________ by Internet.</a:t>
            </a:r>
            <a:endParaRPr lang="en-US" altLang="zh-CN" sz="2400">
              <a:latin typeface="Arial" panose="020B0604020202020204" pitchFamily="34" charset="0"/>
              <a:ea typeface="微软雅黑" panose="020B0503020204020204" charset="-122"/>
            </a:endParaRPr>
          </a:p>
          <a:p>
            <a:pPr algn="l"/>
            <a:endParaRPr lang="en-US" altLang="zh-CN" sz="2400">
              <a:latin typeface="Arial" panose="020B0604020202020204" pitchFamily="34" charset="0"/>
              <a:ea typeface="微软雅黑" panose="020B0503020204020204" charset="-122"/>
            </a:endParaRPr>
          </a:p>
          <a:p>
            <a:pPr algn="l">
              <a:buClrTx/>
              <a:buSzTx/>
              <a:buFontTx/>
            </a:pPr>
            <a:endParaRPr lang="zh-CN" altLang="en-US" sz="2400">
              <a:solidFill>
                <a:srgbClr val="C00000"/>
              </a:solidFill>
              <a:latin typeface="楷体" panose="02010609060101010101" charset="-122"/>
              <a:ea typeface="楷体" panose="02010609060101010101" charset="-122"/>
              <a:cs typeface="楷体" panose="02010609060101010101" charset="-122"/>
            </a:endParaRPr>
          </a:p>
        </p:txBody>
      </p:sp>
      <p:grpSp>
        <p:nvGrpSpPr>
          <p:cNvPr id="25" name="组合 24"/>
          <p:cNvGrpSpPr/>
          <p:nvPr/>
        </p:nvGrpSpPr>
        <p:grpSpPr>
          <a:xfrm>
            <a:off x="7491730" y="206375"/>
            <a:ext cx="4450715" cy="1725930"/>
            <a:chOff x="11798" y="325"/>
            <a:chExt cx="7009" cy="2718"/>
          </a:xfrm>
        </p:grpSpPr>
        <p:sp>
          <p:nvSpPr>
            <p:cNvPr id="8" name="文本框 7"/>
            <p:cNvSpPr txBox="1"/>
            <p:nvPr/>
          </p:nvSpPr>
          <p:spPr>
            <a:xfrm>
              <a:off x="11798" y="1737"/>
              <a:ext cx="2976" cy="1307"/>
            </a:xfrm>
            <a:prstGeom prst="rect">
              <a:avLst/>
            </a:prstGeom>
            <a:solidFill>
              <a:schemeClr val="accent3">
                <a:lumMod val="20000"/>
                <a:lumOff val="80000"/>
              </a:schemeClr>
            </a:solidFill>
          </p:spPr>
          <p:txBody>
            <a:bodyPr wrap="square">
              <a:spAutoFit/>
            </a:bodyPr>
            <a:p>
              <a:pPr algn="l"/>
              <a:r>
                <a:rPr lang="en-US" altLang="zh-CN" sz="2400" b="1">
                  <a:solidFill>
                    <a:srgbClr val="C00000"/>
                  </a:solidFill>
                  <a:latin typeface="楷体" panose="02010609060101010101" charset="-122"/>
                  <a:ea typeface="楷体" panose="02010609060101010101" charset="-122"/>
                  <a:cs typeface="楷体" panose="02010609060101010101" charset="-122"/>
                  <a:sym typeface="+mn-ea"/>
                </a:rPr>
                <a:t>  P1.</a:t>
              </a:r>
              <a:r>
                <a:rPr lang="zh-CN" altLang="en-US" sz="2400" b="1">
                  <a:solidFill>
                    <a:srgbClr val="C00000"/>
                  </a:solidFill>
                  <a:latin typeface="楷体" panose="02010609060101010101" charset="-122"/>
                  <a:ea typeface="楷体" panose="02010609060101010101" charset="-122"/>
                  <a:cs typeface="楷体" panose="02010609060101010101" charset="-122"/>
                  <a:sym typeface="+mn-ea"/>
                </a:rPr>
                <a:t>点题（Abstract）</a:t>
              </a:r>
              <a:endParaRPr lang="zh-CN" altLang="en-US" sz="2400" b="1">
                <a:solidFill>
                  <a:srgbClr val="C00000"/>
                </a:solidFill>
                <a:latin typeface="楷体" panose="02010609060101010101" charset="-122"/>
                <a:ea typeface="楷体" panose="02010609060101010101" charset="-122"/>
                <a:cs typeface="楷体" panose="02010609060101010101" charset="-122"/>
                <a:sym typeface="+mn-ea"/>
              </a:endParaRPr>
            </a:p>
          </p:txBody>
        </p:sp>
        <p:sp>
          <p:nvSpPr>
            <p:cNvPr id="18" name="文本框 17"/>
            <p:cNvSpPr txBox="1"/>
            <p:nvPr/>
          </p:nvSpPr>
          <p:spPr>
            <a:xfrm>
              <a:off x="13183" y="325"/>
              <a:ext cx="3269" cy="725"/>
            </a:xfrm>
            <a:prstGeom prst="rect">
              <a:avLst/>
            </a:prstGeom>
            <a:solidFill>
              <a:schemeClr val="accent4">
                <a:lumMod val="20000"/>
                <a:lumOff val="80000"/>
              </a:schemeClr>
            </a:solidFill>
            <a:ln w="28575" cmpd="sng">
              <a:noFill/>
              <a:prstDash val="solid"/>
            </a:ln>
          </p:spPr>
          <p:txBody>
            <a:bodyPr wrap="square">
              <a:spAutoFit/>
            </a:bodyPr>
            <a:p>
              <a:pPr algn="l"/>
              <a:r>
                <a:rPr lang="en-US" altLang="zh-CN" sz="1800">
                  <a:latin typeface="Arial" panose="020B0604020202020204" pitchFamily="34" charset="0"/>
                  <a:ea typeface="微软雅黑" panose="020B0503020204020204" charset="-122"/>
                </a:rPr>
                <a:t>  </a:t>
              </a:r>
              <a:r>
                <a:rPr lang="zh-CN" altLang="en-US" sz="2400" b="1">
                  <a:solidFill>
                    <a:srgbClr val="C00000"/>
                  </a:solidFill>
                  <a:latin typeface="Arial" panose="020B0604020202020204" pitchFamily="34" charset="0"/>
                  <a:ea typeface="微软雅黑" panose="020B0503020204020204" charset="-122"/>
                </a:rPr>
                <a:t>纲要</a:t>
              </a:r>
              <a:r>
                <a:rPr lang="en-US" altLang="zh-CN" sz="2400" b="1">
                  <a:solidFill>
                    <a:srgbClr val="C00000"/>
                  </a:solidFill>
                  <a:latin typeface="Arial" panose="020B0604020202020204" pitchFamily="34" charset="0"/>
                  <a:ea typeface="微软雅黑" panose="020B0503020204020204" charset="-122"/>
                </a:rPr>
                <a:t> outline</a:t>
              </a:r>
              <a:endParaRPr lang="en-US" altLang="zh-CN" sz="2400" b="1">
                <a:solidFill>
                  <a:srgbClr val="C00000"/>
                </a:solidFill>
                <a:latin typeface="Arial" panose="020B0604020202020204" pitchFamily="34" charset="0"/>
                <a:ea typeface="微软雅黑" panose="020B0503020204020204" charset="-122"/>
              </a:endParaRPr>
            </a:p>
          </p:txBody>
        </p:sp>
        <p:sp>
          <p:nvSpPr>
            <p:cNvPr id="3" name="右中括号 2"/>
            <p:cNvSpPr/>
            <p:nvPr/>
          </p:nvSpPr>
          <p:spPr>
            <a:xfrm rot="16200000">
              <a:off x="14634" y="242"/>
              <a:ext cx="595" cy="2349"/>
            </a:xfrm>
            <a:prstGeom prst="rightBracket">
              <a:avLst/>
            </a:prstGeom>
            <a:ln w="31750">
              <a:gradFill>
                <a:gsLst>
                  <a:gs pos="0">
                    <a:schemeClr val="accent1">
                      <a:hueOff val="-4200000"/>
                    </a:schemeClr>
                  </a:gs>
                  <a:gs pos="100000">
                    <a:schemeClr val="accent1"/>
                  </a:gs>
                </a:gsLst>
              </a:gradFill>
            </a:ln>
          </p:spPr>
          <p:style>
            <a:lnRef idx="0">
              <a:srgbClr val="FFFFFF"/>
            </a:lnRef>
            <a:fillRef idx="0">
              <a:srgbClr val="FFFFFF"/>
            </a:fillRef>
            <a:effectRef idx="0">
              <a:srgbClr val="FFFFFF"/>
            </a:effectRef>
            <a:fontRef idx="minor">
              <a:schemeClr val="tx1"/>
            </a:fontRef>
          </p:style>
          <p:txBody>
            <a:bodyPr rtlCol="0" anchor="ctr"/>
            <a:p>
              <a:pPr algn="ctr"/>
              <a:endParaRPr lang="zh-CN" altLang="en-US"/>
            </a:p>
          </p:txBody>
        </p:sp>
        <p:sp>
          <p:nvSpPr>
            <p:cNvPr id="17" name="文本框 16"/>
            <p:cNvSpPr txBox="1"/>
            <p:nvPr/>
          </p:nvSpPr>
          <p:spPr>
            <a:xfrm>
              <a:off x="15237" y="1722"/>
              <a:ext cx="3571" cy="1307"/>
            </a:xfrm>
            <a:prstGeom prst="rect">
              <a:avLst/>
            </a:prstGeom>
            <a:solidFill>
              <a:schemeClr val="accent3">
                <a:lumMod val="20000"/>
                <a:lumOff val="80000"/>
              </a:schemeClr>
            </a:solidFill>
          </p:spPr>
          <p:txBody>
            <a:bodyPr wrap="square">
              <a:spAutoFit/>
            </a:bodyPr>
            <a:p>
              <a:pPr algn="l"/>
              <a:r>
                <a:rPr lang="en-US" altLang="zh-CN" sz="2400" b="1">
                  <a:solidFill>
                    <a:srgbClr val="C00000"/>
                  </a:solidFill>
                  <a:latin typeface="楷体" panose="02010609060101010101" charset="-122"/>
                  <a:ea typeface="楷体" panose="02010609060101010101" charset="-122"/>
                  <a:cs typeface="楷体" panose="02010609060101010101" charset="-122"/>
                </a:rPr>
                <a:t>   P1&amp;P2指向</a:t>
              </a:r>
              <a:endParaRPr lang="en-US" altLang="zh-CN" sz="2400" b="1">
                <a:solidFill>
                  <a:srgbClr val="C00000"/>
                </a:solidFill>
                <a:latin typeface="楷体" panose="02010609060101010101" charset="-122"/>
                <a:ea typeface="楷体" panose="02010609060101010101" charset="-122"/>
                <a:cs typeface="楷体" panose="02010609060101010101" charset="-122"/>
              </a:endParaRPr>
            </a:p>
            <a:p>
              <a:pPr algn="l"/>
              <a:r>
                <a:rPr lang="en-US" altLang="zh-CN" sz="2400" b="1">
                  <a:solidFill>
                    <a:srgbClr val="C00000"/>
                  </a:solidFill>
                  <a:latin typeface="楷体" panose="02010609060101010101" charset="-122"/>
                  <a:ea typeface="楷体" panose="02010609060101010101" charset="-122"/>
                  <a:cs typeface="楷体" panose="02010609060101010101" charset="-122"/>
                </a:rPr>
                <a:t>（Orientation）</a:t>
              </a:r>
              <a:endParaRPr lang="en-US" altLang="zh-CN" sz="2400" b="1">
                <a:solidFill>
                  <a:srgbClr val="C00000"/>
                </a:solidFill>
                <a:latin typeface="楷体" panose="02010609060101010101" charset="-122"/>
                <a:ea typeface="楷体" panose="02010609060101010101" charset="-122"/>
                <a:cs typeface="楷体" panose="02010609060101010101" charset="-122"/>
              </a:endParaRPr>
            </a:p>
          </p:txBody>
        </p:sp>
      </p:grpSp>
      <p:cxnSp>
        <p:nvCxnSpPr>
          <p:cNvPr id="19" name="直接箭头连接符 18"/>
          <p:cNvCxnSpPr/>
          <p:nvPr/>
        </p:nvCxnSpPr>
        <p:spPr>
          <a:xfrm>
            <a:off x="8659495" y="1923415"/>
            <a:ext cx="13335" cy="423545"/>
          </a:xfrm>
          <a:prstGeom prst="straightConnector1">
            <a:avLst/>
          </a:prstGeom>
          <a:ln w="31750">
            <a:gradFill>
              <a:gsLst>
                <a:gs pos="0">
                  <a:schemeClr val="accent1">
                    <a:hueOff val="-4200000"/>
                  </a:schemeClr>
                </a:gs>
                <a:gs pos="100000">
                  <a:schemeClr val="accent1"/>
                </a:gs>
              </a:gsLst>
            </a:gradFill>
            <a:tailEnd type="arrow" w="med" len="med"/>
          </a:ln>
        </p:spPr>
        <p:style>
          <a:lnRef idx="0">
            <a:srgbClr val="FFFFFF"/>
          </a:lnRef>
          <a:fillRef idx="0">
            <a:srgbClr val="FFFFFF"/>
          </a:fillRef>
          <a:effectRef idx="0">
            <a:srgbClr val="FFFFFF"/>
          </a:effectRef>
          <a:fontRef idx="minor">
            <a:schemeClr val="tx1"/>
          </a:fontRef>
        </p:style>
      </p:cxnSp>
      <p:sp>
        <p:nvSpPr>
          <p:cNvPr id="20" name="文本框 19"/>
          <p:cNvSpPr txBox="1"/>
          <p:nvPr/>
        </p:nvSpPr>
        <p:spPr>
          <a:xfrm>
            <a:off x="9347200" y="2905760"/>
            <a:ext cx="1395730" cy="460375"/>
          </a:xfrm>
          <a:prstGeom prst="rect">
            <a:avLst/>
          </a:prstGeom>
        </p:spPr>
        <p:txBody>
          <a:bodyPr wrap="square">
            <a:spAutoFit/>
          </a:bodyPr>
          <a:p>
            <a:pPr algn="l"/>
            <a:r>
              <a:rPr lang="en-US" altLang="zh-CN" sz="2400" b="1">
                <a:latin typeface="Arial" panose="020B0604020202020204" pitchFamily="34" charset="0"/>
                <a:ea typeface="微软雅黑" panose="020B0503020204020204" charset="-122"/>
                <a:sym typeface="+mn-ea"/>
              </a:rPr>
              <a:t> </a:t>
            </a:r>
            <a:r>
              <a:rPr lang="en-US" altLang="zh-CN" sz="2400" b="1">
                <a:solidFill>
                  <a:srgbClr val="C00000"/>
                </a:solidFill>
                <a:latin typeface="Arial" panose="020B0604020202020204" pitchFamily="34" charset="0"/>
                <a:ea typeface="微软雅黑" panose="020B0503020204020204" charset="-122"/>
                <a:sym typeface="+mn-ea"/>
              </a:rPr>
              <a:t>formula </a:t>
            </a:r>
            <a:endParaRPr lang="en-US" altLang="zh-CN" sz="2400" b="1">
              <a:solidFill>
                <a:srgbClr val="C00000"/>
              </a:solidFill>
              <a:latin typeface="Arial" panose="020B0604020202020204" pitchFamily="34" charset="0"/>
              <a:ea typeface="微软雅黑" panose="020B0503020204020204" charset="-122"/>
              <a:sym typeface="+mn-ea"/>
            </a:endParaRPr>
          </a:p>
        </p:txBody>
      </p:sp>
      <p:sp>
        <p:nvSpPr>
          <p:cNvPr id="21" name="文本框 20"/>
          <p:cNvSpPr txBox="1"/>
          <p:nvPr/>
        </p:nvSpPr>
        <p:spPr>
          <a:xfrm>
            <a:off x="8659495" y="3914775"/>
            <a:ext cx="1250315" cy="460375"/>
          </a:xfrm>
          <a:prstGeom prst="rect">
            <a:avLst/>
          </a:prstGeom>
        </p:spPr>
        <p:txBody>
          <a:bodyPr wrap="square">
            <a:spAutoFit/>
          </a:bodyPr>
          <a:p>
            <a:pPr algn="l"/>
            <a:r>
              <a:rPr lang="en-US" altLang="zh-CN" sz="2400" b="1">
                <a:solidFill>
                  <a:srgbClr val="C00000"/>
                </a:solidFill>
                <a:latin typeface="Arial" panose="020B0604020202020204" pitchFamily="34" charset="0"/>
                <a:ea typeface="微软雅黑" panose="020B0503020204020204" charset="-122"/>
                <a:sym typeface="+mn-ea"/>
              </a:rPr>
              <a:t>to save </a:t>
            </a:r>
            <a:endParaRPr lang="en-US" altLang="zh-CN" sz="2400" b="1">
              <a:solidFill>
                <a:srgbClr val="C00000"/>
              </a:solidFill>
              <a:latin typeface="Arial" panose="020B0604020202020204" pitchFamily="34" charset="0"/>
              <a:ea typeface="微软雅黑" panose="020B0503020204020204" charset="-122"/>
              <a:sym typeface="+mn-ea"/>
            </a:endParaRPr>
          </a:p>
        </p:txBody>
      </p:sp>
      <p:sp>
        <p:nvSpPr>
          <p:cNvPr id="22" name="文本框 21"/>
          <p:cNvSpPr txBox="1"/>
          <p:nvPr/>
        </p:nvSpPr>
        <p:spPr>
          <a:xfrm>
            <a:off x="7076440" y="4870450"/>
            <a:ext cx="1217295" cy="460375"/>
          </a:xfrm>
          <a:prstGeom prst="rect">
            <a:avLst/>
          </a:prstGeom>
        </p:spPr>
        <p:txBody>
          <a:bodyPr wrap="square">
            <a:spAutoFit/>
          </a:bodyPr>
          <a:p>
            <a:pPr algn="l"/>
            <a:r>
              <a:rPr lang="en-US" altLang="zh-CN" sz="2400" b="1">
                <a:solidFill>
                  <a:srgbClr val="C00000"/>
                </a:solidFill>
                <a:latin typeface="Arial" panose="020B0604020202020204" pitchFamily="34" charset="0"/>
                <a:ea typeface="微软雅黑" panose="020B0503020204020204" charset="-122"/>
                <a:sym typeface="+mn-ea"/>
              </a:rPr>
              <a:t>trouble</a:t>
            </a:r>
            <a:endParaRPr lang="en-US" altLang="zh-CN" sz="2400" b="1">
              <a:solidFill>
                <a:srgbClr val="C00000"/>
              </a:solidFill>
              <a:latin typeface="Arial" panose="020B0604020202020204" pitchFamily="34" charset="0"/>
              <a:ea typeface="微软雅黑" panose="020B0503020204020204" charset="-122"/>
              <a:sym typeface="+mn-ea"/>
            </a:endParaRPr>
          </a:p>
        </p:txBody>
      </p:sp>
      <p:sp>
        <p:nvSpPr>
          <p:cNvPr id="23" name="文本框 22"/>
          <p:cNvSpPr txBox="1"/>
          <p:nvPr/>
        </p:nvSpPr>
        <p:spPr>
          <a:xfrm>
            <a:off x="7076440" y="5408295"/>
            <a:ext cx="2270760" cy="460375"/>
          </a:xfrm>
          <a:prstGeom prst="rect">
            <a:avLst/>
          </a:prstGeom>
        </p:spPr>
        <p:txBody>
          <a:bodyPr wrap="square">
            <a:spAutoFit/>
          </a:bodyPr>
          <a:p>
            <a:pPr algn="l"/>
            <a:r>
              <a:rPr lang="en-US" altLang="zh-CN" sz="2400" b="1">
                <a:latin typeface="Arial" panose="020B0604020202020204" pitchFamily="34" charset="0"/>
                <a:ea typeface="微软雅黑" panose="020B0503020204020204" charset="-122"/>
                <a:sym typeface="+mn-ea"/>
              </a:rPr>
              <a:t> </a:t>
            </a:r>
            <a:r>
              <a:rPr lang="en-US" altLang="zh-CN" sz="2400" b="1">
                <a:solidFill>
                  <a:srgbClr val="C00000"/>
                </a:solidFill>
                <a:latin typeface="Arial" panose="020B0604020202020204" pitchFamily="34" charset="0"/>
                <a:ea typeface="微软雅黑" panose="020B0503020204020204" charset="-122"/>
                <a:sym typeface="+mn-ea"/>
              </a:rPr>
              <a:t>passing away</a:t>
            </a:r>
            <a:endParaRPr lang="en-US" altLang="zh-CN" sz="2400" b="1">
              <a:solidFill>
                <a:srgbClr val="C00000"/>
              </a:solidFill>
              <a:latin typeface="Arial" panose="020B0604020202020204" pitchFamily="34" charset="0"/>
              <a:ea typeface="微软雅黑" panose="020B0503020204020204" charset="-122"/>
              <a:sym typeface="+mn-ea"/>
            </a:endParaRPr>
          </a:p>
        </p:txBody>
      </p:sp>
      <p:sp>
        <p:nvSpPr>
          <p:cNvPr id="24" name="文本框 23"/>
          <p:cNvSpPr txBox="1"/>
          <p:nvPr/>
        </p:nvSpPr>
        <p:spPr>
          <a:xfrm>
            <a:off x="7263130" y="2402205"/>
            <a:ext cx="3756660" cy="447675"/>
          </a:xfrm>
          <a:prstGeom prst="rect">
            <a:avLst/>
          </a:prstGeom>
        </p:spPr>
        <p:txBody>
          <a:bodyPr>
            <a:noAutofit/>
          </a:bodyPr>
          <a:p>
            <a:pPr algn="l"/>
            <a:r>
              <a:rPr lang="en-US" altLang="zh-CN" sz="2400" b="1">
                <a:solidFill>
                  <a:srgbClr val="C00000"/>
                </a:solidFill>
                <a:latin typeface="Arial" panose="020B0604020202020204" pitchFamily="34" charset="0"/>
                <a:ea typeface="微软雅黑" panose="020B0503020204020204" charset="-122"/>
                <a:sym typeface="+mn-ea"/>
              </a:rPr>
              <a:t>Sympathy and Kindness</a:t>
            </a:r>
            <a:endParaRPr lang="zh-CN" altLang="en-US" sz="2400" b="1">
              <a:solidFill>
                <a:srgbClr val="0070C0"/>
              </a:solidFill>
              <a:latin typeface="楷体" panose="02010609060101010101" charset="-122"/>
              <a:ea typeface="楷体" panose="02010609060101010101" charset="-122"/>
              <a:cs typeface="楷体" panose="02010609060101010101" charset="-122"/>
              <a:sym typeface="+mn-ea"/>
            </a:endParaRPr>
          </a:p>
          <a:p>
            <a:pPr algn="l"/>
            <a:endParaRPr lang="zh-CN" altLang="en-US" sz="2400" b="1">
              <a:solidFill>
                <a:srgbClr val="0070C0"/>
              </a:solidFill>
              <a:latin typeface="楷体" panose="02010609060101010101" charset="-122"/>
              <a:ea typeface="楷体" panose="02010609060101010101" charset="-122"/>
              <a:cs typeface="楷体" panose="02010609060101010101" charset="-122"/>
              <a:sym typeface="+mn-ea"/>
            </a:endParaRPr>
          </a:p>
        </p:txBody>
      </p:sp>
      <p:pic>
        <p:nvPicPr>
          <p:cNvPr id="6" name="图片 5"/>
          <p:cNvPicPr>
            <a:picLocks noChangeAspect="1"/>
          </p:cNvPicPr>
          <p:nvPr/>
        </p:nvPicPr>
        <p:blipFill>
          <a:blip r:embed="rId1"/>
          <a:stretch>
            <a:fillRect/>
          </a:stretch>
        </p:blipFill>
        <p:spPr>
          <a:xfrm>
            <a:off x="11162665" y="6240780"/>
            <a:ext cx="708660" cy="518160"/>
          </a:xfrm>
          <a:prstGeom prst="ellipse">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linds(horizont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linds(horizontal)">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linds(horizontal)">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blinds(horizontal)">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blinds(horizontal)">
                                      <p:cBhvr>
                                        <p:cTn id="2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P spid="2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文本框 5"/>
          <p:cNvSpPr txBox="1"/>
          <p:nvPr/>
        </p:nvSpPr>
        <p:spPr>
          <a:xfrm>
            <a:off x="657225" y="577215"/>
            <a:ext cx="10855960" cy="1254760"/>
          </a:xfrm>
          <a:prstGeom prst="rect">
            <a:avLst/>
          </a:prstGeom>
          <a:solidFill>
            <a:schemeClr val="accent4">
              <a:lumMod val="20000"/>
              <a:lumOff val="80000"/>
            </a:schemeClr>
          </a:solidFill>
        </p:spPr>
        <p:txBody>
          <a:bodyPr wrap="square">
            <a:noAutofit/>
          </a:bodyPr>
          <a:p>
            <a:pPr indent="0" algn="l" fontAlgn="auto">
              <a:lnSpc>
                <a:spcPts val="3100"/>
              </a:lnSpc>
            </a:pPr>
            <a:r>
              <a:rPr lang="en-US" altLang="zh-CN" sz="2000" b="1">
                <a:solidFill>
                  <a:srgbClr val="C00000"/>
                </a:solidFill>
                <a:latin typeface="Arial" panose="020B0604020202020204" pitchFamily="34" charset="0"/>
                <a:ea typeface="微软雅黑" panose="020B0503020204020204" charset="-122"/>
              </a:rPr>
              <a:t>P2.</a:t>
            </a:r>
            <a:r>
              <a:rPr lang="en-US" altLang="zh-CN" sz="2000">
                <a:latin typeface="Arial" panose="020B0604020202020204" pitchFamily="34" charset="0"/>
                <a:ea typeface="微软雅黑" panose="020B0503020204020204" charset="-122"/>
              </a:rPr>
              <a:t> However, three days passed, and I heard nothing, I tried to connect her but failed, </a:t>
            </a:r>
            <a:r>
              <a:rPr lang="en-US" altLang="zh-CN" sz="2000">
                <a:highlight>
                  <a:srgbClr val="FFFF00"/>
                </a:highlight>
                <a:latin typeface="Arial" panose="020B0604020202020204" pitchFamily="34" charset="0"/>
                <a:ea typeface="微软雅黑" panose="020B0503020204020204" charset="-122"/>
              </a:rPr>
              <a:t>My husband</a:t>
            </a:r>
            <a:r>
              <a:rPr lang="en-US" altLang="zh-CN" sz="2000">
                <a:latin typeface="Arial" panose="020B0604020202020204" pitchFamily="34" charset="0"/>
                <a:ea typeface="微软雅黑" panose="020B0503020204020204" charset="-122"/>
              </a:rPr>
              <a:t> suggested it might be a cruel joke or maybe some sort of sick tricks. Unwilling to believe it, I decided to give it one last try.</a:t>
            </a:r>
            <a:endParaRPr lang="en-US" altLang="zh-CN" sz="2000">
              <a:latin typeface="Arial" panose="020B0604020202020204" pitchFamily="34" charset="0"/>
              <a:ea typeface="微软雅黑" panose="020B0503020204020204" charset="-122"/>
            </a:endParaRPr>
          </a:p>
          <a:p>
            <a:pPr indent="0" algn="l" fontAlgn="auto">
              <a:lnSpc>
                <a:spcPts val="2900"/>
              </a:lnSpc>
            </a:pPr>
            <a:endParaRPr lang="en-US" altLang="zh-CN" sz="2000">
              <a:latin typeface="Arial" panose="020B0604020202020204" pitchFamily="34" charset="0"/>
              <a:ea typeface="微软雅黑" panose="020B0503020204020204" charset="-122"/>
            </a:endParaRPr>
          </a:p>
        </p:txBody>
      </p:sp>
      <p:sp>
        <p:nvSpPr>
          <p:cNvPr id="9" name="文本框 8"/>
          <p:cNvSpPr txBox="1"/>
          <p:nvPr/>
        </p:nvSpPr>
        <p:spPr>
          <a:xfrm>
            <a:off x="4829175" y="1972945"/>
            <a:ext cx="927100" cy="398780"/>
          </a:xfrm>
          <a:prstGeom prst="rect">
            <a:avLst/>
          </a:prstGeom>
          <a:solidFill>
            <a:schemeClr val="accent3">
              <a:lumMod val="20000"/>
              <a:lumOff val="80000"/>
            </a:schemeClr>
          </a:solidFill>
        </p:spPr>
        <p:txBody>
          <a:bodyPr wrap="square">
            <a:spAutoFit/>
          </a:bodyPr>
          <a:p>
            <a:pPr algn="l"/>
            <a:r>
              <a:rPr lang="en-US" altLang="zh-CN" sz="2000" b="1">
                <a:solidFill>
                  <a:srgbClr val="C00000"/>
                </a:solidFill>
                <a:latin typeface="Arial" panose="020B0604020202020204" pitchFamily="34" charset="0"/>
                <a:ea typeface="微软雅黑" panose="020B0503020204020204" charset="-122"/>
              </a:rPr>
              <a:t>Time</a:t>
            </a:r>
            <a:endParaRPr lang="en-US" altLang="zh-CN" sz="2000" b="1">
              <a:solidFill>
                <a:srgbClr val="C00000"/>
              </a:solidFill>
              <a:latin typeface="Arial" panose="020B0604020202020204" pitchFamily="34" charset="0"/>
              <a:ea typeface="微软雅黑" panose="020B0503020204020204" charset="-122"/>
            </a:endParaRPr>
          </a:p>
        </p:txBody>
      </p:sp>
      <p:sp>
        <p:nvSpPr>
          <p:cNvPr id="10" name="文本框 9"/>
          <p:cNvSpPr txBox="1"/>
          <p:nvPr/>
        </p:nvSpPr>
        <p:spPr>
          <a:xfrm>
            <a:off x="4829175" y="2747645"/>
            <a:ext cx="995680" cy="368300"/>
          </a:xfrm>
          <a:prstGeom prst="rect">
            <a:avLst/>
          </a:prstGeom>
          <a:solidFill>
            <a:schemeClr val="accent3">
              <a:lumMod val="20000"/>
              <a:lumOff val="80000"/>
            </a:schemeClr>
          </a:solidFill>
        </p:spPr>
        <p:txBody>
          <a:bodyPr wrap="square">
            <a:spAutoFit/>
          </a:bodyPr>
          <a:p>
            <a:pPr algn="l"/>
            <a:r>
              <a:rPr lang="en-US" altLang="zh-CN" sz="1800" b="1">
                <a:solidFill>
                  <a:srgbClr val="C00000"/>
                </a:solidFill>
                <a:latin typeface="Arial" panose="020B0604020202020204" pitchFamily="34" charset="0"/>
                <a:ea typeface="微软雅黑" panose="020B0503020204020204" charset="-122"/>
              </a:rPr>
              <a:t>Places</a:t>
            </a:r>
            <a:endParaRPr lang="en-US" altLang="zh-CN" sz="1800" b="1">
              <a:solidFill>
                <a:srgbClr val="C00000"/>
              </a:solidFill>
              <a:latin typeface="Arial" panose="020B0604020202020204" pitchFamily="34" charset="0"/>
              <a:ea typeface="微软雅黑" panose="020B0503020204020204" charset="-122"/>
            </a:endParaRPr>
          </a:p>
        </p:txBody>
      </p:sp>
      <p:sp>
        <p:nvSpPr>
          <p:cNvPr id="11" name="文本框 10"/>
          <p:cNvSpPr txBox="1"/>
          <p:nvPr/>
        </p:nvSpPr>
        <p:spPr>
          <a:xfrm>
            <a:off x="4558030" y="4187825"/>
            <a:ext cx="1592580" cy="398780"/>
          </a:xfrm>
          <a:prstGeom prst="rect">
            <a:avLst/>
          </a:prstGeom>
          <a:solidFill>
            <a:schemeClr val="accent3">
              <a:lumMod val="20000"/>
              <a:lumOff val="80000"/>
            </a:schemeClr>
          </a:solidFill>
        </p:spPr>
        <p:txBody>
          <a:bodyPr wrap="square">
            <a:spAutoFit/>
          </a:bodyPr>
          <a:p>
            <a:pPr algn="l">
              <a:buClrTx/>
              <a:buSzTx/>
              <a:buFontTx/>
            </a:pPr>
            <a:r>
              <a:rPr lang="en-US" altLang="zh-CN" sz="2000" b="1">
                <a:solidFill>
                  <a:srgbClr val="C00000"/>
                </a:solidFill>
                <a:latin typeface="Arial" panose="020B0604020202020204" pitchFamily="34" charset="0"/>
                <a:ea typeface="微软雅黑" panose="020B0503020204020204" charset="-122"/>
              </a:rPr>
              <a:t>Characters</a:t>
            </a:r>
            <a:endParaRPr lang="en-US" altLang="zh-CN" sz="2000" b="1">
              <a:solidFill>
                <a:srgbClr val="C00000"/>
              </a:solidFill>
              <a:latin typeface="Arial" panose="020B0604020202020204" pitchFamily="34" charset="0"/>
              <a:ea typeface="微软雅黑" panose="020B0503020204020204" charset="-122"/>
            </a:endParaRPr>
          </a:p>
        </p:txBody>
      </p:sp>
      <p:sp>
        <p:nvSpPr>
          <p:cNvPr id="12" name="文本框 11"/>
          <p:cNvSpPr txBox="1"/>
          <p:nvPr/>
        </p:nvSpPr>
        <p:spPr>
          <a:xfrm>
            <a:off x="4829175" y="5880100"/>
            <a:ext cx="1273175" cy="398780"/>
          </a:xfrm>
          <a:prstGeom prst="rect">
            <a:avLst/>
          </a:prstGeom>
          <a:solidFill>
            <a:schemeClr val="accent3">
              <a:lumMod val="20000"/>
              <a:lumOff val="80000"/>
            </a:schemeClr>
          </a:solidFill>
        </p:spPr>
        <p:txBody>
          <a:bodyPr wrap="square">
            <a:spAutoFit/>
          </a:bodyPr>
          <a:p>
            <a:pPr algn="l">
              <a:buClrTx/>
              <a:buSzTx/>
              <a:buFontTx/>
            </a:pPr>
            <a:r>
              <a:rPr lang="en-US" altLang="zh-CN" sz="2000" b="1">
                <a:solidFill>
                  <a:srgbClr val="C00000"/>
                </a:solidFill>
                <a:latin typeface="Arial" panose="020B0604020202020204" pitchFamily="34" charset="0"/>
                <a:ea typeface="微软雅黑" panose="020B0503020204020204" charset="-122"/>
              </a:rPr>
              <a:t>Settings</a:t>
            </a:r>
            <a:endParaRPr lang="en-US" altLang="zh-CN" sz="2000" b="1">
              <a:solidFill>
                <a:srgbClr val="C00000"/>
              </a:solidFill>
              <a:latin typeface="Arial" panose="020B0604020202020204" pitchFamily="34" charset="0"/>
              <a:ea typeface="微软雅黑" panose="020B0503020204020204" charset="-122"/>
            </a:endParaRPr>
          </a:p>
        </p:txBody>
      </p:sp>
      <p:sp>
        <p:nvSpPr>
          <p:cNvPr id="13" name="文本框 12"/>
          <p:cNvSpPr txBox="1"/>
          <p:nvPr/>
        </p:nvSpPr>
        <p:spPr>
          <a:xfrm>
            <a:off x="5884545" y="1902460"/>
            <a:ext cx="5786120" cy="398780"/>
          </a:xfrm>
          <a:prstGeom prst="rect">
            <a:avLst/>
          </a:prstGeom>
          <a:solidFill>
            <a:schemeClr val="accent5">
              <a:lumMod val="20000"/>
              <a:lumOff val="80000"/>
            </a:schemeClr>
          </a:solidFill>
        </p:spPr>
        <p:txBody>
          <a:bodyPr wrap="square">
            <a:spAutoFit/>
          </a:bodyPr>
          <a:p>
            <a:pPr algn="l"/>
            <a:r>
              <a:rPr lang="en-US" altLang="zh-CN" sz="2000">
                <a:latin typeface="Arial" panose="020B0604020202020204" pitchFamily="34" charset="0"/>
                <a:ea typeface="微软雅黑" panose="020B0503020204020204" charset="-122"/>
                <a:sym typeface="+mn-ea"/>
              </a:rPr>
              <a:t>Right after I _____ my first son</a:t>
            </a:r>
            <a:endParaRPr lang="en-US" altLang="zh-CN" sz="2000">
              <a:latin typeface="Arial" panose="020B0604020202020204" pitchFamily="34" charset="0"/>
              <a:ea typeface="微软雅黑" panose="020B0503020204020204" charset="-122"/>
              <a:sym typeface="+mn-ea"/>
            </a:endParaRPr>
          </a:p>
        </p:txBody>
      </p:sp>
      <p:sp>
        <p:nvSpPr>
          <p:cNvPr id="14" name="文本框 13"/>
          <p:cNvSpPr txBox="1"/>
          <p:nvPr/>
        </p:nvSpPr>
        <p:spPr>
          <a:xfrm>
            <a:off x="5935980" y="2412365"/>
            <a:ext cx="5913120" cy="1006475"/>
          </a:xfrm>
          <a:prstGeom prst="rect">
            <a:avLst/>
          </a:prstGeom>
          <a:solidFill>
            <a:schemeClr val="accent5">
              <a:lumMod val="20000"/>
              <a:lumOff val="80000"/>
            </a:schemeClr>
          </a:solidFill>
        </p:spPr>
        <p:txBody>
          <a:bodyPr wrap="square">
            <a:noAutofit/>
          </a:bodyPr>
          <a:p>
            <a:pPr algn="l">
              <a:lnSpc>
                <a:spcPct val="90000"/>
              </a:lnSpc>
              <a:buClrTx/>
              <a:buSzTx/>
              <a:buFontTx/>
            </a:pPr>
            <a:r>
              <a:rPr lang="en-US" altLang="zh-CN" sz="2000">
                <a:latin typeface="Arial" panose="020B0604020202020204" pitchFamily="34" charset="0"/>
                <a:ea typeface="微软雅黑" panose="020B0503020204020204" charset="-122"/>
                <a:sym typeface="+mn-ea"/>
              </a:rPr>
              <a:t>My house in the small _____; </a:t>
            </a:r>
            <a:endParaRPr lang="en-US" altLang="zh-CN" sz="2000">
              <a:latin typeface="Arial" panose="020B0604020202020204" pitchFamily="34" charset="0"/>
              <a:ea typeface="微软雅黑" panose="020B0503020204020204" charset="-122"/>
              <a:sym typeface="+mn-ea"/>
            </a:endParaRPr>
          </a:p>
          <a:p>
            <a:pPr algn="l">
              <a:lnSpc>
                <a:spcPct val="90000"/>
              </a:lnSpc>
              <a:buClrTx/>
              <a:buSzTx/>
              <a:buFontTx/>
            </a:pPr>
            <a:r>
              <a:rPr lang="en-US" altLang="zh-CN" sz="2000">
                <a:latin typeface="Arial" panose="020B0604020202020204" pitchFamily="34" charset="0"/>
                <a:ea typeface="微软雅黑" panose="020B0503020204020204" charset="-122"/>
                <a:sym typeface="+mn-ea"/>
              </a:rPr>
              <a:t>The young woman’s cottage situated in the middle of the _______, in a _________part of town</a:t>
            </a:r>
            <a:endParaRPr lang="en-US" altLang="zh-CN" sz="2000">
              <a:latin typeface="Arial" panose="020B0604020202020204" pitchFamily="34" charset="0"/>
              <a:ea typeface="微软雅黑" panose="020B0503020204020204" charset="-122"/>
            </a:endParaRPr>
          </a:p>
        </p:txBody>
      </p:sp>
      <p:sp>
        <p:nvSpPr>
          <p:cNvPr id="15" name="文本框 14"/>
          <p:cNvSpPr txBox="1"/>
          <p:nvPr/>
        </p:nvSpPr>
        <p:spPr>
          <a:xfrm>
            <a:off x="6202045" y="3750310"/>
            <a:ext cx="5469255" cy="1476375"/>
          </a:xfrm>
          <a:prstGeom prst="rect">
            <a:avLst/>
          </a:prstGeom>
          <a:solidFill>
            <a:schemeClr val="accent5">
              <a:lumMod val="20000"/>
              <a:lumOff val="80000"/>
            </a:schemeClr>
          </a:solidFill>
        </p:spPr>
        <p:txBody>
          <a:bodyPr wrap="square">
            <a:spAutoFit/>
          </a:bodyPr>
          <a:p>
            <a:pPr algn="l">
              <a:lnSpc>
                <a:spcPct val="90000"/>
              </a:lnSpc>
            </a:pPr>
            <a:r>
              <a:rPr lang="en-US" altLang="zh-CN" sz="2000" b="1">
                <a:solidFill>
                  <a:srgbClr val="C00000"/>
                </a:solidFill>
                <a:latin typeface="Arial" panose="020B0604020202020204" pitchFamily="34" charset="0"/>
                <a:ea typeface="微软雅黑" panose="020B0503020204020204" charset="-122"/>
              </a:rPr>
              <a:t>Leading roles: </a:t>
            </a:r>
            <a:r>
              <a:rPr lang="en-US" altLang="zh-CN" sz="2000">
                <a:latin typeface="Arial" panose="020B0604020202020204" pitchFamily="34" charset="0"/>
                <a:ea typeface="微软雅黑" panose="020B0503020204020204" charset="-122"/>
              </a:rPr>
              <a:t>I, a _______ full of love and compassion;  a young ________ in trouble whose husband had passed away;</a:t>
            </a:r>
            <a:endParaRPr lang="en-US" altLang="zh-CN" sz="2000">
              <a:latin typeface="Arial" panose="020B0604020202020204" pitchFamily="34" charset="0"/>
              <a:ea typeface="微软雅黑" panose="020B0503020204020204" charset="-122"/>
            </a:endParaRPr>
          </a:p>
          <a:p>
            <a:pPr algn="l">
              <a:lnSpc>
                <a:spcPct val="90000"/>
              </a:lnSpc>
            </a:pPr>
            <a:r>
              <a:rPr lang="en-US" altLang="zh-CN" sz="2000" b="1">
                <a:solidFill>
                  <a:srgbClr val="C00000"/>
                </a:solidFill>
                <a:latin typeface="Arial" panose="020B0604020202020204" pitchFamily="34" charset="0"/>
                <a:ea typeface="微软雅黑" panose="020B0503020204020204" charset="-122"/>
              </a:rPr>
              <a:t>Supporting role:</a:t>
            </a:r>
            <a:r>
              <a:rPr lang="en-US" altLang="zh-CN" sz="2000" b="1">
                <a:latin typeface="Arial" panose="020B0604020202020204" pitchFamily="34" charset="0"/>
                <a:ea typeface="微软雅黑" panose="020B0503020204020204" charset="-122"/>
              </a:rPr>
              <a:t> </a:t>
            </a:r>
            <a:r>
              <a:rPr lang="en-US" altLang="zh-CN" sz="2000">
                <a:latin typeface="Arial" panose="020B0604020202020204" pitchFamily="34" charset="0"/>
                <a:ea typeface="微软雅黑" panose="020B0503020204020204" charset="-122"/>
              </a:rPr>
              <a:t>My ________(become suspicious of the young woman’s situation);</a:t>
            </a:r>
            <a:endParaRPr lang="en-US" altLang="zh-CN" sz="2000">
              <a:latin typeface="Arial" panose="020B0604020202020204" pitchFamily="34" charset="0"/>
              <a:ea typeface="微软雅黑" panose="020B0503020204020204" charset="-122"/>
            </a:endParaRPr>
          </a:p>
        </p:txBody>
      </p:sp>
      <p:sp>
        <p:nvSpPr>
          <p:cNvPr id="16" name="文本框 15"/>
          <p:cNvSpPr txBox="1"/>
          <p:nvPr/>
        </p:nvSpPr>
        <p:spPr>
          <a:xfrm>
            <a:off x="6214745" y="5377815"/>
            <a:ext cx="5456555" cy="1265555"/>
          </a:xfrm>
          <a:prstGeom prst="rect">
            <a:avLst/>
          </a:prstGeom>
          <a:solidFill>
            <a:schemeClr val="accent5">
              <a:lumMod val="20000"/>
              <a:lumOff val="80000"/>
            </a:schemeClr>
          </a:solidFill>
        </p:spPr>
        <p:txBody>
          <a:bodyPr wrap="square">
            <a:noAutofit/>
          </a:bodyPr>
          <a:p>
            <a:pPr algn="l">
              <a:lnSpc>
                <a:spcPct val="100000"/>
              </a:lnSpc>
              <a:buClrTx/>
              <a:buSzTx/>
              <a:buFontTx/>
            </a:pPr>
            <a:r>
              <a:rPr lang="en-US" altLang="zh-CN" sz="2000">
                <a:latin typeface="Arial" panose="020B0604020202020204" pitchFamily="34" charset="0"/>
                <a:ea typeface="微软雅黑" panose="020B0503020204020204" charset="-122"/>
              </a:rPr>
              <a:t>The _________  of surplus formula brings to light the difficult situation of a young mother, laying the __________for subsequent conflicts and actions.</a:t>
            </a:r>
            <a:endParaRPr lang="en-US" altLang="zh-CN" sz="2000">
              <a:latin typeface="Arial" panose="020B0604020202020204" pitchFamily="34" charset="0"/>
              <a:ea typeface="微软雅黑" panose="020B0503020204020204" charset="-122"/>
            </a:endParaRPr>
          </a:p>
        </p:txBody>
      </p:sp>
      <p:sp>
        <p:nvSpPr>
          <p:cNvPr id="17" name="文本框 16"/>
          <p:cNvSpPr txBox="1"/>
          <p:nvPr/>
        </p:nvSpPr>
        <p:spPr>
          <a:xfrm>
            <a:off x="2020570" y="2607310"/>
            <a:ext cx="1849120" cy="681355"/>
          </a:xfrm>
          <a:prstGeom prst="rect">
            <a:avLst/>
          </a:prstGeom>
          <a:solidFill>
            <a:schemeClr val="accent3">
              <a:lumMod val="20000"/>
              <a:lumOff val="80000"/>
            </a:schemeClr>
          </a:solidFill>
        </p:spPr>
        <p:txBody>
          <a:bodyPr wrap="square">
            <a:spAutoFit/>
          </a:bodyPr>
          <a:p>
            <a:pPr algn="l">
              <a:lnSpc>
                <a:spcPct val="80000"/>
              </a:lnSpc>
            </a:pPr>
            <a:r>
              <a:rPr lang="en-US" altLang="zh-CN" sz="2400" b="1">
                <a:solidFill>
                  <a:srgbClr val="C00000"/>
                </a:solidFill>
                <a:latin typeface="楷体" panose="02010609060101010101" charset="-122"/>
                <a:ea typeface="楷体" panose="02010609060101010101" charset="-122"/>
                <a:cs typeface="楷体" panose="02010609060101010101" charset="-122"/>
                <a:sym typeface="+mn-ea"/>
              </a:rPr>
              <a:t>  P1.</a:t>
            </a:r>
            <a:r>
              <a:rPr lang="zh-CN" altLang="en-US" sz="2400" b="1">
                <a:solidFill>
                  <a:srgbClr val="C00000"/>
                </a:solidFill>
                <a:latin typeface="楷体" panose="02010609060101010101" charset="-122"/>
                <a:ea typeface="楷体" panose="02010609060101010101" charset="-122"/>
                <a:cs typeface="楷体" panose="02010609060101010101" charset="-122"/>
                <a:sym typeface="+mn-ea"/>
              </a:rPr>
              <a:t>点题</a:t>
            </a:r>
            <a:endParaRPr lang="zh-CN" altLang="en-US" sz="2400" b="1">
              <a:solidFill>
                <a:srgbClr val="C00000"/>
              </a:solidFill>
              <a:latin typeface="楷体" panose="02010609060101010101" charset="-122"/>
              <a:ea typeface="楷体" panose="02010609060101010101" charset="-122"/>
              <a:cs typeface="楷体" panose="02010609060101010101" charset="-122"/>
              <a:sym typeface="+mn-ea"/>
            </a:endParaRPr>
          </a:p>
          <a:p>
            <a:pPr algn="l">
              <a:lnSpc>
                <a:spcPct val="80000"/>
              </a:lnSpc>
            </a:pPr>
            <a:r>
              <a:rPr lang="zh-CN" altLang="en-US" sz="2400" b="1">
                <a:solidFill>
                  <a:srgbClr val="C00000"/>
                </a:solidFill>
                <a:latin typeface="楷体" panose="02010609060101010101" charset="-122"/>
                <a:ea typeface="楷体" panose="02010609060101010101" charset="-122"/>
                <a:cs typeface="楷体" panose="02010609060101010101" charset="-122"/>
                <a:sym typeface="+mn-ea"/>
              </a:rPr>
              <a:t>（Abstract）</a:t>
            </a:r>
            <a:endParaRPr lang="zh-CN" altLang="en-US" sz="2400" b="1">
              <a:solidFill>
                <a:srgbClr val="C00000"/>
              </a:solidFill>
              <a:latin typeface="楷体" panose="02010609060101010101" charset="-122"/>
              <a:ea typeface="楷体" panose="02010609060101010101" charset="-122"/>
              <a:cs typeface="楷体" panose="02010609060101010101" charset="-122"/>
              <a:sym typeface="+mn-ea"/>
            </a:endParaRPr>
          </a:p>
        </p:txBody>
      </p:sp>
      <p:sp>
        <p:nvSpPr>
          <p:cNvPr id="19" name="文本框 18"/>
          <p:cNvSpPr txBox="1"/>
          <p:nvPr/>
        </p:nvSpPr>
        <p:spPr>
          <a:xfrm>
            <a:off x="418465" y="3288665"/>
            <a:ext cx="1209675" cy="829945"/>
          </a:xfrm>
          <a:prstGeom prst="rect">
            <a:avLst/>
          </a:prstGeom>
          <a:solidFill>
            <a:schemeClr val="accent4">
              <a:lumMod val="20000"/>
              <a:lumOff val="80000"/>
            </a:schemeClr>
          </a:solidFill>
          <a:ln w="28575" cmpd="sng">
            <a:noFill/>
            <a:prstDash val="solid"/>
          </a:ln>
        </p:spPr>
        <p:txBody>
          <a:bodyPr wrap="square">
            <a:spAutoFit/>
          </a:bodyPr>
          <a:p>
            <a:pPr algn="l"/>
            <a:r>
              <a:rPr lang="en-US" altLang="zh-CN" sz="1800">
                <a:latin typeface="Arial" panose="020B0604020202020204" pitchFamily="34" charset="0"/>
                <a:ea typeface="微软雅黑" panose="020B0503020204020204" charset="-122"/>
              </a:rPr>
              <a:t>  </a:t>
            </a:r>
            <a:r>
              <a:rPr lang="zh-CN" altLang="en-US" sz="2400" b="1">
                <a:solidFill>
                  <a:srgbClr val="C00000"/>
                </a:solidFill>
                <a:latin typeface="Arial" panose="020B0604020202020204" pitchFamily="34" charset="0"/>
                <a:ea typeface="微软雅黑" panose="020B0503020204020204" charset="-122"/>
              </a:rPr>
              <a:t>纲要</a:t>
            </a:r>
            <a:r>
              <a:rPr lang="en-US" altLang="zh-CN" sz="2400" b="1">
                <a:solidFill>
                  <a:srgbClr val="C00000"/>
                </a:solidFill>
                <a:latin typeface="Arial" panose="020B0604020202020204" pitchFamily="34" charset="0"/>
                <a:ea typeface="微软雅黑" panose="020B0503020204020204" charset="-122"/>
              </a:rPr>
              <a:t> </a:t>
            </a:r>
            <a:endParaRPr lang="en-US" altLang="zh-CN" sz="2400" b="1">
              <a:solidFill>
                <a:srgbClr val="C00000"/>
              </a:solidFill>
              <a:latin typeface="Arial" panose="020B0604020202020204" pitchFamily="34" charset="0"/>
              <a:ea typeface="微软雅黑" panose="020B0503020204020204" charset="-122"/>
            </a:endParaRPr>
          </a:p>
          <a:p>
            <a:pPr algn="l"/>
            <a:r>
              <a:rPr lang="en-US" altLang="zh-CN" sz="2400" b="1">
                <a:solidFill>
                  <a:srgbClr val="C00000"/>
                </a:solidFill>
                <a:latin typeface="Arial" panose="020B0604020202020204" pitchFamily="34" charset="0"/>
                <a:ea typeface="微软雅黑" panose="020B0503020204020204" charset="-122"/>
              </a:rPr>
              <a:t>outline</a:t>
            </a:r>
            <a:endParaRPr lang="en-US" altLang="zh-CN" sz="2400" b="1">
              <a:solidFill>
                <a:srgbClr val="C00000"/>
              </a:solidFill>
              <a:latin typeface="Arial" panose="020B0604020202020204" pitchFamily="34" charset="0"/>
              <a:ea typeface="微软雅黑" panose="020B0503020204020204" charset="-122"/>
            </a:endParaRPr>
          </a:p>
        </p:txBody>
      </p:sp>
      <p:sp>
        <p:nvSpPr>
          <p:cNvPr id="20" name="右中括号 19"/>
          <p:cNvSpPr/>
          <p:nvPr/>
        </p:nvSpPr>
        <p:spPr>
          <a:xfrm rot="10800000">
            <a:off x="1763395" y="3042920"/>
            <a:ext cx="257175" cy="1543685"/>
          </a:xfrm>
          <a:prstGeom prst="rightBracket">
            <a:avLst/>
          </a:prstGeom>
          <a:ln w="31750">
            <a:gradFill>
              <a:gsLst>
                <a:gs pos="0">
                  <a:schemeClr val="accent1">
                    <a:hueOff val="-4200000"/>
                  </a:schemeClr>
                </a:gs>
                <a:gs pos="100000">
                  <a:schemeClr val="accent1"/>
                </a:gs>
              </a:gsLst>
            </a:gradFill>
          </a:ln>
        </p:spPr>
        <p:style>
          <a:lnRef idx="0">
            <a:srgbClr val="FFFFFF"/>
          </a:lnRef>
          <a:fillRef idx="0">
            <a:srgbClr val="FFFFFF"/>
          </a:fillRef>
          <a:effectRef idx="0">
            <a:srgbClr val="FFFFFF"/>
          </a:effectRef>
          <a:fontRef idx="minor">
            <a:schemeClr val="tx1"/>
          </a:fontRef>
        </p:style>
        <p:txBody>
          <a:bodyPr rtlCol="0" anchor="ctr"/>
          <a:p>
            <a:pPr algn="ctr"/>
            <a:endParaRPr lang="zh-CN" altLang="en-US"/>
          </a:p>
        </p:txBody>
      </p:sp>
      <p:sp>
        <p:nvSpPr>
          <p:cNvPr id="21" name="文本框 20"/>
          <p:cNvSpPr txBox="1"/>
          <p:nvPr/>
        </p:nvSpPr>
        <p:spPr>
          <a:xfrm>
            <a:off x="2020570" y="4318000"/>
            <a:ext cx="2223770" cy="829945"/>
          </a:xfrm>
          <a:prstGeom prst="rect">
            <a:avLst/>
          </a:prstGeom>
          <a:solidFill>
            <a:schemeClr val="accent3">
              <a:lumMod val="20000"/>
              <a:lumOff val="80000"/>
            </a:schemeClr>
          </a:solidFill>
        </p:spPr>
        <p:txBody>
          <a:bodyPr wrap="square">
            <a:spAutoFit/>
          </a:bodyPr>
          <a:p>
            <a:pPr algn="l"/>
            <a:r>
              <a:rPr lang="en-US" altLang="zh-CN" sz="2400" b="1">
                <a:solidFill>
                  <a:srgbClr val="C00000"/>
                </a:solidFill>
                <a:latin typeface="楷体" panose="02010609060101010101" charset="-122"/>
                <a:ea typeface="楷体" panose="02010609060101010101" charset="-122"/>
                <a:cs typeface="楷体" panose="02010609060101010101" charset="-122"/>
              </a:rPr>
              <a:t>  P1&amp;P2指向（Orientation）</a:t>
            </a:r>
            <a:endParaRPr lang="en-US" altLang="zh-CN" sz="2400" b="1">
              <a:solidFill>
                <a:srgbClr val="C00000"/>
              </a:solidFill>
              <a:latin typeface="楷体" panose="02010609060101010101" charset="-122"/>
              <a:ea typeface="楷体" panose="02010609060101010101" charset="-122"/>
              <a:cs typeface="楷体" panose="02010609060101010101" charset="-122"/>
            </a:endParaRPr>
          </a:p>
        </p:txBody>
      </p:sp>
      <p:sp>
        <p:nvSpPr>
          <p:cNvPr id="22" name="右中括号 21"/>
          <p:cNvSpPr/>
          <p:nvPr/>
        </p:nvSpPr>
        <p:spPr>
          <a:xfrm rot="10800000">
            <a:off x="4487545" y="2209165"/>
            <a:ext cx="341630" cy="3900170"/>
          </a:xfrm>
          <a:prstGeom prst="rightBracket">
            <a:avLst/>
          </a:prstGeom>
          <a:ln w="31750">
            <a:gradFill>
              <a:gsLst>
                <a:gs pos="0">
                  <a:schemeClr val="accent1">
                    <a:hueOff val="-4200000"/>
                  </a:schemeClr>
                </a:gs>
                <a:gs pos="100000">
                  <a:schemeClr val="accent1"/>
                </a:gs>
              </a:gsLst>
            </a:gradFill>
          </a:ln>
        </p:spPr>
        <p:style>
          <a:lnRef idx="0">
            <a:srgbClr val="FFFFFF"/>
          </a:lnRef>
          <a:fillRef idx="0">
            <a:srgbClr val="FFFFFF"/>
          </a:fillRef>
          <a:effectRef idx="0">
            <a:srgbClr val="FFFFFF"/>
          </a:effectRef>
          <a:fontRef idx="minor">
            <a:schemeClr val="tx1"/>
          </a:fontRef>
        </p:style>
        <p:txBody>
          <a:bodyPr rtlCol="0" anchor="ctr"/>
          <a:p>
            <a:pPr algn="ctr"/>
            <a:endParaRPr lang="zh-CN" altLang="en-US"/>
          </a:p>
        </p:txBody>
      </p:sp>
      <p:sp>
        <p:nvSpPr>
          <p:cNvPr id="23" name="文本框 22"/>
          <p:cNvSpPr txBox="1"/>
          <p:nvPr/>
        </p:nvSpPr>
        <p:spPr>
          <a:xfrm>
            <a:off x="7376160" y="1902460"/>
            <a:ext cx="685165" cy="368300"/>
          </a:xfrm>
          <a:prstGeom prst="rect">
            <a:avLst/>
          </a:prstGeom>
        </p:spPr>
        <p:txBody>
          <a:bodyPr wrap="square">
            <a:spAutoFit/>
          </a:bodyPr>
          <a:p>
            <a:pPr algn="l"/>
            <a:r>
              <a:rPr lang="en-US" altLang="zh-CN" b="1">
                <a:solidFill>
                  <a:srgbClr val="C00000"/>
                </a:solidFill>
                <a:latin typeface="Arial" panose="020B0604020202020204" pitchFamily="34" charset="0"/>
                <a:ea typeface="微软雅黑" panose="020B0503020204020204" charset="-122"/>
                <a:sym typeface="+mn-ea"/>
              </a:rPr>
              <a:t>had</a:t>
            </a:r>
            <a:endParaRPr lang="en-US" altLang="zh-CN" sz="1800" b="1">
              <a:solidFill>
                <a:srgbClr val="C00000"/>
              </a:solidFill>
              <a:latin typeface="Arial" panose="020B0604020202020204" pitchFamily="34" charset="0"/>
              <a:ea typeface="微软雅黑" panose="020B0503020204020204" charset="-122"/>
              <a:sym typeface="+mn-ea"/>
            </a:endParaRPr>
          </a:p>
        </p:txBody>
      </p:sp>
      <p:sp>
        <p:nvSpPr>
          <p:cNvPr id="24" name="文本框 23"/>
          <p:cNvSpPr txBox="1"/>
          <p:nvPr/>
        </p:nvSpPr>
        <p:spPr>
          <a:xfrm>
            <a:off x="8562340" y="2412365"/>
            <a:ext cx="791210" cy="368300"/>
          </a:xfrm>
          <a:prstGeom prst="rect">
            <a:avLst/>
          </a:prstGeom>
        </p:spPr>
        <p:txBody>
          <a:bodyPr wrap="square">
            <a:spAutoFit/>
          </a:bodyPr>
          <a:p>
            <a:pPr algn="l"/>
            <a:r>
              <a:rPr lang="en-US" altLang="zh-CN" b="1">
                <a:solidFill>
                  <a:srgbClr val="C00000"/>
                </a:solidFill>
                <a:latin typeface="Arial" panose="020B0604020202020204" pitchFamily="34" charset="0"/>
                <a:ea typeface="微软雅黑" panose="020B0503020204020204" charset="-122"/>
                <a:sym typeface="+mn-ea"/>
              </a:rPr>
              <a:t>town</a:t>
            </a:r>
            <a:endParaRPr lang="en-US" altLang="zh-CN" sz="1800" b="1">
              <a:solidFill>
                <a:srgbClr val="C00000"/>
              </a:solidFill>
              <a:latin typeface="Arial" panose="020B0604020202020204" pitchFamily="34" charset="0"/>
              <a:ea typeface="微软雅黑" panose="020B0503020204020204" charset="-122"/>
              <a:sym typeface="+mn-ea"/>
            </a:endParaRPr>
          </a:p>
        </p:txBody>
      </p:sp>
      <p:sp>
        <p:nvSpPr>
          <p:cNvPr id="26" name="文本框 25"/>
          <p:cNvSpPr txBox="1"/>
          <p:nvPr/>
        </p:nvSpPr>
        <p:spPr>
          <a:xfrm>
            <a:off x="6784340" y="2971800"/>
            <a:ext cx="1030605" cy="368300"/>
          </a:xfrm>
          <a:prstGeom prst="rect">
            <a:avLst/>
          </a:prstGeom>
        </p:spPr>
        <p:txBody>
          <a:bodyPr wrap="square">
            <a:spAutoFit/>
          </a:bodyPr>
          <a:p>
            <a:pPr algn="l"/>
            <a:r>
              <a:rPr lang="en-US" altLang="zh-CN" sz="1800" b="1">
                <a:solidFill>
                  <a:srgbClr val="C00000"/>
                </a:solidFill>
                <a:latin typeface="Arial" panose="020B0604020202020204" pitchFamily="34" charset="0"/>
                <a:ea typeface="微软雅黑" panose="020B0503020204020204" charset="-122"/>
                <a:sym typeface="+mn-ea"/>
              </a:rPr>
              <a:t>desert</a:t>
            </a:r>
            <a:endParaRPr lang="en-US" altLang="zh-CN" sz="1800" b="1">
              <a:solidFill>
                <a:srgbClr val="C00000"/>
              </a:solidFill>
              <a:latin typeface="Arial" panose="020B0604020202020204" pitchFamily="34" charset="0"/>
              <a:ea typeface="微软雅黑" panose="020B0503020204020204" charset="-122"/>
              <a:sym typeface="+mn-ea"/>
            </a:endParaRPr>
          </a:p>
        </p:txBody>
      </p:sp>
      <p:sp>
        <p:nvSpPr>
          <p:cNvPr id="27" name="文本框 26"/>
          <p:cNvSpPr txBox="1"/>
          <p:nvPr/>
        </p:nvSpPr>
        <p:spPr>
          <a:xfrm>
            <a:off x="8334375" y="2971800"/>
            <a:ext cx="1160145" cy="368300"/>
          </a:xfrm>
          <a:prstGeom prst="rect">
            <a:avLst/>
          </a:prstGeom>
        </p:spPr>
        <p:txBody>
          <a:bodyPr wrap="square">
            <a:spAutoFit/>
          </a:bodyPr>
          <a:p>
            <a:pPr algn="l"/>
            <a:r>
              <a:rPr lang="en-US" altLang="zh-CN" b="1">
                <a:solidFill>
                  <a:srgbClr val="C00000"/>
                </a:solidFill>
                <a:latin typeface="Arial" panose="020B0604020202020204" pitchFamily="34" charset="0"/>
                <a:ea typeface="微软雅黑" panose="020B0503020204020204" charset="-122"/>
                <a:sym typeface="+mn-ea"/>
              </a:rPr>
              <a:t>desolate </a:t>
            </a:r>
            <a:endParaRPr lang="en-US" altLang="zh-CN" sz="1800" b="1">
              <a:solidFill>
                <a:srgbClr val="C00000"/>
              </a:solidFill>
              <a:latin typeface="Arial" panose="020B0604020202020204" pitchFamily="34" charset="0"/>
              <a:ea typeface="微软雅黑" panose="020B0503020204020204" charset="-122"/>
              <a:sym typeface="+mn-ea"/>
            </a:endParaRPr>
          </a:p>
        </p:txBody>
      </p:sp>
      <p:sp>
        <p:nvSpPr>
          <p:cNvPr id="28" name="文本框 27"/>
          <p:cNvSpPr txBox="1"/>
          <p:nvPr/>
        </p:nvSpPr>
        <p:spPr>
          <a:xfrm>
            <a:off x="8500110" y="3750945"/>
            <a:ext cx="1078230" cy="368300"/>
          </a:xfrm>
          <a:prstGeom prst="rect">
            <a:avLst/>
          </a:prstGeom>
        </p:spPr>
        <p:txBody>
          <a:bodyPr wrap="square">
            <a:spAutoFit/>
          </a:bodyPr>
          <a:p>
            <a:pPr algn="l"/>
            <a:r>
              <a:rPr lang="en-US" altLang="zh-CN" sz="1800" b="1">
                <a:solidFill>
                  <a:srgbClr val="C00000"/>
                </a:solidFill>
                <a:latin typeface="Arial" panose="020B0604020202020204" pitchFamily="34" charset="0"/>
                <a:ea typeface="微软雅黑" panose="020B0503020204020204" charset="-122"/>
              </a:rPr>
              <a:t>mother</a:t>
            </a:r>
            <a:endParaRPr lang="en-US" altLang="zh-CN" sz="1800" b="1">
              <a:solidFill>
                <a:srgbClr val="C00000"/>
              </a:solidFill>
              <a:latin typeface="Arial" panose="020B0604020202020204" pitchFamily="34" charset="0"/>
              <a:ea typeface="微软雅黑" panose="020B0503020204020204" charset="-122"/>
            </a:endParaRPr>
          </a:p>
        </p:txBody>
      </p:sp>
      <p:sp>
        <p:nvSpPr>
          <p:cNvPr id="29" name="文本框 28"/>
          <p:cNvSpPr txBox="1"/>
          <p:nvPr/>
        </p:nvSpPr>
        <p:spPr>
          <a:xfrm>
            <a:off x="8860155" y="4010660"/>
            <a:ext cx="1033780" cy="368300"/>
          </a:xfrm>
          <a:prstGeom prst="rect">
            <a:avLst/>
          </a:prstGeom>
        </p:spPr>
        <p:txBody>
          <a:bodyPr wrap="square">
            <a:spAutoFit/>
          </a:bodyPr>
          <a:p>
            <a:pPr algn="l"/>
            <a:r>
              <a:rPr lang="en-US" altLang="zh-CN" b="1">
                <a:solidFill>
                  <a:srgbClr val="C00000"/>
                </a:solidFill>
                <a:latin typeface="Arial" panose="020B0604020202020204" pitchFamily="34" charset="0"/>
                <a:ea typeface="微软雅黑" panose="020B0503020204020204" charset="-122"/>
                <a:sym typeface="+mn-ea"/>
              </a:rPr>
              <a:t>woman</a:t>
            </a:r>
            <a:endParaRPr lang="en-US" altLang="zh-CN" sz="1800" b="1">
              <a:solidFill>
                <a:srgbClr val="C00000"/>
              </a:solidFill>
              <a:latin typeface="Arial" panose="020B0604020202020204" pitchFamily="34" charset="0"/>
              <a:ea typeface="微软雅黑" panose="020B0503020204020204" charset="-122"/>
              <a:sym typeface="+mn-ea"/>
            </a:endParaRPr>
          </a:p>
        </p:txBody>
      </p:sp>
      <p:sp>
        <p:nvSpPr>
          <p:cNvPr id="30" name="文本框 29"/>
          <p:cNvSpPr txBox="1"/>
          <p:nvPr/>
        </p:nvSpPr>
        <p:spPr>
          <a:xfrm>
            <a:off x="8749665" y="4586605"/>
            <a:ext cx="1144270" cy="368300"/>
          </a:xfrm>
          <a:prstGeom prst="rect">
            <a:avLst/>
          </a:prstGeom>
        </p:spPr>
        <p:txBody>
          <a:bodyPr wrap="square">
            <a:spAutoFit/>
          </a:bodyPr>
          <a:p>
            <a:pPr algn="l"/>
            <a:r>
              <a:rPr lang="en-US" altLang="zh-CN" sz="1800" b="1">
                <a:solidFill>
                  <a:srgbClr val="C00000"/>
                </a:solidFill>
                <a:latin typeface="Arial" panose="020B0604020202020204" pitchFamily="34" charset="0"/>
                <a:ea typeface="微软雅黑" panose="020B0503020204020204" charset="-122"/>
                <a:sym typeface="+mn-ea"/>
              </a:rPr>
              <a:t>husband</a:t>
            </a:r>
            <a:endParaRPr lang="en-US" altLang="zh-CN" sz="1800" b="1">
              <a:solidFill>
                <a:srgbClr val="C00000"/>
              </a:solidFill>
              <a:latin typeface="Arial" panose="020B0604020202020204" pitchFamily="34" charset="0"/>
              <a:ea typeface="微软雅黑" panose="020B0503020204020204" charset="-122"/>
              <a:sym typeface="+mn-ea"/>
            </a:endParaRPr>
          </a:p>
        </p:txBody>
      </p:sp>
      <p:sp>
        <p:nvSpPr>
          <p:cNvPr id="31" name="文本框 30"/>
          <p:cNvSpPr txBox="1"/>
          <p:nvPr/>
        </p:nvSpPr>
        <p:spPr>
          <a:xfrm>
            <a:off x="6883400" y="5368925"/>
            <a:ext cx="1273175" cy="368300"/>
          </a:xfrm>
          <a:prstGeom prst="rect">
            <a:avLst/>
          </a:prstGeom>
        </p:spPr>
        <p:txBody>
          <a:bodyPr wrap="square">
            <a:spAutoFit/>
          </a:bodyPr>
          <a:p>
            <a:pPr algn="l">
              <a:buClrTx/>
              <a:buSzTx/>
              <a:buFontTx/>
            </a:pPr>
            <a:r>
              <a:rPr lang="en-US" altLang="zh-CN" b="1">
                <a:solidFill>
                  <a:srgbClr val="C00000"/>
                </a:solidFill>
                <a:latin typeface="Arial" panose="020B0604020202020204" pitchFamily="34" charset="0"/>
                <a:ea typeface="微软雅黑" panose="020B0503020204020204" charset="-122"/>
                <a:sym typeface="+mn-ea"/>
              </a:rPr>
              <a:t>giveaway</a:t>
            </a:r>
            <a:endParaRPr lang="en-US" altLang="zh-CN" sz="1800" b="1">
              <a:solidFill>
                <a:srgbClr val="C00000"/>
              </a:solidFill>
              <a:latin typeface="Arial" panose="020B0604020202020204" pitchFamily="34" charset="0"/>
              <a:ea typeface="微软雅黑" panose="020B0503020204020204" charset="-122"/>
            </a:endParaRPr>
          </a:p>
        </p:txBody>
      </p:sp>
      <p:sp>
        <p:nvSpPr>
          <p:cNvPr id="32" name="文本框 31"/>
          <p:cNvSpPr txBox="1"/>
          <p:nvPr/>
        </p:nvSpPr>
        <p:spPr>
          <a:xfrm>
            <a:off x="7461250" y="6038215"/>
            <a:ext cx="1398905" cy="368300"/>
          </a:xfrm>
          <a:prstGeom prst="rect">
            <a:avLst/>
          </a:prstGeom>
        </p:spPr>
        <p:txBody>
          <a:bodyPr wrap="square">
            <a:spAutoFit/>
          </a:bodyPr>
          <a:p>
            <a:pPr algn="l">
              <a:buClrTx/>
              <a:buSzTx/>
              <a:buFontTx/>
            </a:pPr>
            <a:r>
              <a:rPr lang="en-US" altLang="zh-CN" b="1">
                <a:solidFill>
                  <a:srgbClr val="C00000"/>
                </a:solidFill>
                <a:latin typeface="Arial" panose="020B0604020202020204" pitchFamily="34" charset="0"/>
                <a:ea typeface="微软雅黑" panose="020B0503020204020204" charset="-122"/>
                <a:sym typeface="+mn-ea"/>
              </a:rPr>
              <a:t>foundation</a:t>
            </a:r>
            <a:endParaRPr lang="en-US" altLang="zh-CN" sz="1800" b="1">
              <a:solidFill>
                <a:srgbClr val="C00000"/>
              </a:solidFill>
              <a:latin typeface="Arial" panose="020B0604020202020204" pitchFamily="34" charset="0"/>
              <a:ea typeface="微软雅黑" panose="020B0503020204020204" charset="-122"/>
            </a:endParaRPr>
          </a:p>
        </p:txBody>
      </p:sp>
      <p:pic>
        <p:nvPicPr>
          <p:cNvPr id="3" name="图片 2"/>
          <p:cNvPicPr>
            <a:picLocks noChangeAspect="1"/>
          </p:cNvPicPr>
          <p:nvPr/>
        </p:nvPicPr>
        <p:blipFill>
          <a:blip r:embed="rId1"/>
          <a:stretch>
            <a:fillRect/>
          </a:stretch>
        </p:blipFill>
        <p:spPr>
          <a:xfrm>
            <a:off x="294640" y="6062980"/>
            <a:ext cx="769620" cy="562610"/>
          </a:xfrm>
          <a:prstGeom prst="ellipse">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linds(horizont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blinds(horizontal)">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blinds(horizontal)">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blinds(horizontal)">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blinds(horizontal)">
                                      <p:cBhvr>
                                        <p:cTn id="27" dur="500"/>
                                        <p:tgtEl>
                                          <p:spTgt spid="28"/>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blinds(horizontal)">
                                      <p:cBhvr>
                                        <p:cTn id="32" dur="500"/>
                                        <p:tgtEl>
                                          <p:spTgt spid="29"/>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blinds(horizontal)">
                                      <p:cBhvr>
                                        <p:cTn id="37" dur="500"/>
                                        <p:tgtEl>
                                          <p:spTgt spid="30"/>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blinds(horizontal)">
                                      <p:cBhvr>
                                        <p:cTn id="42" dur="500"/>
                                        <p:tgtEl>
                                          <p:spTgt spid="31"/>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blinds(horizontal)">
                                      <p:cBhvr>
                                        <p:cTn id="4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6" grpId="0"/>
      <p:bldP spid="27" grpId="0"/>
      <p:bldP spid="28" grpId="0"/>
      <p:bldP spid="29" grpId="0"/>
      <p:bldP spid="30" grpId="0"/>
      <p:bldP spid="31" grpId="0"/>
      <p:bldP spid="3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264160" y="1042670"/>
            <a:ext cx="5041265" cy="5375910"/>
          </a:xfrm>
          <a:prstGeom prst="rect">
            <a:avLst/>
          </a:prstGeom>
          <a:solidFill>
            <a:schemeClr val="accent4">
              <a:lumMod val="20000"/>
              <a:lumOff val="80000"/>
            </a:schemeClr>
          </a:solidFill>
        </p:spPr>
        <p:txBody>
          <a:bodyPr wrap="square">
            <a:noAutofit/>
          </a:bodyPr>
          <a:p>
            <a:pPr indent="0" algn="l" fontAlgn="auto">
              <a:lnSpc>
                <a:spcPts val="3500"/>
              </a:lnSpc>
              <a:buClrTx/>
              <a:buSzTx/>
              <a:buFontTx/>
            </a:pPr>
            <a:r>
              <a:rPr lang="en-US" altLang="zh-CN" sz="2400" b="1">
                <a:solidFill>
                  <a:srgbClr val="C00000"/>
                </a:solidFill>
                <a:latin typeface="Arial" panose="020B0604020202020204" pitchFamily="34" charset="0"/>
                <a:ea typeface="微软雅黑" panose="020B0503020204020204" charset="-122"/>
                <a:cs typeface="Arial" panose="020B0604020202020204" pitchFamily="34" charset="0"/>
              </a:rPr>
              <a:t>P3.</a:t>
            </a:r>
            <a:r>
              <a:rPr lang="en-US" altLang="zh-CN" sz="2400" b="1">
                <a:solidFill>
                  <a:srgbClr val="C00000"/>
                </a:solidFill>
                <a:latin typeface="Arial" panose="020B0604020202020204" pitchFamily="34" charset="0"/>
                <a:ea typeface="微软雅黑" panose="020B0503020204020204" charset="-122"/>
              </a:rPr>
              <a:t> </a:t>
            </a:r>
            <a:r>
              <a:rPr lang="en-US" altLang="zh-CN" sz="2400">
                <a:latin typeface="Arial" panose="020B0604020202020204" pitchFamily="34" charset="0"/>
                <a:ea typeface="微软雅黑" panose="020B0503020204020204" charset="-122"/>
              </a:rPr>
              <a:t>This time I got through. In the telephone</a:t>
            </a:r>
            <a:r>
              <a:rPr lang="en-US" altLang="zh-CN" sz="2400">
                <a:highlight>
                  <a:srgbClr val="C0C0C0"/>
                </a:highlight>
                <a:latin typeface="Arial" panose="020B0604020202020204" pitchFamily="34" charset="0"/>
                <a:ea typeface="微软雅黑" panose="020B0503020204020204" charset="-122"/>
              </a:rPr>
              <a:t>. I could hear the tiredness and strain in her voice as she mentioned she'd just managed to pay her phone bill and had to wait until she could find a way to get closer to town. It was clear she was struggling. Trying to keep my tone neutral，</a:t>
            </a:r>
            <a:r>
              <a:rPr lang="en-US" altLang="zh-CN" sz="2400">
                <a:latin typeface="Arial" panose="020B0604020202020204" pitchFamily="34" charset="0"/>
                <a:ea typeface="微软雅黑" panose="020B0503020204020204" charset="-122"/>
              </a:rPr>
              <a:t>I offered to send the formula to her house. After an awkward silence，she agreed and provided her address.</a:t>
            </a:r>
            <a:endParaRPr lang="en-US" altLang="zh-CN" sz="2400">
              <a:latin typeface="Arial" panose="020B0604020202020204" pitchFamily="34" charset="0"/>
              <a:ea typeface="微软雅黑" panose="020B0503020204020204" charset="-122"/>
            </a:endParaRPr>
          </a:p>
          <a:p>
            <a:pPr indent="0" algn="l" fontAlgn="auto">
              <a:lnSpc>
                <a:spcPts val="3100"/>
              </a:lnSpc>
              <a:buClrTx/>
              <a:buSzTx/>
              <a:buFontTx/>
            </a:pPr>
            <a:endParaRPr lang="en-US" altLang="zh-CN" sz="2400">
              <a:latin typeface="Arial" panose="020B0604020202020204" pitchFamily="34" charset="0"/>
              <a:ea typeface="微软雅黑" panose="020B0503020204020204" charset="-122"/>
            </a:endParaRPr>
          </a:p>
        </p:txBody>
      </p:sp>
      <p:sp>
        <p:nvSpPr>
          <p:cNvPr id="5" name="文本框 4"/>
          <p:cNvSpPr txBox="1"/>
          <p:nvPr/>
        </p:nvSpPr>
        <p:spPr>
          <a:xfrm>
            <a:off x="5825490" y="1139825"/>
            <a:ext cx="2721610" cy="645160"/>
          </a:xfrm>
          <a:prstGeom prst="rect">
            <a:avLst/>
          </a:prstGeom>
          <a:solidFill>
            <a:schemeClr val="accent5">
              <a:lumMod val="20000"/>
              <a:lumOff val="80000"/>
            </a:schemeClr>
          </a:solidFill>
        </p:spPr>
        <p:txBody>
          <a:bodyPr wrap="square">
            <a:spAutoFit/>
          </a:bodyPr>
          <a:p>
            <a:pPr algn="l"/>
            <a:r>
              <a:rPr lang="en-US" altLang="zh-CN" sz="1800" b="1">
                <a:solidFill>
                  <a:srgbClr val="C00000"/>
                </a:solidFill>
                <a:latin typeface="Arial" panose="020B0604020202020204" pitchFamily="34" charset="0"/>
                <a:ea typeface="微软雅黑" panose="020B0503020204020204" charset="-122"/>
              </a:rPr>
              <a:t>            </a:t>
            </a:r>
            <a:r>
              <a:rPr lang="zh-CN" altLang="en-US" sz="1800" b="1">
                <a:solidFill>
                  <a:srgbClr val="C00000"/>
                </a:solidFill>
                <a:latin typeface="Arial" panose="020B0604020202020204" pitchFamily="34" charset="0"/>
                <a:ea typeface="微软雅黑" panose="020B0503020204020204" charset="-122"/>
              </a:rPr>
              <a:t>进展</a:t>
            </a:r>
            <a:endParaRPr lang="zh-CN" altLang="en-US" sz="1800" b="1">
              <a:solidFill>
                <a:srgbClr val="C00000"/>
              </a:solidFill>
              <a:latin typeface="Arial" panose="020B0604020202020204" pitchFamily="34" charset="0"/>
              <a:ea typeface="微软雅黑" panose="020B0503020204020204" charset="-122"/>
            </a:endParaRPr>
          </a:p>
          <a:p>
            <a:pPr algn="l"/>
            <a:r>
              <a:rPr lang="zh-CN" altLang="en-US" sz="1800" b="1">
                <a:solidFill>
                  <a:srgbClr val="C00000"/>
                </a:solidFill>
                <a:latin typeface="Arial" panose="020B0604020202020204" pitchFamily="34" charset="0"/>
                <a:ea typeface="微软雅黑" panose="020B0503020204020204" charset="-122"/>
              </a:rPr>
              <a:t>（</a:t>
            </a:r>
            <a:r>
              <a:rPr lang="en-US" altLang="zh-CN" sz="1800" b="1">
                <a:solidFill>
                  <a:srgbClr val="C00000"/>
                </a:solidFill>
                <a:latin typeface="Arial" panose="020B0604020202020204" pitchFamily="34" charset="0"/>
                <a:ea typeface="微软雅黑" panose="020B0503020204020204" charset="-122"/>
              </a:rPr>
              <a:t>Complicating Action</a:t>
            </a:r>
            <a:r>
              <a:rPr lang="zh-CN" altLang="en-US" sz="1800" b="1">
                <a:solidFill>
                  <a:srgbClr val="C00000"/>
                </a:solidFill>
                <a:latin typeface="Arial" panose="020B0604020202020204" pitchFamily="34" charset="0"/>
                <a:ea typeface="微软雅黑" panose="020B0503020204020204" charset="-122"/>
              </a:rPr>
              <a:t>）</a:t>
            </a:r>
            <a:endParaRPr lang="zh-CN" altLang="en-US" sz="1800" b="1">
              <a:solidFill>
                <a:srgbClr val="C00000"/>
              </a:solidFill>
              <a:latin typeface="Arial" panose="020B0604020202020204" pitchFamily="34" charset="0"/>
              <a:ea typeface="微软雅黑" panose="020B0503020204020204" charset="-122"/>
            </a:endParaRPr>
          </a:p>
        </p:txBody>
      </p:sp>
      <p:sp>
        <p:nvSpPr>
          <p:cNvPr id="6" name="文本框 5"/>
          <p:cNvSpPr txBox="1"/>
          <p:nvPr/>
        </p:nvSpPr>
        <p:spPr>
          <a:xfrm>
            <a:off x="5329555" y="2025650"/>
            <a:ext cx="4154170" cy="4465320"/>
          </a:xfrm>
          <a:prstGeom prst="rect">
            <a:avLst/>
          </a:prstGeom>
          <a:solidFill>
            <a:schemeClr val="accent1">
              <a:lumMod val="20000"/>
              <a:lumOff val="80000"/>
            </a:schemeClr>
          </a:solidFill>
        </p:spPr>
        <p:txBody>
          <a:bodyPr wrap="square">
            <a:noAutofit/>
          </a:bodyPr>
          <a:p>
            <a:pPr indent="0" algn="l" fontAlgn="auto">
              <a:lnSpc>
                <a:spcPts val="2920"/>
              </a:lnSpc>
            </a:pPr>
            <a:r>
              <a:rPr lang="en-US" altLang="zh-CN">
                <a:latin typeface="Arial" panose="020B0604020202020204" pitchFamily="34" charset="0"/>
                <a:ea typeface="微软雅黑" panose="020B0503020204020204" charset="-122"/>
              </a:rPr>
              <a:t>I _______ information online about ___________ </a:t>
            </a:r>
            <a:r>
              <a:rPr lang="en-US" altLang="zh-CN">
                <a:latin typeface="Arial" panose="020B0604020202020204" pitchFamily="34" charset="0"/>
                <a:ea typeface="微软雅黑" panose="020B0503020204020204" charset="-122"/>
                <a:sym typeface="+mn-ea"/>
              </a:rPr>
              <a:t>formula </a:t>
            </a:r>
            <a:r>
              <a:rPr lang="en-US" altLang="zh-CN">
                <a:latin typeface="Arial" panose="020B0604020202020204" pitchFamily="34" charset="0"/>
                <a:ea typeface="微软雅黑" panose="020B0503020204020204" charset="-122"/>
              </a:rPr>
              <a:t> , and a young mother</a:t>
            </a:r>
            <a:r>
              <a:rPr lang="en-US" altLang="zh-CN" b="1">
                <a:solidFill>
                  <a:schemeClr val="tx1"/>
                </a:solidFill>
                <a:latin typeface="Arial" panose="020B0604020202020204" pitchFamily="34" charset="0"/>
                <a:ea typeface="微软雅黑" panose="020B0503020204020204" charset="-122"/>
              </a:rPr>
              <a:t> </a:t>
            </a:r>
            <a:r>
              <a:rPr lang="en-US" altLang="zh-CN">
                <a:solidFill>
                  <a:schemeClr val="tx1"/>
                </a:solidFill>
                <a:latin typeface="Arial" panose="020B0604020202020204" pitchFamily="34" charset="0"/>
                <a:ea typeface="微软雅黑" panose="020B0503020204020204" charset="-122"/>
              </a:rPr>
              <a:t>____________</a:t>
            </a:r>
            <a:r>
              <a:rPr lang="en-US" altLang="zh-CN" b="1">
                <a:solidFill>
                  <a:srgbClr val="C00000"/>
                </a:solidFill>
                <a:latin typeface="Arial" panose="020B0604020202020204" pitchFamily="34" charset="0"/>
                <a:ea typeface="微软雅黑" panose="020B0503020204020204" charset="-122"/>
              </a:rPr>
              <a:t> </a:t>
            </a:r>
            <a:r>
              <a:rPr lang="en-US" altLang="zh-CN">
                <a:latin typeface="Arial" panose="020B0604020202020204" pitchFamily="34" charset="0"/>
                <a:ea typeface="微软雅黑" panose="020B0503020204020204" charset="-122"/>
              </a:rPr>
              <a:t>to us for help. Losing touch with her, my husband __________ it was a sick trick, but I____________ contacting her. Eventually,  the phone was connected and we ________to deliver the </a:t>
            </a:r>
            <a:r>
              <a:rPr lang="en-US" altLang="zh-CN">
                <a:latin typeface="Arial" panose="020B0604020202020204" pitchFamily="34" charset="0"/>
                <a:ea typeface="微软雅黑" panose="020B0503020204020204" charset="-122"/>
                <a:sym typeface="+mn-ea"/>
              </a:rPr>
              <a:t>formula, food and essentials </a:t>
            </a:r>
            <a:r>
              <a:rPr lang="en-US" altLang="zh-CN">
                <a:latin typeface="Arial" panose="020B0604020202020204" pitchFamily="34" charset="0"/>
                <a:ea typeface="微软雅黑" panose="020B0503020204020204" charset="-122"/>
              </a:rPr>
              <a:t>to the young mother's home, ________I witnessed her extremely poor living conditions.</a:t>
            </a:r>
            <a:endParaRPr lang="en-US" altLang="zh-CN">
              <a:latin typeface="Arial" panose="020B0604020202020204" pitchFamily="34" charset="0"/>
              <a:ea typeface="微软雅黑" panose="020B0503020204020204" charset="-122"/>
            </a:endParaRPr>
          </a:p>
          <a:p>
            <a:pPr indent="0" algn="l" fontAlgn="auto">
              <a:lnSpc>
                <a:spcPts val="2120"/>
              </a:lnSpc>
            </a:pPr>
            <a:endParaRPr lang="en-US" altLang="zh-CN">
              <a:latin typeface="Arial" panose="020B0604020202020204" pitchFamily="34" charset="0"/>
              <a:ea typeface="微软雅黑" panose="020B0503020204020204" charset="-122"/>
            </a:endParaRPr>
          </a:p>
        </p:txBody>
      </p:sp>
      <p:sp>
        <p:nvSpPr>
          <p:cNvPr id="19" name="文本框 18"/>
          <p:cNvSpPr txBox="1"/>
          <p:nvPr/>
        </p:nvSpPr>
        <p:spPr>
          <a:xfrm>
            <a:off x="7820025" y="86360"/>
            <a:ext cx="1663700" cy="645160"/>
          </a:xfrm>
          <a:prstGeom prst="rect">
            <a:avLst/>
          </a:prstGeom>
          <a:solidFill>
            <a:schemeClr val="accent4">
              <a:lumMod val="20000"/>
              <a:lumOff val="80000"/>
            </a:schemeClr>
          </a:solidFill>
          <a:ln w="28575" cmpd="sng">
            <a:noFill/>
            <a:prstDash val="solid"/>
          </a:ln>
        </p:spPr>
        <p:txBody>
          <a:bodyPr wrap="square">
            <a:spAutoFit/>
          </a:bodyPr>
          <a:p>
            <a:pPr algn="l">
              <a:buClrTx/>
              <a:buSzTx/>
              <a:buNone/>
            </a:pPr>
            <a:r>
              <a:rPr lang="en-US" altLang="zh-CN" b="1">
                <a:solidFill>
                  <a:srgbClr val="C00000"/>
                </a:solidFill>
                <a:latin typeface="Arial" panose="020B0604020202020204" pitchFamily="34" charset="0"/>
                <a:ea typeface="微软雅黑" panose="020B0503020204020204" charset="-122"/>
                <a:sym typeface="+mn-ea"/>
              </a:rPr>
              <a:t>(P1-P5</a:t>
            </a:r>
            <a:r>
              <a:rPr lang="zh-CN" altLang="en-US" b="1">
                <a:solidFill>
                  <a:srgbClr val="C00000"/>
                </a:solidFill>
                <a:latin typeface="Arial" panose="020B0604020202020204" pitchFamily="34" charset="0"/>
                <a:ea typeface="微软雅黑" panose="020B0503020204020204" charset="-122"/>
                <a:sym typeface="+mn-ea"/>
              </a:rPr>
              <a:t>）</a:t>
            </a:r>
            <a:r>
              <a:rPr lang="zh-CN" altLang="en-US" b="1">
                <a:solidFill>
                  <a:srgbClr val="C00000"/>
                </a:solidFill>
                <a:latin typeface="Arial" panose="020B0604020202020204" pitchFamily="34" charset="0"/>
                <a:ea typeface="微软雅黑" panose="020B0503020204020204" charset="-122"/>
              </a:rPr>
              <a:t>发展</a:t>
            </a:r>
            <a:r>
              <a:rPr lang="en-US" altLang="zh-CN" b="1">
                <a:solidFill>
                  <a:srgbClr val="C00000"/>
                </a:solidFill>
                <a:latin typeface="Arial" panose="020B0604020202020204" pitchFamily="34" charset="0"/>
                <a:ea typeface="微软雅黑" panose="020B0503020204020204" charset="-122"/>
              </a:rPr>
              <a:t>   </a:t>
            </a:r>
            <a:r>
              <a:rPr lang="zh-CN" altLang="en-US" b="1">
                <a:solidFill>
                  <a:srgbClr val="C00000"/>
                </a:solidFill>
                <a:latin typeface="Arial" panose="020B0604020202020204" pitchFamily="34" charset="0"/>
                <a:ea typeface="微软雅黑" panose="020B0503020204020204" charset="-122"/>
              </a:rPr>
              <a:t>development</a:t>
            </a:r>
            <a:endParaRPr lang="zh-CN" altLang="en-US" b="1">
              <a:solidFill>
                <a:srgbClr val="C00000"/>
              </a:solidFill>
              <a:latin typeface="Arial" panose="020B0604020202020204" pitchFamily="34" charset="0"/>
              <a:ea typeface="微软雅黑" panose="020B0503020204020204" charset="-122"/>
            </a:endParaRPr>
          </a:p>
        </p:txBody>
      </p:sp>
      <p:sp>
        <p:nvSpPr>
          <p:cNvPr id="3" name="右中括号 2"/>
          <p:cNvSpPr/>
          <p:nvPr/>
        </p:nvSpPr>
        <p:spPr>
          <a:xfrm rot="16200000">
            <a:off x="8622665" y="-926465"/>
            <a:ext cx="377825" cy="3693160"/>
          </a:xfrm>
          <a:prstGeom prst="rightBracket">
            <a:avLst/>
          </a:prstGeom>
          <a:ln w="31750">
            <a:gradFill>
              <a:gsLst>
                <a:gs pos="0">
                  <a:schemeClr val="accent1">
                    <a:hueOff val="-4200000"/>
                  </a:schemeClr>
                </a:gs>
                <a:gs pos="100000">
                  <a:schemeClr val="accent1"/>
                </a:gs>
              </a:gsLst>
            </a:gradFill>
          </a:ln>
        </p:spPr>
        <p:style>
          <a:lnRef idx="0">
            <a:srgbClr val="FFFFFF"/>
          </a:lnRef>
          <a:fillRef idx="0">
            <a:srgbClr val="FFFFFF"/>
          </a:fillRef>
          <a:effectRef idx="0">
            <a:srgbClr val="FFFFFF"/>
          </a:effectRef>
          <a:fontRef idx="minor">
            <a:schemeClr val="tx1"/>
          </a:fontRef>
        </p:style>
        <p:txBody>
          <a:bodyPr rtlCol="0" anchor="ctr"/>
          <a:p>
            <a:pPr algn="ctr"/>
            <a:endParaRPr lang="zh-CN" altLang="en-US"/>
          </a:p>
        </p:txBody>
      </p:sp>
      <p:sp>
        <p:nvSpPr>
          <p:cNvPr id="7" name="文本框 6"/>
          <p:cNvSpPr txBox="1"/>
          <p:nvPr/>
        </p:nvSpPr>
        <p:spPr>
          <a:xfrm>
            <a:off x="9841865" y="1149985"/>
            <a:ext cx="1317625" cy="635000"/>
          </a:xfrm>
          <a:prstGeom prst="rect">
            <a:avLst/>
          </a:prstGeom>
          <a:solidFill>
            <a:schemeClr val="accent5">
              <a:lumMod val="20000"/>
              <a:lumOff val="80000"/>
            </a:schemeClr>
          </a:solidFill>
        </p:spPr>
        <p:txBody>
          <a:bodyPr wrap="square">
            <a:spAutoFit/>
          </a:bodyPr>
          <a:p>
            <a:pPr indent="0" algn="l" fontAlgn="auto">
              <a:lnSpc>
                <a:spcPts val="2120"/>
              </a:lnSpc>
            </a:pPr>
            <a:r>
              <a:rPr lang="en-US" altLang="zh-CN" b="1">
                <a:solidFill>
                  <a:srgbClr val="C00000"/>
                </a:solidFill>
                <a:latin typeface="Arial" panose="020B0604020202020204" pitchFamily="34" charset="0"/>
                <a:ea typeface="微软雅黑" panose="020B0503020204020204" charset="-122"/>
                <a:sym typeface="+mn-ea"/>
              </a:rPr>
              <a:t>   </a:t>
            </a:r>
            <a:r>
              <a:rPr lang="zh-CN" altLang="en-US" b="1">
                <a:solidFill>
                  <a:srgbClr val="C00000"/>
                </a:solidFill>
                <a:latin typeface="Arial" panose="020B0604020202020204" pitchFamily="34" charset="0"/>
                <a:ea typeface="微软雅黑" panose="020B0503020204020204" charset="-122"/>
                <a:sym typeface="+mn-ea"/>
              </a:rPr>
              <a:t>冲突</a:t>
            </a:r>
            <a:endParaRPr lang="zh-CN" altLang="en-US">
              <a:latin typeface="Arial" panose="020B0604020202020204" pitchFamily="34" charset="0"/>
              <a:ea typeface="微软雅黑" panose="020B0503020204020204" charset="-122"/>
            </a:endParaRPr>
          </a:p>
          <a:p>
            <a:pPr indent="0" algn="l" fontAlgn="auto">
              <a:lnSpc>
                <a:spcPts val="2120"/>
              </a:lnSpc>
            </a:pPr>
            <a:r>
              <a:rPr lang="en-US" altLang="zh-CN" b="1">
                <a:solidFill>
                  <a:srgbClr val="C00000"/>
                </a:solidFill>
                <a:latin typeface="Arial" panose="020B0604020202020204" pitchFamily="34" charset="0"/>
                <a:ea typeface="微软雅黑" panose="020B0503020204020204" charset="-122"/>
                <a:sym typeface="+mn-ea"/>
              </a:rPr>
              <a:t>Conflicts</a:t>
            </a:r>
            <a:endParaRPr lang="zh-CN" altLang="en-US" sz="1800">
              <a:latin typeface="Arial" panose="020B0604020202020204" pitchFamily="34" charset="0"/>
              <a:ea typeface="微软雅黑" panose="020B0503020204020204" charset="-122"/>
            </a:endParaRPr>
          </a:p>
        </p:txBody>
      </p:sp>
      <p:sp>
        <p:nvSpPr>
          <p:cNvPr id="11" name="文本框 10"/>
          <p:cNvSpPr txBox="1"/>
          <p:nvPr/>
        </p:nvSpPr>
        <p:spPr>
          <a:xfrm>
            <a:off x="5825490" y="2025650"/>
            <a:ext cx="708660" cy="368300"/>
          </a:xfrm>
          <a:prstGeom prst="rect">
            <a:avLst/>
          </a:prstGeom>
        </p:spPr>
        <p:txBody>
          <a:bodyPr wrap="square">
            <a:spAutoFit/>
          </a:bodyPr>
          <a:p>
            <a:pPr algn="l"/>
            <a:r>
              <a:rPr lang="en-US" altLang="zh-CN" b="1">
                <a:solidFill>
                  <a:srgbClr val="C00000"/>
                </a:solidFill>
                <a:latin typeface="Arial" panose="020B0604020202020204" pitchFamily="34" charset="0"/>
                <a:ea typeface="微软雅黑" panose="020B0503020204020204" charset="-122"/>
                <a:sym typeface="+mn-ea"/>
              </a:rPr>
              <a:t>post </a:t>
            </a:r>
            <a:endParaRPr lang="zh-CN" altLang="en-US" sz="1800">
              <a:latin typeface="Arial" panose="020B0604020202020204" pitchFamily="34" charset="0"/>
              <a:ea typeface="微软雅黑" panose="020B0503020204020204" charset="-122"/>
            </a:endParaRPr>
          </a:p>
        </p:txBody>
      </p:sp>
      <p:sp>
        <p:nvSpPr>
          <p:cNvPr id="12" name="文本框 11"/>
          <p:cNvSpPr txBox="1"/>
          <p:nvPr/>
        </p:nvSpPr>
        <p:spPr>
          <a:xfrm>
            <a:off x="5494655" y="2435225"/>
            <a:ext cx="1532890" cy="368300"/>
          </a:xfrm>
          <a:prstGeom prst="rect">
            <a:avLst/>
          </a:prstGeom>
        </p:spPr>
        <p:txBody>
          <a:bodyPr wrap="square">
            <a:spAutoFit/>
          </a:bodyPr>
          <a:p>
            <a:pPr algn="l"/>
            <a:r>
              <a:rPr lang="en-US" altLang="zh-CN" b="1">
                <a:solidFill>
                  <a:srgbClr val="C00000"/>
                </a:solidFill>
                <a:latin typeface="Arial" panose="020B0604020202020204" pitchFamily="34" charset="0"/>
                <a:ea typeface="微软雅黑" panose="020B0503020204020204" charset="-122"/>
                <a:sym typeface="+mn-ea"/>
              </a:rPr>
              <a:t>giving away</a:t>
            </a:r>
            <a:endParaRPr lang="zh-CN" altLang="en-US" sz="1800">
              <a:latin typeface="Arial" panose="020B0604020202020204" pitchFamily="34" charset="0"/>
              <a:ea typeface="微软雅黑" panose="020B0503020204020204" charset="-122"/>
            </a:endParaRPr>
          </a:p>
        </p:txBody>
      </p:sp>
      <p:sp>
        <p:nvSpPr>
          <p:cNvPr id="13" name="文本框 12"/>
          <p:cNvSpPr txBox="1"/>
          <p:nvPr/>
        </p:nvSpPr>
        <p:spPr>
          <a:xfrm>
            <a:off x="6218555" y="2844800"/>
            <a:ext cx="1532890" cy="368300"/>
          </a:xfrm>
          <a:prstGeom prst="rect">
            <a:avLst/>
          </a:prstGeom>
        </p:spPr>
        <p:txBody>
          <a:bodyPr wrap="square">
            <a:spAutoFit/>
          </a:bodyPr>
          <a:p>
            <a:pPr algn="l"/>
            <a:r>
              <a:rPr lang="en-US" altLang="zh-CN" b="1">
                <a:solidFill>
                  <a:srgbClr val="C00000"/>
                </a:solidFill>
                <a:latin typeface="Arial" panose="020B0604020202020204" pitchFamily="34" charset="0"/>
                <a:ea typeface="微软雅黑" panose="020B0503020204020204" charset="-122"/>
                <a:sym typeface="+mn-ea"/>
              </a:rPr>
              <a:t>reached out</a:t>
            </a:r>
            <a:endParaRPr lang="zh-CN" altLang="en-US" sz="1800">
              <a:latin typeface="Arial" panose="020B0604020202020204" pitchFamily="34" charset="0"/>
              <a:ea typeface="微软雅黑" panose="020B0503020204020204" charset="-122"/>
            </a:endParaRPr>
          </a:p>
        </p:txBody>
      </p:sp>
      <p:sp>
        <p:nvSpPr>
          <p:cNvPr id="14" name="文本框 13"/>
          <p:cNvSpPr txBox="1"/>
          <p:nvPr/>
        </p:nvSpPr>
        <p:spPr>
          <a:xfrm>
            <a:off x="5494655" y="3546475"/>
            <a:ext cx="1370330" cy="368300"/>
          </a:xfrm>
          <a:prstGeom prst="rect">
            <a:avLst/>
          </a:prstGeom>
        </p:spPr>
        <p:txBody>
          <a:bodyPr wrap="square">
            <a:spAutoFit/>
          </a:bodyPr>
          <a:p>
            <a:pPr algn="l"/>
            <a:r>
              <a:rPr lang="en-US" altLang="zh-CN" b="1">
                <a:solidFill>
                  <a:srgbClr val="C00000"/>
                </a:solidFill>
                <a:latin typeface="Arial" panose="020B0604020202020204" pitchFamily="34" charset="0"/>
                <a:ea typeface="微软雅黑" panose="020B0503020204020204" charset="-122"/>
                <a:sym typeface="+mn-ea"/>
              </a:rPr>
              <a:t>suspected</a:t>
            </a:r>
            <a:endParaRPr lang="zh-CN" altLang="en-US" sz="1800">
              <a:latin typeface="Arial" panose="020B0604020202020204" pitchFamily="34" charset="0"/>
              <a:ea typeface="微软雅黑" panose="020B0503020204020204" charset="-122"/>
            </a:endParaRPr>
          </a:p>
        </p:txBody>
      </p:sp>
      <p:sp>
        <p:nvSpPr>
          <p:cNvPr id="15" name="文本框 14"/>
          <p:cNvSpPr txBox="1"/>
          <p:nvPr/>
        </p:nvSpPr>
        <p:spPr>
          <a:xfrm>
            <a:off x="5543550" y="3914775"/>
            <a:ext cx="1421765" cy="434975"/>
          </a:xfrm>
          <a:prstGeom prst="rect">
            <a:avLst/>
          </a:prstGeom>
          <a:noFill/>
          <a:ln w="19050">
            <a:noFill/>
          </a:ln>
        </p:spPr>
        <p:txBody>
          <a:bodyPr wrap="square" rtlCol="0" anchor="t">
            <a:spAutoFit/>
          </a:bodyPr>
          <a:p>
            <a:pPr indent="0" fontAlgn="auto">
              <a:lnSpc>
                <a:spcPts val="2680"/>
              </a:lnSpc>
            </a:pPr>
            <a:r>
              <a:rPr lang="en-US" altLang="zh-CN" b="1">
                <a:solidFill>
                  <a:srgbClr val="C00000"/>
                </a:solidFill>
                <a:latin typeface="Arial" panose="020B0604020202020204" pitchFamily="34" charset="0"/>
                <a:ea typeface="微软雅黑" panose="020B0503020204020204" charset="-122"/>
                <a:sym typeface="+mn-ea"/>
              </a:rPr>
              <a:t>insisted on</a:t>
            </a:r>
            <a:endParaRPr lang="en-US" altLang="zh-CN" sz="1800" b="1">
              <a:solidFill>
                <a:srgbClr val="C00000"/>
              </a:solidFill>
              <a:latin typeface="Arial" panose="020B0604020202020204" pitchFamily="34" charset="0"/>
              <a:ea typeface="微软雅黑" panose="020B0503020204020204" charset="-122"/>
              <a:cs typeface="Times New Roman" panose="02020603050405020304" charset="0"/>
              <a:sym typeface="+mn-ea"/>
            </a:endParaRPr>
          </a:p>
        </p:txBody>
      </p:sp>
      <p:sp>
        <p:nvSpPr>
          <p:cNvPr id="16" name="文本框 15"/>
          <p:cNvSpPr txBox="1"/>
          <p:nvPr/>
        </p:nvSpPr>
        <p:spPr>
          <a:xfrm>
            <a:off x="6218555" y="4655185"/>
            <a:ext cx="1016635" cy="434975"/>
          </a:xfrm>
          <a:prstGeom prst="rect">
            <a:avLst/>
          </a:prstGeom>
          <a:noFill/>
          <a:ln w="19050">
            <a:noFill/>
          </a:ln>
        </p:spPr>
        <p:txBody>
          <a:bodyPr wrap="square" rtlCol="0" anchor="t">
            <a:spAutoFit/>
          </a:bodyPr>
          <a:p>
            <a:pPr indent="0" fontAlgn="auto">
              <a:lnSpc>
                <a:spcPts val="2680"/>
              </a:lnSpc>
            </a:pPr>
            <a:r>
              <a:rPr lang="en-US" altLang="zh-CN" b="1">
                <a:solidFill>
                  <a:srgbClr val="C00000"/>
                </a:solidFill>
                <a:latin typeface="Arial" panose="020B0604020202020204" pitchFamily="34" charset="0"/>
                <a:ea typeface="微软雅黑" panose="020B0503020204020204" charset="-122"/>
                <a:sym typeface="+mn-ea"/>
              </a:rPr>
              <a:t>offered</a:t>
            </a:r>
            <a:endParaRPr lang="en-US" altLang="zh-CN" sz="1800" b="1">
              <a:solidFill>
                <a:srgbClr val="C00000"/>
              </a:solidFill>
              <a:latin typeface="Arial" panose="020B0604020202020204" pitchFamily="34" charset="0"/>
              <a:ea typeface="微软雅黑" panose="020B0503020204020204" charset="-122"/>
              <a:cs typeface="Times New Roman" panose="02020603050405020304" charset="0"/>
              <a:sym typeface="+mn-ea"/>
            </a:endParaRPr>
          </a:p>
        </p:txBody>
      </p:sp>
      <p:sp>
        <p:nvSpPr>
          <p:cNvPr id="18" name="文本框 17"/>
          <p:cNvSpPr txBox="1"/>
          <p:nvPr/>
        </p:nvSpPr>
        <p:spPr>
          <a:xfrm>
            <a:off x="7149465" y="5395595"/>
            <a:ext cx="852170" cy="434975"/>
          </a:xfrm>
          <a:prstGeom prst="rect">
            <a:avLst/>
          </a:prstGeom>
          <a:noFill/>
          <a:ln w="19050">
            <a:noFill/>
          </a:ln>
        </p:spPr>
        <p:txBody>
          <a:bodyPr wrap="square" rtlCol="0" anchor="t">
            <a:spAutoFit/>
          </a:bodyPr>
          <a:p>
            <a:pPr indent="0" fontAlgn="auto">
              <a:lnSpc>
                <a:spcPts val="2680"/>
              </a:lnSpc>
            </a:pPr>
            <a:r>
              <a:rPr lang="en-US" altLang="zh-CN" b="1">
                <a:solidFill>
                  <a:srgbClr val="C00000"/>
                </a:solidFill>
                <a:latin typeface="Arial" panose="020B0604020202020204" pitchFamily="34" charset="0"/>
                <a:ea typeface="微软雅黑" panose="020B0503020204020204" charset="-122"/>
                <a:sym typeface="+mn-ea"/>
              </a:rPr>
              <a:t>where</a:t>
            </a:r>
            <a:r>
              <a:rPr lang="en-US" altLang="zh-CN">
                <a:latin typeface="Arial" panose="020B0604020202020204" pitchFamily="34" charset="0"/>
                <a:ea typeface="微软雅黑" panose="020B0503020204020204" charset="-122"/>
                <a:sym typeface="+mn-ea"/>
              </a:rPr>
              <a:t> </a:t>
            </a:r>
            <a:endParaRPr lang="en-US" altLang="zh-CN" sz="1800">
              <a:latin typeface="Times New Roman" panose="02020603050405020304" charset="0"/>
              <a:cs typeface="Times New Roman" panose="02020603050405020304" charset="0"/>
              <a:sym typeface="+mn-ea"/>
            </a:endParaRPr>
          </a:p>
        </p:txBody>
      </p:sp>
      <p:sp>
        <p:nvSpPr>
          <p:cNvPr id="20" name="文本框 19"/>
          <p:cNvSpPr txBox="1"/>
          <p:nvPr/>
        </p:nvSpPr>
        <p:spPr>
          <a:xfrm>
            <a:off x="9631680" y="2082165"/>
            <a:ext cx="2176780" cy="3576955"/>
          </a:xfrm>
          <a:prstGeom prst="rect">
            <a:avLst/>
          </a:prstGeom>
          <a:solidFill>
            <a:schemeClr val="accent1">
              <a:lumMod val="20000"/>
              <a:lumOff val="80000"/>
            </a:schemeClr>
          </a:solidFill>
        </p:spPr>
        <p:txBody>
          <a:bodyPr wrap="square">
            <a:spAutoFit/>
          </a:bodyPr>
          <a:p>
            <a:pPr indent="0" algn="l" fontAlgn="auto">
              <a:lnSpc>
                <a:spcPts val="3020"/>
              </a:lnSpc>
            </a:pPr>
            <a:r>
              <a:rPr lang="en-US" altLang="zh-CN">
                <a:latin typeface="Arial" panose="020B0604020202020204" pitchFamily="34" charset="0"/>
                <a:ea typeface="微软雅黑" panose="020B0503020204020204" charset="-122"/>
                <a:sym typeface="+mn-ea"/>
              </a:rPr>
              <a:t>My losing contact with the young mother's led to</a:t>
            </a:r>
            <a:r>
              <a:rPr lang="en-US" altLang="zh-CN" b="1">
                <a:solidFill>
                  <a:srgbClr val="C00000"/>
                </a:solidFill>
                <a:latin typeface="Arial" panose="020B0604020202020204" pitchFamily="34" charset="0"/>
                <a:ea typeface="微软雅黑" panose="020B0503020204020204" charset="-122"/>
                <a:sym typeface="+mn-ea"/>
              </a:rPr>
              <a:t> </a:t>
            </a:r>
            <a:r>
              <a:rPr lang="en-US" altLang="zh-CN">
                <a:latin typeface="Arial" panose="020B0604020202020204" pitchFamily="34" charset="0"/>
                <a:ea typeface="微软雅黑" panose="020B0503020204020204" charset="-122"/>
                <a:sym typeface="+mn-ea"/>
              </a:rPr>
              <a:t> </a:t>
            </a:r>
            <a:r>
              <a:rPr lang="en-US" altLang="zh-CN" b="1">
                <a:solidFill>
                  <a:srgbClr val="C00000"/>
                </a:solidFill>
                <a:latin typeface="Arial" panose="020B0604020202020204" pitchFamily="34" charset="0"/>
                <a:ea typeface="微软雅黑" panose="020B0503020204020204" charset="-122"/>
                <a:sym typeface="+mn-ea"/>
              </a:rPr>
              <a:t>a </a:t>
            </a:r>
            <a:r>
              <a:rPr lang="en-US" altLang="zh-CN">
                <a:solidFill>
                  <a:schemeClr val="tx1"/>
                </a:solidFill>
                <a:latin typeface="Arial" panose="020B0604020202020204" pitchFamily="34" charset="0"/>
                <a:ea typeface="微软雅黑" panose="020B0503020204020204" charset="-122"/>
                <a:sym typeface="+mn-ea"/>
              </a:rPr>
              <a:t>_____________</a:t>
            </a:r>
            <a:r>
              <a:rPr lang="en-US" altLang="zh-CN">
                <a:latin typeface="Arial" panose="020B0604020202020204" pitchFamily="34" charset="0"/>
                <a:ea typeface="微软雅黑" panose="020B0503020204020204" charset="-122"/>
                <a:sym typeface="+mn-ea"/>
              </a:rPr>
              <a:t>, highlighting the _________between her desperate living situation and the my goodwill.</a:t>
            </a:r>
            <a:endParaRPr lang="zh-CN" altLang="en-US" sz="1800">
              <a:latin typeface="Arial" panose="020B0604020202020204" pitchFamily="34" charset="0"/>
              <a:ea typeface="微软雅黑" panose="020B0503020204020204" charset="-122"/>
            </a:endParaRPr>
          </a:p>
        </p:txBody>
      </p:sp>
      <p:sp>
        <p:nvSpPr>
          <p:cNvPr id="21" name="文本框 20"/>
          <p:cNvSpPr txBox="1"/>
          <p:nvPr/>
        </p:nvSpPr>
        <p:spPr>
          <a:xfrm>
            <a:off x="9773285" y="3244850"/>
            <a:ext cx="1386205" cy="368300"/>
          </a:xfrm>
          <a:prstGeom prst="rect">
            <a:avLst/>
          </a:prstGeom>
        </p:spPr>
        <p:txBody>
          <a:bodyPr wrap="square">
            <a:spAutoFit/>
          </a:bodyPr>
          <a:p>
            <a:pPr algn="l"/>
            <a:r>
              <a:rPr lang="en-US" altLang="zh-CN" sz="1800" b="1">
                <a:solidFill>
                  <a:srgbClr val="C00000"/>
                </a:solidFill>
                <a:latin typeface="Arial" panose="020B0604020202020204" pitchFamily="34" charset="0"/>
                <a:ea typeface="微软雅黑" panose="020B0503020204020204" charset="-122"/>
              </a:rPr>
              <a:t>trust crisis</a:t>
            </a:r>
            <a:endParaRPr lang="en-US" altLang="zh-CN" sz="1800" b="1">
              <a:solidFill>
                <a:srgbClr val="C00000"/>
              </a:solidFill>
              <a:latin typeface="Arial" panose="020B0604020202020204" pitchFamily="34" charset="0"/>
              <a:ea typeface="微软雅黑" panose="020B0503020204020204" charset="-122"/>
            </a:endParaRPr>
          </a:p>
        </p:txBody>
      </p:sp>
      <p:sp>
        <p:nvSpPr>
          <p:cNvPr id="23" name="文本框 22"/>
          <p:cNvSpPr txBox="1"/>
          <p:nvPr/>
        </p:nvSpPr>
        <p:spPr>
          <a:xfrm>
            <a:off x="9713595" y="4074160"/>
            <a:ext cx="1197610" cy="368300"/>
          </a:xfrm>
          <a:prstGeom prst="rect">
            <a:avLst/>
          </a:prstGeom>
        </p:spPr>
        <p:txBody>
          <a:bodyPr wrap="square">
            <a:spAutoFit/>
          </a:bodyPr>
          <a:p>
            <a:pPr algn="l"/>
            <a:r>
              <a:rPr lang="en-US" altLang="zh-CN" b="1">
                <a:solidFill>
                  <a:srgbClr val="C00000"/>
                </a:solidFill>
                <a:latin typeface="Arial" panose="020B0604020202020204" pitchFamily="34" charset="0"/>
                <a:ea typeface="微软雅黑" panose="020B0503020204020204" charset="-122"/>
                <a:sym typeface="+mn-ea"/>
              </a:rPr>
              <a:t>contrast</a:t>
            </a:r>
            <a:r>
              <a:rPr lang="en-US" altLang="zh-CN">
                <a:latin typeface="Arial" panose="020B0604020202020204" pitchFamily="34" charset="0"/>
                <a:ea typeface="微软雅黑" panose="020B0503020204020204" charset="-122"/>
                <a:sym typeface="+mn-ea"/>
              </a:rPr>
              <a:t> </a:t>
            </a:r>
            <a:endParaRPr lang="en-US" altLang="zh-CN" sz="1800" b="1">
              <a:solidFill>
                <a:srgbClr val="C00000"/>
              </a:solidFill>
              <a:latin typeface="Arial" panose="020B0604020202020204" pitchFamily="34" charset="0"/>
              <a:ea typeface="微软雅黑" panose="020B0503020204020204" charset="-122"/>
            </a:endParaRPr>
          </a:p>
        </p:txBody>
      </p:sp>
      <p:pic>
        <p:nvPicPr>
          <p:cNvPr id="2" name="图片 1"/>
          <p:cNvPicPr>
            <a:picLocks noChangeAspect="1"/>
          </p:cNvPicPr>
          <p:nvPr/>
        </p:nvPicPr>
        <p:blipFill>
          <a:blip r:embed="rId1"/>
          <a:stretch>
            <a:fillRect/>
          </a:stretch>
        </p:blipFill>
        <p:spPr>
          <a:xfrm>
            <a:off x="11159490" y="6127750"/>
            <a:ext cx="769620" cy="562610"/>
          </a:xfrm>
          <a:prstGeom prst="ellipse">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linds(horizont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linds(horizont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linds(horizontal)">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5">
                                            <p:txEl>
                                              <p:pRg st="0" end="0"/>
                                            </p:txEl>
                                          </p:spTgt>
                                        </p:tgtEl>
                                        <p:attrNameLst>
                                          <p:attrName>style.visibility</p:attrName>
                                        </p:attrNameLst>
                                      </p:cBhvr>
                                      <p:to>
                                        <p:strVal val="visible"/>
                                      </p:to>
                                    </p:set>
                                    <p:animEffect transition="in" filter="blinds(horizontal)">
                                      <p:cBhvr>
                                        <p:cTn id="27" dur="500"/>
                                        <p:tgtEl>
                                          <p:spTgt spid="1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blinds(horizontal)">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blinds(horizontal)">
                                      <p:cBhvr>
                                        <p:cTn id="37" dur="5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blinds(horizontal)">
                                      <p:cBhvr>
                                        <p:cTn id="42" dur="500"/>
                                        <p:tgtEl>
                                          <p:spTgt spid="21"/>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blinds(horizontal)">
                                      <p:cBhvr>
                                        <p:cTn id="4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6" grpId="0"/>
      <p:bldP spid="18" grpId="0"/>
      <p:bldP spid="21" grpId="0"/>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343535" y="501015"/>
            <a:ext cx="4451985" cy="5619115"/>
          </a:xfrm>
          <a:prstGeom prst="rect">
            <a:avLst/>
          </a:prstGeom>
          <a:solidFill>
            <a:schemeClr val="accent4">
              <a:lumMod val="20000"/>
              <a:lumOff val="80000"/>
            </a:schemeClr>
          </a:solidFill>
        </p:spPr>
        <p:txBody>
          <a:bodyPr wrap="square">
            <a:noAutofit/>
          </a:bodyPr>
          <a:p>
            <a:pPr indent="0" algn="l" fontAlgn="auto">
              <a:lnSpc>
                <a:spcPts val="3100"/>
              </a:lnSpc>
              <a:buClrTx/>
              <a:buSzTx/>
              <a:buNone/>
            </a:pPr>
            <a:r>
              <a:rPr lang="en-US" altLang="zh-CN" sz="2000" b="1">
                <a:solidFill>
                  <a:srgbClr val="C00000"/>
                </a:solidFill>
                <a:latin typeface="Arial" panose="020B0604020202020204" pitchFamily="34" charset="0"/>
                <a:ea typeface="微软雅黑" panose="020B0503020204020204" charset="-122"/>
                <a:sym typeface="+mn-ea"/>
              </a:rPr>
              <a:t>P4.</a:t>
            </a:r>
            <a:r>
              <a:rPr lang="en-US" altLang="zh-CN" sz="2000">
                <a:highlight>
                  <a:srgbClr val="C0C0C0"/>
                </a:highlight>
                <a:latin typeface="Arial" panose="020B0604020202020204" pitchFamily="34" charset="0"/>
                <a:ea typeface="微软雅黑" panose="020B0503020204020204" charset="-122"/>
                <a:sym typeface="+mn-ea"/>
              </a:rPr>
              <a:t>Once I hung up,I felt compelled to do more than just provide the formula.</a:t>
            </a:r>
            <a:r>
              <a:rPr lang="en-US" altLang="zh-CN" sz="2000">
                <a:latin typeface="Arial" panose="020B0604020202020204" pitchFamily="34" charset="0"/>
                <a:ea typeface="微软雅黑" panose="020B0503020204020204" charset="-122"/>
                <a:sym typeface="+mn-ea"/>
              </a:rPr>
              <a:t> We checked her address and discovered she lived in a desolate part of town.</a:t>
            </a:r>
            <a:r>
              <a:rPr lang="en-US" altLang="zh-CN" sz="2000">
                <a:highlight>
                  <a:srgbClr val="00FFFF"/>
                </a:highlight>
                <a:latin typeface="Arial" panose="020B0604020202020204" pitchFamily="34" charset="0"/>
                <a:ea typeface="微软雅黑" panose="020B0503020204020204" charset="-122"/>
                <a:sym typeface="+mn-ea"/>
              </a:rPr>
              <a:t> Her cottage was situated in the middle of the desert, far removed from any public transportation. </a:t>
            </a:r>
            <a:r>
              <a:rPr lang="en-US" altLang="zh-CN" sz="2000">
                <a:latin typeface="Arial" panose="020B0604020202020204" pitchFamily="34" charset="0"/>
                <a:ea typeface="微软雅黑" panose="020B0503020204020204" charset="-122"/>
                <a:sym typeface="+mn-ea"/>
              </a:rPr>
              <a:t>Realizing how tough her situation must be, I went through my pantry (食品储藏室), fridge and freezer, gathering anything we could </a:t>
            </a:r>
            <a:r>
              <a:rPr lang="en-US" altLang="zh-CN" sz="2000">
                <a:latin typeface="Arial" panose="020B0604020202020204" pitchFamily="34" charset="0"/>
                <a:ea typeface="微软雅黑" panose="020B0503020204020204" charset="-122"/>
              </a:rPr>
              <a:t>spare. In total, we filled three bags and a laundry hamper with food and essentials.</a:t>
            </a:r>
            <a:endParaRPr lang="en-US" altLang="zh-CN" sz="2000">
              <a:latin typeface="Arial" panose="020B0604020202020204" pitchFamily="34" charset="0"/>
              <a:ea typeface="微软雅黑" panose="020B0503020204020204" charset="-122"/>
            </a:endParaRPr>
          </a:p>
          <a:p>
            <a:pPr indent="0" algn="l" fontAlgn="auto">
              <a:lnSpc>
                <a:spcPts val="3000"/>
              </a:lnSpc>
            </a:pPr>
            <a:endParaRPr lang="zh-CN" altLang="en-US" sz="2000">
              <a:latin typeface="Arial" panose="020B0604020202020204" pitchFamily="34" charset="0"/>
              <a:ea typeface="微软雅黑" panose="020B0503020204020204" charset="-122"/>
            </a:endParaRPr>
          </a:p>
        </p:txBody>
      </p:sp>
      <p:sp>
        <p:nvSpPr>
          <p:cNvPr id="8" name="文本框 7"/>
          <p:cNvSpPr txBox="1"/>
          <p:nvPr/>
        </p:nvSpPr>
        <p:spPr>
          <a:xfrm>
            <a:off x="7430135" y="356870"/>
            <a:ext cx="2769235" cy="368300"/>
          </a:xfrm>
          <a:prstGeom prst="rect">
            <a:avLst/>
          </a:prstGeom>
          <a:solidFill>
            <a:schemeClr val="accent5">
              <a:lumMod val="20000"/>
              <a:lumOff val="80000"/>
            </a:schemeClr>
          </a:solidFill>
        </p:spPr>
        <p:txBody>
          <a:bodyPr wrap="square">
            <a:spAutoFit/>
          </a:bodyPr>
          <a:p>
            <a:pPr algn="l"/>
            <a:r>
              <a:rPr lang="en-US" altLang="zh-CN" sz="1800" b="1">
                <a:solidFill>
                  <a:srgbClr val="C00000"/>
                </a:solidFill>
                <a:latin typeface="Arial" panose="020B0604020202020204" pitchFamily="34" charset="0"/>
                <a:ea typeface="微软雅黑" panose="020B0503020204020204" charset="-122"/>
              </a:rPr>
              <a:t>P1-P5</a:t>
            </a:r>
            <a:r>
              <a:rPr lang="zh-CN" altLang="en-US" sz="1800" b="1">
                <a:solidFill>
                  <a:srgbClr val="C00000"/>
                </a:solidFill>
                <a:latin typeface="Arial" panose="020B0604020202020204" pitchFamily="34" charset="0"/>
                <a:ea typeface="微软雅黑" panose="020B0503020204020204" charset="-122"/>
              </a:rPr>
              <a:t>评议（</a:t>
            </a:r>
            <a:r>
              <a:rPr lang="en-US" altLang="zh-CN" sz="1800" b="1">
                <a:solidFill>
                  <a:srgbClr val="C00000"/>
                </a:solidFill>
                <a:latin typeface="Arial" panose="020B0604020202020204" pitchFamily="34" charset="0"/>
                <a:ea typeface="微软雅黑" panose="020B0503020204020204" charset="-122"/>
              </a:rPr>
              <a:t>Evaluation</a:t>
            </a:r>
            <a:r>
              <a:rPr lang="zh-CN" altLang="en-US" sz="1800" b="1">
                <a:solidFill>
                  <a:srgbClr val="C00000"/>
                </a:solidFill>
                <a:latin typeface="Arial" panose="020B0604020202020204" pitchFamily="34" charset="0"/>
                <a:ea typeface="微软雅黑" panose="020B0503020204020204" charset="-122"/>
              </a:rPr>
              <a:t>）</a:t>
            </a:r>
            <a:endParaRPr lang="zh-CN" altLang="en-US" sz="1800" b="1">
              <a:solidFill>
                <a:srgbClr val="C00000"/>
              </a:solidFill>
              <a:latin typeface="Arial" panose="020B0604020202020204" pitchFamily="34" charset="0"/>
              <a:ea typeface="微软雅黑" panose="020B0503020204020204" charset="-122"/>
            </a:endParaRPr>
          </a:p>
        </p:txBody>
      </p:sp>
      <p:sp>
        <p:nvSpPr>
          <p:cNvPr id="9" name="文本框 8"/>
          <p:cNvSpPr txBox="1"/>
          <p:nvPr/>
        </p:nvSpPr>
        <p:spPr>
          <a:xfrm>
            <a:off x="4975860" y="1671320"/>
            <a:ext cx="6844665" cy="4384675"/>
          </a:xfrm>
          <a:prstGeom prst="rect">
            <a:avLst/>
          </a:prstGeom>
          <a:solidFill>
            <a:schemeClr val="accent1">
              <a:lumMod val="20000"/>
              <a:lumOff val="80000"/>
            </a:schemeClr>
          </a:solidFill>
        </p:spPr>
        <p:txBody>
          <a:bodyPr wrap="square">
            <a:noAutofit/>
          </a:bodyPr>
          <a:p>
            <a:pPr indent="0" algn="l" fontAlgn="auto">
              <a:lnSpc>
                <a:spcPts val="3000"/>
              </a:lnSpc>
            </a:pPr>
            <a:r>
              <a:rPr lang="en-US" altLang="zh-CN" sz="2000" b="1">
                <a:solidFill>
                  <a:srgbClr val="C00000"/>
                </a:solidFill>
                <a:latin typeface="Arial" panose="020B0604020202020204" pitchFamily="34" charset="0"/>
                <a:ea typeface="微软雅黑" panose="020B0503020204020204" charset="-122"/>
                <a:sym typeface="+mn-ea"/>
              </a:rPr>
              <a:t>Emotional descriptions:</a:t>
            </a:r>
            <a:endParaRPr lang="en-US" altLang="zh-CN" sz="2000" b="1">
              <a:solidFill>
                <a:srgbClr val="C00000"/>
              </a:solidFill>
              <a:latin typeface="Arial" panose="020B0604020202020204" pitchFamily="34" charset="0"/>
              <a:ea typeface="微软雅黑" panose="020B0503020204020204" charset="-122"/>
              <a:sym typeface="+mn-ea"/>
            </a:endParaRPr>
          </a:p>
          <a:p>
            <a:pPr indent="0" algn="l" fontAlgn="auto">
              <a:lnSpc>
                <a:spcPts val="3000"/>
              </a:lnSpc>
            </a:pPr>
            <a:r>
              <a:rPr lang="en-US" altLang="zh-CN" sz="2000">
                <a:latin typeface="Arial" panose="020B0604020202020204" pitchFamily="34" charset="0"/>
                <a:ea typeface="微软雅黑" panose="020B0503020204020204" charset="-122"/>
                <a:sym typeface="+mn-ea"/>
              </a:rPr>
              <a:t>I heard the young woman’s miserable situation, feeling a</a:t>
            </a:r>
            <a:r>
              <a:rPr lang="en-US" altLang="zh-CN" sz="2000" b="1">
                <a:solidFill>
                  <a:srgbClr val="C00000"/>
                </a:solidFill>
                <a:latin typeface="Arial" panose="020B0604020202020204" pitchFamily="34" charset="0"/>
                <a:ea typeface="微软雅黑" panose="020B0503020204020204" charset="-122"/>
                <a:sym typeface="+mn-ea"/>
              </a:rPr>
              <a:t> </a:t>
            </a:r>
            <a:r>
              <a:rPr lang="en-US" altLang="zh-CN" sz="2000">
                <a:solidFill>
                  <a:schemeClr val="tx1"/>
                </a:solidFill>
                <a:latin typeface="Arial" panose="020B0604020202020204" pitchFamily="34" charset="0"/>
                <a:ea typeface="微软雅黑" panose="020B0503020204020204" charset="-122"/>
                <a:sym typeface="+mn-ea"/>
              </a:rPr>
              <a:t>_____</a:t>
            </a:r>
            <a:r>
              <a:rPr lang="en-US" altLang="zh-CN" sz="2000" b="1">
                <a:solidFill>
                  <a:srgbClr val="C00000"/>
                </a:solidFill>
                <a:latin typeface="Arial" panose="020B0604020202020204" pitchFamily="34" charset="0"/>
                <a:ea typeface="微软雅黑" panose="020B0503020204020204" charset="-122"/>
                <a:sym typeface="+mn-ea"/>
              </a:rPr>
              <a:t> </a:t>
            </a:r>
            <a:r>
              <a:rPr lang="en-US" altLang="zh-CN" sz="2000">
                <a:latin typeface="Arial" panose="020B0604020202020204" pitchFamily="34" charset="0"/>
                <a:ea typeface="微软雅黑" panose="020B0503020204020204" charset="-122"/>
                <a:sym typeface="+mn-ea"/>
              </a:rPr>
              <a:t>at my heart.</a:t>
            </a:r>
            <a:endParaRPr lang="en-US" altLang="zh-CN" sz="2000">
              <a:latin typeface="Arial" panose="020B0604020202020204" pitchFamily="34" charset="0"/>
              <a:ea typeface="微软雅黑" panose="020B0503020204020204" charset="-122"/>
              <a:sym typeface="+mn-ea"/>
            </a:endParaRPr>
          </a:p>
          <a:p>
            <a:pPr indent="0" algn="l" fontAlgn="auto">
              <a:lnSpc>
                <a:spcPts val="3000"/>
              </a:lnSpc>
            </a:pPr>
            <a:r>
              <a:rPr lang="en-US" altLang="zh-CN" sz="2000">
                <a:latin typeface="Arial" panose="020B0604020202020204" pitchFamily="34" charset="0"/>
                <a:ea typeface="微软雅黑" panose="020B0503020204020204" charset="-122"/>
              </a:rPr>
              <a:t>Hearing her</a:t>
            </a:r>
            <a:r>
              <a:rPr lang="en-US" altLang="zh-CN" sz="2000">
                <a:latin typeface="Arial" panose="020B0604020202020204" pitchFamily="34" charset="0"/>
                <a:ea typeface="微软雅黑" panose="020B0503020204020204" charset="-122"/>
                <a:sym typeface="+mn-ea"/>
              </a:rPr>
              <a:t> tiredness and strain in her voice, I tried to keep my tone ________.</a:t>
            </a:r>
            <a:endParaRPr lang="en-US" altLang="zh-CN" sz="2000">
              <a:latin typeface="Arial" panose="020B0604020202020204" pitchFamily="34" charset="0"/>
              <a:ea typeface="微软雅黑" panose="020B0503020204020204" charset="-122"/>
              <a:sym typeface="+mn-ea"/>
            </a:endParaRPr>
          </a:p>
          <a:p>
            <a:pPr indent="0" algn="l" fontAlgn="auto">
              <a:lnSpc>
                <a:spcPts val="3000"/>
              </a:lnSpc>
            </a:pPr>
            <a:r>
              <a:rPr lang="en-US" altLang="zh-CN" sz="2000">
                <a:latin typeface="Arial" panose="020B0604020202020204" pitchFamily="34" charset="0"/>
                <a:ea typeface="微软雅黑" panose="020B0503020204020204" charset="-122"/>
                <a:sym typeface="+mn-ea"/>
              </a:rPr>
              <a:t>...I felt ____________ to do more than just provide the formula...</a:t>
            </a:r>
            <a:endParaRPr lang="en-US" altLang="zh-CN" sz="2000">
              <a:latin typeface="Arial" panose="020B0604020202020204" pitchFamily="34" charset="0"/>
              <a:ea typeface="微软雅黑" panose="020B0503020204020204" charset="-122"/>
              <a:sym typeface="+mn-ea"/>
            </a:endParaRPr>
          </a:p>
          <a:p>
            <a:pPr indent="0" algn="l" fontAlgn="auto">
              <a:lnSpc>
                <a:spcPts val="3000"/>
              </a:lnSpc>
            </a:pPr>
            <a:r>
              <a:rPr lang="en-US" altLang="zh-CN" sz="2000">
                <a:latin typeface="Arial" panose="020B0604020202020204" pitchFamily="34" charset="0"/>
                <a:ea typeface="微软雅黑" panose="020B0503020204020204" charset="-122"/>
                <a:sym typeface="+mn-ea"/>
              </a:rPr>
              <a:t>...she welcomed us inside, her face devoid(没有) of _________. </a:t>
            </a:r>
            <a:endParaRPr lang="en-US" altLang="zh-CN" sz="2000">
              <a:latin typeface="Arial" panose="020B0604020202020204" pitchFamily="34" charset="0"/>
              <a:ea typeface="微软雅黑" panose="020B0503020204020204" charset="-122"/>
              <a:sym typeface="+mn-ea"/>
            </a:endParaRPr>
          </a:p>
          <a:p>
            <a:pPr indent="0" algn="l" fontAlgn="auto">
              <a:lnSpc>
                <a:spcPts val="3000"/>
              </a:lnSpc>
            </a:pPr>
            <a:r>
              <a:rPr lang="en-US" altLang="zh-CN" sz="2000">
                <a:latin typeface="Arial" panose="020B0604020202020204" pitchFamily="34" charset="0"/>
                <a:ea typeface="微软雅黑" panose="020B0503020204020204" charset="-122"/>
                <a:sym typeface="+mn-ea"/>
              </a:rPr>
              <a:t>...she still seemed almost</a:t>
            </a:r>
            <a:r>
              <a:rPr lang="en-US" altLang="zh-CN" sz="2000" b="1">
                <a:solidFill>
                  <a:srgbClr val="C00000"/>
                </a:solidFill>
                <a:latin typeface="Arial" panose="020B0604020202020204" pitchFamily="34" charset="0"/>
                <a:ea typeface="微软雅黑" panose="020B0503020204020204" charset="-122"/>
                <a:sym typeface="+mn-ea"/>
              </a:rPr>
              <a:t> </a:t>
            </a:r>
            <a:r>
              <a:rPr lang="en-US" altLang="zh-CN" sz="2000" u="sng">
                <a:solidFill>
                  <a:schemeClr val="tx1"/>
                </a:solidFill>
                <a:latin typeface="Arial" panose="020B0604020202020204" pitchFamily="34" charset="0"/>
                <a:ea typeface="微软雅黑" panose="020B0503020204020204" charset="-122"/>
                <a:sym typeface="+mn-ea"/>
              </a:rPr>
              <a:t>________</a:t>
            </a:r>
            <a:r>
              <a:rPr lang="en-US" altLang="zh-CN" sz="2000">
                <a:latin typeface="Arial" panose="020B0604020202020204" pitchFamily="34" charset="0"/>
                <a:ea typeface="微软雅黑" panose="020B0503020204020204" charset="-122"/>
                <a:sym typeface="+mn-ea"/>
              </a:rPr>
              <a:t>, as if life had drained all the ______ from her.</a:t>
            </a:r>
            <a:endParaRPr lang="en-US" altLang="zh-CN" sz="2000">
              <a:latin typeface="Arial" panose="020B0604020202020204" pitchFamily="34" charset="0"/>
              <a:ea typeface="微软雅黑" panose="020B0503020204020204" charset="-122"/>
              <a:sym typeface="+mn-ea"/>
            </a:endParaRPr>
          </a:p>
          <a:p>
            <a:pPr algn="l"/>
            <a:endParaRPr lang="en-US" altLang="zh-CN" sz="2000">
              <a:latin typeface="Arial" panose="020B0604020202020204" pitchFamily="34" charset="0"/>
              <a:ea typeface="微软雅黑" panose="020B0503020204020204" charset="-122"/>
              <a:sym typeface="+mn-ea"/>
            </a:endParaRPr>
          </a:p>
          <a:p>
            <a:pPr algn="l"/>
            <a:endParaRPr lang="en-US" altLang="zh-CN" sz="2000">
              <a:latin typeface="Arial" panose="020B0604020202020204" pitchFamily="34" charset="0"/>
              <a:ea typeface="微软雅黑" panose="020B0503020204020204" charset="-122"/>
            </a:endParaRPr>
          </a:p>
        </p:txBody>
      </p:sp>
      <p:sp>
        <p:nvSpPr>
          <p:cNvPr id="3" name="文本框 2"/>
          <p:cNvSpPr txBox="1"/>
          <p:nvPr/>
        </p:nvSpPr>
        <p:spPr>
          <a:xfrm>
            <a:off x="5909310" y="1014095"/>
            <a:ext cx="2064385" cy="368300"/>
          </a:xfrm>
          <a:prstGeom prst="rect">
            <a:avLst/>
          </a:prstGeom>
          <a:solidFill>
            <a:schemeClr val="accent5">
              <a:lumMod val="20000"/>
              <a:lumOff val="80000"/>
            </a:schemeClr>
          </a:solidFill>
        </p:spPr>
        <p:txBody>
          <a:bodyPr wrap="square">
            <a:spAutoFit/>
          </a:bodyPr>
          <a:p>
            <a:pPr algn="l"/>
            <a:r>
              <a:rPr lang="zh-CN" altLang="en-US" sz="1800" b="1">
                <a:solidFill>
                  <a:srgbClr val="C00000"/>
                </a:solidFill>
                <a:latin typeface="Arial" panose="020B0604020202020204" pitchFamily="34" charset="0"/>
                <a:ea typeface="微软雅黑" panose="020B0503020204020204" charset="-122"/>
              </a:rPr>
              <a:t>人性（</a:t>
            </a:r>
            <a:r>
              <a:rPr lang="en-US" altLang="zh-CN" sz="1800" b="1">
                <a:solidFill>
                  <a:srgbClr val="C00000"/>
                </a:solidFill>
                <a:latin typeface="Arial" panose="020B0604020202020204" pitchFamily="34" charset="0"/>
                <a:ea typeface="微软雅黑" panose="020B0503020204020204" charset="-122"/>
              </a:rPr>
              <a:t>Humanity</a:t>
            </a:r>
            <a:r>
              <a:rPr lang="zh-CN" altLang="en-US" sz="1800" b="1">
                <a:solidFill>
                  <a:srgbClr val="C00000"/>
                </a:solidFill>
                <a:latin typeface="Arial" panose="020B0604020202020204" pitchFamily="34" charset="0"/>
                <a:ea typeface="微软雅黑" panose="020B0503020204020204" charset="-122"/>
              </a:rPr>
              <a:t>）</a:t>
            </a:r>
            <a:endParaRPr lang="zh-CN" altLang="en-US" sz="1800" b="1">
              <a:solidFill>
                <a:srgbClr val="C00000"/>
              </a:solidFill>
              <a:latin typeface="Arial" panose="020B0604020202020204" pitchFamily="34" charset="0"/>
              <a:ea typeface="微软雅黑" panose="020B0503020204020204" charset="-122"/>
            </a:endParaRPr>
          </a:p>
        </p:txBody>
      </p:sp>
      <p:sp>
        <p:nvSpPr>
          <p:cNvPr id="4" name="文本框 3"/>
          <p:cNvSpPr txBox="1"/>
          <p:nvPr/>
        </p:nvSpPr>
        <p:spPr>
          <a:xfrm>
            <a:off x="9706610" y="1048385"/>
            <a:ext cx="1814195" cy="368300"/>
          </a:xfrm>
          <a:prstGeom prst="rect">
            <a:avLst/>
          </a:prstGeom>
          <a:solidFill>
            <a:schemeClr val="accent5">
              <a:lumMod val="20000"/>
              <a:lumOff val="80000"/>
            </a:schemeClr>
          </a:solidFill>
        </p:spPr>
        <p:txBody>
          <a:bodyPr wrap="square">
            <a:spAutoFit/>
          </a:bodyPr>
          <a:p>
            <a:pPr algn="l"/>
            <a:r>
              <a:rPr lang="zh-CN" altLang="en-US" sz="1800" b="1">
                <a:solidFill>
                  <a:srgbClr val="C00000"/>
                </a:solidFill>
                <a:latin typeface="Arial" panose="020B0604020202020204" pitchFamily="34" charset="0"/>
                <a:ea typeface="微软雅黑" panose="020B0503020204020204" charset="-122"/>
              </a:rPr>
              <a:t>主题（</a:t>
            </a:r>
            <a:r>
              <a:rPr lang="en-US" altLang="zh-CN" sz="1800" b="1">
                <a:solidFill>
                  <a:srgbClr val="C00000"/>
                </a:solidFill>
                <a:latin typeface="Arial" panose="020B0604020202020204" pitchFamily="34" charset="0"/>
                <a:ea typeface="微软雅黑" panose="020B0503020204020204" charset="-122"/>
              </a:rPr>
              <a:t>Theme</a:t>
            </a:r>
            <a:r>
              <a:rPr lang="zh-CN" altLang="en-US" sz="1800" b="1">
                <a:solidFill>
                  <a:srgbClr val="C00000"/>
                </a:solidFill>
                <a:latin typeface="Arial" panose="020B0604020202020204" pitchFamily="34" charset="0"/>
                <a:ea typeface="微软雅黑" panose="020B0503020204020204" charset="-122"/>
              </a:rPr>
              <a:t>）</a:t>
            </a:r>
            <a:endParaRPr lang="zh-CN" altLang="en-US" sz="1800" b="1">
              <a:solidFill>
                <a:srgbClr val="C00000"/>
              </a:solidFill>
              <a:latin typeface="Arial" panose="020B0604020202020204" pitchFamily="34" charset="0"/>
              <a:ea typeface="微软雅黑" panose="020B0503020204020204" charset="-122"/>
            </a:endParaRPr>
          </a:p>
        </p:txBody>
      </p:sp>
      <p:sp>
        <p:nvSpPr>
          <p:cNvPr id="5" name="右中括号 4"/>
          <p:cNvSpPr/>
          <p:nvPr/>
        </p:nvSpPr>
        <p:spPr>
          <a:xfrm rot="16200000">
            <a:off x="8785225" y="-1021715"/>
            <a:ext cx="235585" cy="3903980"/>
          </a:xfrm>
          <a:prstGeom prst="rightBracket">
            <a:avLst/>
          </a:prstGeom>
          <a:ln w="31750">
            <a:gradFill>
              <a:gsLst>
                <a:gs pos="0">
                  <a:schemeClr val="accent1">
                    <a:hueOff val="-4200000"/>
                  </a:schemeClr>
                </a:gs>
                <a:gs pos="100000">
                  <a:schemeClr val="accent1"/>
                </a:gs>
              </a:gsLst>
            </a:gradFill>
          </a:ln>
        </p:spPr>
        <p:style>
          <a:lnRef idx="0">
            <a:srgbClr val="FFFFFF"/>
          </a:lnRef>
          <a:fillRef idx="0">
            <a:srgbClr val="FFFFFF"/>
          </a:fillRef>
          <a:effectRef idx="0">
            <a:srgbClr val="FFFFFF"/>
          </a:effectRef>
          <a:fontRef idx="minor">
            <a:schemeClr val="tx1"/>
          </a:fontRef>
        </p:style>
        <p:txBody>
          <a:bodyPr rtlCol="0" anchor="ctr"/>
          <a:p>
            <a:pPr algn="ctr"/>
            <a:endParaRPr lang="zh-CN" altLang="en-US"/>
          </a:p>
        </p:txBody>
      </p:sp>
      <p:cxnSp>
        <p:nvCxnSpPr>
          <p:cNvPr id="19" name="直接箭头连接符 18"/>
          <p:cNvCxnSpPr/>
          <p:nvPr/>
        </p:nvCxnSpPr>
        <p:spPr>
          <a:xfrm flipH="1">
            <a:off x="6964680" y="1402080"/>
            <a:ext cx="5715" cy="314960"/>
          </a:xfrm>
          <a:prstGeom prst="straightConnector1">
            <a:avLst/>
          </a:prstGeom>
          <a:ln w="31750">
            <a:gradFill>
              <a:gsLst>
                <a:gs pos="0">
                  <a:schemeClr val="accent1">
                    <a:hueOff val="-4200000"/>
                  </a:schemeClr>
                </a:gs>
                <a:gs pos="100000">
                  <a:schemeClr val="accent1"/>
                </a:gs>
              </a:gsLst>
            </a:gradFill>
            <a:tailEnd type="arrow" w="med" len="med"/>
          </a:ln>
        </p:spPr>
        <p:style>
          <a:lnRef idx="0">
            <a:srgbClr val="FFFFFF"/>
          </a:lnRef>
          <a:fillRef idx="0">
            <a:srgbClr val="FFFFFF"/>
          </a:fillRef>
          <a:effectRef idx="0">
            <a:srgbClr val="FFFFFF"/>
          </a:effectRef>
          <a:fontRef idx="minor">
            <a:schemeClr val="tx1"/>
          </a:fontRef>
        </p:style>
      </p:cxnSp>
      <p:sp>
        <p:nvSpPr>
          <p:cNvPr id="6" name="文本框 5"/>
          <p:cNvSpPr txBox="1"/>
          <p:nvPr/>
        </p:nvSpPr>
        <p:spPr>
          <a:xfrm>
            <a:off x="5140960" y="2466975"/>
            <a:ext cx="595630" cy="368300"/>
          </a:xfrm>
          <a:prstGeom prst="rect">
            <a:avLst/>
          </a:prstGeom>
        </p:spPr>
        <p:txBody>
          <a:bodyPr wrap="square">
            <a:spAutoFit/>
          </a:bodyPr>
          <a:p>
            <a:pPr algn="l"/>
            <a:r>
              <a:rPr lang="en-US" altLang="zh-CN" b="1">
                <a:solidFill>
                  <a:srgbClr val="C00000"/>
                </a:solidFill>
                <a:latin typeface="Arial" panose="020B0604020202020204" pitchFamily="34" charset="0"/>
                <a:ea typeface="微软雅黑" panose="020B0503020204020204" charset="-122"/>
                <a:sym typeface="+mn-ea"/>
              </a:rPr>
              <a:t>tug</a:t>
            </a:r>
            <a:endParaRPr lang="zh-CN" altLang="en-US" sz="1800">
              <a:latin typeface="Arial" panose="020B0604020202020204" pitchFamily="34" charset="0"/>
              <a:ea typeface="微软雅黑" panose="020B0503020204020204" charset="-122"/>
            </a:endParaRPr>
          </a:p>
        </p:txBody>
      </p:sp>
      <p:sp>
        <p:nvSpPr>
          <p:cNvPr id="7" name="文本框 6"/>
          <p:cNvSpPr txBox="1"/>
          <p:nvPr/>
        </p:nvSpPr>
        <p:spPr>
          <a:xfrm>
            <a:off x="6103620" y="3244215"/>
            <a:ext cx="988060" cy="368300"/>
          </a:xfrm>
          <a:prstGeom prst="rect">
            <a:avLst/>
          </a:prstGeom>
        </p:spPr>
        <p:txBody>
          <a:bodyPr wrap="square">
            <a:spAutoFit/>
          </a:bodyPr>
          <a:p>
            <a:pPr algn="l"/>
            <a:r>
              <a:rPr lang="en-US" altLang="zh-CN" b="1">
                <a:solidFill>
                  <a:srgbClr val="C00000"/>
                </a:solidFill>
                <a:latin typeface="Arial" panose="020B0604020202020204" pitchFamily="34" charset="0"/>
                <a:ea typeface="微软雅黑" panose="020B0503020204020204" charset="-122"/>
                <a:sym typeface="+mn-ea"/>
              </a:rPr>
              <a:t>neutral</a:t>
            </a:r>
            <a:endParaRPr lang="zh-CN" altLang="en-US" sz="1800">
              <a:latin typeface="Arial" panose="020B0604020202020204" pitchFamily="34" charset="0"/>
              <a:ea typeface="微软雅黑" panose="020B0503020204020204" charset="-122"/>
            </a:endParaRPr>
          </a:p>
        </p:txBody>
      </p:sp>
      <p:sp>
        <p:nvSpPr>
          <p:cNvPr id="10" name="文本框 9"/>
          <p:cNvSpPr txBox="1"/>
          <p:nvPr/>
        </p:nvSpPr>
        <p:spPr>
          <a:xfrm>
            <a:off x="5909310" y="3612515"/>
            <a:ext cx="1435100" cy="368300"/>
          </a:xfrm>
          <a:prstGeom prst="rect">
            <a:avLst/>
          </a:prstGeom>
        </p:spPr>
        <p:txBody>
          <a:bodyPr wrap="square">
            <a:spAutoFit/>
          </a:bodyPr>
          <a:p>
            <a:pPr algn="l"/>
            <a:r>
              <a:rPr lang="en-US" altLang="zh-CN" b="1">
                <a:solidFill>
                  <a:srgbClr val="C00000"/>
                </a:solidFill>
                <a:latin typeface="Arial" panose="020B0604020202020204" pitchFamily="34" charset="0"/>
                <a:ea typeface="微软雅黑" panose="020B0503020204020204" charset="-122"/>
                <a:sym typeface="+mn-ea"/>
              </a:rPr>
              <a:t>compelled</a:t>
            </a:r>
            <a:endParaRPr lang="zh-CN" altLang="en-US" sz="1800">
              <a:latin typeface="Arial" panose="020B0604020202020204" pitchFamily="34" charset="0"/>
              <a:ea typeface="微软雅黑" panose="020B0503020204020204" charset="-122"/>
            </a:endParaRPr>
          </a:p>
        </p:txBody>
      </p:sp>
      <p:sp>
        <p:nvSpPr>
          <p:cNvPr id="11" name="文本框 10"/>
          <p:cNvSpPr txBox="1"/>
          <p:nvPr/>
        </p:nvSpPr>
        <p:spPr>
          <a:xfrm>
            <a:off x="5140960" y="4752340"/>
            <a:ext cx="1116965" cy="368300"/>
          </a:xfrm>
          <a:prstGeom prst="rect">
            <a:avLst/>
          </a:prstGeom>
        </p:spPr>
        <p:txBody>
          <a:bodyPr wrap="square">
            <a:spAutoFit/>
          </a:bodyPr>
          <a:p>
            <a:pPr algn="l"/>
            <a:r>
              <a:rPr lang="en-US" altLang="zh-CN" b="1">
                <a:solidFill>
                  <a:srgbClr val="C00000"/>
                </a:solidFill>
                <a:latin typeface="Arial" panose="020B0604020202020204" pitchFamily="34" charset="0"/>
                <a:ea typeface="微软雅黑" panose="020B0503020204020204" charset="-122"/>
                <a:sym typeface="+mn-ea"/>
              </a:rPr>
              <a:t>emotion</a:t>
            </a:r>
            <a:endParaRPr lang="zh-CN" altLang="en-US" sz="1800">
              <a:latin typeface="Arial" panose="020B0604020202020204" pitchFamily="34" charset="0"/>
              <a:ea typeface="微软雅黑" panose="020B0503020204020204" charset="-122"/>
            </a:endParaRPr>
          </a:p>
        </p:txBody>
      </p:sp>
      <p:sp>
        <p:nvSpPr>
          <p:cNvPr id="12" name="文本框 11"/>
          <p:cNvSpPr txBox="1"/>
          <p:nvPr/>
        </p:nvSpPr>
        <p:spPr>
          <a:xfrm>
            <a:off x="8021320" y="5120640"/>
            <a:ext cx="946785" cy="368300"/>
          </a:xfrm>
          <a:prstGeom prst="rect">
            <a:avLst/>
          </a:prstGeom>
        </p:spPr>
        <p:txBody>
          <a:bodyPr wrap="square">
            <a:spAutoFit/>
          </a:bodyPr>
          <a:p>
            <a:pPr algn="l"/>
            <a:r>
              <a:rPr lang="en-US" altLang="zh-CN" b="1">
                <a:solidFill>
                  <a:srgbClr val="C00000"/>
                </a:solidFill>
                <a:latin typeface="Arial" panose="020B0604020202020204" pitchFamily="34" charset="0"/>
                <a:ea typeface="微软雅黑" panose="020B0503020204020204" charset="-122"/>
                <a:sym typeface="+mn-ea"/>
              </a:rPr>
              <a:t>numb</a:t>
            </a:r>
            <a:endParaRPr lang="zh-CN" altLang="en-US" sz="1800">
              <a:latin typeface="Arial" panose="020B0604020202020204" pitchFamily="34" charset="0"/>
              <a:ea typeface="微软雅黑" panose="020B0503020204020204" charset="-122"/>
            </a:endParaRPr>
          </a:p>
        </p:txBody>
      </p:sp>
      <p:sp>
        <p:nvSpPr>
          <p:cNvPr id="13" name="文本框 12"/>
          <p:cNvSpPr txBox="1"/>
          <p:nvPr/>
        </p:nvSpPr>
        <p:spPr>
          <a:xfrm>
            <a:off x="5812155" y="5535930"/>
            <a:ext cx="791210" cy="368300"/>
          </a:xfrm>
          <a:prstGeom prst="rect">
            <a:avLst/>
          </a:prstGeom>
        </p:spPr>
        <p:txBody>
          <a:bodyPr wrap="square">
            <a:spAutoFit/>
          </a:bodyPr>
          <a:p>
            <a:pPr algn="l"/>
            <a:r>
              <a:rPr lang="en-US" altLang="zh-CN" b="1">
                <a:solidFill>
                  <a:srgbClr val="C00000"/>
                </a:solidFill>
                <a:latin typeface="Arial" panose="020B0604020202020204" pitchFamily="34" charset="0"/>
                <a:ea typeface="微软雅黑" panose="020B0503020204020204" charset="-122"/>
                <a:sym typeface="+mn-ea"/>
              </a:rPr>
              <a:t>color</a:t>
            </a:r>
            <a:r>
              <a:rPr lang="en-US" altLang="zh-CN">
                <a:latin typeface="Arial" panose="020B0604020202020204" pitchFamily="34" charset="0"/>
                <a:ea typeface="微软雅黑" panose="020B0503020204020204" charset="-122"/>
                <a:sym typeface="+mn-ea"/>
              </a:rPr>
              <a:t> </a:t>
            </a:r>
            <a:endParaRPr lang="zh-CN" altLang="en-US" sz="1800">
              <a:latin typeface="Arial" panose="020B0604020202020204" pitchFamily="34" charset="0"/>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linds(horizont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linds(horizontal)">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linds(horizontal)">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0" grpId="0"/>
      <p:bldP spid="11" grpId="0"/>
      <p:bldP spid="12"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275590" y="295275"/>
            <a:ext cx="4433570" cy="4074160"/>
          </a:xfrm>
          <a:prstGeom prst="rect">
            <a:avLst/>
          </a:prstGeom>
          <a:solidFill>
            <a:schemeClr val="accent4">
              <a:lumMod val="20000"/>
              <a:lumOff val="80000"/>
            </a:schemeClr>
          </a:solidFill>
        </p:spPr>
        <p:txBody>
          <a:bodyPr wrap="square">
            <a:noAutofit/>
          </a:bodyPr>
          <a:p>
            <a:pPr indent="0" algn="l" fontAlgn="auto">
              <a:lnSpc>
                <a:spcPts val="2400"/>
              </a:lnSpc>
            </a:pPr>
            <a:r>
              <a:rPr lang="en-US" altLang="zh-CN" b="1">
                <a:solidFill>
                  <a:srgbClr val="C00000"/>
                </a:solidFill>
                <a:latin typeface="Arial" panose="020B0604020202020204" pitchFamily="34" charset="0"/>
                <a:ea typeface="微软雅黑" panose="020B0503020204020204" charset="-122"/>
              </a:rPr>
              <a:t>P5.</a:t>
            </a:r>
            <a:r>
              <a:rPr lang="en-US" altLang="zh-CN">
                <a:latin typeface="Arial" panose="020B0604020202020204" pitchFamily="34" charset="0"/>
                <a:ea typeface="微软雅黑" panose="020B0503020204020204" charset="-122"/>
              </a:rPr>
              <a:t>When we arrived at her home the next day, </a:t>
            </a:r>
            <a:r>
              <a:rPr lang="en-US" altLang="zh-CN">
                <a:highlight>
                  <a:srgbClr val="C0C0C0"/>
                </a:highlight>
                <a:latin typeface="Arial" panose="020B0604020202020204" pitchFamily="34" charset="0"/>
                <a:ea typeface="微软雅黑" panose="020B0503020204020204" charset="-122"/>
              </a:rPr>
              <a:t>she welcomed us inside, her face devoid(</a:t>
            </a:r>
            <a:r>
              <a:rPr lang="zh-CN" altLang="en-US">
                <a:highlight>
                  <a:srgbClr val="C0C0C0"/>
                </a:highlight>
                <a:latin typeface="Arial" panose="020B0604020202020204" pitchFamily="34" charset="0"/>
                <a:ea typeface="微软雅黑" panose="020B0503020204020204" charset="-122"/>
              </a:rPr>
              <a:t>没有</a:t>
            </a:r>
            <a:r>
              <a:rPr lang="en-US" altLang="zh-CN">
                <a:highlight>
                  <a:srgbClr val="C0C0C0"/>
                </a:highlight>
                <a:latin typeface="Arial" panose="020B0604020202020204" pitchFamily="34" charset="0"/>
                <a:ea typeface="微软雅黑" panose="020B0503020204020204" charset="-122"/>
              </a:rPr>
              <a:t>) of emotion. </a:t>
            </a:r>
            <a:r>
              <a:rPr lang="en-US" altLang="zh-CN">
                <a:latin typeface="Arial" panose="020B0604020202020204" pitchFamily="34" charset="0"/>
                <a:ea typeface="微软雅黑" panose="020B0503020204020204" charset="-122"/>
              </a:rPr>
              <a:t>The sight that greeted me was heartbreaking: her living space was almost empty, with only a single couch and a bare kitchen.</a:t>
            </a:r>
            <a:r>
              <a:rPr lang="en-US" altLang="zh-CN">
                <a:highlight>
                  <a:srgbClr val="C0C0C0"/>
                </a:highlight>
                <a:latin typeface="Arial" panose="020B0604020202020204" pitchFamily="34" charset="0"/>
                <a:ea typeface="微软雅黑" panose="020B0503020204020204" charset="-122"/>
              </a:rPr>
              <a:t> Even when we unloaded the items, she still seemed almost numb, as if life had drained all the color from her. Without a word, she simply nodded, turned away, and mechanically began making a bottle for her son, her movements slow and detached.</a:t>
            </a:r>
            <a:endParaRPr lang="en-US" altLang="zh-CN" sz="1600">
              <a:highlight>
                <a:srgbClr val="C0C0C0"/>
              </a:highlight>
              <a:latin typeface="Arial" panose="020B0604020202020204" pitchFamily="34" charset="0"/>
              <a:ea typeface="微软雅黑" panose="020B0503020204020204" charset="-122"/>
            </a:endParaRPr>
          </a:p>
          <a:p>
            <a:pPr indent="0" algn="l" fontAlgn="auto">
              <a:lnSpc>
                <a:spcPts val="2400"/>
              </a:lnSpc>
            </a:pPr>
            <a:endParaRPr lang="en-US" altLang="zh-CN" sz="1600">
              <a:highlight>
                <a:srgbClr val="C0C0C0"/>
              </a:highlight>
              <a:latin typeface="Arial" panose="020B0604020202020204" pitchFamily="34" charset="0"/>
              <a:ea typeface="微软雅黑" panose="020B0503020204020204" charset="-122"/>
            </a:endParaRPr>
          </a:p>
        </p:txBody>
      </p:sp>
      <p:sp>
        <p:nvSpPr>
          <p:cNvPr id="2" name="文本框 1"/>
          <p:cNvSpPr txBox="1"/>
          <p:nvPr/>
        </p:nvSpPr>
        <p:spPr>
          <a:xfrm>
            <a:off x="4837430" y="1500505"/>
            <a:ext cx="4875530" cy="2614930"/>
          </a:xfrm>
          <a:prstGeom prst="rect">
            <a:avLst/>
          </a:prstGeom>
          <a:solidFill>
            <a:schemeClr val="accent1">
              <a:lumMod val="20000"/>
              <a:lumOff val="80000"/>
            </a:schemeClr>
          </a:solidFill>
        </p:spPr>
        <p:txBody>
          <a:bodyPr wrap="square">
            <a:spAutoFit/>
          </a:bodyPr>
          <a:p>
            <a:pPr indent="0" algn="l" fontAlgn="auto">
              <a:lnSpc>
                <a:spcPts val="2460"/>
              </a:lnSpc>
            </a:pPr>
            <a:r>
              <a:rPr lang="en-US" altLang="zh-CN" sz="1800" b="1">
                <a:solidFill>
                  <a:srgbClr val="C00000"/>
                </a:solidFill>
                <a:latin typeface="Arial" panose="020B0604020202020204" pitchFamily="34" charset="0"/>
                <a:ea typeface="微软雅黑" panose="020B0503020204020204" charset="-122"/>
              </a:rPr>
              <a:t>Environmental descriptions:</a:t>
            </a:r>
            <a:endParaRPr lang="en-US" altLang="zh-CN" sz="1800" b="1">
              <a:solidFill>
                <a:srgbClr val="C00000"/>
              </a:solidFill>
              <a:latin typeface="Arial" panose="020B0604020202020204" pitchFamily="34" charset="0"/>
              <a:ea typeface="微软雅黑" panose="020B0503020204020204" charset="-122"/>
            </a:endParaRPr>
          </a:p>
          <a:p>
            <a:pPr indent="0" algn="l" fontAlgn="auto">
              <a:lnSpc>
                <a:spcPts val="2460"/>
              </a:lnSpc>
            </a:pPr>
            <a:r>
              <a:rPr lang="en-US" altLang="zh-CN" sz="1800">
                <a:latin typeface="Arial" panose="020B0604020202020204" pitchFamily="34" charset="0"/>
                <a:ea typeface="微软雅黑" panose="020B0503020204020204" charset="-122"/>
              </a:rPr>
              <a:t>The</a:t>
            </a:r>
            <a:r>
              <a:rPr lang="en-US" altLang="zh-CN" sz="1800">
                <a:solidFill>
                  <a:srgbClr val="00B0F0"/>
                </a:solidFill>
                <a:latin typeface="Arial" panose="020B0604020202020204" pitchFamily="34" charset="0"/>
                <a:ea typeface="微软雅黑" panose="020B0503020204020204" charset="-122"/>
              </a:rPr>
              <a:t> </a:t>
            </a:r>
            <a:r>
              <a:rPr lang="en-US" altLang="zh-CN" sz="1800" b="1">
                <a:solidFill>
                  <a:schemeClr val="accent1"/>
                </a:solidFill>
                <a:latin typeface="Arial" panose="020B0604020202020204" pitchFamily="34" charset="0"/>
                <a:ea typeface="微软雅黑" panose="020B0503020204020204" charset="-122"/>
              </a:rPr>
              <a:t>emptiness</a:t>
            </a:r>
            <a:r>
              <a:rPr lang="en-US" altLang="zh-CN" sz="1800" b="1">
                <a:solidFill>
                  <a:srgbClr val="00B0F0"/>
                </a:solidFill>
                <a:latin typeface="Arial" panose="020B0604020202020204" pitchFamily="34" charset="0"/>
                <a:ea typeface="微软雅黑" panose="020B0503020204020204" charset="-122"/>
              </a:rPr>
              <a:t> </a:t>
            </a:r>
            <a:r>
              <a:rPr lang="en-US" altLang="zh-CN" sz="1800" b="1">
                <a:solidFill>
                  <a:schemeClr val="tx1"/>
                </a:solidFill>
                <a:latin typeface="Arial" panose="020B0604020202020204" pitchFamily="34" charset="0"/>
                <a:ea typeface="微软雅黑" panose="020B0503020204020204" charset="-122"/>
              </a:rPr>
              <a:t>and</a:t>
            </a:r>
            <a:r>
              <a:rPr lang="en-US" altLang="zh-CN" sz="1800" b="1">
                <a:solidFill>
                  <a:srgbClr val="FF0000"/>
                </a:solidFill>
                <a:latin typeface="Arial" panose="020B0604020202020204" pitchFamily="34" charset="0"/>
                <a:ea typeface="微软雅黑" panose="020B0503020204020204" charset="-122"/>
              </a:rPr>
              <a:t> </a:t>
            </a:r>
            <a:r>
              <a:rPr lang="en-US" altLang="zh-CN" sz="1800">
                <a:solidFill>
                  <a:schemeClr val="tx1"/>
                </a:solidFill>
                <a:latin typeface="Arial" panose="020B0604020202020204" pitchFamily="34" charset="0"/>
                <a:ea typeface="微软雅黑" panose="020B0503020204020204" charset="-122"/>
              </a:rPr>
              <a:t>_____________</a:t>
            </a:r>
            <a:r>
              <a:rPr lang="en-US" altLang="zh-CN" sz="1800">
                <a:latin typeface="Arial" panose="020B0604020202020204" pitchFamily="34" charset="0"/>
                <a:ea typeface="微软雅黑" panose="020B0503020204020204" charset="-122"/>
              </a:rPr>
              <a:t> of the desert cottage symbolized the young mother's ________.</a:t>
            </a:r>
            <a:endParaRPr lang="en-US" altLang="zh-CN" sz="1800">
              <a:latin typeface="Arial" panose="020B0604020202020204" pitchFamily="34" charset="0"/>
              <a:ea typeface="微软雅黑" panose="020B0503020204020204" charset="-122"/>
            </a:endParaRPr>
          </a:p>
          <a:p>
            <a:pPr indent="0" algn="l" fontAlgn="auto">
              <a:lnSpc>
                <a:spcPts val="2460"/>
              </a:lnSpc>
            </a:pPr>
            <a:r>
              <a:rPr lang="en-US" altLang="zh-CN" sz="1800" b="1">
                <a:solidFill>
                  <a:srgbClr val="C00000"/>
                </a:solidFill>
                <a:latin typeface="Arial" panose="020B0604020202020204" pitchFamily="34" charset="0"/>
                <a:ea typeface="微软雅黑" panose="020B0503020204020204" charset="-122"/>
              </a:rPr>
              <a:t>Depictions of actions: </a:t>
            </a:r>
            <a:endParaRPr lang="en-US" altLang="zh-CN" sz="1800" b="1">
              <a:solidFill>
                <a:srgbClr val="C00000"/>
              </a:solidFill>
              <a:latin typeface="Arial" panose="020B0604020202020204" pitchFamily="34" charset="0"/>
              <a:ea typeface="微软雅黑" panose="020B0503020204020204" charset="-122"/>
            </a:endParaRPr>
          </a:p>
          <a:p>
            <a:pPr indent="0" algn="l" fontAlgn="auto">
              <a:lnSpc>
                <a:spcPts val="2460"/>
              </a:lnSpc>
            </a:pPr>
            <a:r>
              <a:rPr lang="en-US" altLang="zh-CN" sz="1800">
                <a:latin typeface="Arial" panose="020B0604020202020204" pitchFamily="34" charset="0"/>
                <a:ea typeface="微软雅黑" panose="020B0503020204020204" charset="-122"/>
              </a:rPr>
              <a:t>The young mother's behaviors</a:t>
            </a:r>
            <a:r>
              <a:rPr lang="en-US" altLang="zh-CN" sz="1800" b="1">
                <a:solidFill>
                  <a:srgbClr val="FF0000"/>
                </a:solidFill>
                <a:latin typeface="Arial" panose="020B0604020202020204" pitchFamily="34" charset="0"/>
                <a:ea typeface="微软雅黑" panose="020B0503020204020204" charset="-122"/>
              </a:rPr>
              <a:t> implied</a:t>
            </a:r>
            <a:r>
              <a:rPr lang="en-US" altLang="zh-CN" sz="1800">
                <a:latin typeface="Arial" panose="020B0604020202020204" pitchFamily="34" charset="0"/>
                <a:ea typeface="微软雅黑" panose="020B0503020204020204" charset="-122"/>
              </a:rPr>
              <a:t> her ____________________with the pressure of life.</a:t>
            </a:r>
            <a:endParaRPr lang="en-US" altLang="zh-CN" sz="1800">
              <a:latin typeface="Arial" panose="020B0604020202020204" pitchFamily="34" charset="0"/>
              <a:ea typeface="微软雅黑" panose="020B0503020204020204" charset="-122"/>
            </a:endParaRPr>
          </a:p>
        </p:txBody>
      </p:sp>
      <p:sp>
        <p:nvSpPr>
          <p:cNvPr id="4" name="文本框 3"/>
          <p:cNvSpPr txBox="1"/>
          <p:nvPr/>
        </p:nvSpPr>
        <p:spPr>
          <a:xfrm>
            <a:off x="275590" y="4467860"/>
            <a:ext cx="4561205" cy="2390140"/>
          </a:xfrm>
          <a:prstGeom prst="rect">
            <a:avLst/>
          </a:prstGeom>
          <a:solidFill>
            <a:schemeClr val="accent4">
              <a:lumMod val="20000"/>
              <a:lumOff val="80000"/>
            </a:schemeClr>
          </a:solidFill>
        </p:spPr>
        <p:txBody>
          <a:bodyPr wrap="square">
            <a:noAutofit/>
          </a:bodyPr>
          <a:p>
            <a:pPr indent="0" algn="l" fontAlgn="auto">
              <a:lnSpc>
                <a:spcPct val="108000"/>
              </a:lnSpc>
            </a:pPr>
            <a:r>
              <a:rPr lang="zh-CN" altLang="en-US" sz="1600" b="1">
                <a:solidFill>
                  <a:srgbClr val="C00000"/>
                </a:solidFill>
                <a:latin typeface="Arial" panose="020B0604020202020204" pitchFamily="34" charset="0"/>
                <a:ea typeface="微软雅黑" panose="020B0503020204020204" charset="-122"/>
                <a:sym typeface="+mn-ea"/>
              </a:rPr>
              <a:t>注意</a:t>
            </a:r>
            <a:r>
              <a:rPr lang="en-US" altLang="zh-CN" sz="1600" b="1">
                <a:solidFill>
                  <a:srgbClr val="C00000"/>
                </a:solidFill>
                <a:latin typeface="Arial" panose="020B0604020202020204" pitchFamily="34" charset="0"/>
                <a:ea typeface="微软雅黑" panose="020B0503020204020204" charset="-122"/>
                <a:sym typeface="+mn-ea"/>
              </a:rPr>
              <a:t>:</a:t>
            </a:r>
            <a:endParaRPr lang="en-US" altLang="zh-CN" sz="1600" b="1">
              <a:solidFill>
                <a:srgbClr val="C00000"/>
              </a:solidFill>
              <a:latin typeface="Arial" panose="020B0604020202020204" pitchFamily="34" charset="0"/>
              <a:ea typeface="微软雅黑" panose="020B0503020204020204" charset="-122"/>
            </a:endParaRPr>
          </a:p>
          <a:p>
            <a:pPr indent="0" algn="l" fontAlgn="auto">
              <a:lnSpc>
                <a:spcPct val="108000"/>
              </a:lnSpc>
            </a:pPr>
            <a:r>
              <a:rPr lang="en-US" altLang="zh-CN" sz="1600">
                <a:latin typeface="Arial" panose="020B0604020202020204" pitchFamily="34" charset="0"/>
                <a:ea typeface="微软雅黑" panose="020B0503020204020204" charset="-122"/>
                <a:sym typeface="+mn-ea"/>
              </a:rPr>
              <a:t>(1)</a:t>
            </a:r>
            <a:r>
              <a:rPr lang="zh-CN" altLang="en-US" sz="1600">
                <a:latin typeface="Arial" panose="020B0604020202020204" pitchFamily="34" charset="0"/>
                <a:ea typeface="微软雅黑" panose="020B0503020204020204" charset="-122"/>
                <a:sym typeface="+mn-ea"/>
              </a:rPr>
              <a:t>续写词数应为</a:t>
            </a:r>
            <a:r>
              <a:rPr lang="en-US" altLang="zh-CN" sz="1600">
                <a:latin typeface="Arial" panose="020B0604020202020204" pitchFamily="34" charset="0"/>
                <a:ea typeface="微软雅黑" panose="020B0503020204020204" charset="-122"/>
                <a:sym typeface="+mn-ea"/>
              </a:rPr>
              <a:t>150</a:t>
            </a:r>
            <a:r>
              <a:rPr lang="zh-CN" altLang="en-US" sz="1600">
                <a:latin typeface="Arial" panose="020B0604020202020204" pitchFamily="34" charset="0"/>
                <a:ea typeface="微软雅黑" panose="020B0503020204020204" charset="-122"/>
                <a:sym typeface="+mn-ea"/>
              </a:rPr>
              <a:t>左右</a:t>
            </a:r>
            <a:r>
              <a:rPr lang="en-US" altLang="zh-CN" sz="1600">
                <a:latin typeface="Arial" panose="020B0604020202020204" pitchFamily="34" charset="0"/>
                <a:ea typeface="微软雅黑" panose="020B0503020204020204" charset="-122"/>
                <a:sym typeface="+mn-ea"/>
              </a:rPr>
              <a:t>;</a:t>
            </a:r>
            <a:endParaRPr lang="en-US" altLang="zh-CN" sz="1600">
              <a:latin typeface="Arial" panose="020B0604020202020204" pitchFamily="34" charset="0"/>
              <a:ea typeface="微软雅黑" panose="020B0503020204020204" charset="-122"/>
            </a:endParaRPr>
          </a:p>
          <a:p>
            <a:pPr indent="0" algn="l" fontAlgn="auto">
              <a:lnSpc>
                <a:spcPct val="108000"/>
              </a:lnSpc>
            </a:pPr>
            <a:r>
              <a:rPr lang="en-US" altLang="zh-CN" sz="1600">
                <a:latin typeface="Arial" panose="020B0604020202020204" pitchFamily="34" charset="0"/>
                <a:ea typeface="微软雅黑" panose="020B0503020204020204" charset="-122"/>
                <a:sym typeface="+mn-ea"/>
              </a:rPr>
              <a:t>(2)</a:t>
            </a:r>
            <a:r>
              <a:rPr lang="zh-CN" altLang="en-US" sz="1600">
                <a:latin typeface="Arial" panose="020B0604020202020204" pitchFamily="34" charset="0"/>
                <a:ea typeface="微软雅黑" panose="020B0503020204020204" charset="-122"/>
                <a:sym typeface="+mn-ea"/>
              </a:rPr>
              <a:t>请按如下格式在答题卡的相应位置作答。</a:t>
            </a:r>
            <a:endParaRPr lang="zh-CN" altLang="en-US" sz="1600">
              <a:latin typeface="Arial" panose="020B0604020202020204" pitchFamily="34" charset="0"/>
              <a:ea typeface="微软雅黑" panose="020B0503020204020204" charset="-122"/>
            </a:endParaRPr>
          </a:p>
          <a:p>
            <a:pPr indent="0" algn="l" fontAlgn="auto">
              <a:lnSpc>
                <a:spcPct val="108000"/>
              </a:lnSpc>
            </a:pPr>
            <a:r>
              <a:rPr lang="en-US" altLang="zh-CN" sz="1600" b="1">
                <a:solidFill>
                  <a:srgbClr val="C00000"/>
                </a:solidFill>
                <a:latin typeface="Arial" panose="020B0604020202020204" pitchFamily="34" charset="0"/>
                <a:ea typeface="微软雅黑" panose="020B0503020204020204" charset="-122"/>
                <a:sym typeface="+mn-ea"/>
              </a:rPr>
              <a:t>Paragraph 1: </a:t>
            </a:r>
            <a:r>
              <a:rPr lang="en-US" altLang="zh-CN" sz="1600">
                <a:latin typeface="Arial" panose="020B0604020202020204" pitchFamily="34" charset="0"/>
                <a:ea typeface="微软雅黑" panose="020B0503020204020204" charset="-122"/>
                <a:sym typeface="+mn-ea"/>
              </a:rPr>
              <a:t>On the way back home, I couldn't shake her from my mind._________________</a:t>
            </a:r>
            <a:endParaRPr lang="en-US" altLang="zh-CN" sz="1600">
              <a:latin typeface="Arial" panose="020B0604020202020204" pitchFamily="34" charset="0"/>
              <a:ea typeface="微软雅黑" panose="020B0503020204020204" charset="-122"/>
            </a:endParaRPr>
          </a:p>
          <a:p>
            <a:pPr indent="0" algn="l" fontAlgn="auto">
              <a:lnSpc>
                <a:spcPct val="108000"/>
              </a:lnSpc>
            </a:pPr>
            <a:r>
              <a:rPr lang="en-US" altLang="zh-CN" sz="1600" b="1">
                <a:solidFill>
                  <a:srgbClr val="C00000"/>
                </a:solidFill>
                <a:latin typeface="Arial" panose="020B0604020202020204" pitchFamily="34" charset="0"/>
                <a:ea typeface="微软雅黑" panose="020B0503020204020204" charset="-122"/>
                <a:sym typeface="+mn-ea"/>
              </a:rPr>
              <a:t>Paragraph 2: </a:t>
            </a:r>
            <a:r>
              <a:rPr lang="en-US" altLang="zh-CN" sz="1600">
                <a:latin typeface="Arial" panose="020B0604020202020204" pitchFamily="34" charset="0"/>
                <a:ea typeface="微软雅黑" panose="020B0503020204020204" charset="-122"/>
                <a:sym typeface="+mn-ea"/>
              </a:rPr>
              <a:t>Several weeks later; the woman came to me.__________________________________</a:t>
            </a:r>
            <a:endParaRPr lang="en-US" altLang="zh-CN" sz="1600">
              <a:latin typeface="Arial" panose="020B0604020202020204" pitchFamily="34" charset="0"/>
              <a:ea typeface="微软雅黑" panose="020B0503020204020204" charset="-122"/>
            </a:endParaRPr>
          </a:p>
          <a:p>
            <a:pPr algn="l">
              <a:lnSpc>
                <a:spcPct val="128000"/>
              </a:lnSpc>
            </a:pPr>
            <a:endParaRPr lang="zh-CN" altLang="en-US" sz="1600">
              <a:latin typeface="Arial" panose="020B0604020202020204" pitchFamily="34" charset="0"/>
              <a:ea typeface="微软雅黑" panose="020B0503020204020204" charset="-122"/>
            </a:endParaRPr>
          </a:p>
        </p:txBody>
      </p:sp>
      <p:sp>
        <p:nvSpPr>
          <p:cNvPr id="5" name="文本框 4"/>
          <p:cNvSpPr txBox="1"/>
          <p:nvPr/>
        </p:nvSpPr>
        <p:spPr>
          <a:xfrm>
            <a:off x="5150485" y="5072380"/>
            <a:ext cx="3025140" cy="1014730"/>
          </a:xfrm>
          <a:prstGeom prst="rect">
            <a:avLst/>
          </a:prstGeom>
          <a:solidFill>
            <a:schemeClr val="accent1">
              <a:lumMod val="20000"/>
              <a:lumOff val="80000"/>
            </a:schemeClr>
          </a:solidFill>
        </p:spPr>
        <p:txBody>
          <a:bodyPr wrap="square">
            <a:spAutoFit/>
          </a:bodyPr>
          <a:p>
            <a:pPr algn="l"/>
            <a:r>
              <a:rPr lang="en-US" altLang="zh-CN" sz="1800">
                <a:latin typeface="Arial" panose="020B0604020202020204" pitchFamily="34" charset="0"/>
                <a:ea typeface="微软雅黑" panose="020B0503020204020204" charset="-122"/>
              </a:rPr>
              <a:t>            </a:t>
            </a:r>
            <a:r>
              <a:rPr lang="en-US" altLang="zh-CN" sz="2000" b="1">
                <a:solidFill>
                  <a:srgbClr val="C00000"/>
                </a:solidFill>
                <a:latin typeface="Arial" panose="020B0604020202020204" pitchFamily="34" charset="0"/>
                <a:ea typeface="微软雅黑" panose="020B0503020204020204" charset="-122"/>
              </a:rPr>
              <a:t> </a:t>
            </a:r>
            <a:r>
              <a:rPr lang="zh-CN" altLang="en-US" sz="2000" b="1">
                <a:solidFill>
                  <a:srgbClr val="C00000"/>
                </a:solidFill>
                <a:latin typeface="Arial" panose="020B0604020202020204" pitchFamily="34" charset="0"/>
                <a:ea typeface="微软雅黑" panose="020B0503020204020204" charset="-122"/>
              </a:rPr>
              <a:t>结局</a:t>
            </a:r>
            <a:endParaRPr lang="zh-CN" altLang="en-US" sz="2000" b="1">
              <a:solidFill>
                <a:srgbClr val="C00000"/>
              </a:solidFill>
              <a:latin typeface="Arial" panose="020B0604020202020204" pitchFamily="34" charset="0"/>
              <a:ea typeface="微软雅黑" panose="020B0503020204020204" charset="-122"/>
            </a:endParaRPr>
          </a:p>
          <a:p>
            <a:pPr algn="l"/>
            <a:r>
              <a:rPr lang="zh-CN" altLang="en-US" sz="2000" b="1">
                <a:solidFill>
                  <a:srgbClr val="C00000"/>
                </a:solidFill>
                <a:latin typeface="Arial" panose="020B0604020202020204" pitchFamily="34" charset="0"/>
                <a:ea typeface="微软雅黑" panose="020B0503020204020204" charset="-122"/>
              </a:rPr>
              <a:t>（</a:t>
            </a:r>
            <a:r>
              <a:rPr lang="en-US" altLang="zh-CN" sz="2000" b="1">
                <a:solidFill>
                  <a:srgbClr val="C00000"/>
                </a:solidFill>
                <a:latin typeface="Arial" panose="020B0604020202020204" pitchFamily="34" charset="0"/>
                <a:ea typeface="微软雅黑" panose="020B0503020204020204" charset="-122"/>
              </a:rPr>
              <a:t>Result or Resolution</a:t>
            </a:r>
            <a:r>
              <a:rPr lang="zh-CN" altLang="en-US" sz="2000" b="1">
                <a:solidFill>
                  <a:srgbClr val="C00000"/>
                </a:solidFill>
                <a:latin typeface="Arial" panose="020B0604020202020204" pitchFamily="34" charset="0"/>
                <a:ea typeface="微软雅黑" panose="020B0503020204020204" charset="-122"/>
              </a:rPr>
              <a:t>）</a:t>
            </a:r>
            <a:endParaRPr lang="zh-CN" altLang="en-US" sz="2000" b="1">
              <a:solidFill>
                <a:srgbClr val="C00000"/>
              </a:solidFill>
              <a:latin typeface="Arial" panose="020B0604020202020204" pitchFamily="34" charset="0"/>
              <a:ea typeface="微软雅黑" panose="020B0503020204020204" charset="-122"/>
            </a:endParaRPr>
          </a:p>
          <a:p>
            <a:pPr algn="l"/>
            <a:r>
              <a:rPr lang="en-US" altLang="zh-CN" sz="2000" b="1">
                <a:solidFill>
                  <a:srgbClr val="C00000"/>
                </a:solidFill>
                <a:latin typeface="Arial" panose="020B0604020202020204" pitchFamily="34" charset="0"/>
                <a:ea typeface="微软雅黑" panose="020B0503020204020204" charset="-122"/>
              </a:rPr>
              <a:t>   ... ... </a:t>
            </a:r>
            <a:endParaRPr lang="en-US" altLang="zh-CN" sz="2000" b="1">
              <a:solidFill>
                <a:srgbClr val="C00000"/>
              </a:solidFill>
              <a:latin typeface="Arial" panose="020B0604020202020204" pitchFamily="34" charset="0"/>
              <a:ea typeface="微软雅黑" panose="020B0503020204020204" charset="-122"/>
            </a:endParaRPr>
          </a:p>
        </p:txBody>
      </p:sp>
      <p:sp>
        <p:nvSpPr>
          <p:cNvPr id="6" name="文本框 5"/>
          <p:cNvSpPr txBox="1"/>
          <p:nvPr/>
        </p:nvSpPr>
        <p:spPr>
          <a:xfrm>
            <a:off x="9963785" y="5072380"/>
            <a:ext cx="1301750" cy="922020"/>
          </a:xfrm>
          <a:prstGeom prst="rect">
            <a:avLst/>
          </a:prstGeom>
          <a:solidFill>
            <a:schemeClr val="accent1">
              <a:lumMod val="20000"/>
              <a:lumOff val="80000"/>
            </a:schemeClr>
          </a:solidFill>
        </p:spPr>
        <p:txBody>
          <a:bodyPr wrap="square">
            <a:spAutoFit/>
          </a:bodyPr>
          <a:p>
            <a:pPr algn="l"/>
            <a:r>
              <a:rPr lang="en-US" altLang="zh-CN" sz="1800">
                <a:latin typeface="Arial" panose="020B0604020202020204" pitchFamily="34" charset="0"/>
                <a:ea typeface="微软雅黑" panose="020B0503020204020204" charset="-122"/>
              </a:rPr>
              <a:t>   </a:t>
            </a:r>
            <a:r>
              <a:rPr lang="zh-CN" altLang="en-US" sz="1800" b="1">
                <a:solidFill>
                  <a:srgbClr val="C00000"/>
                </a:solidFill>
                <a:latin typeface="Arial" panose="020B0604020202020204" pitchFamily="34" charset="0"/>
                <a:ea typeface="微软雅黑" panose="020B0503020204020204" charset="-122"/>
              </a:rPr>
              <a:t>回应</a:t>
            </a:r>
            <a:endParaRPr lang="zh-CN" altLang="en-US" sz="1800" b="1">
              <a:solidFill>
                <a:srgbClr val="C00000"/>
              </a:solidFill>
              <a:latin typeface="Arial" panose="020B0604020202020204" pitchFamily="34" charset="0"/>
              <a:ea typeface="微软雅黑" panose="020B0503020204020204" charset="-122"/>
            </a:endParaRPr>
          </a:p>
          <a:p>
            <a:pPr algn="l"/>
            <a:r>
              <a:rPr lang="zh-CN" altLang="en-US" sz="1800" b="1">
                <a:solidFill>
                  <a:srgbClr val="C00000"/>
                </a:solidFill>
                <a:latin typeface="Arial" panose="020B0604020202020204" pitchFamily="34" charset="0"/>
                <a:ea typeface="微软雅黑" panose="020B0503020204020204" charset="-122"/>
              </a:rPr>
              <a:t>（</a:t>
            </a:r>
            <a:r>
              <a:rPr lang="en-US" altLang="zh-CN" sz="1800" b="1">
                <a:solidFill>
                  <a:srgbClr val="C00000"/>
                </a:solidFill>
                <a:latin typeface="Arial" panose="020B0604020202020204" pitchFamily="34" charset="0"/>
                <a:ea typeface="微软雅黑" panose="020B0503020204020204" charset="-122"/>
              </a:rPr>
              <a:t>Coda</a:t>
            </a:r>
            <a:r>
              <a:rPr lang="zh-CN" altLang="en-US" sz="1800" b="1">
                <a:solidFill>
                  <a:srgbClr val="C00000"/>
                </a:solidFill>
                <a:latin typeface="Arial" panose="020B0604020202020204" pitchFamily="34" charset="0"/>
                <a:ea typeface="微软雅黑" panose="020B0503020204020204" charset="-122"/>
              </a:rPr>
              <a:t>）</a:t>
            </a:r>
            <a:endParaRPr lang="zh-CN" altLang="en-US" sz="1800" b="1">
              <a:solidFill>
                <a:srgbClr val="C00000"/>
              </a:solidFill>
              <a:latin typeface="Arial" panose="020B0604020202020204" pitchFamily="34" charset="0"/>
              <a:ea typeface="微软雅黑" panose="020B0503020204020204" charset="-122"/>
            </a:endParaRPr>
          </a:p>
          <a:p>
            <a:pPr algn="l"/>
            <a:r>
              <a:rPr lang="en-US" altLang="zh-CN" sz="1800" b="1">
                <a:solidFill>
                  <a:srgbClr val="C00000"/>
                </a:solidFill>
                <a:latin typeface="Arial" panose="020B0604020202020204" pitchFamily="34" charset="0"/>
                <a:ea typeface="微软雅黑" panose="020B0503020204020204" charset="-122"/>
              </a:rPr>
              <a:t>... ...</a:t>
            </a:r>
            <a:endParaRPr lang="en-US" altLang="zh-CN" sz="1800" b="1">
              <a:solidFill>
                <a:srgbClr val="C00000"/>
              </a:solidFill>
              <a:latin typeface="Arial" panose="020B0604020202020204" pitchFamily="34" charset="0"/>
              <a:ea typeface="微软雅黑" panose="020B0503020204020204" charset="-122"/>
            </a:endParaRPr>
          </a:p>
        </p:txBody>
      </p:sp>
      <p:sp>
        <p:nvSpPr>
          <p:cNvPr id="7" name="文本框 6"/>
          <p:cNvSpPr txBox="1"/>
          <p:nvPr/>
        </p:nvSpPr>
        <p:spPr>
          <a:xfrm>
            <a:off x="6610985" y="127635"/>
            <a:ext cx="2769235" cy="368300"/>
          </a:xfrm>
          <a:prstGeom prst="rect">
            <a:avLst/>
          </a:prstGeom>
          <a:solidFill>
            <a:schemeClr val="accent5">
              <a:lumMod val="20000"/>
              <a:lumOff val="80000"/>
            </a:schemeClr>
          </a:solidFill>
        </p:spPr>
        <p:txBody>
          <a:bodyPr wrap="square">
            <a:spAutoFit/>
          </a:bodyPr>
          <a:p>
            <a:pPr algn="l"/>
            <a:r>
              <a:rPr lang="en-US" altLang="zh-CN" sz="1800" b="1">
                <a:solidFill>
                  <a:srgbClr val="C00000"/>
                </a:solidFill>
                <a:latin typeface="Arial" panose="020B0604020202020204" pitchFamily="34" charset="0"/>
                <a:ea typeface="微软雅黑" panose="020B0503020204020204" charset="-122"/>
              </a:rPr>
              <a:t>P1-P5</a:t>
            </a:r>
            <a:r>
              <a:rPr lang="zh-CN" altLang="en-US" sz="1800" b="1">
                <a:solidFill>
                  <a:srgbClr val="C00000"/>
                </a:solidFill>
                <a:latin typeface="Arial" panose="020B0604020202020204" pitchFamily="34" charset="0"/>
                <a:ea typeface="微软雅黑" panose="020B0503020204020204" charset="-122"/>
              </a:rPr>
              <a:t>评议（</a:t>
            </a:r>
            <a:r>
              <a:rPr lang="en-US" altLang="zh-CN" sz="1800" b="1">
                <a:solidFill>
                  <a:srgbClr val="C00000"/>
                </a:solidFill>
                <a:latin typeface="Arial" panose="020B0604020202020204" pitchFamily="34" charset="0"/>
                <a:ea typeface="微软雅黑" panose="020B0503020204020204" charset="-122"/>
              </a:rPr>
              <a:t>Evaluation</a:t>
            </a:r>
            <a:r>
              <a:rPr lang="zh-CN" altLang="en-US" sz="1800" b="1">
                <a:solidFill>
                  <a:srgbClr val="C00000"/>
                </a:solidFill>
                <a:latin typeface="Arial" panose="020B0604020202020204" pitchFamily="34" charset="0"/>
                <a:ea typeface="微软雅黑" panose="020B0503020204020204" charset="-122"/>
              </a:rPr>
              <a:t>）</a:t>
            </a:r>
            <a:endParaRPr lang="zh-CN" altLang="en-US" sz="1800" b="1">
              <a:solidFill>
                <a:srgbClr val="C00000"/>
              </a:solidFill>
              <a:latin typeface="Arial" panose="020B0604020202020204" pitchFamily="34" charset="0"/>
              <a:ea typeface="微软雅黑" panose="020B0503020204020204" charset="-122"/>
            </a:endParaRPr>
          </a:p>
        </p:txBody>
      </p:sp>
      <p:sp>
        <p:nvSpPr>
          <p:cNvPr id="9" name="右中括号 8"/>
          <p:cNvSpPr/>
          <p:nvPr/>
        </p:nvSpPr>
        <p:spPr>
          <a:xfrm rot="16200000">
            <a:off x="8392160" y="-1671955"/>
            <a:ext cx="235585" cy="4649470"/>
          </a:xfrm>
          <a:prstGeom prst="rightBracket">
            <a:avLst/>
          </a:prstGeom>
          <a:ln w="31750">
            <a:gradFill>
              <a:gsLst>
                <a:gs pos="0">
                  <a:schemeClr val="accent1">
                    <a:hueOff val="-4200000"/>
                  </a:schemeClr>
                </a:gs>
                <a:gs pos="100000">
                  <a:schemeClr val="accent1"/>
                </a:gs>
              </a:gsLst>
            </a:gradFill>
          </a:ln>
        </p:spPr>
        <p:style>
          <a:lnRef idx="0">
            <a:srgbClr val="FFFFFF"/>
          </a:lnRef>
          <a:fillRef idx="0">
            <a:srgbClr val="FFFFFF"/>
          </a:fillRef>
          <a:effectRef idx="0">
            <a:srgbClr val="FFFFFF"/>
          </a:effectRef>
          <a:fontRef idx="minor">
            <a:schemeClr val="tx1"/>
          </a:fontRef>
        </p:style>
        <p:txBody>
          <a:bodyPr rtlCol="0" anchor="ctr"/>
          <a:p>
            <a:pPr algn="ctr"/>
            <a:endParaRPr lang="zh-CN" altLang="en-US"/>
          </a:p>
        </p:txBody>
      </p:sp>
      <p:sp>
        <p:nvSpPr>
          <p:cNvPr id="10" name="文本框 9"/>
          <p:cNvSpPr txBox="1"/>
          <p:nvPr/>
        </p:nvSpPr>
        <p:spPr>
          <a:xfrm>
            <a:off x="5231765" y="783590"/>
            <a:ext cx="2064385" cy="368300"/>
          </a:xfrm>
          <a:prstGeom prst="rect">
            <a:avLst/>
          </a:prstGeom>
          <a:solidFill>
            <a:schemeClr val="accent5">
              <a:lumMod val="20000"/>
              <a:lumOff val="80000"/>
            </a:schemeClr>
          </a:solidFill>
        </p:spPr>
        <p:txBody>
          <a:bodyPr wrap="square">
            <a:spAutoFit/>
          </a:bodyPr>
          <a:p>
            <a:pPr algn="l"/>
            <a:r>
              <a:rPr lang="zh-CN" altLang="en-US" sz="1800" b="1">
                <a:solidFill>
                  <a:srgbClr val="C00000"/>
                </a:solidFill>
                <a:latin typeface="Arial" panose="020B0604020202020204" pitchFamily="34" charset="0"/>
                <a:ea typeface="微软雅黑" panose="020B0503020204020204" charset="-122"/>
              </a:rPr>
              <a:t>人性（</a:t>
            </a:r>
            <a:r>
              <a:rPr lang="en-US" altLang="zh-CN" sz="1800" b="1">
                <a:solidFill>
                  <a:srgbClr val="C00000"/>
                </a:solidFill>
                <a:latin typeface="Arial" panose="020B0604020202020204" pitchFamily="34" charset="0"/>
                <a:ea typeface="微软雅黑" panose="020B0503020204020204" charset="-122"/>
              </a:rPr>
              <a:t>Humanity</a:t>
            </a:r>
            <a:r>
              <a:rPr lang="zh-CN" altLang="en-US" sz="1800" b="1">
                <a:solidFill>
                  <a:srgbClr val="C00000"/>
                </a:solidFill>
                <a:latin typeface="Arial" panose="020B0604020202020204" pitchFamily="34" charset="0"/>
                <a:ea typeface="微软雅黑" panose="020B0503020204020204" charset="-122"/>
              </a:rPr>
              <a:t>）</a:t>
            </a:r>
            <a:endParaRPr lang="zh-CN" altLang="en-US" sz="1800" b="1">
              <a:solidFill>
                <a:srgbClr val="C00000"/>
              </a:solidFill>
              <a:latin typeface="Arial" panose="020B0604020202020204" pitchFamily="34" charset="0"/>
              <a:ea typeface="微软雅黑" panose="020B0503020204020204" charset="-122"/>
            </a:endParaRPr>
          </a:p>
        </p:txBody>
      </p:sp>
      <p:sp>
        <p:nvSpPr>
          <p:cNvPr id="11" name="文本框 10"/>
          <p:cNvSpPr txBox="1"/>
          <p:nvPr/>
        </p:nvSpPr>
        <p:spPr>
          <a:xfrm>
            <a:off x="9963785" y="810260"/>
            <a:ext cx="1814195" cy="368300"/>
          </a:xfrm>
          <a:prstGeom prst="rect">
            <a:avLst/>
          </a:prstGeom>
          <a:solidFill>
            <a:schemeClr val="accent5">
              <a:lumMod val="20000"/>
              <a:lumOff val="80000"/>
            </a:schemeClr>
          </a:solidFill>
        </p:spPr>
        <p:txBody>
          <a:bodyPr wrap="square">
            <a:spAutoFit/>
          </a:bodyPr>
          <a:p>
            <a:pPr algn="l"/>
            <a:r>
              <a:rPr lang="zh-CN" altLang="en-US" sz="1800" b="1">
                <a:solidFill>
                  <a:srgbClr val="C00000"/>
                </a:solidFill>
                <a:latin typeface="Arial" panose="020B0604020202020204" pitchFamily="34" charset="0"/>
                <a:ea typeface="微软雅黑" panose="020B0503020204020204" charset="-122"/>
              </a:rPr>
              <a:t>主题（</a:t>
            </a:r>
            <a:r>
              <a:rPr lang="en-US" altLang="zh-CN" sz="1800" b="1">
                <a:solidFill>
                  <a:srgbClr val="C00000"/>
                </a:solidFill>
                <a:latin typeface="Arial" panose="020B0604020202020204" pitchFamily="34" charset="0"/>
                <a:ea typeface="微软雅黑" panose="020B0503020204020204" charset="-122"/>
              </a:rPr>
              <a:t>Theme</a:t>
            </a:r>
            <a:r>
              <a:rPr lang="zh-CN" altLang="en-US" sz="1800" b="1">
                <a:solidFill>
                  <a:srgbClr val="C00000"/>
                </a:solidFill>
                <a:latin typeface="Arial" panose="020B0604020202020204" pitchFamily="34" charset="0"/>
                <a:ea typeface="微软雅黑" panose="020B0503020204020204" charset="-122"/>
              </a:rPr>
              <a:t>）</a:t>
            </a:r>
            <a:endParaRPr lang="zh-CN" altLang="en-US" sz="1800" b="1">
              <a:solidFill>
                <a:srgbClr val="C00000"/>
              </a:solidFill>
              <a:latin typeface="Arial" panose="020B0604020202020204" pitchFamily="34" charset="0"/>
              <a:ea typeface="微软雅黑" panose="020B0503020204020204" charset="-122"/>
            </a:endParaRPr>
          </a:p>
        </p:txBody>
      </p:sp>
      <p:cxnSp>
        <p:nvCxnSpPr>
          <p:cNvPr id="19" name="直接箭头连接符 18"/>
          <p:cNvCxnSpPr/>
          <p:nvPr/>
        </p:nvCxnSpPr>
        <p:spPr>
          <a:xfrm>
            <a:off x="6183630" y="1183640"/>
            <a:ext cx="1905" cy="285115"/>
          </a:xfrm>
          <a:prstGeom prst="straightConnector1">
            <a:avLst/>
          </a:prstGeom>
          <a:ln w="31750">
            <a:gradFill>
              <a:gsLst>
                <a:gs pos="0">
                  <a:schemeClr val="accent1">
                    <a:hueOff val="-4200000"/>
                  </a:schemeClr>
                </a:gs>
                <a:gs pos="100000">
                  <a:schemeClr val="accent1"/>
                </a:gs>
              </a:gsLst>
            </a:gradFill>
            <a:tailEnd type="arrow" w="med" len="med"/>
          </a:ln>
        </p:spPr>
        <p:style>
          <a:lnRef idx="0">
            <a:srgbClr val="FFFFFF"/>
          </a:lnRef>
          <a:fillRef idx="0">
            <a:srgbClr val="FFFFFF"/>
          </a:fillRef>
          <a:effectRef idx="0">
            <a:srgbClr val="FFFFFF"/>
          </a:effectRef>
          <a:fontRef idx="minor">
            <a:schemeClr val="tx1"/>
          </a:fontRef>
        </p:style>
      </p:cxnSp>
      <p:cxnSp>
        <p:nvCxnSpPr>
          <p:cNvPr id="12" name="直接箭头连接符 11"/>
          <p:cNvCxnSpPr/>
          <p:nvPr/>
        </p:nvCxnSpPr>
        <p:spPr>
          <a:xfrm flipH="1">
            <a:off x="10825480" y="1217930"/>
            <a:ext cx="12065" cy="671830"/>
          </a:xfrm>
          <a:prstGeom prst="straightConnector1">
            <a:avLst/>
          </a:prstGeom>
          <a:ln w="31750">
            <a:gradFill>
              <a:gsLst>
                <a:gs pos="0">
                  <a:schemeClr val="accent1">
                    <a:hueOff val="-4200000"/>
                  </a:schemeClr>
                </a:gs>
                <a:gs pos="100000">
                  <a:schemeClr val="accent1"/>
                </a:gs>
              </a:gsLst>
            </a:gradFill>
            <a:tailEnd type="arrow" w="med" len="med"/>
          </a:ln>
        </p:spPr>
        <p:style>
          <a:lnRef idx="0">
            <a:srgbClr val="FFFFFF"/>
          </a:lnRef>
          <a:fillRef idx="0">
            <a:srgbClr val="FFFFFF"/>
          </a:fillRef>
          <a:effectRef idx="0">
            <a:srgbClr val="FFFFFF"/>
          </a:effectRef>
          <a:fontRef idx="minor">
            <a:schemeClr val="tx1"/>
          </a:fontRef>
        </p:style>
      </p:cxnSp>
      <p:sp>
        <p:nvSpPr>
          <p:cNvPr id="13" name="文本框 12"/>
          <p:cNvSpPr txBox="1"/>
          <p:nvPr/>
        </p:nvSpPr>
        <p:spPr>
          <a:xfrm>
            <a:off x="7060565" y="1823720"/>
            <a:ext cx="1720215" cy="368300"/>
          </a:xfrm>
          <a:prstGeom prst="rect">
            <a:avLst/>
          </a:prstGeom>
        </p:spPr>
        <p:txBody>
          <a:bodyPr wrap="square">
            <a:spAutoFit/>
          </a:bodyPr>
          <a:p>
            <a:pPr algn="l"/>
            <a:r>
              <a:rPr lang="en-US" altLang="zh-CN" b="1">
                <a:solidFill>
                  <a:schemeClr val="accent1"/>
                </a:solidFill>
                <a:latin typeface="Arial" panose="020B0604020202020204" pitchFamily="34" charset="0"/>
                <a:ea typeface="微软雅黑" panose="020B0503020204020204" charset="-122"/>
                <a:sym typeface="+mn-ea"/>
              </a:rPr>
              <a:t>desolateness</a:t>
            </a:r>
            <a:endParaRPr lang="en-US" altLang="zh-CN" sz="1800" b="1">
              <a:solidFill>
                <a:schemeClr val="accent1"/>
              </a:solidFill>
              <a:latin typeface="Arial" panose="020B0604020202020204" pitchFamily="34" charset="0"/>
              <a:ea typeface="微软雅黑" panose="020B0503020204020204" charset="-122"/>
              <a:sym typeface="+mn-ea"/>
            </a:endParaRPr>
          </a:p>
        </p:txBody>
      </p:sp>
      <p:sp>
        <p:nvSpPr>
          <p:cNvPr id="14" name="文本框 13"/>
          <p:cNvSpPr txBox="1"/>
          <p:nvPr/>
        </p:nvSpPr>
        <p:spPr>
          <a:xfrm>
            <a:off x="4885055" y="2459990"/>
            <a:ext cx="1138555" cy="368300"/>
          </a:xfrm>
          <a:prstGeom prst="rect">
            <a:avLst/>
          </a:prstGeom>
        </p:spPr>
        <p:txBody>
          <a:bodyPr wrap="square">
            <a:spAutoFit/>
          </a:bodyPr>
          <a:p>
            <a:pPr algn="l"/>
            <a:r>
              <a:rPr lang="en-US" altLang="zh-CN" b="1">
                <a:solidFill>
                  <a:schemeClr val="accent1"/>
                </a:solidFill>
                <a:latin typeface="Arial" panose="020B0604020202020204" pitchFamily="34" charset="0"/>
                <a:ea typeface="微软雅黑" panose="020B0503020204020204" charset="-122"/>
                <a:sym typeface="+mn-ea"/>
              </a:rPr>
              <a:t>despair</a:t>
            </a:r>
            <a:endParaRPr lang="en-US" altLang="zh-CN" sz="1800" b="1">
              <a:solidFill>
                <a:schemeClr val="accent1"/>
              </a:solidFill>
              <a:latin typeface="Arial" panose="020B0604020202020204" pitchFamily="34" charset="0"/>
              <a:ea typeface="微软雅黑" panose="020B0503020204020204" charset="-122"/>
              <a:sym typeface="+mn-ea"/>
            </a:endParaRPr>
          </a:p>
        </p:txBody>
      </p:sp>
      <p:sp>
        <p:nvSpPr>
          <p:cNvPr id="15" name="文本框 14"/>
          <p:cNvSpPr txBox="1"/>
          <p:nvPr/>
        </p:nvSpPr>
        <p:spPr>
          <a:xfrm>
            <a:off x="4885055" y="3369310"/>
            <a:ext cx="2628900" cy="368300"/>
          </a:xfrm>
          <a:prstGeom prst="rect">
            <a:avLst/>
          </a:prstGeom>
        </p:spPr>
        <p:txBody>
          <a:bodyPr wrap="square">
            <a:spAutoFit/>
          </a:bodyPr>
          <a:p>
            <a:pPr algn="l"/>
            <a:r>
              <a:rPr lang="en-US" altLang="zh-CN" b="1">
                <a:solidFill>
                  <a:schemeClr val="accent1"/>
                </a:solidFill>
                <a:latin typeface="Arial" panose="020B0604020202020204" pitchFamily="34" charset="0"/>
                <a:ea typeface="微软雅黑" panose="020B0503020204020204" charset="-122"/>
                <a:sym typeface="+mn-ea"/>
              </a:rPr>
              <a:t>psychological trauma </a:t>
            </a:r>
            <a:endParaRPr lang="en-US" altLang="zh-CN" sz="1800" b="1">
              <a:solidFill>
                <a:schemeClr val="accent1"/>
              </a:solidFill>
              <a:latin typeface="Arial" panose="020B0604020202020204" pitchFamily="34" charset="0"/>
              <a:ea typeface="微软雅黑" panose="020B0503020204020204" charset="-122"/>
              <a:sym typeface="+mn-ea"/>
            </a:endParaRPr>
          </a:p>
        </p:txBody>
      </p:sp>
      <p:sp>
        <p:nvSpPr>
          <p:cNvPr id="16" name="文本框 15"/>
          <p:cNvSpPr txBox="1"/>
          <p:nvPr/>
        </p:nvSpPr>
        <p:spPr>
          <a:xfrm>
            <a:off x="9906000" y="1978025"/>
            <a:ext cx="1872615" cy="1198880"/>
          </a:xfrm>
          <a:prstGeom prst="rect">
            <a:avLst/>
          </a:prstGeom>
          <a:solidFill>
            <a:schemeClr val="accent1">
              <a:lumMod val="20000"/>
              <a:lumOff val="80000"/>
            </a:schemeClr>
          </a:solidFill>
        </p:spPr>
        <p:txBody>
          <a:bodyPr wrap="square">
            <a:spAutoFit/>
          </a:bodyPr>
          <a:p>
            <a:pPr algn="l"/>
            <a:r>
              <a:rPr lang="en-US" altLang="zh-CN" sz="1800" b="1">
                <a:latin typeface="Arial" panose="020B0604020202020204" pitchFamily="34" charset="0"/>
                <a:ea typeface="微软雅黑" panose="020B0503020204020204" charset="-122"/>
              </a:rPr>
              <a:t>The power of </a:t>
            </a:r>
            <a:r>
              <a:rPr lang="en-US" altLang="zh-CN" sz="1800" b="1">
                <a:solidFill>
                  <a:schemeClr val="accent1"/>
                </a:solidFill>
                <a:latin typeface="Arial" panose="020B0604020202020204" pitchFamily="34" charset="0"/>
                <a:ea typeface="微软雅黑" panose="020B0503020204020204" charset="-122"/>
              </a:rPr>
              <a:t>love, kindness and sympathy:</a:t>
            </a:r>
            <a:endParaRPr lang="en-US" altLang="zh-CN" sz="1800" b="1">
              <a:latin typeface="Arial" panose="020B0604020202020204" pitchFamily="34" charset="0"/>
              <a:ea typeface="微软雅黑" panose="020B0503020204020204" charset="-122"/>
            </a:endParaRPr>
          </a:p>
          <a:p>
            <a:pPr algn="l"/>
            <a:r>
              <a:rPr lang="en-US" altLang="zh-CN" sz="1800" b="1">
                <a:latin typeface="Arial" panose="020B0604020202020204" pitchFamily="34" charset="0"/>
                <a:ea typeface="微软雅黑" panose="020B0503020204020204" charset="-122"/>
              </a:rPr>
              <a:t>... ...</a:t>
            </a:r>
            <a:endParaRPr lang="en-US" altLang="zh-CN" sz="1800" b="1">
              <a:latin typeface="Arial" panose="020B0604020202020204" pitchFamily="34" charset="0"/>
              <a:ea typeface="微软雅黑" panose="020B0503020204020204" charset="-122"/>
            </a:endParaRPr>
          </a:p>
        </p:txBody>
      </p:sp>
      <p:sp>
        <p:nvSpPr>
          <p:cNvPr id="23" name="文本框 22"/>
          <p:cNvSpPr txBox="1"/>
          <p:nvPr/>
        </p:nvSpPr>
        <p:spPr>
          <a:xfrm>
            <a:off x="7296150" y="4427220"/>
            <a:ext cx="1993900" cy="387985"/>
          </a:xfrm>
          <a:prstGeom prst="rect">
            <a:avLst/>
          </a:prstGeom>
          <a:solidFill>
            <a:schemeClr val="accent5">
              <a:lumMod val="20000"/>
              <a:lumOff val="80000"/>
            </a:schemeClr>
          </a:solidFill>
          <a:ln w="28575" cmpd="sng">
            <a:noFill/>
            <a:prstDash val="solid"/>
          </a:ln>
        </p:spPr>
        <p:txBody>
          <a:bodyPr wrap="square">
            <a:noAutofit/>
          </a:bodyPr>
          <a:p>
            <a:pPr algn="l">
              <a:buClrTx/>
              <a:buSzTx/>
              <a:buNone/>
            </a:pPr>
            <a:r>
              <a:rPr lang="en-US" altLang="zh-CN" sz="1800">
                <a:latin typeface="Arial" panose="020B0604020202020204" pitchFamily="34" charset="0"/>
                <a:ea typeface="微软雅黑" panose="020B0503020204020204" charset="-122"/>
              </a:rPr>
              <a:t>   </a:t>
            </a:r>
            <a:r>
              <a:rPr lang="zh-CN" altLang="en-US" sz="1800" b="1">
                <a:solidFill>
                  <a:srgbClr val="C00000"/>
                </a:solidFill>
                <a:latin typeface="Arial" panose="020B0604020202020204" pitchFamily="34" charset="0"/>
                <a:ea typeface="微软雅黑" panose="020B0503020204020204" charset="-122"/>
              </a:rPr>
              <a:t>结尾Ending</a:t>
            </a:r>
            <a:endParaRPr lang="zh-CN" altLang="en-US" sz="1800" b="1">
              <a:solidFill>
                <a:srgbClr val="C00000"/>
              </a:solidFill>
              <a:latin typeface="Arial" panose="020B0604020202020204" pitchFamily="34" charset="0"/>
              <a:ea typeface="微软雅黑" panose="020B0503020204020204" charset="-122"/>
            </a:endParaRPr>
          </a:p>
          <a:p>
            <a:pPr algn="l"/>
            <a:endParaRPr lang="en-US" altLang="zh-CN" sz="1800" b="1">
              <a:solidFill>
                <a:srgbClr val="C00000"/>
              </a:solidFill>
              <a:latin typeface="Arial" panose="020B0604020202020204" pitchFamily="34" charset="0"/>
              <a:ea typeface="微软雅黑" panose="020B0503020204020204" charset="-122"/>
            </a:endParaRPr>
          </a:p>
        </p:txBody>
      </p:sp>
      <p:sp>
        <p:nvSpPr>
          <p:cNvPr id="17" name="右中括号 16"/>
          <p:cNvSpPr/>
          <p:nvPr/>
        </p:nvSpPr>
        <p:spPr>
          <a:xfrm rot="16200000">
            <a:off x="8126730" y="2618740"/>
            <a:ext cx="235585" cy="4649470"/>
          </a:xfrm>
          <a:prstGeom prst="rightBracket">
            <a:avLst/>
          </a:prstGeom>
          <a:ln w="31750">
            <a:gradFill>
              <a:gsLst>
                <a:gs pos="0">
                  <a:schemeClr val="accent1">
                    <a:hueOff val="-4200000"/>
                  </a:schemeClr>
                </a:gs>
                <a:gs pos="100000">
                  <a:schemeClr val="accent1"/>
                </a:gs>
              </a:gsLst>
            </a:gradFill>
          </a:ln>
        </p:spPr>
        <p:style>
          <a:lnRef idx="0">
            <a:srgbClr val="FFFFFF"/>
          </a:lnRef>
          <a:fillRef idx="0">
            <a:srgbClr val="FFFFFF"/>
          </a:fillRef>
          <a:effectRef idx="0">
            <a:srgbClr val="FFFFFF"/>
          </a:effectRef>
          <a:fontRef idx="minor">
            <a:schemeClr val="tx1"/>
          </a:fontRef>
        </p:style>
        <p:txBody>
          <a:bodyPr rtlCol="0" anchor="ctr"/>
          <a:p>
            <a:pPr algn="ctr"/>
            <a:endParaRPr lang="zh-CN" altLang="en-US"/>
          </a:p>
        </p:txBody>
      </p:sp>
      <p:pic>
        <p:nvPicPr>
          <p:cNvPr id="20" name="图片 19"/>
          <p:cNvPicPr>
            <a:picLocks noChangeAspect="1"/>
          </p:cNvPicPr>
          <p:nvPr/>
        </p:nvPicPr>
        <p:blipFill>
          <a:blip r:embed="rId1"/>
          <a:stretch>
            <a:fillRect/>
          </a:stretch>
        </p:blipFill>
        <p:spPr>
          <a:xfrm>
            <a:off x="11265535" y="6087110"/>
            <a:ext cx="769620" cy="562610"/>
          </a:xfrm>
          <a:prstGeom prst="ellipse">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linds(horizont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linds(horizont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linds(horizont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blinds(horizontal)">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blinds(horizontal)">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blinds(horizontal)">
                                      <p:cBhvr>
                                        <p:cTn id="37" dur="500"/>
                                        <p:tgtEl>
                                          <p:spTgt spid="23"/>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blinds(horizontal)">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blinds(horizontal)">
                                      <p:cBhvr>
                                        <p:cTn id="47" dur="500"/>
                                        <p:tgtEl>
                                          <p:spTgt spid="5"/>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blinds(horizontal)">
                                      <p:cBhvr>
                                        <p:cTn id="5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animBg="1"/>
      <p:bldP spid="23" grpId="0" animBg="1"/>
      <p:bldP spid="4" grpId="0" animBg="1"/>
      <p:bldP spid="17" grpId="0" animBg="1"/>
      <p:bldP spid="6" grpId="0" animBg="1"/>
      <p:bldP spid="5" grpId="0" animBg="1"/>
    </p:bldLst>
  </p:timing>
</p:sld>
</file>

<file path=ppt/tags/tag1.xml><?xml version="1.0" encoding="utf-8"?>
<p:tagLst xmlns:p="http://schemas.openxmlformats.org/presentationml/2006/main">
  <p:tag name="KSO_WM_DIAGRAM_VIRTUALLY_FRAME" val="{&quot;height&quot;:557.35,&quot;left&quot;:204.5,&quot;top&quot;:3.95,&quot;width&quot;:754.2}"/>
</p:tagLst>
</file>

<file path=ppt/tags/tag10.xml><?xml version="1.0" encoding="utf-8"?>
<p:tagLst xmlns:p="http://schemas.openxmlformats.org/presentationml/2006/main">
  <p:tag name="KSO_WM_DIAGRAM_VIRTUALLY_FRAME" val="{&quot;height&quot;:557.35,&quot;left&quot;:204.5,&quot;top&quot;:3.95,&quot;width&quot;:754.2}"/>
</p:tagLst>
</file>

<file path=ppt/tags/tag11.xml><?xml version="1.0" encoding="utf-8"?>
<p:tagLst xmlns:p="http://schemas.openxmlformats.org/presentationml/2006/main">
  <p:tag name="KSO_WM_DIAGRAM_VIRTUALLY_FRAME" val="{&quot;height&quot;:557.35,&quot;left&quot;:204.5,&quot;top&quot;:3.95,&quot;width&quot;:754.2}"/>
</p:tagLst>
</file>

<file path=ppt/tags/tag12.xml><?xml version="1.0" encoding="utf-8"?>
<p:tagLst xmlns:p="http://schemas.openxmlformats.org/presentationml/2006/main">
  <p:tag name="KSO_WM_DIAGRAM_VIRTUALLY_FRAME" val="{&quot;height&quot;:557.35,&quot;left&quot;:204.5,&quot;top&quot;:3.95,&quot;width&quot;:754.2}"/>
</p:tagLst>
</file>

<file path=ppt/tags/tag13.xml><?xml version="1.0" encoding="utf-8"?>
<p:tagLst xmlns:p="http://schemas.openxmlformats.org/presentationml/2006/main">
  <p:tag name="KSO_WM_DIAGRAM_VIRTUALLY_FRAME" val="{&quot;height&quot;:557.35,&quot;left&quot;:204.5,&quot;top&quot;:3.95,&quot;width&quot;:754.2}"/>
</p:tagLst>
</file>

<file path=ppt/tags/tag14.xml><?xml version="1.0" encoding="utf-8"?>
<p:tagLst xmlns:p="http://schemas.openxmlformats.org/presentationml/2006/main">
  <p:tag name="KSO_WM_DIAGRAM_VIRTUALLY_FRAME" val="{&quot;height&quot;:557.35,&quot;left&quot;:204.5,&quot;top&quot;:3.95,&quot;width&quot;:754.2}"/>
</p:tagLst>
</file>

<file path=ppt/tags/tag2.xml><?xml version="1.0" encoding="utf-8"?>
<p:tagLst xmlns:p="http://schemas.openxmlformats.org/presentationml/2006/main">
  <p:tag name="KSO_WM_DIAGRAM_VIRTUALLY_FRAME" val="{&quot;height&quot;:557.35,&quot;left&quot;:204.5,&quot;top&quot;:3.95,&quot;width&quot;:754.2}"/>
</p:tagLst>
</file>

<file path=ppt/tags/tag3.xml><?xml version="1.0" encoding="utf-8"?>
<p:tagLst xmlns:p="http://schemas.openxmlformats.org/presentationml/2006/main">
  <p:tag name="KSO_WM_DIAGRAM_VIRTUALLY_FRAME" val="{&quot;height&quot;:557.35,&quot;left&quot;:204.5,&quot;top&quot;:3.95,&quot;width&quot;:754.2}"/>
</p:tagLst>
</file>

<file path=ppt/tags/tag4.xml><?xml version="1.0" encoding="utf-8"?>
<p:tagLst xmlns:p="http://schemas.openxmlformats.org/presentationml/2006/main">
  <p:tag name="KSO_WM_DIAGRAM_VIRTUALLY_FRAME" val="{&quot;height&quot;:557.35,&quot;left&quot;:204.5,&quot;top&quot;:3.95,&quot;width&quot;:754.2}"/>
</p:tagLst>
</file>

<file path=ppt/tags/tag5.xml><?xml version="1.0" encoding="utf-8"?>
<p:tagLst xmlns:p="http://schemas.openxmlformats.org/presentationml/2006/main">
  <p:tag name="KSO_WM_DIAGRAM_VIRTUALLY_FRAME" val="{&quot;height&quot;:557.35,&quot;left&quot;:204.5,&quot;top&quot;:3.95,&quot;width&quot;:754.2}"/>
</p:tagLst>
</file>

<file path=ppt/tags/tag6.xml><?xml version="1.0" encoding="utf-8"?>
<p:tagLst xmlns:p="http://schemas.openxmlformats.org/presentationml/2006/main">
  <p:tag name="KSO_WM_DIAGRAM_VIRTUALLY_FRAME" val="{&quot;height&quot;:557.35,&quot;left&quot;:204.5,&quot;top&quot;:3.95,&quot;width&quot;:754.2}"/>
</p:tagLst>
</file>

<file path=ppt/tags/tag7.xml><?xml version="1.0" encoding="utf-8"?>
<p:tagLst xmlns:p="http://schemas.openxmlformats.org/presentationml/2006/main">
  <p:tag name="KSO_WM_DIAGRAM_VIRTUALLY_FRAME" val="{&quot;height&quot;:557.35,&quot;left&quot;:204.5,&quot;top&quot;:3.95,&quot;width&quot;:754.2}"/>
</p:tagLst>
</file>

<file path=ppt/tags/tag8.xml><?xml version="1.0" encoding="utf-8"?>
<p:tagLst xmlns:p="http://schemas.openxmlformats.org/presentationml/2006/main">
  <p:tag name="KSO_WM_DIAGRAM_VIRTUALLY_FRAME" val="{&quot;height&quot;:557.35,&quot;left&quot;:204.5,&quot;top&quot;:3.95,&quot;width&quot;:754.2}"/>
</p:tagLst>
</file>

<file path=ppt/tags/tag9.xml><?xml version="1.0" encoding="utf-8"?>
<p:tagLst xmlns:p="http://schemas.openxmlformats.org/presentationml/2006/main">
  <p:tag name="KSO_WM_DIAGRAM_VIRTUALLY_FRAME" val="{&quot;height&quot;:557.35,&quot;left&quot;:204.5,&quot;top&quot;:3.95,&quot;width&quot;:754.2}"/>
</p:tagLst>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ln w="28575" cmpd="sng">
          <a:solidFill>
            <a:schemeClr val="accent1"/>
          </a:solidFill>
          <a:prstDash val="solid"/>
        </a:ln>
      </a:spPr>
      <a:bodyPr wrap="square">
        <a:noAutofit/>
      </a:bodyPr>
      <a:lstStyle>
        <a:defPPr algn="l">
          <a:buClrTx/>
          <a:buSzTx/>
          <a:buNone/>
          <a:defRPr lang="en-US" altLang="zh-CN" sz="1800">
            <a:latin typeface="Arial" panose="020B0604020202020204" pitchFamily="34" charset="0"/>
            <a:ea typeface="微软雅黑" panose="020B0503020204020204" charset="-122"/>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10715</Words>
  <Application>WPS 演示</Application>
  <PresentationFormat>宽屏</PresentationFormat>
  <Paragraphs>469</Paragraphs>
  <Slides>18</Slides>
  <Notes>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18</vt:i4>
      </vt:variant>
    </vt:vector>
  </HeadingPairs>
  <TitlesOfParts>
    <vt:vector size="30" baseType="lpstr">
      <vt:lpstr>Arial</vt:lpstr>
      <vt:lpstr>宋体</vt:lpstr>
      <vt:lpstr>Wingdings</vt:lpstr>
      <vt:lpstr>微软雅黑</vt:lpstr>
      <vt:lpstr>Times New Roman</vt:lpstr>
      <vt:lpstr>楷体</vt:lpstr>
      <vt:lpstr>Arial Unicode MS</vt:lpstr>
      <vt:lpstr>Calibri</vt:lpstr>
      <vt:lpstr>HelveticaNeue</vt:lpstr>
      <vt:lpstr>华文新魏</vt:lpstr>
      <vt:lpstr>Segoe Print</vt:lpstr>
      <vt:lpstr>WPS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Lenovo</dc:creator>
  <cp:lastModifiedBy>Administrator</cp:lastModifiedBy>
  <cp:revision>39</cp:revision>
  <dcterms:created xsi:type="dcterms:W3CDTF">2023-08-09T12:44:00Z</dcterms:created>
  <dcterms:modified xsi:type="dcterms:W3CDTF">2025-02-24T01:58:30Z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3B0086CAF875411CACBDA13AB9801EF4_13</vt:lpwstr>
  </property>
  <property fmtid="{D5CDD505-2E9C-101B-9397-08002B2CF9AE}" pid="3" name="KSOProductBuildVer">
    <vt:lpwstr>2052-11.8.2.7978</vt:lpwstr>
  </property>
</Properties>
</file>