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00" r:id="rId4"/>
    <p:sldId id="284" r:id="rId5"/>
    <p:sldId id="268" r:id="rId6"/>
    <p:sldId id="269" r:id="rId7"/>
    <p:sldId id="270" r:id="rId8"/>
    <p:sldId id="271" r:id="rId9"/>
    <p:sldId id="285" r:id="rId10"/>
    <p:sldId id="257" r:id="rId11"/>
    <p:sldId id="273" r:id="rId12"/>
    <p:sldId id="274" r:id="rId13"/>
    <p:sldId id="275" r:id="rId14"/>
    <p:sldId id="258" r:id="rId15"/>
    <p:sldId id="276" r:id="rId16"/>
    <p:sldId id="280" r:id="rId17"/>
    <p:sldId id="299"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69000">
                <a:schemeClr val="accent1">
                  <a:alpha val="10000"/>
                </a:schemeClr>
              </a:gs>
              <a:gs pos="20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custDataLst>
              <p:tags r:id="rId3"/>
            </p:custDataLst>
          </p:nvPr>
        </p:nvSpPr>
        <p:spPr>
          <a:xfrm>
            <a:off x="6986784" y="862013"/>
            <a:ext cx="2578634" cy="1058389"/>
          </a:xfrm>
          <a:custGeom>
            <a:avLst/>
            <a:gdLst>
              <a:gd name="connsiteX0" fmla="*/ 1200432 w 1236432"/>
              <a:gd name="connsiteY0" fmla="*/ 435488 h 507488"/>
              <a:gd name="connsiteX1" fmla="*/ 1236432 w 1236432"/>
              <a:gd name="connsiteY1" fmla="*/ 471488 h 507488"/>
              <a:gd name="connsiteX2" fmla="*/ 1200432 w 1236432"/>
              <a:gd name="connsiteY2" fmla="*/ 507488 h 507488"/>
              <a:gd name="connsiteX3" fmla="*/ 1164432 w 1236432"/>
              <a:gd name="connsiteY3" fmla="*/ 471488 h 507488"/>
              <a:gd name="connsiteX4" fmla="*/ 1200432 w 1236432"/>
              <a:gd name="connsiteY4" fmla="*/ 435488 h 507488"/>
              <a:gd name="connsiteX5" fmla="*/ 1006360 w 1236432"/>
              <a:gd name="connsiteY5" fmla="*/ 435488 h 507488"/>
              <a:gd name="connsiteX6" fmla="*/ 1042360 w 1236432"/>
              <a:gd name="connsiteY6" fmla="*/ 471488 h 507488"/>
              <a:gd name="connsiteX7" fmla="*/ 1006360 w 1236432"/>
              <a:gd name="connsiteY7" fmla="*/ 507488 h 507488"/>
              <a:gd name="connsiteX8" fmla="*/ 970360 w 1236432"/>
              <a:gd name="connsiteY8" fmla="*/ 471488 h 507488"/>
              <a:gd name="connsiteX9" fmla="*/ 1006360 w 1236432"/>
              <a:gd name="connsiteY9" fmla="*/ 435488 h 507488"/>
              <a:gd name="connsiteX10" fmla="*/ 812288 w 1236432"/>
              <a:gd name="connsiteY10" fmla="*/ 435488 h 507488"/>
              <a:gd name="connsiteX11" fmla="*/ 848288 w 1236432"/>
              <a:gd name="connsiteY11" fmla="*/ 471488 h 507488"/>
              <a:gd name="connsiteX12" fmla="*/ 812288 w 1236432"/>
              <a:gd name="connsiteY12" fmla="*/ 507488 h 507488"/>
              <a:gd name="connsiteX13" fmla="*/ 776288 w 1236432"/>
              <a:gd name="connsiteY13" fmla="*/ 471488 h 507488"/>
              <a:gd name="connsiteX14" fmla="*/ 812288 w 1236432"/>
              <a:gd name="connsiteY14" fmla="*/ 435488 h 507488"/>
              <a:gd name="connsiteX15" fmla="*/ 618216 w 1236432"/>
              <a:gd name="connsiteY15" fmla="*/ 435488 h 507488"/>
              <a:gd name="connsiteX16" fmla="*/ 654216 w 1236432"/>
              <a:gd name="connsiteY16" fmla="*/ 471488 h 507488"/>
              <a:gd name="connsiteX17" fmla="*/ 618216 w 1236432"/>
              <a:gd name="connsiteY17" fmla="*/ 507488 h 507488"/>
              <a:gd name="connsiteX18" fmla="*/ 582216 w 1236432"/>
              <a:gd name="connsiteY18" fmla="*/ 471488 h 507488"/>
              <a:gd name="connsiteX19" fmla="*/ 618216 w 1236432"/>
              <a:gd name="connsiteY19" fmla="*/ 435488 h 507488"/>
              <a:gd name="connsiteX20" fmla="*/ 424144 w 1236432"/>
              <a:gd name="connsiteY20" fmla="*/ 435488 h 507488"/>
              <a:gd name="connsiteX21" fmla="*/ 460144 w 1236432"/>
              <a:gd name="connsiteY21" fmla="*/ 471488 h 507488"/>
              <a:gd name="connsiteX22" fmla="*/ 424144 w 1236432"/>
              <a:gd name="connsiteY22" fmla="*/ 507488 h 507488"/>
              <a:gd name="connsiteX23" fmla="*/ 388144 w 1236432"/>
              <a:gd name="connsiteY23" fmla="*/ 471488 h 507488"/>
              <a:gd name="connsiteX24" fmla="*/ 424144 w 1236432"/>
              <a:gd name="connsiteY24" fmla="*/ 435488 h 507488"/>
              <a:gd name="connsiteX25" fmla="*/ 230072 w 1236432"/>
              <a:gd name="connsiteY25" fmla="*/ 435488 h 507488"/>
              <a:gd name="connsiteX26" fmla="*/ 266072 w 1236432"/>
              <a:gd name="connsiteY26" fmla="*/ 471488 h 507488"/>
              <a:gd name="connsiteX27" fmla="*/ 230072 w 1236432"/>
              <a:gd name="connsiteY27" fmla="*/ 507488 h 507488"/>
              <a:gd name="connsiteX28" fmla="*/ 194072 w 1236432"/>
              <a:gd name="connsiteY28" fmla="*/ 471488 h 507488"/>
              <a:gd name="connsiteX29" fmla="*/ 230072 w 1236432"/>
              <a:gd name="connsiteY29" fmla="*/ 435488 h 507488"/>
              <a:gd name="connsiteX30" fmla="*/ 36000 w 1236432"/>
              <a:gd name="connsiteY30" fmla="*/ 435488 h 507488"/>
              <a:gd name="connsiteX31" fmla="*/ 72000 w 1236432"/>
              <a:gd name="connsiteY31" fmla="*/ 471488 h 507488"/>
              <a:gd name="connsiteX32" fmla="*/ 36000 w 1236432"/>
              <a:gd name="connsiteY32" fmla="*/ 507488 h 507488"/>
              <a:gd name="connsiteX33" fmla="*/ 0 w 1236432"/>
              <a:gd name="connsiteY33" fmla="*/ 471488 h 507488"/>
              <a:gd name="connsiteX34" fmla="*/ 36000 w 1236432"/>
              <a:gd name="connsiteY34" fmla="*/ 435488 h 507488"/>
              <a:gd name="connsiteX35" fmla="*/ 1200432 w 1236432"/>
              <a:gd name="connsiteY35" fmla="*/ 217744 h 507488"/>
              <a:gd name="connsiteX36" fmla="*/ 1236432 w 1236432"/>
              <a:gd name="connsiteY36" fmla="*/ 253744 h 507488"/>
              <a:gd name="connsiteX37" fmla="*/ 1200432 w 1236432"/>
              <a:gd name="connsiteY37" fmla="*/ 289744 h 507488"/>
              <a:gd name="connsiteX38" fmla="*/ 1164432 w 1236432"/>
              <a:gd name="connsiteY38" fmla="*/ 253744 h 507488"/>
              <a:gd name="connsiteX39" fmla="*/ 1200432 w 1236432"/>
              <a:gd name="connsiteY39" fmla="*/ 217744 h 507488"/>
              <a:gd name="connsiteX40" fmla="*/ 1006360 w 1236432"/>
              <a:gd name="connsiteY40" fmla="*/ 217744 h 507488"/>
              <a:gd name="connsiteX41" fmla="*/ 1042360 w 1236432"/>
              <a:gd name="connsiteY41" fmla="*/ 253744 h 507488"/>
              <a:gd name="connsiteX42" fmla="*/ 1006360 w 1236432"/>
              <a:gd name="connsiteY42" fmla="*/ 289744 h 507488"/>
              <a:gd name="connsiteX43" fmla="*/ 970360 w 1236432"/>
              <a:gd name="connsiteY43" fmla="*/ 253744 h 507488"/>
              <a:gd name="connsiteX44" fmla="*/ 1006360 w 1236432"/>
              <a:gd name="connsiteY44" fmla="*/ 217744 h 507488"/>
              <a:gd name="connsiteX45" fmla="*/ 812288 w 1236432"/>
              <a:gd name="connsiteY45" fmla="*/ 217744 h 507488"/>
              <a:gd name="connsiteX46" fmla="*/ 848288 w 1236432"/>
              <a:gd name="connsiteY46" fmla="*/ 253744 h 507488"/>
              <a:gd name="connsiteX47" fmla="*/ 812288 w 1236432"/>
              <a:gd name="connsiteY47" fmla="*/ 289744 h 507488"/>
              <a:gd name="connsiteX48" fmla="*/ 776288 w 1236432"/>
              <a:gd name="connsiteY48" fmla="*/ 253744 h 507488"/>
              <a:gd name="connsiteX49" fmla="*/ 812288 w 1236432"/>
              <a:gd name="connsiteY49" fmla="*/ 217744 h 507488"/>
              <a:gd name="connsiteX50" fmla="*/ 618216 w 1236432"/>
              <a:gd name="connsiteY50" fmla="*/ 217744 h 507488"/>
              <a:gd name="connsiteX51" fmla="*/ 654216 w 1236432"/>
              <a:gd name="connsiteY51" fmla="*/ 253744 h 507488"/>
              <a:gd name="connsiteX52" fmla="*/ 618216 w 1236432"/>
              <a:gd name="connsiteY52" fmla="*/ 289744 h 507488"/>
              <a:gd name="connsiteX53" fmla="*/ 582216 w 1236432"/>
              <a:gd name="connsiteY53" fmla="*/ 253744 h 507488"/>
              <a:gd name="connsiteX54" fmla="*/ 618216 w 1236432"/>
              <a:gd name="connsiteY54" fmla="*/ 217744 h 507488"/>
              <a:gd name="connsiteX55" fmla="*/ 424144 w 1236432"/>
              <a:gd name="connsiteY55" fmla="*/ 217744 h 507488"/>
              <a:gd name="connsiteX56" fmla="*/ 460144 w 1236432"/>
              <a:gd name="connsiteY56" fmla="*/ 253744 h 507488"/>
              <a:gd name="connsiteX57" fmla="*/ 424144 w 1236432"/>
              <a:gd name="connsiteY57" fmla="*/ 289744 h 507488"/>
              <a:gd name="connsiteX58" fmla="*/ 388144 w 1236432"/>
              <a:gd name="connsiteY58" fmla="*/ 253744 h 507488"/>
              <a:gd name="connsiteX59" fmla="*/ 424144 w 1236432"/>
              <a:gd name="connsiteY59" fmla="*/ 217744 h 507488"/>
              <a:gd name="connsiteX60" fmla="*/ 230072 w 1236432"/>
              <a:gd name="connsiteY60" fmla="*/ 217744 h 507488"/>
              <a:gd name="connsiteX61" fmla="*/ 266072 w 1236432"/>
              <a:gd name="connsiteY61" fmla="*/ 253744 h 507488"/>
              <a:gd name="connsiteX62" fmla="*/ 230072 w 1236432"/>
              <a:gd name="connsiteY62" fmla="*/ 289744 h 507488"/>
              <a:gd name="connsiteX63" fmla="*/ 194072 w 1236432"/>
              <a:gd name="connsiteY63" fmla="*/ 253744 h 507488"/>
              <a:gd name="connsiteX64" fmla="*/ 230072 w 1236432"/>
              <a:gd name="connsiteY64" fmla="*/ 217744 h 507488"/>
              <a:gd name="connsiteX65" fmla="*/ 36000 w 1236432"/>
              <a:gd name="connsiteY65" fmla="*/ 217744 h 507488"/>
              <a:gd name="connsiteX66" fmla="*/ 72000 w 1236432"/>
              <a:gd name="connsiteY66" fmla="*/ 253744 h 507488"/>
              <a:gd name="connsiteX67" fmla="*/ 36000 w 1236432"/>
              <a:gd name="connsiteY67" fmla="*/ 289744 h 507488"/>
              <a:gd name="connsiteX68" fmla="*/ 0 w 1236432"/>
              <a:gd name="connsiteY68" fmla="*/ 253744 h 507488"/>
              <a:gd name="connsiteX69" fmla="*/ 36000 w 1236432"/>
              <a:gd name="connsiteY69" fmla="*/ 217744 h 507488"/>
              <a:gd name="connsiteX70" fmla="*/ 1200432 w 1236432"/>
              <a:gd name="connsiteY70" fmla="*/ 0 h 507488"/>
              <a:gd name="connsiteX71" fmla="*/ 1236432 w 1236432"/>
              <a:gd name="connsiteY71" fmla="*/ 36000 h 507488"/>
              <a:gd name="connsiteX72" fmla="*/ 1200432 w 1236432"/>
              <a:gd name="connsiteY72" fmla="*/ 72000 h 507488"/>
              <a:gd name="connsiteX73" fmla="*/ 1164432 w 1236432"/>
              <a:gd name="connsiteY73" fmla="*/ 36000 h 507488"/>
              <a:gd name="connsiteX74" fmla="*/ 1200432 w 1236432"/>
              <a:gd name="connsiteY74" fmla="*/ 0 h 507488"/>
              <a:gd name="connsiteX75" fmla="*/ 1006360 w 1236432"/>
              <a:gd name="connsiteY75" fmla="*/ 0 h 507488"/>
              <a:gd name="connsiteX76" fmla="*/ 1042360 w 1236432"/>
              <a:gd name="connsiteY76" fmla="*/ 36000 h 507488"/>
              <a:gd name="connsiteX77" fmla="*/ 1006360 w 1236432"/>
              <a:gd name="connsiteY77" fmla="*/ 72000 h 507488"/>
              <a:gd name="connsiteX78" fmla="*/ 970360 w 1236432"/>
              <a:gd name="connsiteY78" fmla="*/ 36000 h 507488"/>
              <a:gd name="connsiteX79" fmla="*/ 1006360 w 1236432"/>
              <a:gd name="connsiteY79" fmla="*/ 0 h 507488"/>
              <a:gd name="connsiteX80" fmla="*/ 812288 w 1236432"/>
              <a:gd name="connsiteY80" fmla="*/ 0 h 507488"/>
              <a:gd name="connsiteX81" fmla="*/ 848288 w 1236432"/>
              <a:gd name="connsiteY81" fmla="*/ 36000 h 507488"/>
              <a:gd name="connsiteX82" fmla="*/ 812288 w 1236432"/>
              <a:gd name="connsiteY82" fmla="*/ 72000 h 507488"/>
              <a:gd name="connsiteX83" fmla="*/ 776288 w 1236432"/>
              <a:gd name="connsiteY83" fmla="*/ 36000 h 507488"/>
              <a:gd name="connsiteX84" fmla="*/ 812288 w 1236432"/>
              <a:gd name="connsiteY84" fmla="*/ 0 h 507488"/>
              <a:gd name="connsiteX85" fmla="*/ 618216 w 1236432"/>
              <a:gd name="connsiteY85" fmla="*/ 0 h 507488"/>
              <a:gd name="connsiteX86" fmla="*/ 654216 w 1236432"/>
              <a:gd name="connsiteY86" fmla="*/ 36000 h 507488"/>
              <a:gd name="connsiteX87" fmla="*/ 618216 w 1236432"/>
              <a:gd name="connsiteY87" fmla="*/ 72000 h 507488"/>
              <a:gd name="connsiteX88" fmla="*/ 582216 w 1236432"/>
              <a:gd name="connsiteY88" fmla="*/ 36000 h 507488"/>
              <a:gd name="connsiteX89" fmla="*/ 618216 w 1236432"/>
              <a:gd name="connsiteY89" fmla="*/ 0 h 507488"/>
              <a:gd name="connsiteX90" fmla="*/ 424144 w 1236432"/>
              <a:gd name="connsiteY90" fmla="*/ 0 h 507488"/>
              <a:gd name="connsiteX91" fmla="*/ 460144 w 1236432"/>
              <a:gd name="connsiteY91" fmla="*/ 36000 h 507488"/>
              <a:gd name="connsiteX92" fmla="*/ 424144 w 1236432"/>
              <a:gd name="connsiteY92" fmla="*/ 72000 h 507488"/>
              <a:gd name="connsiteX93" fmla="*/ 388144 w 1236432"/>
              <a:gd name="connsiteY93" fmla="*/ 36000 h 507488"/>
              <a:gd name="connsiteX94" fmla="*/ 424144 w 1236432"/>
              <a:gd name="connsiteY94" fmla="*/ 0 h 507488"/>
              <a:gd name="connsiteX95" fmla="*/ 230072 w 1236432"/>
              <a:gd name="connsiteY95" fmla="*/ 0 h 507488"/>
              <a:gd name="connsiteX96" fmla="*/ 266072 w 1236432"/>
              <a:gd name="connsiteY96" fmla="*/ 36000 h 507488"/>
              <a:gd name="connsiteX97" fmla="*/ 230072 w 1236432"/>
              <a:gd name="connsiteY97" fmla="*/ 72000 h 507488"/>
              <a:gd name="connsiteX98" fmla="*/ 194072 w 1236432"/>
              <a:gd name="connsiteY98" fmla="*/ 36000 h 507488"/>
              <a:gd name="connsiteX99" fmla="*/ 230072 w 1236432"/>
              <a:gd name="connsiteY99" fmla="*/ 0 h 507488"/>
              <a:gd name="connsiteX100" fmla="*/ 36000 w 1236432"/>
              <a:gd name="connsiteY100" fmla="*/ 0 h 507488"/>
              <a:gd name="connsiteX101" fmla="*/ 72000 w 1236432"/>
              <a:gd name="connsiteY101" fmla="*/ 36000 h 507488"/>
              <a:gd name="connsiteX102" fmla="*/ 36000 w 1236432"/>
              <a:gd name="connsiteY102" fmla="*/ 72000 h 507488"/>
              <a:gd name="connsiteX103" fmla="*/ 0 w 1236432"/>
              <a:gd name="connsiteY103" fmla="*/ 36000 h 507488"/>
              <a:gd name="connsiteX104" fmla="*/ 36000 w 1236432"/>
              <a:gd name="connsiteY104" fmla="*/ 0 h 50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236432" h="507488">
                <a:moveTo>
                  <a:pt x="1200432" y="435488"/>
                </a:moveTo>
                <a:cubicBezTo>
                  <a:pt x="1220314" y="435488"/>
                  <a:pt x="1236432" y="451606"/>
                  <a:pt x="1236432" y="471488"/>
                </a:cubicBezTo>
                <a:cubicBezTo>
                  <a:pt x="1236432" y="491370"/>
                  <a:pt x="1220314" y="507488"/>
                  <a:pt x="1200432" y="507488"/>
                </a:cubicBezTo>
                <a:cubicBezTo>
                  <a:pt x="1180550" y="507488"/>
                  <a:pt x="1164432" y="491370"/>
                  <a:pt x="1164432" y="471488"/>
                </a:cubicBezTo>
                <a:cubicBezTo>
                  <a:pt x="1164432" y="451606"/>
                  <a:pt x="1180550" y="435488"/>
                  <a:pt x="1200432" y="435488"/>
                </a:cubicBezTo>
                <a:close/>
                <a:moveTo>
                  <a:pt x="1006360" y="435488"/>
                </a:moveTo>
                <a:cubicBezTo>
                  <a:pt x="1026242" y="435488"/>
                  <a:pt x="1042360" y="451606"/>
                  <a:pt x="1042360" y="471488"/>
                </a:cubicBezTo>
                <a:cubicBezTo>
                  <a:pt x="1042360" y="491370"/>
                  <a:pt x="1026242" y="507488"/>
                  <a:pt x="1006360" y="507488"/>
                </a:cubicBezTo>
                <a:cubicBezTo>
                  <a:pt x="986478" y="507488"/>
                  <a:pt x="970360" y="491370"/>
                  <a:pt x="970360" y="471488"/>
                </a:cubicBezTo>
                <a:cubicBezTo>
                  <a:pt x="970360" y="451606"/>
                  <a:pt x="986478" y="435488"/>
                  <a:pt x="1006360" y="435488"/>
                </a:cubicBezTo>
                <a:close/>
                <a:moveTo>
                  <a:pt x="812288" y="435488"/>
                </a:moveTo>
                <a:cubicBezTo>
                  <a:pt x="832170" y="435488"/>
                  <a:pt x="848288" y="451606"/>
                  <a:pt x="848288" y="471488"/>
                </a:cubicBezTo>
                <a:cubicBezTo>
                  <a:pt x="848288" y="491370"/>
                  <a:pt x="832170" y="507488"/>
                  <a:pt x="812288" y="507488"/>
                </a:cubicBezTo>
                <a:cubicBezTo>
                  <a:pt x="792406" y="507488"/>
                  <a:pt x="776288" y="491370"/>
                  <a:pt x="776288" y="471488"/>
                </a:cubicBezTo>
                <a:cubicBezTo>
                  <a:pt x="776288" y="451606"/>
                  <a:pt x="792406" y="435488"/>
                  <a:pt x="812288" y="435488"/>
                </a:cubicBezTo>
                <a:close/>
                <a:moveTo>
                  <a:pt x="618216" y="435488"/>
                </a:moveTo>
                <a:cubicBezTo>
                  <a:pt x="638098" y="435488"/>
                  <a:pt x="654216" y="451606"/>
                  <a:pt x="654216" y="471488"/>
                </a:cubicBezTo>
                <a:cubicBezTo>
                  <a:pt x="654216" y="491370"/>
                  <a:pt x="638098" y="507488"/>
                  <a:pt x="618216" y="507488"/>
                </a:cubicBezTo>
                <a:cubicBezTo>
                  <a:pt x="598334" y="507488"/>
                  <a:pt x="582216" y="491370"/>
                  <a:pt x="582216" y="471488"/>
                </a:cubicBezTo>
                <a:cubicBezTo>
                  <a:pt x="582216" y="451606"/>
                  <a:pt x="598334" y="435488"/>
                  <a:pt x="618216" y="435488"/>
                </a:cubicBezTo>
                <a:close/>
                <a:moveTo>
                  <a:pt x="424144" y="435488"/>
                </a:moveTo>
                <a:cubicBezTo>
                  <a:pt x="444026" y="435488"/>
                  <a:pt x="460144" y="451606"/>
                  <a:pt x="460144" y="471488"/>
                </a:cubicBezTo>
                <a:cubicBezTo>
                  <a:pt x="460144" y="491370"/>
                  <a:pt x="444026" y="507488"/>
                  <a:pt x="424144" y="507488"/>
                </a:cubicBezTo>
                <a:cubicBezTo>
                  <a:pt x="404262" y="507488"/>
                  <a:pt x="388144" y="491370"/>
                  <a:pt x="388144" y="471488"/>
                </a:cubicBezTo>
                <a:cubicBezTo>
                  <a:pt x="388144" y="451606"/>
                  <a:pt x="404262" y="435488"/>
                  <a:pt x="424144" y="435488"/>
                </a:cubicBezTo>
                <a:close/>
                <a:moveTo>
                  <a:pt x="230072" y="435488"/>
                </a:moveTo>
                <a:cubicBezTo>
                  <a:pt x="249954" y="435488"/>
                  <a:pt x="266072" y="451606"/>
                  <a:pt x="266072" y="471488"/>
                </a:cubicBezTo>
                <a:cubicBezTo>
                  <a:pt x="266072" y="491370"/>
                  <a:pt x="249954" y="507488"/>
                  <a:pt x="230072" y="507488"/>
                </a:cubicBezTo>
                <a:cubicBezTo>
                  <a:pt x="210190" y="507488"/>
                  <a:pt x="194072" y="491370"/>
                  <a:pt x="194072" y="471488"/>
                </a:cubicBezTo>
                <a:cubicBezTo>
                  <a:pt x="194072" y="451606"/>
                  <a:pt x="210190" y="435488"/>
                  <a:pt x="230072" y="435488"/>
                </a:cubicBezTo>
                <a:close/>
                <a:moveTo>
                  <a:pt x="36000" y="435488"/>
                </a:moveTo>
                <a:cubicBezTo>
                  <a:pt x="55882" y="435488"/>
                  <a:pt x="72000" y="451606"/>
                  <a:pt x="72000" y="471488"/>
                </a:cubicBezTo>
                <a:cubicBezTo>
                  <a:pt x="72000" y="491370"/>
                  <a:pt x="55882" y="507488"/>
                  <a:pt x="36000" y="507488"/>
                </a:cubicBezTo>
                <a:cubicBezTo>
                  <a:pt x="16118" y="507488"/>
                  <a:pt x="0" y="491370"/>
                  <a:pt x="0" y="471488"/>
                </a:cubicBezTo>
                <a:cubicBezTo>
                  <a:pt x="0" y="451606"/>
                  <a:pt x="16118" y="435488"/>
                  <a:pt x="36000" y="435488"/>
                </a:cubicBezTo>
                <a:close/>
                <a:moveTo>
                  <a:pt x="1200432" y="217744"/>
                </a:moveTo>
                <a:cubicBezTo>
                  <a:pt x="1220314" y="217744"/>
                  <a:pt x="1236432" y="233862"/>
                  <a:pt x="1236432" y="253744"/>
                </a:cubicBezTo>
                <a:cubicBezTo>
                  <a:pt x="1236432" y="273626"/>
                  <a:pt x="1220314" y="289744"/>
                  <a:pt x="1200432" y="289744"/>
                </a:cubicBezTo>
                <a:cubicBezTo>
                  <a:pt x="1180550" y="289744"/>
                  <a:pt x="1164432" y="273626"/>
                  <a:pt x="1164432" y="253744"/>
                </a:cubicBezTo>
                <a:cubicBezTo>
                  <a:pt x="1164432" y="233862"/>
                  <a:pt x="1180550" y="217744"/>
                  <a:pt x="1200432" y="217744"/>
                </a:cubicBezTo>
                <a:close/>
                <a:moveTo>
                  <a:pt x="1006360" y="217744"/>
                </a:moveTo>
                <a:cubicBezTo>
                  <a:pt x="1026242" y="217744"/>
                  <a:pt x="1042360" y="233862"/>
                  <a:pt x="1042360" y="253744"/>
                </a:cubicBezTo>
                <a:cubicBezTo>
                  <a:pt x="1042360" y="273626"/>
                  <a:pt x="1026242" y="289744"/>
                  <a:pt x="1006360" y="289744"/>
                </a:cubicBezTo>
                <a:cubicBezTo>
                  <a:pt x="986478" y="289744"/>
                  <a:pt x="970360" y="273626"/>
                  <a:pt x="970360" y="253744"/>
                </a:cubicBezTo>
                <a:cubicBezTo>
                  <a:pt x="970360" y="233862"/>
                  <a:pt x="986478" y="217744"/>
                  <a:pt x="1006360" y="217744"/>
                </a:cubicBezTo>
                <a:close/>
                <a:moveTo>
                  <a:pt x="812288" y="217744"/>
                </a:moveTo>
                <a:cubicBezTo>
                  <a:pt x="832170" y="217744"/>
                  <a:pt x="848288" y="233862"/>
                  <a:pt x="848288" y="253744"/>
                </a:cubicBezTo>
                <a:cubicBezTo>
                  <a:pt x="848288" y="273626"/>
                  <a:pt x="832170" y="289744"/>
                  <a:pt x="812288" y="289744"/>
                </a:cubicBezTo>
                <a:cubicBezTo>
                  <a:pt x="792406" y="289744"/>
                  <a:pt x="776288" y="273626"/>
                  <a:pt x="776288" y="253744"/>
                </a:cubicBezTo>
                <a:cubicBezTo>
                  <a:pt x="776288" y="233862"/>
                  <a:pt x="792406" y="217744"/>
                  <a:pt x="812288" y="217744"/>
                </a:cubicBezTo>
                <a:close/>
                <a:moveTo>
                  <a:pt x="618216" y="217744"/>
                </a:moveTo>
                <a:cubicBezTo>
                  <a:pt x="638098" y="217744"/>
                  <a:pt x="654216" y="233862"/>
                  <a:pt x="654216" y="253744"/>
                </a:cubicBezTo>
                <a:cubicBezTo>
                  <a:pt x="654216" y="273626"/>
                  <a:pt x="638098" y="289744"/>
                  <a:pt x="618216" y="289744"/>
                </a:cubicBezTo>
                <a:cubicBezTo>
                  <a:pt x="598334" y="289744"/>
                  <a:pt x="582216" y="273626"/>
                  <a:pt x="582216" y="253744"/>
                </a:cubicBezTo>
                <a:cubicBezTo>
                  <a:pt x="582216" y="233862"/>
                  <a:pt x="598334" y="217744"/>
                  <a:pt x="618216" y="217744"/>
                </a:cubicBezTo>
                <a:close/>
                <a:moveTo>
                  <a:pt x="424144" y="217744"/>
                </a:moveTo>
                <a:cubicBezTo>
                  <a:pt x="444026" y="217744"/>
                  <a:pt x="460144" y="233862"/>
                  <a:pt x="460144" y="253744"/>
                </a:cubicBezTo>
                <a:cubicBezTo>
                  <a:pt x="460144" y="273626"/>
                  <a:pt x="444026" y="289744"/>
                  <a:pt x="424144" y="289744"/>
                </a:cubicBezTo>
                <a:cubicBezTo>
                  <a:pt x="404262" y="289744"/>
                  <a:pt x="388144" y="273626"/>
                  <a:pt x="388144" y="253744"/>
                </a:cubicBezTo>
                <a:cubicBezTo>
                  <a:pt x="388144" y="233862"/>
                  <a:pt x="404262" y="217744"/>
                  <a:pt x="424144" y="217744"/>
                </a:cubicBezTo>
                <a:close/>
                <a:moveTo>
                  <a:pt x="230072" y="217744"/>
                </a:moveTo>
                <a:cubicBezTo>
                  <a:pt x="249954" y="217744"/>
                  <a:pt x="266072" y="233862"/>
                  <a:pt x="266072" y="253744"/>
                </a:cubicBezTo>
                <a:cubicBezTo>
                  <a:pt x="266072" y="273626"/>
                  <a:pt x="249954" y="289744"/>
                  <a:pt x="230072" y="289744"/>
                </a:cubicBezTo>
                <a:cubicBezTo>
                  <a:pt x="210190" y="289744"/>
                  <a:pt x="194072" y="273626"/>
                  <a:pt x="194072" y="253744"/>
                </a:cubicBezTo>
                <a:cubicBezTo>
                  <a:pt x="194072" y="233862"/>
                  <a:pt x="210190" y="217744"/>
                  <a:pt x="230072" y="217744"/>
                </a:cubicBezTo>
                <a:close/>
                <a:moveTo>
                  <a:pt x="36000" y="217744"/>
                </a:moveTo>
                <a:cubicBezTo>
                  <a:pt x="55882" y="217744"/>
                  <a:pt x="72000" y="233862"/>
                  <a:pt x="72000" y="253744"/>
                </a:cubicBezTo>
                <a:cubicBezTo>
                  <a:pt x="72000" y="273626"/>
                  <a:pt x="55882" y="289744"/>
                  <a:pt x="36000" y="289744"/>
                </a:cubicBezTo>
                <a:cubicBezTo>
                  <a:pt x="16118" y="289744"/>
                  <a:pt x="0" y="273626"/>
                  <a:pt x="0" y="253744"/>
                </a:cubicBezTo>
                <a:cubicBezTo>
                  <a:pt x="0" y="233862"/>
                  <a:pt x="16118" y="217744"/>
                  <a:pt x="36000" y="217744"/>
                </a:cubicBezTo>
                <a:close/>
                <a:moveTo>
                  <a:pt x="1200432" y="0"/>
                </a:moveTo>
                <a:cubicBezTo>
                  <a:pt x="1220314" y="0"/>
                  <a:pt x="1236432" y="16118"/>
                  <a:pt x="1236432" y="36000"/>
                </a:cubicBezTo>
                <a:cubicBezTo>
                  <a:pt x="1236432" y="55882"/>
                  <a:pt x="1220314" y="72000"/>
                  <a:pt x="1200432" y="72000"/>
                </a:cubicBezTo>
                <a:cubicBezTo>
                  <a:pt x="1180550" y="72000"/>
                  <a:pt x="1164432" y="55882"/>
                  <a:pt x="1164432" y="36000"/>
                </a:cubicBezTo>
                <a:cubicBezTo>
                  <a:pt x="1164432" y="16118"/>
                  <a:pt x="1180550" y="0"/>
                  <a:pt x="1200432" y="0"/>
                </a:cubicBezTo>
                <a:close/>
                <a:moveTo>
                  <a:pt x="1006360" y="0"/>
                </a:moveTo>
                <a:cubicBezTo>
                  <a:pt x="1026242" y="0"/>
                  <a:pt x="1042360" y="16118"/>
                  <a:pt x="1042360" y="36000"/>
                </a:cubicBezTo>
                <a:cubicBezTo>
                  <a:pt x="1042360" y="55882"/>
                  <a:pt x="1026242" y="72000"/>
                  <a:pt x="1006360" y="72000"/>
                </a:cubicBezTo>
                <a:cubicBezTo>
                  <a:pt x="986478" y="72000"/>
                  <a:pt x="970360" y="55882"/>
                  <a:pt x="970360" y="36000"/>
                </a:cubicBezTo>
                <a:cubicBezTo>
                  <a:pt x="970360" y="16118"/>
                  <a:pt x="986478" y="0"/>
                  <a:pt x="1006360" y="0"/>
                </a:cubicBezTo>
                <a:close/>
                <a:moveTo>
                  <a:pt x="812288" y="0"/>
                </a:moveTo>
                <a:cubicBezTo>
                  <a:pt x="832170" y="0"/>
                  <a:pt x="848288" y="16118"/>
                  <a:pt x="848288" y="36000"/>
                </a:cubicBezTo>
                <a:cubicBezTo>
                  <a:pt x="848288" y="55882"/>
                  <a:pt x="832170" y="72000"/>
                  <a:pt x="812288" y="72000"/>
                </a:cubicBezTo>
                <a:cubicBezTo>
                  <a:pt x="792406" y="72000"/>
                  <a:pt x="776288" y="55882"/>
                  <a:pt x="776288" y="36000"/>
                </a:cubicBezTo>
                <a:cubicBezTo>
                  <a:pt x="776288" y="16118"/>
                  <a:pt x="792406" y="0"/>
                  <a:pt x="812288" y="0"/>
                </a:cubicBezTo>
                <a:close/>
                <a:moveTo>
                  <a:pt x="618216" y="0"/>
                </a:moveTo>
                <a:cubicBezTo>
                  <a:pt x="638098" y="0"/>
                  <a:pt x="654216" y="16118"/>
                  <a:pt x="654216" y="36000"/>
                </a:cubicBezTo>
                <a:cubicBezTo>
                  <a:pt x="654216" y="55882"/>
                  <a:pt x="638098" y="72000"/>
                  <a:pt x="618216" y="72000"/>
                </a:cubicBezTo>
                <a:cubicBezTo>
                  <a:pt x="598334" y="72000"/>
                  <a:pt x="582216" y="55882"/>
                  <a:pt x="582216" y="36000"/>
                </a:cubicBezTo>
                <a:cubicBezTo>
                  <a:pt x="582216" y="16118"/>
                  <a:pt x="598334" y="0"/>
                  <a:pt x="618216" y="0"/>
                </a:cubicBezTo>
                <a:close/>
                <a:moveTo>
                  <a:pt x="424144" y="0"/>
                </a:moveTo>
                <a:cubicBezTo>
                  <a:pt x="444026" y="0"/>
                  <a:pt x="460144" y="16118"/>
                  <a:pt x="460144" y="36000"/>
                </a:cubicBezTo>
                <a:cubicBezTo>
                  <a:pt x="460144" y="55882"/>
                  <a:pt x="444026" y="72000"/>
                  <a:pt x="424144" y="72000"/>
                </a:cubicBezTo>
                <a:cubicBezTo>
                  <a:pt x="404262" y="72000"/>
                  <a:pt x="388144" y="55882"/>
                  <a:pt x="388144" y="36000"/>
                </a:cubicBezTo>
                <a:cubicBezTo>
                  <a:pt x="388144" y="16118"/>
                  <a:pt x="404262" y="0"/>
                  <a:pt x="424144" y="0"/>
                </a:cubicBezTo>
                <a:close/>
                <a:moveTo>
                  <a:pt x="230072" y="0"/>
                </a:moveTo>
                <a:cubicBezTo>
                  <a:pt x="249954" y="0"/>
                  <a:pt x="266072" y="16118"/>
                  <a:pt x="266072" y="36000"/>
                </a:cubicBezTo>
                <a:cubicBezTo>
                  <a:pt x="266072" y="55882"/>
                  <a:pt x="249954" y="72000"/>
                  <a:pt x="230072" y="72000"/>
                </a:cubicBezTo>
                <a:cubicBezTo>
                  <a:pt x="210190" y="72000"/>
                  <a:pt x="194072" y="55882"/>
                  <a:pt x="194072" y="36000"/>
                </a:cubicBezTo>
                <a:cubicBezTo>
                  <a:pt x="194072" y="16118"/>
                  <a:pt x="210190" y="0"/>
                  <a:pt x="230072" y="0"/>
                </a:cubicBezTo>
                <a:close/>
                <a:moveTo>
                  <a:pt x="36000" y="0"/>
                </a:moveTo>
                <a:cubicBezTo>
                  <a:pt x="55882" y="0"/>
                  <a:pt x="72000" y="16118"/>
                  <a:pt x="72000" y="36000"/>
                </a:cubicBezTo>
                <a:cubicBezTo>
                  <a:pt x="72000" y="55882"/>
                  <a:pt x="55882" y="72000"/>
                  <a:pt x="36000" y="72000"/>
                </a:cubicBezTo>
                <a:cubicBezTo>
                  <a:pt x="16118" y="72000"/>
                  <a:pt x="0" y="55882"/>
                  <a:pt x="0" y="36000"/>
                </a:cubicBezTo>
                <a:cubicBezTo>
                  <a:pt x="0" y="16118"/>
                  <a:pt x="16118" y="0"/>
                  <a:pt x="36000" y="0"/>
                </a:cubicBez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p:cNvSpPr/>
          <p:nvPr userDrawn="1">
            <p:custDataLst>
              <p:tags r:id="rId4"/>
            </p:custDataLst>
          </p:nvPr>
        </p:nvSpPr>
        <p:spPr>
          <a:xfrm>
            <a:off x="8031268" y="1611086"/>
            <a:ext cx="3979277" cy="5246915"/>
          </a:xfrm>
          <a:custGeom>
            <a:avLst/>
            <a:gdLst>
              <a:gd name="connsiteX0" fmla="*/ 3118718 w 3979277"/>
              <a:gd name="connsiteY0" fmla="*/ 0 h 5246915"/>
              <a:gd name="connsiteX1" fmla="*/ 3979277 w 3979277"/>
              <a:gd name="connsiteY1" fmla="*/ 0 h 5246915"/>
              <a:gd name="connsiteX2" fmla="*/ 3979277 w 3979277"/>
              <a:gd name="connsiteY2" fmla="*/ 5246915 h 5246915"/>
              <a:gd name="connsiteX3" fmla="*/ 1507636 w 3979277"/>
              <a:gd name="connsiteY3" fmla="*/ 5246915 h 5246915"/>
              <a:gd name="connsiteX4" fmla="*/ 219402 w 3979277"/>
              <a:gd name="connsiteY4" fmla="*/ 3958681 h 5246915"/>
              <a:gd name="connsiteX5" fmla="*/ 219402 w 3979277"/>
              <a:gd name="connsiteY5" fmla="*/ 2899316 h 524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9277" h="5246915">
                <a:moveTo>
                  <a:pt x="3118718" y="0"/>
                </a:moveTo>
                <a:lnTo>
                  <a:pt x="3979277" y="0"/>
                </a:lnTo>
                <a:lnTo>
                  <a:pt x="3979277" y="5246915"/>
                </a:lnTo>
                <a:lnTo>
                  <a:pt x="1507636" y="5246915"/>
                </a:lnTo>
                <a:lnTo>
                  <a:pt x="219402" y="3958681"/>
                </a:lnTo>
                <a:cubicBezTo>
                  <a:pt x="-73134" y="3666145"/>
                  <a:pt x="-73134" y="3191852"/>
                  <a:pt x="219402" y="2899316"/>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1" name="任意多边形: 形状 10"/>
          <p:cNvSpPr/>
          <p:nvPr userDrawn="1">
            <p:custDataLst>
              <p:tags r:id="rId5"/>
            </p:custDataLst>
          </p:nvPr>
        </p:nvSpPr>
        <p:spPr>
          <a:xfrm>
            <a:off x="7056137" y="0"/>
            <a:ext cx="5135863" cy="6858001"/>
          </a:xfrm>
          <a:custGeom>
            <a:avLst/>
            <a:gdLst>
              <a:gd name="connsiteX0" fmla="*/ 3118718 w 5135863"/>
              <a:gd name="connsiteY0" fmla="*/ 0 h 6858001"/>
              <a:gd name="connsiteX1" fmla="*/ 5135863 w 5135863"/>
              <a:gd name="connsiteY1" fmla="*/ 0 h 6858001"/>
              <a:gd name="connsiteX2" fmla="*/ 5135863 w 5135863"/>
              <a:gd name="connsiteY2" fmla="*/ 6858001 h 6858001"/>
              <a:gd name="connsiteX3" fmla="*/ 3118721 w 5135863"/>
              <a:gd name="connsiteY3" fmla="*/ 6858000 h 6858001"/>
              <a:gd name="connsiteX4" fmla="*/ 219402 w 5135863"/>
              <a:gd name="connsiteY4" fmla="*/ 3958681 h 6858001"/>
              <a:gd name="connsiteX5" fmla="*/ 219402 w 5135863"/>
              <a:gd name="connsiteY5" fmla="*/ 28993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863" h="6858001">
                <a:moveTo>
                  <a:pt x="3118718" y="0"/>
                </a:moveTo>
                <a:lnTo>
                  <a:pt x="5135863" y="0"/>
                </a:lnTo>
                <a:lnTo>
                  <a:pt x="5135863" y="6858001"/>
                </a:lnTo>
                <a:lnTo>
                  <a:pt x="3118721" y="6858000"/>
                </a:lnTo>
                <a:lnTo>
                  <a:pt x="219402" y="3958681"/>
                </a:lnTo>
                <a:cubicBezTo>
                  <a:pt x="-73133" y="3666146"/>
                  <a:pt x="-73133" y="3191852"/>
                  <a:pt x="219402" y="2899317"/>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userDrawn="1">
            <p:custDataLst>
              <p:tags r:id="rId6"/>
            </p:custDataLst>
          </p:nvPr>
        </p:nvSpPr>
        <p:spPr>
          <a:xfrm flipH="1" flipV="1">
            <a:off x="0" y="0"/>
            <a:ext cx="1219964" cy="1934689"/>
          </a:xfrm>
          <a:custGeom>
            <a:avLst/>
            <a:gdLst>
              <a:gd name="connsiteX0" fmla="*/ 1219964 w 1219964"/>
              <a:gd name="connsiteY0" fmla="*/ 1934689 h 1934689"/>
              <a:gd name="connsiteX1" fmla="*/ 366695 w 1219964"/>
              <a:gd name="connsiteY1" fmla="*/ 1934689 h 1934689"/>
              <a:gd name="connsiteX2" fmla="*/ 123048 w 1219964"/>
              <a:gd name="connsiteY2" fmla="*/ 1691041 h 1934689"/>
              <a:gd name="connsiteX3" fmla="*/ 123048 w 1219964"/>
              <a:gd name="connsiteY3" fmla="*/ 1096916 h 1934689"/>
              <a:gd name="connsiteX4" fmla="*/ 1219964 w 1219964"/>
              <a:gd name="connsiteY4" fmla="*/ 0 h 1934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64" h="1934689">
                <a:moveTo>
                  <a:pt x="1219964" y="1934689"/>
                </a:moveTo>
                <a:lnTo>
                  <a:pt x="366695" y="1934689"/>
                </a:lnTo>
                <a:lnTo>
                  <a:pt x="123048" y="1691041"/>
                </a:lnTo>
                <a:cubicBezTo>
                  <a:pt x="-41016" y="1526978"/>
                  <a:pt x="-41016" y="1260980"/>
                  <a:pt x="123048" y="1096916"/>
                </a:cubicBezTo>
                <a:lnTo>
                  <a:pt x="1219964" y="0"/>
                </a:ln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任意多边形: 形状 14"/>
          <p:cNvSpPr/>
          <p:nvPr userDrawn="1">
            <p:custDataLst>
              <p:tags r:id="rId7"/>
            </p:custDataLst>
          </p:nvPr>
        </p:nvSpPr>
        <p:spPr>
          <a:xfrm>
            <a:off x="4813300" y="5086763"/>
            <a:ext cx="866376" cy="355600"/>
          </a:xfrm>
          <a:custGeom>
            <a:avLst/>
            <a:gdLst>
              <a:gd name="connsiteX0" fmla="*/ 1200432 w 1236432"/>
              <a:gd name="connsiteY0" fmla="*/ 435488 h 507488"/>
              <a:gd name="connsiteX1" fmla="*/ 1236432 w 1236432"/>
              <a:gd name="connsiteY1" fmla="*/ 471488 h 507488"/>
              <a:gd name="connsiteX2" fmla="*/ 1200432 w 1236432"/>
              <a:gd name="connsiteY2" fmla="*/ 507488 h 507488"/>
              <a:gd name="connsiteX3" fmla="*/ 1164432 w 1236432"/>
              <a:gd name="connsiteY3" fmla="*/ 471488 h 507488"/>
              <a:gd name="connsiteX4" fmla="*/ 1200432 w 1236432"/>
              <a:gd name="connsiteY4" fmla="*/ 435488 h 507488"/>
              <a:gd name="connsiteX5" fmla="*/ 1006360 w 1236432"/>
              <a:gd name="connsiteY5" fmla="*/ 435488 h 507488"/>
              <a:gd name="connsiteX6" fmla="*/ 1042360 w 1236432"/>
              <a:gd name="connsiteY6" fmla="*/ 471488 h 507488"/>
              <a:gd name="connsiteX7" fmla="*/ 1006360 w 1236432"/>
              <a:gd name="connsiteY7" fmla="*/ 507488 h 507488"/>
              <a:gd name="connsiteX8" fmla="*/ 970360 w 1236432"/>
              <a:gd name="connsiteY8" fmla="*/ 471488 h 507488"/>
              <a:gd name="connsiteX9" fmla="*/ 1006360 w 1236432"/>
              <a:gd name="connsiteY9" fmla="*/ 435488 h 507488"/>
              <a:gd name="connsiteX10" fmla="*/ 812288 w 1236432"/>
              <a:gd name="connsiteY10" fmla="*/ 435488 h 507488"/>
              <a:gd name="connsiteX11" fmla="*/ 848288 w 1236432"/>
              <a:gd name="connsiteY11" fmla="*/ 471488 h 507488"/>
              <a:gd name="connsiteX12" fmla="*/ 812288 w 1236432"/>
              <a:gd name="connsiteY12" fmla="*/ 507488 h 507488"/>
              <a:gd name="connsiteX13" fmla="*/ 776288 w 1236432"/>
              <a:gd name="connsiteY13" fmla="*/ 471488 h 507488"/>
              <a:gd name="connsiteX14" fmla="*/ 812288 w 1236432"/>
              <a:gd name="connsiteY14" fmla="*/ 435488 h 507488"/>
              <a:gd name="connsiteX15" fmla="*/ 618216 w 1236432"/>
              <a:gd name="connsiteY15" fmla="*/ 435488 h 507488"/>
              <a:gd name="connsiteX16" fmla="*/ 654216 w 1236432"/>
              <a:gd name="connsiteY16" fmla="*/ 471488 h 507488"/>
              <a:gd name="connsiteX17" fmla="*/ 618216 w 1236432"/>
              <a:gd name="connsiteY17" fmla="*/ 507488 h 507488"/>
              <a:gd name="connsiteX18" fmla="*/ 582216 w 1236432"/>
              <a:gd name="connsiteY18" fmla="*/ 471488 h 507488"/>
              <a:gd name="connsiteX19" fmla="*/ 618216 w 1236432"/>
              <a:gd name="connsiteY19" fmla="*/ 435488 h 507488"/>
              <a:gd name="connsiteX20" fmla="*/ 424144 w 1236432"/>
              <a:gd name="connsiteY20" fmla="*/ 435488 h 507488"/>
              <a:gd name="connsiteX21" fmla="*/ 460144 w 1236432"/>
              <a:gd name="connsiteY21" fmla="*/ 471488 h 507488"/>
              <a:gd name="connsiteX22" fmla="*/ 424144 w 1236432"/>
              <a:gd name="connsiteY22" fmla="*/ 507488 h 507488"/>
              <a:gd name="connsiteX23" fmla="*/ 388144 w 1236432"/>
              <a:gd name="connsiteY23" fmla="*/ 471488 h 507488"/>
              <a:gd name="connsiteX24" fmla="*/ 424144 w 1236432"/>
              <a:gd name="connsiteY24" fmla="*/ 435488 h 507488"/>
              <a:gd name="connsiteX25" fmla="*/ 230072 w 1236432"/>
              <a:gd name="connsiteY25" fmla="*/ 435488 h 507488"/>
              <a:gd name="connsiteX26" fmla="*/ 266072 w 1236432"/>
              <a:gd name="connsiteY26" fmla="*/ 471488 h 507488"/>
              <a:gd name="connsiteX27" fmla="*/ 230072 w 1236432"/>
              <a:gd name="connsiteY27" fmla="*/ 507488 h 507488"/>
              <a:gd name="connsiteX28" fmla="*/ 194072 w 1236432"/>
              <a:gd name="connsiteY28" fmla="*/ 471488 h 507488"/>
              <a:gd name="connsiteX29" fmla="*/ 230072 w 1236432"/>
              <a:gd name="connsiteY29" fmla="*/ 435488 h 507488"/>
              <a:gd name="connsiteX30" fmla="*/ 36000 w 1236432"/>
              <a:gd name="connsiteY30" fmla="*/ 435488 h 507488"/>
              <a:gd name="connsiteX31" fmla="*/ 72000 w 1236432"/>
              <a:gd name="connsiteY31" fmla="*/ 471488 h 507488"/>
              <a:gd name="connsiteX32" fmla="*/ 36000 w 1236432"/>
              <a:gd name="connsiteY32" fmla="*/ 507488 h 507488"/>
              <a:gd name="connsiteX33" fmla="*/ 0 w 1236432"/>
              <a:gd name="connsiteY33" fmla="*/ 471488 h 507488"/>
              <a:gd name="connsiteX34" fmla="*/ 36000 w 1236432"/>
              <a:gd name="connsiteY34" fmla="*/ 435488 h 507488"/>
              <a:gd name="connsiteX35" fmla="*/ 1200432 w 1236432"/>
              <a:gd name="connsiteY35" fmla="*/ 217744 h 507488"/>
              <a:gd name="connsiteX36" fmla="*/ 1236432 w 1236432"/>
              <a:gd name="connsiteY36" fmla="*/ 253744 h 507488"/>
              <a:gd name="connsiteX37" fmla="*/ 1200432 w 1236432"/>
              <a:gd name="connsiteY37" fmla="*/ 289744 h 507488"/>
              <a:gd name="connsiteX38" fmla="*/ 1164432 w 1236432"/>
              <a:gd name="connsiteY38" fmla="*/ 253744 h 507488"/>
              <a:gd name="connsiteX39" fmla="*/ 1200432 w 1236432"/>
              <a:gd name="connsiteY39" fmla="*/ 217744 h 507488"/>
              <a:gd name="connsiteX40" fmla="*/ 1006360 w 1236432"/>
              <a:gd name="connsiteY40" fmla="*/ 217744 h 507488"/>
              <a:gd name="connsiteX41" fmla="*/ 1042360 w 1236432"/>
              <a:gd name="connsiteY41" fmla="*/ 253744 h 507488"/>
              <a:gd name="connsiteX42" fmla="*/ 1006360 w 1236432"/>
              <a:gd name="connsiteY42" fmla="*/ 289744 h 507488"/>
              <a:gd name="connsiteX43" fmla="*/ 970360 w 1236432"/>
              <a:gd name="connsiteY43" fmla="*/ 253744 h 507488"/>
              <a:gd name="connsiteX44" fmla="*/ 1006360 w 1236432"/>
              <a:gd name="connsiteY44" fmla="*/ 217744 h 507488"/>
              <a:gd name="connsiteX45" fmla="*/ 812288 w 1236432"/>
              <a:gd name="connsiteY45" fmla="*/ 217744 h 507488"/>
              <a:gd name="connsiteX46" fmla="*/ 848288 w 1236432"/>
              <a:gd name="connsiteY46" fmla="*/ 253744 h 507488"/>
              <a:gd name="connsiteX47" fmla="*/ 812288 w 1236432"/>
              <a:gd name="connsiteY47" fmla="*/ 289744 h 507488"/>
              <a:gd name="connsiteX48" fmla="*/ 776288 w 1236432"/>
              <a:gd name="connsiteY48" fmla="*/ 253744 h 507488"/>
              <a:gd name="connsiteX49" fmla="*/ 812288 w 1236432"/>
              <a:gd name="connsiteY49" fmla="*/ 217744 h 507488"/>
              <a:gd name="connsiteX50" fmla="*/ 618216 w 1236432"/>
              <a:gd name="connsiteY50" fmla="*/ 217744 h 507488"/>
              <a:gd name="connsiteX51" fmla="*/ 654216 w 1236432"/>
              <a:gd name="connsiteY51" fmla="*/ 253744 h 507488"/>
              <a:gd name="connsiteX52" fmla="*/ 618216 w 1236432"/>
              <a:gd name="connsiteY52" fmla="*/ 289744 h 507488"/>
              <a:gd name="connsiteX53" fmla="*/ 582216 w 1236432"/>
              <a:gd name="connsiteY53" fmla="*/ 253744 h 507488"/>
              <a:gd name="connsiteX54" fmla="*/ 618216 w 1236432"/>
              <a:gd name="connsiteY54" fmla="*/ 217744 h 507488"/>
              <a:gd name="connsiteX55" fmla="*/ 424144 w 1236432"/>
              <a:gd name="connsiteY55" fmla="*/ 217744 h 507488"/>
              <a:gd name="connsiteX56" fmla="*/ 460144 w 1236432"/>
              <a:gd name="connsiteY56" fmla="*/ 253744 h 507488"/>
              <a:gd name="connsiteX57" fmla="*/ 424144 w 1236432"/>
              <a:gd name="connsiteY57" fmla="*/ 289744 h 507488"/>
              <a:gd name="connsiteX58" fmla="*/ 388144 w 1236432"/>
              <a:gd name="connsiteY58" fmla="*/ 253744 h 507488"/>
              <a:gd name="connsiteX59" fmla="*/ 424144 w 1236432"/>
              <a:gd name="connsiteY59" fmla="*/ 217744 h 507488"/>
              <a:gd name="connsiteX60" fmla="*/ 230072 w 1236432"/>
              <a:gd name="connsiteY60" fmla="*/ 217744 h 507488"/>
              <a:gd name="connsiteX61" fmla="*/ 266072 w 1236432"/>
              <a:gd name="connsiteY61" fmla="*/ 253744 h 507488"/>
              <a:gd name="connsiteX62" fmla="*/ 230072 w 1236432"/>
              <a:gd name="connsiteY62" fmla="*/ 289744 h 507488"/>
              <a:gd name="connsiteX63" fmla="*/ 194072 w 1236432"/>
              <a:gd name="connsiteY63" fmla="*/ 253744 h 507488"/>
              <a:gd name="connsiteX64" fmla="*/ 230072 w 1236432"/>
              <a:gd name="connsiteY64" fmla="*/ 217744 h 507488"/>
              <a:gd name="connsiteX65" fmla="*/ 36000 w 1236432"/>
              <a:gd name="connsiteY65" fmla="*/ 217744 h 507488"/>
              <a:gd name="connsiteX66" fmla="*/ 72000 w 1236432"/>
              <a:gd name="connsiteY66" fmla="*/ 253744 h 507488"/>
              <a:gd name="connsiteX67" fmla="*/ 36000 w 1236432"/>
              <a:gd name="connsiteY67" fmla="*/ 289744 h 507488"/>
              <a:gd name="connsiteX68" fmla="*/ 0 w 1236432"/>
              <a:gd name="connsiteY68" fmla="*/ 253744 h 507488"/>
              <a:gd name="connsiteX69" fmla="*/ 36000 w 1236432"/>
              <a:gd name="connsiteY69" fmla="*/ 217744 h 507488"/>
              <a:gd name="connsiteX70" fmla="*/ 1200432 w 1236432"/>
              <a:gd name="connsiteY70" fmla="*/ 0 h 507488"/>
              <a:gd name="connsiteX71" fmla="*/ 1236432 w 1236432"/>
              <a:gd name="connsiteY71" fmla="*/ 36000 h 507488"/>
              <a:gd name="connsiteX72" fmla="*/ 1200432 w 1236432"/>
              <a:gd name="connsiteY72" fmla="*/ 72000 h 507488"/>
              <a:gd name="connsiteX73" fmla="*/ 1164432 w 1236432"/>
              <a:gd name="connsiteY73" fmla="*/ 36000 h 507488"/>
              <a:gd name="connsiteX74" fmla="*/ 1200432 w 1236432"/>
              <a:gd name="connsiteY74" fmla="*/ 0 h 507488"/>
              <a:gd name="connsiteX75" fmla="*/ 1006360 w 1236432"/>
              <a:gd name="connsiteY75" fmla="*/ 0 h 507488"/>
              <a:gd name="connsiteX76" fmla="*/ 1042360 w 1236432"/>
              <a:gd name="connsiteY76" fmla="*/ 36000 h 507488"/>
              <a:gd name="connsiteX77" fmla="*/ 1006360 w 1236432"/>
              <a:gd name="connsiteY77" fmla="*/ 72000 h 507488"/>
              <a:gd name="connsiteX78" fmla="*/ 970360 w 1236432"/>
              <a:gd name="connsiteY78" fmla="*/ 36000 h 507488"/>
              <a:gd name="connsiteX79" fmla="*/ 1006360 w 1236432"/>
              <a:gd name="connsiteY79" fmla="*/ 0 h 507488"/>
              <a:gd name="connsiteX80" fmla="*/ 812288 w 1236432"/>
              <a:gd name="connsiteY80" fmla="*/ 0 h 507488"/>
              <a:gd name="connsiteX81" fmla="*/ 848288 w 1236432"/>
              <a:gd name="connsiteY81" fmla="*/ 36000 h 507488"/>
              <a:gd name="connsiteX82" fmla="*/ 812288 w 1236432"/>
              <a:gd name="connsiteY82" fmla="*/ 72000 h 507488"/>
              <a:gd name="connsiteX83" fmla="*/ 776288 w 1236432"/>
              <a:gd name="connsiteY83" fmla="*/ 36000 h 507488"/>
              <a:gd name="connsiteX84" fmla="*/ 812288 w 1236432"/>
              <a:gd name="connsiteY84" fmla="*/ 0 h 507488"/>
              <a:gd name="connsiteX85" fmla="*/ 618216 w 1236432"/>
              <a:gd name="connsiteY85" fmla="*/ 0 h 507488"/>
              <a:gd name="connsiteX86" fmla="*/ 654216 w 1236432"/>
              <a:gd name="connsiteY86" fmla="*/ 36000 h 507488"/>
              <a:gd name="connsiteX87" fmla="*/ 618216 w 1236432"/>
              <a:gd name="connsiteY87" fmla="*/ 72000 h 507488"/>
              <a:gd name="connsiteX88" fmla="*/ 582216 w 1236432"/>
              <a:gd name="connsiteY88" fmla="*/ 36000 h 507488"/>
              <a:gd name="connsiteX89" fmla="*/ 618216 w 1236432"/>
              <a:gd name="connsiteY89" fmla="*/ 0 h 507488"/>
              <a:gd name="connsiteX90" fmla="*/ 424144 w 1236432"/>
              <a:gd name="connsiteY90" fmla="*/ 0 h 507488"/>
              <a:gd name="connsiteX91" fmla="*/ 460144 w 1236432"/>
              <a:gd name="connsiteY91" fmla="*/ 36000 h 507488"/>
              <a:gd name="connsiteX92" fmla="*/ 424144 w 1236432"/>
              <a:gd name="connsiteY92" fmla="*/ 72000 h 507488"/>
              <a:gd name="connsiteX93" fmla="*/ 388144 w 1236432"/>
              <a:gd name="connsiteY93" fmla="*/ 36000 h 507488"/>
              <a:gd name="connsiteX94" fmla="*/ 424144 w 1236432"/>
              <a:gd name="connsiteY94" fmla="*/ 0 h 507488"/>
              <a:gd name="connsiteX95" fmla="*/ 230072 w 1236432"/>
              <a:gd name="connsiteY95" fmla="*/ 0 h 507488"/>
              <a:gd name="connsiteX96" fmla="*/ 266072 w 1236432"/>
              <a:gd name="connsiteY96" fmla="*/ 36000 h 507488"/>
              <a:gd name="connsiteX97" fmla="*/ 230072 w 1236432"/>
              <a:gd name="connsiteY97" fmla="*/ 72000 h 507488"/>
              <a:gd name="connsiteX98" fmla="*/ 194072 w 1236432"/>
              <a:gd name="connsiteY98" fmla="*/ 36000 h 507488"/>
              <a:gd name="connsiteX99" fmla="*/ 230072 w 1236432"/>
              <a:gd name="connsiteY99" fmla="*/ 0 h 507488"/>
              <a:gd name="connsiteX100" fmla="*/ 36000 w 1236432"/>
              <a:gd name="connsiteY100" fmla="*/ 0 h 507488"/>
              <a:gd name="connsiteX101" fmla="*/ 72000 w 1236432"/>
              <a:gd name="connsiteY101" fmla="*/ 36000 h 507488"/>
              <a:gd name="connsiteX102" fmla="*/ 36000 w 1236432"/>
              <a:gd name="connsiteY102" fmla="*/ 72000 h 507488"/>
              <a:gd name="connsiteX103" fmla="*/ 0 w 1236432"/>
              <a:gd name="connsiteY103" fmla="*/ 36000 h 507488"/>
              <a:gd name="connsiteX104" fmla="*/ 36000 w 1236432"/>
              <a:gd name="connsiteY104" fmla="*/ 0 h 50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236432" h="507488">
                <a:moveTo>
                  <a:pt x="1200432" y="435488"/>
                </a:moveTo>
                <a:cubicBezTo>
                  <a:pt x="1220314" y="435488"/>
                  <a:pt x="1236432" y="451606"/>
                  <a:pt x="1236432" y="471488"/>
                </a:cubicBezTo>
                <a:cubicBezTo>
                  <a:pt x="1236432" y="491370"/>
                  <a:pt x="1220314" y="507488"/>
                  <a:pt x="1200432" y="507488"/>
                </a:cubicBezTo>
                <a:cubicBezTo>
                  <a:pt x="1180550" y="507488"/>
                  <a:pt x="1164432" y="491370"/>
                  <a:pt x="1164432" y="471488"/>
                </a:cubicBezTo>
                <a:cubicBezTo>
                  <a:pt x="1164432" y="451606"/>
                  <a:pt x="1180550" y="435488"/>
                  <a:pt x="1200432" y="435488"/>
                </a:cubicBezTo>
                <a:close/>
                <a:moveTo>
                  <a:pt x="1006360" y="435488"/>
                </a:moveTo>
                <a:cubicBezTo>
                  <a:pt x="1026242" y="435488"/>
                  <a:pt x="1042360" y="451606"/>
                  <a:pt x="1042360" y="471488"/>
                </a:cubicBezTo>
                <a:cubicBezTo>
                  <a:pt x="1042360" y="491370"/>
                  <a:pt x="1026242" y="507488"/>
                  <a:pt x="1006360" y="507488"/>
                </a:cubicBezTo>
                <a:cubicBezTo>
                  <a:pt x="986478" y="507488"/>
                  <a:pt x="970360" y="491370"/>
                  <a:pt x="970360" y="471488"/>
                </a:cubicBezTo>
                <a:cubicBezTo>
                  <a:pt x="970360" y="451606"/>
                  <a:pt x="986478" y="435488"/>
                  <a:pt x="1006360" y="435488"/>
                </a:cubicBezTo>
                <a:close/>
                <a:moveTo>
                  <a:pt x="812288" y="435488"/>
                </a:moveTo>
                <a:cubicBezTo>
                  <a:pt x="832170" y="435488"/>
                  <a:pt x="848288" y="451606"/>
                  <a:pt x="848288" y="471488"/>
                </a:cubicBezTo>
                <a:cubicBezTo>
                  <a:pt x="848288" y="491370"/>
                  <a:pt x="832170" y="507488"/>
                  <a:pt x="812288" y="507488"/>
                </a:cubicBezTo>
                <a:cubicBezTo>
                  <a:pt x="792406" y="507488"/>
                  <a:pt x="776288" y="491370"/>
                  <a:pt x="776288" y="471488"/>
                </a:cubicBezTo>
                <a:cubicBezTo>
                  <a:pt x="776288" y="451606"/>
                  <a:pt x="792406" y="435488"/>
                  <a:pt x="812288" y="435488"/>
                </a:cubicBezTo>
                <a:close/>
                <a:moveTo>
                  <a:pt x="618216" y="435488"/>
                </a:moveTo>
                <a:cubicBezTo>
                  <a:pt x="638098" y="435488"/>
                  <a:pt x="654216" y="451606"/>
                  <a:pt x="654216" y="471488"/>
                </a:cubicBezTo>
                <a:cubicBezTo>
                  <a:pt x="654216" y="491370"/>
                  <a:pt x="638098" y="507488"/>
                  <a:pt x="618216" y="507488"/>
                </a:cubicBezTo>
                <a:cubicBezTo>
                  <a:pt x="598334" y="507488"/>
                  <a:pt x="582216" y="491370"/>
                  <a:pt x="582216" y="471488"/>
                </a:cubicBezTo>
                <a:cubicBezTo>
                  <a:pt x="582216" y="451606"/>
                  <a:pt x="598334" y="435488"/>
                  <a:pt x="618216" y="435488"/>
                </a:cubicBezTo>
                <a:close/>
                <a:moveTo>
                  <a:pt x="424144" y="435488"/>
                </a:moveTo>
                <a:cubicBezTo>
                  <a:pt x="444026" y="435488"/>
                  <a:pt x="460144" y="451606"/>
                  <a:pt x="460144" y="471488"/>
                </a:cubicBezTo>
                <a:cubicBezTo>
                  <a:pt x="460144" y="491370"/>
                  <a:pt x="444026" y="507488"/>
                  <a:pt x="424144" y="507488"/>
                </a:cubicBezTo>
                <a:cubicBezTo>
                  <a:pt x="404262" y="507488"/>
                  <a:pt x="388144" y="491370"/>
                  <a:pt x="388144" y="471488"/>
                </a:cubicBezTo>
                <a:cubicBezTo>
                  <a:pt x="388144" y="451606"/>
                  <a:pt x="404262" y="435488"/>
                  <a:pt x="424144" y="435488"/>
                </a:cubicBezTo>
                <a:close/>
                <a:moveTo>
                  <a:pt x="230072" y="435488"/>
                </a:moveTo>
                <a:cubicBezTo>
                  <a:pt x="249954" y="435488"/>
                  <a:pt x="266072" y="451606"/>
                  <a:pt x="266072" y="471488"/>
                </a:cubicBezTo>
                <a:cubicBezTo>
                  <a:pt x="266072" y="491370"/>
                  <a:pt x="249954" y="507488"/>
                  <a:pt x="230072" y="507488"/>
                </a:cubicBezTo>
                <a:cubicBezTo>
                  <a:pt x="210190" y="507488"/>
                  <a:pt x="194072" y="491370"/>
                  <a:pt x="194072" y="471488"/>
                </a:cubicBezTo>
                <a:cubicBezTo>
                  <a:pt x="194072" y="451606"/>
                  <a:pt x="210190" y="435488"/>
                  <a:pt x="230072" y="435488"/>
                </a:cubicBezTo>
                <a:close/>
                <a:moveTo>
                  <a:pt x="36000" y="435488"/>
                </a:moveTo>
                <a:cubicBezTo>
                  <a:pt x="55882" y="435488"/>
                  <a:pt x="72000" y="451606"/>
                  <a:pt x="72000" y="471488"/>
                </a:cubicBezTo>
                <a:cubicBezTo>
                  <a:pt x="72000" y="491370"/>
                  <a:pt x="55882" y="507488"/>
                  <a:pt x="36000" y="507488"/>
                </a:cubicBezTo>
                <a:cubicBezTo>
                  <a:pt x="16118" y="507488"/>
                  <a:pt x="0" y="491370"/>
                  <a:pt x="0" y="471488"/>
                </a:cubicBezTo>
                <a:cubicBezTo>
                  <a:pt x="0" y="451606"/>
                  <a:pt x="16118" y="435488"/>
                  <a:pt x="36000" y="435488"/>
                </a:cubicBezTo>
                <a:close/>
                <a:moveTo>
                  <a:pt x="1200432" y="217744"/>
                </a:moveTo>
                <a:cubicBezTo>
                  <a:pt x="1220314" y="217744"/>
                  <a:pt x="1236432" y="233862"/>
                  <a:pt x="1236432" y="253744"/>
                </a:cubicBezTo>
                <a:cubicBezTo>
                  <a:pt x="1236432" y="273626"/>
                  <a:pt x="1220314" y="289744"/>
                  <a:pt x="1200432" y="289744"/>
                </a:cubicBezTo>
                <a:cubicBezTo>
                  <a:pt x="1180550" y="289744"/>
                  <a:pt x="1164432" y="273626"/>
                  <a:pt x="1164432" y="253744"/>
                </a:cubicBezTo>
                <a:cubicBezTo>
                  <a:pt x="1164432" y="233862"/>
                  <a:pt x="1180550" y="217744"/>
                  <a:pt x="1200432" y="217744"/>
                </a:cubicBezTo>
                <a:close/>
                <a:moveTo>
                  <a:pt x="1006360" y="217744"/>
                </a:moveTo>
                <a:cubicBezTo>
                  <a:pt x="1026242" y="217744"/>
                  <a:pt x="1042360" y="233862"/>
                  <a:pt x="1042360" y="253744"/>
                </a:cubicBezTo>
                <a:cubicBezTo>
                  <a:pt x="1042360" y="273626"/>
                  <a:pt x="1026242" y="289744"/>
                  <a:pt x="1006360" y="289744"/>
                </a:cubicBezTo>
                <a:cubicBezTo>
                  <a:pt x="986478" y="289744"/>
                  <a:pt x="970360" y="273626"/>
                  <a:pt x="970360" y="253744"/>
                </a:cubicBezTo>
                <a:cubicBezTo>
                  <a:pt x="970360" y="233862"/>
                  <a:pt x="986478" y="217744"/>
                  <a:pt x="1006360" y="217744"/>
                </a:cubicBezTo>
                <a:close/>
                <a:moveTo>
                  <a:pt x="812288" y="217744"/>
                </a:moveTo>
                <a:cubicBezTo>
                  <a:pt x="832170" y="217744"/>
                  <a:pt x="848288" y="233862"/>
                  <a:pt x="848288" y="253744"/>
                </a:cubicBezTo>
                <a:cubicBezTo>
                  <a:pt x="848288" y="273626"/>
                  <a:pt x="832170" y="289744"/>
                  <a:pt x="812288" y="289744"/>
                </a:cubicBezTo>
                <a:cubicBezTo>
                  <a:pt x="792406" y="289744"/>
                  <a:pt x="776288" y="273626"/>
                  <a:pt x="776288" y="253744"/>
                </a:cubicBezTo>
                <a:cubicBezTo>
                  <a:pt x="776288" y="233862"/>
                  <a:pt x="792406" y="217744"/>
                  <a:pt x="812288" y="217744"/>
                </a:cubicBezTo>
                <a:close/>
                <a:moveTo>
                  <a:pt x="618216" y="217744"/>
                </a:moveTo>
                <a:cubicBezTo>
                  <a:pt x="638098" y="217744"/>
                  <a:pt x="654216" y="233862"/>
                  <a:pt x="654216" y="253744"/>
                </a:cubicBezTo>
                <a:cubicBezTo>
                  <a:pt x="654216" y="273626"/>
                  <a:pt x="638098" y="289744"/>
                  <a:pt x="618216" y="289744"/>
                </a:cubicBezTo>
                <a:cubicBezTo>
                  <a:pt x="598334" y="289744"/>
                  <a:pt x="582216" y="273626"/>
                  <a:pt x="582216" y="253744"/>
                </a:cubicBezTo>
                <a:cubicBezTo>
                  <a:pt x="582216" y="233862"/>
                  <a:pt x="598334" y="217744"/>
                  <a:pt x="618216" y="217744"/>
                </a:cubicBezTo>
                <a:close/>
                <a:moveTo>
                  <a:pt x="424144" y="217744"/>
                </a:moveTo>
                <a:cubicBezTo>
                  <a:pt x="444026" y="217744"/>
                  <a:pt x="460144" y="233862"/>
                  <a:pt x="460144" y="253744"/>
                </a:cubicBezTo>
                <a:cubicBezTo>
                  <a:pt x="460144" y="273626"/>
                  <a:pt x="444026" y="289744"/>
                  <a:pt x="424144" y="289744"/>
                </a:cubicBezTo>
                <a:cubicBezTo>
                  <a:pt x="404262" y="289744"/>
                  <a:pt x="388144" y="273626"/>
                  <a:pt x="388144" y="253744"/>
                </a:cubicBezTo>
                <a:cubicBezTo>
                  <a:pt x="388144" y="233862"/>
                  <a:pt x="404262" y="217744"/>
                  <a:pt x="424144" y="217744"/>
                </a:cubicBezTo>
                <a:close/>
                <a:moveTo>
                  <a:pt x="230072" y="217744"/>
                </a:moveTo>
                <a:cubicBezTo>
                  <a:pt x="249954" y="217744"/>
                  <a:pt x="266072" y="233862"/>
                  <a:pt x="266072" y="253744"/>
                </a:cubicBezTo>
                <a:cubicBezTo>
                  <a:pt x="266072" y="273626"/>
                  <a:pt x="249954" y="289744"/>
                  <a:pt x="230072" y="289744"/>
                </a:cubicBezTo>
                <a:cubicBezTo>
                  <a:pt x="210190" y="289744"/>
                  <a:pt x="194072" y="273626"/>
                  <a:pt x="194072" y="253744"/>
                </a:cubicBezTo>
                <a:cubicBezTo>
                  <a:pt x="194072" y="233862"/>
                  <a:pt x="210190" y="217744"/>
                  <a:pt x="230072" y="217744"/>
                </a:cubicBezTo>
                <a:close/>
                <a:moveTo>
                  <a:pt x="36000" y="217744"/>
                </a:moveTo>
                <a:cubicBezTo>
                  <a:pt x="55882" y="217744"/>
                  <a:pt x="72000" y="233862"/>
                  <a:pt x="72000" y="253744"/>
                </a:cubicBezTo>
                <a:cubicBezTo>
                  <a:pt x="72000" y="273626"/>
                  <a:pt x="55882" y="289744"/>
                  <a:pt x="36000" y="289744"/>
                </a:cubicBezTo>
                <a:cubicBezTo>
                  <a:pt x="16118" y="289744"/>
                  <a:pt x="0" y="273626"/>
                  <a:pt x="0" y="253744"/>
                </a:cubicBezTo>
                <a:cubicBezTo>
                  <a:pt x="0" y="233862"/>
                  <a:pt x="16118" y="217744"/>
                  <a:pt x="36000" y="217744"/>
                </a:cubicBezTo>
                <a:close/>
                <a:moveTo>
                  <a:pt x="1200432" y="0"/>
                </a:moveTo>
                <a:cubicBezTo>
                  <a:pt x="1220314" y="0"/>
                  <a:pt x="1236432" y="16118"/>
                  <a:pt x="1236432" y="36000"/>
                </a:cubicBezTo>
                <a:cubicBezTo>
                  <a:pt x="1236432" y="55882"/>
                  <a:pt x="1220314" y="72000"/>
                  <a:pt x="1200432" y="72000"/>
                </a:cubicBezTo>
                <a:cubicBezTo>
                  <a:pt x="1180550" y="72000"/>
                  <a:pt x="1164432" y="55882"/>
                  <a:pt x="1164432" y="36000"/>
                </a:cubicBezTo>
                <a:cubicBezTo>
                  <a:pt x="1164432" y="16118"/>
                  <a:pt x="1180550" y="0"/>
                  <a:pt x="1200432" y="0"/>
                </a:cubicBezTo>
                <a:close/>
                <a:moveTo>
                  <a:pt x="1006360" y="0"/>
                </a:moveTo>
                <a:cubicBezTo>
                  <a:pt x="1026242" y="0"/>
                  <a:pt x="1042360" y="16118"/>
                  <a:pt x="1042360" y="36000"/>
                </a:cubicBezTo>
                <a:cubicBezTo>
                  <a:pt x="1042360" y="55882"/>
                  <a:pt x="1026242" y="72000"/>
                  <a:pt x="1006360" y="72000"/>
                </a:cubicBezTo>
                <a:cubicBezTo>
                  <a:pt x="986478" y="72000"/>
                  <a:pt x="970360" y="55882"/>
                  <a:pt x="970360" y="36000"/>
                </a:cubicBezTo>
                <a:cubicBezTo>
                  <a:pt x="970360" y="16118"/>
                  <a:pt x="986478" y="0"/>
                  <a:pt x="1006360" y="0"/>
                </a:cubicBezTo>
                <a:close/>
                <a:moveTo>
                  <a:pt x="812288" y="0"/>
                </a:moveTo>
                <a:cubicBezTo>
                  <a:pt x="832170" y="0"/>
                  <a:pt x="848288" y="16118"/>
                  <a:pt x="848288" y="36000"/>
                </a:cubicBezTo>
                <a:cubicBezTo>
                  <a:pt x="848288" y="55882"/>
                  <a:pt x="832170" y="72000"/>
                  <a:pt x="812288" y="72000"/>
                </a:cubicBezTo>
                <a:cubicBezTo>
                  <a:pt x="792406" y="72000"/>
                  <a:pt x="776288" y="55882"/>
                  <a:pt x="776288" y="36000"/>
                </a:cubicBezTo>
                <a:cubicBezTo>
                  <a:pt x="776288" y="16118"/>
                  <a:pt x="792406" y="0"/>
                  <a:pt x="812288" y="0"/>
                </a:cubicBezTo>
                <a:close/>
                <a:moveTo>
                  <a:pt x="618216" y="0"/>
                </a:moveTo>
                <a:cubicBezTo>
                  <a:pt x="638098" y="0"/>
                  <a:pt x="654216" y="16118"/>
                  <a:pt x="654216" y="36000"/>
                </a:cubicBezTo>
                <a:cubicBezTo>
                  <a:pt x="654216" y="55882"/>
                  <a:pt x="638098" y="72000"/>
                  <a:pt x="618216" y="72000"/>
                </a:cubicBezTo>
                <a:cubicBezTo>
                  <a:pt x="598334" y="72000"/>
                  <a:pt x="582216" y="55882"/>
                  <a:pt x="582216" y="36000"/>
                </a:cubicBezTo>
                <a:cubicBezTo>
                  <a:pt x="582216" y="16118"/>
                  <a:pt x="598334" y="0"/>
                  <a:pt x="618216" y="0"/>
                </a:cubicBezTo>
                <a:close/>
                <a:moveTo>
                  <a:pt x="424144" y="0"/>
                </a:moveTo>
                <a:cubicBezTo>
                  <a:pt x="444026" y="0"/>
                  <a:pt x="460144" y="16118"/>
                  <a:pt x="460144" y="36000"/>
                </a:cubicBezTo>
                <a:cubicBezTo>
                  <a:pt x="460144" y="55882"/>
                  <a:pt x="444026" y="72000"/>
                  <a:pt x="424144" y="72000"/>
                </a:cubicBezTo>
                <a:cubicBezTo>
                  <a:pt x="404262" y="72000"/>
                  <a:pt x="388144" y="55882"/>
                  <a:pt x="388144" y="36000"/>
                </a:cubicBezTo>
                <a:cubicBezTo>
                  <a:pt x="388144" y="16118"/>
                  <a:pt x="404262" y="0"/>
                  <a:pt x="424144" y="0"/>
                </a:cubicBezTo>
                <a:close/>
                <a:moveTo>
                  <a:pt x="230072" y="0"/>
                </a:moveTo>
                <a:cubicBezTo>
                  <a:pt x="249954" y="0"/>
                  <a:pt x="266072" y="16118"/>
                  <a:pt x="266072" y="36000"/>
                </a:cubicBezTo>
                <a:cubicBezTo>
                  <a:pt x="266072" y="55882"/>
                  <a:pt x="249954" y="72000"/>
                  <a:pt x="230072" y="72000"/>
                </a:cubicBezTo>
                <a:cubicBezTo>
                  <a:pt x="210190" y="72000"/>
                  <a:pt x="194072" y="55882"/>
                  <a:pt x="194072" y="36000"/>
                </a:cubicBezTo>
                <a:cubicBezTo>
                  <a:pt x="194072" y="16118"/>
                  <a:pt x="210190" y="0"/>
                  <a:pt x="230072" y="0"/>
                </a:cubicBezTo>
                <a:close/>
                <a:moveTo>
                  <a:pt x="36000" y="0"/>
                </a:moveTo>
                <a:cubicBezTo>
                  <a:pt x="55882" y="0"/>
                  <a:pt x="72000" y="16118"/>
                  <a:pt x="72000" y="36000"/>
                </a:cubicBezTo>
                <a:cubicBezTo>
                  <a:pt x="72000" y="55882"/>
                  <a:pt x="55882" y="72000"/>
                  <a:pt x="36000" y="72000"/>
                </a:cubicBezTo>
                <a:cubicBezTo>
                  <a:pt x="16118" y="72000"/>
                  <a:pt x="0" y="55882"/>
                  <a:pt x="0" y="36000"/>
                </a:cubicBezTo>
                <a:cubicBezTo>
                  <a:pt x="0" y="16118"/>
                  <a:pt x="16118" y="0"/>
                  <a:pt x="36000"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ctrTitle"/>
            <p:custDataLst>
              <p:tags r:id="rId8"/>
            </p:custDataLst>
          </p:nvPr>
        </p:nvSpPr>
        <p:spPr>
          <a:xfrm>
            <a:off x="1079500" y="1415637"/>
            <a:ext cx="6604000" cy="2097340"/>
          </a:xfrm>
        </p:spPr>
        <p:txBody>
          <a:bodyPr wrap="square" anchor="b">
            <a:normAutofit/>
          </a:bodyPr>
          <a:lstStyle>
            <a:lvl1pPr algn="l">
              <a:lnSpc>
                <a:spcPct val="100000"/>
              </a:lnSpc>
              <a:defRPr sz="6000"/>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9"/>
            </p:custDataLst>
          </p:nvPr>
        </p:nvSpPr>
        <p:spPr>
          <a:xfrm>
            <a:off x="1079500" y="3669677"/>
            <a:ext cx="6604000" cy="972000"/>
          </a:xfrm>
        </p:spPr>
        <p:txBody>
          <a:bodyPr wrap="square">
            <a:norm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3"/>
            </p:custDataLst>
          </p:nvPr>
        </p:nvSpPr>
        <p:spPr>
          <a:xfrm>
            <a:off x="1095634" y="5012563"/>
            <a:ext cx="2880000" cy="504000"/>
          </a:xfrm>
          <a:prstGeom prst="roundRect">
            <a:avLst>
              <a:gd name="adj" fmla="val 50000"/>
            </a:avLst>
          </a:prstGeom>
          <a:gradFill flip="none" rotWithShape="1">
            <a:gsLst>
              <a:gs pos="100000">
                <a:schemeClr val="accent1">
                  <a:lumMod val="75000"/>
                </a:schemeClr>
              </a:gs>
              <a:gs pos="0">
                <a:schemeClr val="accent1"/>
              </a:gs>
            </a:gsLst>
            <a:lin ang="2700000" scaled="1"/>
            <a:tileRect/>
          </a:gradFill>
        </p:spPr>
        <p:txBody>
          <a:bodyPr wrap="square" anchor="ctr">
            <a:normAutofit/>
          </a:bodyPr>
          <a:lstStyle>
            <a:lvl1pPr marL="0" indent="0" algn="ctr">
              <a:lnSpc>
                <a:spcPct val="100000"/>
              </a:lnSpc>
              <a:buNone/>
              <a:defRPr sz="1600">
                <a:solidFill>
                  <a:srgbClr val="FFFFFF"/>
                </a:solidFill>
              </a:defRPr>
            </a:lvl1pPr>
          </a:lstStyle>
          <a:p>
            <a:pPr lvl="0"/>
            <a:r>
              <a:rPr lang="zh-CN" altLang="en-US" dirty="0"/>
              <a:t>署名</a:t>
            </a:r>
            <a:endParaRPr lang="zh-CN" altLang="en-US" dirty="0"/>
          </a:p>
        </p:txBody>
      </p:sp>
      <p:cxnSp>
        <p:nvCxnSpPr>
          <p:cNvPr id="16" name="直接连接符 15"/>
          <p:cNvCxnSpPr/>
          <p:nvPr userDrawn="1">
            <p:custDataLst>
              <p:tags r:id="rId14"/>
            </p:custDataLst>
          </p:nvPr>
        </p:nvCxnSpPr>
        <p:spPr>
          <a:xfrm>
            <a:off x="1089660" y="1114743"/>
            <a:ext cx="197644"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15"/>
            </p:custDataLst>
          </p:nvPr>
        </p:nvCxnSpPr>
        <p:spPr>
          <a:xfrm>
            <a:off x="1089660" y="1178243"/>
            <a:ext cx="197644"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custDataLst>
              <p:tags r:id="rId16"/>
            </p:custDataLst>
          </p:nvPr>
        </p:nvCxnSpPr>
        <p:spPr>
          <a:xfrm>
            <a:off x="1089660" y="1241743"/>
            <a:ext cx="197644"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0"/>
            <a:ext cx="12192000" cy="6858000"/>
          </a:xfrm>
          <a:prstGeom prst="rect">
            <a:avLst/>
          </a:prstGeom>
          <a:gradFill flip="none" rotWithShape="1">
            <a:gsLst>
              <a:gs pos="79000">
                <a:schemeClr val="accent1">
                  <a:alpha val="7000"/>
                </a:schemeClr>
              </a:gs>
              <a:gs pos="20000">
                <a:schemeClr val="bg2">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任意多边形: 形状 10"/>
          <p:cNvSpPr/>
          <p:nvPr userDrawn="1">
            <p:custDataLst>
              <p:tags r:id="rId4"/>
            </p:custDataLst>
          </p:nvPr>
        </p:nvSpPr>
        <p:spPr>
          <a:xfrm flipH="1" flipV="1">
            <a:off x="0" y="0"/>
            <a:ext cx="864895" cy="1371600"/>
          </a:xfrm>
          <a:custGeom>
            <a:avLst/>
            <a:gdLst>
              <a:gd name="connsiteX0" fmla="*/ 1219964 w 1219964"/>
              <a:gd name="connsiteY0" fmla="*/ 1934689 h 1934689"/>
              <a:gd name="connsiteX1" fmla="*/ 366695 w 1219964"/>
              <a:gd name="connsiteY1" fmla="*/ 1934689 h 1934689"/>
              <a:gd name="connsiteX2" fmla="*/ 123048 w 1219964"/>
              <a:gd name="connsiteY2" fmla="*/ 1691041 h 1934689"/>
              <a:gd name="connsiteX3" fmla="*/ 123048 w 1219964"/>
              <a:gd name="connsiteY3" fmla="*/ 1096916 h 1934689"/>
              <a:gd name="connsiteX4" fmla="*/ 1219964 w 1219964"/>
              <a:gd name="connsiteY4" fmla="*/ 0 h 1934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64" h="1934689">
                <a:moveTo>
                  <a:pt x="1219964" y="1934689"/>
                </a:moveTo>
                <a:lnTo>
                  <a:pt x="366695" y="1934689"/>
                </a:lnTo>
                <a:lnTo>
                  <a:pt x="123048" y="1691041"/>
                </a:lnTo>
                <a:cubicBezTo>
                  <a:pt x="-41016" y="1526978"/>
                  <a:pt x="-41016" y="1260980"/>
                  <a:pt x="123048" y="1096916"/>
                </a:cubicBezTo>
                <a:lnTo>
                  <a:pt x="1219964" y="0"/>
                </a:ln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占位符 1"/>
          <p:cNvSpPr>
            <a:spLocks noGrp="1"/>
          </p:cNvSpPr>
          <p:nvPr>
            <p:ph type="title"/>
            <p:custDataLst>
              <p:tags r:id="rId5"/>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7"/>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9"/>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5" name="任意多边形: 形状 14"/>
          <p:cNvSpPr/>
          <p:nvPr userDrawn="1">
            <p:custDataLst>
              <p:tags r:id="rId10"/>
            </p:custDataLst>
          </p:nvPr>
        </p:nvSpPr>
        <p:spPr>
          <a:xfrm flipH="1" flipV="1">
            <a:off x="11293929" y="5166865"/>
            <a:ext cx="898071" cy="1164465"/>
          </a:xfrm>
          <a:custGeom>
            <a:avLst/>
            <a:gdLst>
              <a:gd name="connsiteX0" fmla="*/ 0 w 898071"/>
              <a:gd name="connsiteY0" fmla="*/ 1164465 h 1164465"/>
              <a:gd name="connsiteX1" fmla="*/ 0 w 898071"/>
              <a:gd name="connsiteY1" fmla="*/ 814566 h 1164465"/>
              <a:gd name="connsiteX2" fmla="*/ 814567 w 898071"/>
              <a:gd name="connsiteY2" fmla="*/ 0 h 1164465"/>
              <a:gd name="connsiteX3" fmla="*/ 833409 w 898071"/>
              <a:gd name="connsiteY3" fmla="*/ 18842 h 1164465"/>
              <a:gd name="connsiteX4" fmla="*/ 833409 w 898071"/>
              <a:gd name="connsiteY4" fmla="*/ 331056 h 1164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71" h="1164465">
                <a:moveTo>
                  <a:pt x="0" y="1164465"/>
                </a:moveTo>
                <a:lnTo>
                  <a:pt x="0" y="814566"/>
                </a:lnTo>
                <a:lnTo>
                  <a:pt x="814567" y="0"/>
                </a:lnTo>
                <a:lnTo>
                  <a:pt x="833409" y="18842"/>
                </a:lnTo>
                <a:cubicBezTo>
                  <a:pt x="919625" y="105058"/>
                  <a:pt x="919625" y="244840"/>
                  <a:pt x="833409" y="331056"/>
                </a:cubicBezTo>
                <a:close/>
              </a:path>
            </a:pathLst>
          </a:cu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p:nvPr userDrawn="1">
            <p:custDataLst>
              <p:tags r:id="rId11"/>
            </p:custDataLst>
          </p:nvPr>
        </p:nvSpPr>
        <p:spPr>
          <a:xfrm flipH="1" flipV="1">
            <a:off x="10859890" y="5518799"/>
            <a:ext cx="1332110" cy="1339201"/>
          </a:xfrm>
          <a:custGeom>
            <a:avLst/>
            <a:gdLst>
              <a:gd name="connsiteX0" fmla="*/ 0 w 1998165"/>
              <a:gd name="connsiteY0" fmla="*/ 2008803 h 2008803"/>
              <a:gd name="connsiteX1" fmla="*/ 0 w 1998165"/>
              <a:gd name="connsiteY1" fmla="*/ 0 h 2008803"/>
              <a:gd name="connsiteX2" fmla="*/ 1998165 w 1998165"/>
              <a:gd name="connsiteY2" fmla="*/ 0 h 2008803"/>
              <a:gd name="connsiteX3" fmla="*/ 1950724 w 1998165"/>
              <a:gd name="connsiteY3" fmla="*/ 58079 h 2008803"/>
            </a:gdLst>
            <a:ahLst/>
            <a:cxnLst>
              <a:cxn ang="0">
                <a:pos x="connsiteX0" y="connsiteY0"/>
              </a:cxn>
              <a:cxn ang="0">
                <a:pos x="connsiteX1" y="connsiteY1"/>
              </a:cxn>
              <a:cxn ang="0">
                <a:pos x="connsiteX2" y="connsiteY2"/>
              </a:cxn>
              <a:cxn ang="0">
                <a:pos x="connsiteX3" y="connsiteY3"/>
              </a:cxn>
            </a:cxnLst>
            <a:rect l="l" t="t" r="r" b="b"/>
            <a:pathLst>
              <a:path w="1998165" h="2008803">
                <a:moveTo>
                  <a:pt x="0" y="2008803"/>
                </a:moveTo>
                <a:lnTo>
                  <a:pt x="0" y="0"/>
                </a:lnTo>
                <a:lnTo>
                  <a:pt x="1998165" y="0"/>
                </a:lnTo>
                <a:lnTo>
                  <a:pt x="1950724" y="58079"/>
                </a:ln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6" descr="logo横版 png"/>
          <p:cNvPicPr>
            <a:picLocks noChangeAspect="1"/>
          </p:cNvPicPr>
          <p:nvPr userDrawn="1"/>
        </p:nvPicPr>
        <p:blipFill>
          <a:blip r:embed="rId1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6.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1.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3.xml"/><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tags" Target="../tags/tag5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5.xml"/><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tags" Target="../tags/tag54.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31.xml"/><Relationship Id="rId5" Type="http://schemas.openxmlformats.org/officeDocument/2006/relationships/image" Target="../media/image4.png"/><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image" Target="../media/image7.jpeg"/><Relationship Id="rId2" Type="http://schemas.openxmlformats.org/officeDocument/2006/relationships/tags" Target="../tags/tag42.xml"/><Relationship Id="rId1" Type="http://schemas.openxmlformats.org/officeDocument/2006/relationships/tags" Target="../tags/tag4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3525" y="2049145"/>
            <a:ext cx="11470005" cy="4030980"/>
          </a:xfrm>
          <a:prstGeom prst="rect">
            <a:avLst/>
          </a:prstGeom>
          <a:solidFill>
            <a:schemeClr val="accent3">
              <a:lumMod val="40000"/>
              <a:lumOff val="60000"/>
            </a:schemeClr>
          </a:solidFill>
        </p:spPr>
        <p:txBody>
          <a:bodyPr wrap="square" rtlCol="0">
            <a:noAutofit/>
          </a:bodyPr>
          <a:p>
            <a:pPr lvl="0" algn="l">
              <a:buClrTx/>
              <a:buSzTx/>
              <a:buFontTx/>
            </a:pPr>
            <a:r>
              <a:rPr lang="en-US" altLang="zh-CN" sz="3200">
                <a:sym typeface="+mn-ea"/>
              </a:rPr>
              <a:t>The school can hold workshops or seminars to teach students how to care for stray cats responsibly. For example, students should avoid feeding cats unhealthy food and learn to respect the cats' natural behavior.</a:t>
            </a:r>
            <a:endParaRPr lang="en-US" altLang="zh-CN" sz="3200">
              <a:sym typeface="+mn-ea"/>
            </a:endParaRPr>
          </a:p>
          <a:p>
            <a:pPr lvl="0" algn="l">
              <a:buClrTx/>
              <a:buSzTx/>
              <a:buFontTx/>
            </a:pPr>
            <a:r>
              <a:rPr lang="en-US" altLang="zh-CN" sz="3200">
                <a:sym typeface="+mn-ea"/>
              </a:rPr>
              <a:t>学校可以举办讲座或研讨会，教育学生如何负责任地照顾流浪猫。例如，学生应避免投喂不健康的食物，并学会尊重猫咪的自然习性。</a:t>
            </a:r>
            <a:endParaRPr lang="en-US" altLang="zh-CN" sz="3200">
              <a:sym typeface="+mn-ea"/>
            </a:endParaRPr>
          </a:p>
          <a:p>
            <a:pPr lvl="0" algn="l">
              <a:buClrTx/>
              <a:buSzTx/>
              <a:buFontTx/>
            </a:pPr>
            <a:endParaRPr lang="en-US" altLang="zh-CN" sz="3200">
              <a:sym typeface="+mn-ea"/>
            </a:endParaRPr>
          </a:p>
        </p:txBody>
      </p:sp>
      <p:sp>
        <p:nvSpPr>
          <p:cNvPr id="2" name="文本框 1"/>
          <p:cNvSpPr txBox="1"/>
          <p:nvPr/>
        </p:nvSpPr>
        <p:spPr>
          <a:xfrm>
            <a:off x="263525" y="833120"/>
            <a:ext cx="7553960" cy="1076325"/>
          </a:xfrm>
          <a:prstGeom prst="rect">
            <a:avLst/>
          </a:prstGeom>
          <a:noFill/>
        </p:spPr>
        <p:txBody>
          <a:bodyPr wrap="square" rtlCol="0">
            <a:spAutoFit/>
          </a:bodyPr>
          <a:p>
            <a:pPr lvl="0" algn="l">
              <a:buClrTx/>
              <a:buSzTx/>
              <a:buFontTx/>
            </a:pPr>
            <a:r>
              <a:rPr lang="en-US" altLang="zh-CN" sz="3200" b="1" i="1">
                <a:sym typeface="+mn-ea"/>
              </a:rPr>
              <a:t>Educate Students on Responsible Feeding (教育学生负责任地投喂):</a:t>
            </a:r>
            <a:endParaRPr lang="en-US" altLang="zh-CN" sz="3200" b="1" i="1">
              <a:sym typeface="+mn-ea"/>
            </a:endParaRPr>
          </a:p>
        </p:txBody>
      </p:sp>
      <p:pic>
        <p:nvPicPr>
          <p:cNvPr id="3" name="图片 2" descr="6"/>
          <p:cNvPicPr>
            <a:picLocks noChangeAspect="1"/>
          </p:cNvPicPr>
          <p:nvPr/>
        </p:nvPicPr>
        <p:blipFill>
          <a:blip r:embed="rId1"/>
          <a:stretch>
            <a:fillRect/>
          </a:stretch>
        </p:blipFill>
        <p:spPr>
          <a:xfrm>
            <a:off x="9225280" y="0"/>
            <a:ext cx="2565400" cy="2127885"/>
          </a:xfrm>
          <a:prstGeom prst="rect">
            <a:avLst/>
          </a:prstGeom>
        </p:spPr>
      </p:pic>
      <p:sp>
        <p:nvSpPr>
          <p:cNvPr id="5" name="文本框 4"/>
          <p:cNvSpPr txBox="1"/>
          <p:nvPr>
            <p:custDataLst>
              <p:tags r:id="rId2"/>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6"/>
          <p:cNvPicPr>
            <a:picLocks noChangeAspect="1"/>
          </p:cNvPicPr>
          <p:nvPr/>
        </p:nvPicPr>
        <p:blipFill>
          <a:blip r:embed="rId1"/>
          <a:stretch>
            <a:fillRect/>
          </a:stretch>
        </p:blipFill>
        <p:spPr>
          <a:xfrm>
            <a:off x="9006205" y="0"/>
            <a:ext cx="2784475" cy="2327275"/>
          </a:xfrm>
          <a:prstGeom prst="rect">
            <a:avLst/>
          </a:prstGeom>
        </p:spPr>
      </p:pic>
      <p:sp>
        <p:nvSpPr>
          <p:cNvPr id="4" name="文本框 3"/>
          <p:cNvSpPr txBox="1"/>
          <p:nvPr/>
        </p:nvSpPr>
        <p:spPr>
          <a:xfrm>
            <a:off x="249555" y="2125345"/>
            <a:ext cx="11470005" cy="3538220"/>
          </a:xfrm>
          <a:prstGeom prst="rect">
            <a:avLst/>
          </a:prstGeom>
          <a:solidFill>
            <a:schemeClr val="accent3">
              <a:lumMod val="40000"/>
              <a:lumOff val="60000"/>
            </a:schemeClr>
          </a:solidFill>
        </p:spPr>
        <p:txBody>
          <a:bodyPr wrap="square" rtlCol="0">
            <a:noAutofit/>
          </a:bodyPr>
          <a:p>
            <a:pPr lvl="0" algn="l">
              <a:buClrTx/>
              <a:buSzTx/>
              <a:buFontTx/>
            </a:pPr>
            <a:endParaRPr lang="en-US" altLang="zh-CN" sz="3200">
              <a:sym typeface="+mn-ea"/>
            </a:endParaRPr>
          </a:p>
          <a:p>
            <a:pPr lvl="0" algn="l">
              <a:buClrTx/>
              <a:buSzTx/>
              <a:buFontTx/>
            </a:pPr>
            <a:r>
              <a:rPr lang="en-US" altLang="zh-CN" sz="3200">
                <a:sym typeface="+mn-ea"/>
              </a:rPr>
              <a:t>Promote adoption campaigns to find permanent homes for friendly and healthy stray cats. This reduces the number of stray cats on campus and gives them a better life.</a:t>
            </a:r>
            <a:endParaRPr lang="en-US" altLang="zh-CN" sz="3200">
              <a:sym typeface="+mn-ea"/>
            </a:endParaRPr>
          </a:p>
          <a:p>
            <a:pPr lvl="0" algn="l">
              <a:buClrTx/>
              <a:buSzTx/>
              <a:buFontTx/>
            </a:pPr>
            <a:r>
              <a:rPr lang="en-US" altLang="zh-CN" sz="3200">
                <a:sym typeface="+mn-ea"/>
              </a:rPr>
              <a:t>推广领养活动，为温顺且健康的流浪猫寻找永久家庭。这可以减少校园内流浪猫的数量，并改善它们的生活。</a:t>
            </a:r>
            <a:endParaRPr lang="en-US" altLang="zh-CN" sz="3200">
              <a:sym typeface="+mn-ea"/>
            </a:endParaRPr>
          </a:p>
          <a:p>
            <a:pPr lvl="0" algn="l">
              <a:buClrTx/>
              <a:buSzTx/>
              <a:buFontTx/>
            </a:pPr>
            <a:endParaRPr lang="en-US" altLang="zh-CN" sz="3200">
              <a:sym typeface="+mn-ea"/>
            </a:endParaRPr>
          </a:p>
        </p:txBody>
      </p:sp>
      <p:sp>
        <p:nvSpPr>
          <p:cNvPr id="2" name="文本框 1"/>
          <p:cNvSpPr txBox="1"/>
          <p:nvPr/>
        </p:nvSpPr>
        <p:spPr>
          <a:xfrm>
            <a:off x="249555" y="1079500"/>
            <a:ext cx="6096000" cy="583565"/>
          </a:xfrm>
          <a:prstGeom prst="rect">
            <a:avLst/>
          </a:prstGeom>
          <a:noFill/>
        </p:spPr>
        <p:txBody>
          <a:bodyPr wrap="square" rtlCol="0">
            <a:spAutoFit/>
          </a:bodyPr>
          <a:p>
            <a:pPr lvl="0" algn="l">
              <a:buClrTx/>
              <a:buSzTx/>
              <a:buFontTx/>
            </a:pPr>
            <a:r>
              <a:rPr lang="en-US" altLang="zh-CN" sz="3200" b="1" i="1">
                <a:sym typeface="+mn-ea"/>
              </a:rPr>
              <a:t>Encourage Adoption (鼓励领养):</a:t>
            </a:r>
            <a:endParaRPr lang="en-US" altLang="zh-CN" sz="3200" b="1" i="1">
              <a:sym typeface="+mn-ea"/>
            </a:endParaRPr>
          </a:p>
        </p:txBody>
      </p:sp>
      <p:sp>
        <p:nvSpPr>
          <p:cNvPr id="5" name="文本框 4"/>
          <p:cNvSpPr txBox="1"/>
          <p:nvPr>
            <p:custDataLst>
              <p:tags r:id="rId2"/>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文本框 1"/>
          <p:cNvSpPr txBox="1"/>
          <p:nvPr/>
        </p:nvSpPr>
        <p:spPr>
          <a:xfrm>
            <a:off x="630555" y="2948940"/>
            <a:ext cx="10611485" cy="1999615"/>
          </a:xfrm>
          <a:prstGeom prst="rect">
            <a:avLst/>
          </a:prstGeom>
          <a:solidFill>
            <a:schemeClr val="accent5">
              <a:lumMod val="20000"/>
              <a:lumOff val="80000"/>
            </a:schemeClr>
          </a:solidFill>
        </p:spPr>
        <p:txBody>
          <a:bodyPr wrap="square" rtlCol="0">
            <a:noAutofit/>
          </a:bodyPr>
          <a:p>
            <a:pPr lvl="0" algn="l">
              <a:buClrTx/>
              <a:buSzTx/>
              <a:buFontTx/>
            </a:pPr>
            <a:r>
              <a:rPr lang="en-US" altLang="zh-CN" sz="2400">
                <a:sym typeface="+mn-ea"/>
              </a:rPr>
              <a:t>Take action today! Whether it’s volunteering for a stray cat care program, spreading awareness, or adopting a cat, every small effort counts. Together, we can make a difference!</a:t>
            </a:r>
            <a:endParaRPr lang="en-US" altLang="zh-CN" sz="2400">
              <a:sym typeface="+mn-ea"/>
            </a:endParaRPr>
          </a:p>
          <a:p>
            <a:pPr lvl="0" algn="l">
              <a:buClrTx/>
              <a:buSzTx/>
              <a:buFontTx/>
            </a:pPr>
            <a:r>
              <a:rPr lang="en-US" altLang="zh-CN" sz="2400">
                <a:sym typeface="+mn-ea"/>
              </a:rPr>
              <a:t>今天就行动起来吧！无论是参与流浪猫关爱计划、传播相关知识，还是领养一只猫咪，每一份小小的努力都很重要。携手共进，我们就能带来改变！</a:t>
            </a:r>
            <a:endParaRPr lang="en-US" altLang="zh-CN" sz="2400">
              <a:sym typeface="+mn-ea"/>
            </a:endParaRPr>
          </a:p>
        </p:txBody>
      </p:sp>
      <p:sp>
        <p:nvSpPr>
          <p:cNvPr id="3" name="文本框 2"/>
          <p:cNvSpPr txBox="1"/>
          <p:nvPr/>
        </p:nvSpPr>
        <p:spPr>
          <a:xfrm>
            <a:off x="3189605" y="50165"/>
            <a:ext cx="6096000" cy="368300"/>
          </a:xfrm>
          <a:prstGeom prst="rect">
            <a:avLst/>
          </a:prstGeom>
          <a:noFill/>
        </p:spPr>
        <p:txBody>
          <a:bodyPr wrap="square" rtlCol="0">
            <a:spAutoFit/>
          </a:bodyPr>
          <a:p>
            <a:pPr lvl="0" algn="l">
              <a:buClrTx/>
              <a:buSzTx/>
              <a:buFontTx/>
            </a:pPr>
            <a:r>
              <a:rPr lang="en-US" altLang="zh-CN" sz="3200" b="1" i="1">
                <a:sym typeface="+mn-ea"/>
              </a:rPr>
              <a:t>Summary + Encouragement</a:t>
            </a:r>
            <a:endParaRPr lang="en-US" altLang="zh-CN" sz="3200" b="1" i="1">
              <a:sym typeface="+mn-ea"/>
            </a:endParaRPr>
          </a:p>
        </p:txBody>
      </p:sp>
      <p:sp>
        <p:nvSpPr>
          <p:cNvPr id="4" name="文本框 3"/>
          <p:cNvSpPr txBox="1"/>
          <p:nvPr/>
        </p:nvSpPr>
        <p:spPr>
          <a:xfrm>
            <a:off x="630555" y="622300"/>
            <a:ext cx="10610850" cy="1938020"/>
          </a:xfrm>
          <a:prstGeom prst="rect">
            <a:avLst/>
          </a:prstGeom>
          <a:solidFill>
            <a:schemeClr val="accent5">
              <a:lumMod val="20000"/>
              <a:lumOff val="80000"/>
            </a:schemeClr>
          </a:solidFill>
        </p:spPr>
        <p:txBody>
          <a:bodyPr wrap="square" rtlCol="0">
            <a:spAutoFit/>
          </a:bodyPr>
          <a:p>
            <a:r>
              <a:rPr lang="en-US" altLang="zh-CN" sz="2400">
                <a:sym typeface="+mn-ea"/>
              </a:rPr>
              <a:t>In conclusion, while feeding stray cats is a kind gesture, it is important to approach the situation responsibly. Let’s work together to ensure the well-being of both the cats and the school community. </a:t>
            </a:r>
            <a:endParaRPr lang="en-US" altLang="zh-CN" sz="2400"/>
          </a:p>
          <a:p>
            <a:r>
              <a:rPr lang="zh-CN" altLang="en-US" sz="2400">
                <a:sym typeface="+mn-ea"/>
              </a:rPr>
              <a:t>总之，虽然投喂流浪猫是一种善意的行为，但我们需要以负责任的态度来处理这一问题。让我们共同努力，确保猫咪和校园社区的共同福祉。</a:t>
            </a:r>
            <a:endParaRPr lang="zh-CN" altLang="en-US" sz="2400">
              <a:sym typeface="+mn-ea"/>
            </a:endParaRPr>
          </a:p>
        </p:txBody>
      </p:sp>
      <p:sp>
        <p:nvSpPr>
          <p:cNvPr id="5" name="文本框 4"/>
          <p:cNvSpPr txBox="1"/>
          <p:nvPr/>
        </p:nvSpPr>
        <p:spPr>
          <a:xfrm>
            <a:off x="3904615" y="2426335"/>
            <a:ext cx="6096000" cy="368300"/>
          </a:xfrm>
          <a:prstGeom prst="rect">
            <a:avLst/>
          </a:prstGeom>
          <a:noFill/>
        </p:spPr>
        <p:txBody>
          <a:bodyPr wrap="square" rtlCol="0">
            <a:spAutoFit/>
          </a:bodyPr>
          <a:p>
            <a:pPr lvl="0" algn="l">
              <a:buClrTx/>
              <a:buSzTx/>
              <a:buFontTx/>
            </a:pPr>
            <a:r>
              <a:rPr lang="en-US" altLang="zh-CN" sz="3200" b="1" i="1">
                <a:sym typeface="+mn-ea"/>
              </a:rPr>
              <a:t>Call to Action </a:t>
            </a:r>
            <a:endParaRPr lang="en-US" altLang="zh-CN" sz="3200" b="1" i="1">
              <a:sym typeface="+mn-ea"/>
            </a:endParaRPr>
          </a:p>
        </p:txBody>
      </p:sp>
      <p:sp>
        <p:nvSpPr>
          <p:cNvPr id="6" name="文本框 5"/>
          <p:cNvSpPr txBox="1"/>
          <p:nvPr/>
        </p:nvSpPr>
        <p:spPr>
          <a:xfrm>
            <a:off x="120650" y="28575"/>
            <a:ext cx="2054225" cy="583565"/>
          </a:xfrm>
          <a:prstGeom prst="rect">
            <a:avLst/>
          </a:prstGeom>
          <a:noFill/>
        </p:spPr>
        <p:txBody>
          <a:bodyPr wrap="square" rtlCol="0">
            <a:spAutoFit/>
          </a:bodyPr>
          <a:p>
            <a:r>
              <a:rPr lang="en-US" altLang="zh-CN" sz="3200" b="1" i="1">
                <a:solidFill>
                  <a:srgbClr val="FF0000"/>
                </a:solidFill>
                <a:effectLst>
                  <a:glow rad="228600">
                    <a:schemeClr val="accent6">
                      <a:satMod val="175000"/>
                      <a:alpha val="40000"/>
                    </a:schemeClr>
                  </a:glow>
                </a:effectLst>
                <a:sym typeface="+mn-ea"/>
              </a:rPr>
              <a:t>Conclusion</a:t>
            </a:r>
            <a:endParaRPr lang="en-US" altLang="zh-CN" sz="3200" b="1" i="1">
              <a:solidFill>
                <a:srgbClr val="FF0000"/>
              </a:solidFill>
              <a:effectLst>
                <a:glow rad="228600">
                  <a:schemeClr val="accent6">
                    <a:satMod val="175000"/>
                    <a:alpha val="40000"/>
                  </a:schemeClr>
                </a:glow>
              </a:effectLst>
              <a:sym typeface="+mn-ea"/>
            </a:endParaRPr>
          </a:p>
        </p:txBody>
      </p:sp>
      <p:sp>
        <p:nvSpPr>
          <p:cNvPr id="7" name="文本框 6"/>
          <p:cNvSpPr txBox="1"/>
          <p:nvPr/>
        </p:nvSpPr>
        <p:spPr>
          <a:xfrm>
            <a:off x="3980815" y="4802505"/>
            <a:ext cx="6096000" cy="583565"/>
          </a:xfrm>
          <a:prstGeom prst="rect">
            <a:avLst/>
          </a:prstGeom>
          <a:noFill/>
        </p:spPr>
        <p:txBody>
          <a:bodyPr wrap="square" rtlCol="0">
            <a:spAutoFit/>
          </a:bodyPr>
          <a:p>
            <a:pPr lvl="0" algn="l">
              <a:buClrTx/>
              <a:buSzTx/>
              <a:buFontTx/>
            </a:pPr>
            <a:r>
              <a:rPr lang="en-US" altLang="zh-CN" sz="3200" b="1" i="1">
                <a:sym typeface="+mn-ea"/>
              </a:rPr>
              <a:t>Anticipate </a:t>
            </a:r>
            <a:endParaRPr lang="en-US" altLang="zh-CN" sz="3200" b="1" i="1">
              <a:sym typeface="+mn-ea"/>
            </a:endParaRPr>
          </a:p>
        </p:txBody>
      </p:sp>
      <p:sp>
        <p:nvSpPr>
          <p:cNvPr id="8" name="文本框 7"/>
          <p:cNvSpPr txBox="1"/>
          <p:nvPr/>
        </p:nvSpPr>
        <p:spPr>
          <a:xfrm>
            <a:off x="630555" y="5215890"/>
            <a:ext cx="10610850" cy="1519555"/>
          </a:xfrm>
          <a:prstGeom prst="rect">
            <a:avLst/>
          </a:prstGeom>
          <a:solidFill>
            <a:schemeClr val="accent5">
              <a:lumMod val="20000"/>
              <a:lumOff val="80000"/>
            </a:schemeClr>
          </a:solidFill>
        </p:spPr>
        <p:txBody>
          <a:bodyPr wrap="square" rtlCol="0" anchor="t">
            <a:noAutofit/>
          </a:bodyPr>
          <a:p>
            <a:pPr lvl="0" algn="l">
              <a:buClrTx/>
              <a:buSzTx/>
              <a:buFontTx/>
            </a:pPr>
            <a:r>
              <a:rPr lang="en-US" altLang="zh-CN" sz="2400">
                <a:sym typeface="+mn-ea"/>
              </a:rPr>
              <a:t>I do believe that/ Undoubtly/Surely, with the rules and efforts, not only can we ensure the well-being of stray cats, but we can also create a vibrant and harmonious campus.</a:t>
            </a:r>
            <a:r>
              <a:rPr lang="zh-CN" altLang="en-US" sz="2400">
                <a:sym typeface="+mn-ea"/>
              </a:rPr>
              <a:t>我确实相信</a:t>
            </a:r>
            <a:r>
              <a:rPr lang="en-US" altLang="zh-CN" sz="2400">
                <a:sym typeface="+mn-ea"/>
              </a:rPr>
              <a:t>/</a:t>
            </a:r>
            <a:r>
              <a:rPr lang="zh-CN" altLang="en-US" sz="2400">
                <a:sym typeface="+mn-ea"/>
              </a:rPr>
              <a:t>毫无疑问</a:t>
            </a:r>
            <a:r>
              <a:rPr lang="en-US" altLang="zh-CN" sz="2400">
                <a:sym typeface="+mn-ea"/>
              </a:rPr>
              <a:t>/</a:t>
            </a:r>
            <a:r>
              <a:rPr lang="zh-CN" altLang="en-US" sz="2400">
                <a:sym typeface="+mn-ea"/>
              </a:rPr>
              <a:t>当然，通过规定和努力，我们不仅可以确保流浪猫的幸福，而且我们也可以创造一个充满活力和和谐的校园。</a:t>
            </a:r>
            <a:endParaRPr lang="zh-CN" altLang="en-US" sz="2400">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979545" y="101600"/>
            <a:ext cx="3566160" cy="721360"/>
          </a:xfrm>
          <a:prstGeom prst="rect">
            <a:avLst/>
          </a:prstGeom>
          <a:solidFill>
            <a:schemeClr val="accent1">
              <a:lumMod val="90000"/>
            </a:schemeClr>
          </a:solidFill>
        </p:spPr>
        <p:txBody>
          <a:bodyPr wrap="square" rtlCol="0">
            <a:normAutofit/>
          </a:bodyPr>
          <a:lstStyle/>
          <a:p>
            <a:r>
              <a:rPr lang="en-US" altLang="zh-CN" sz="3200" b="1" i="1">
                <a:solidFill>
                  <a:schemeClr val="bg1"/>
                </a:solidFill>
                <a:latin typeface="+mn-lt"/>
                <a:ea typeface="+mn-ea"/>
              </a:rPr>
              <a:t>Sample writing one</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4" name="文本框 3"/>
          <p:cNvSpPr txBox="1"/>
          <p:nvPr/>
        </p:nvSpPr>
        <p:spPr>
          <a:xfrm>
            <a:off x="357505" y="909955"/>
            <a:ext cx="11186160" cy="5692775"/>
          </a:xfrm>
          <a:prstGeom prst="rect">
            <a:avLst/>
          </a:prstGeom>
          <a:noFill/>
          <a:ln>
            <a:solidFill>
              <a:schemeClr val="tx1"/>
            </a:solidFill>
          </a:ln>
        </p:spPr>
        <p:txBody>
          <a:bodyPr wrap="square" rtlCol="0">
            <a:spAutoFit/>
          </a:bodyPr>
          <a:p>
            <a:pPr indent="457200" algn="ctr"/>
            <a:r>
              <a:rPr lang="en-US" altLang="zh-CN" sz="2800">
                <a:latin typeface="Times New Roman" panose="02020603050405020304" charset="0"/>
                <a:ea typeface="+mj-lt"/>
                <a:cs typeface="Times New Roman" panose="02020603050405020304" charset="0"/>
              </a:rPr>
              <a:t>My Views on Stray Cats at School</a:t>
            </a:r>
            <a:endParaRPr lang="en-US" altLang="zh-CN" sz="2800">
              <a:latin typeface="Times New Roman" panose="02020603050405020304" charset="0"/>
              <a:ea typeface="+mj-lt"/>
              <a:cs typeface="Times New Roman" panose="02020603050405020304" charset="0"/>
            </a:endParaRPr>
          </a:p>
          <a:p>
            <a:pPr indent="457200" algn="just"/>
            <a:r>
              <a:rPr lang="en-US" altLang="zh-CN" sz="2800">
                <a:latin typeface="Times New Roman" panose="02020603050405020304" charset="0"/>
                <a:ea typeface="+mj-lt"/>
                <a:cs typeface="Times New Roman" panose="02020603050405020304" charset="0"/>
              </a:rPr>
              <a:t>Recently, several stray cats have been spotted on our campus, with many students feeding them during break times. While this behavior shows the kindness and compassion of our students, I believe it could lead to potential issues, such as health risks and the possibility of attracting even more stray cats.</a:t>
            </a:r>
            <a:endParaRPr lang="en-US" altLang="zh-CN" sz="2800">
              <a:latin typeface="Times New Roman" panose="02020603050405020304" charset="0"/>
              <a:ea typeface="+mj-lt"/>
              <a:cs typeface="Times New Roman" panose="02020603050405020304" charset="0"/>
            </a:endParaRPr>
          </a:p>
          <a:p>
            <a:pPr indent="457200" algn="just"/>
            <a:r>
              <a:rPr lang="en-US" altLang="zh-CN" sz="2800">
                <a:latin typeface="Times New Roman" panose="02020603050405020304" charset="0"/>
                <a:ea typeface="+mj-lt"/>
                <a:cs typeface="Times New Roman" panose="02020603050405020304" charset="0"/>
              </a:rPr>
              <a:t>To address this concern, I would like to offer a few suggestions. First, we could set up specific areas for feeding the cats, ensuring these locations are clean and easily accessible. Additionally, we could organize a volunteer team of students who are passionate about animal welfare to monitor and care for the cats.</a:t>
            </a:r>
            <a:endParaRPr lang="en-US" altLang="zh-CN" sz="2800">
              <a:latin typeface="Times New Roman" panose="02020603050405020304" charset="0"/>
              <a:ea typeface="+mj-lt"/>
              <a:cs typeface="Times New Roman" panose="02020603050405020304" charset="0"/>
            </a:endParaRPr>
          </a:p>
          <a:p>
            <a:pPr indent="457200" algn="just"/>
            <a:r>
              <a:rPr lang="en-US" altLang="zh-CN" sz="2800">
                <a:latin typeface="Times New Roman" panose="02020603050405020304" charset="0"/>
                <a:ea typeface="+mj-lt"/>
                <a:cs typeface="Times New Roman" panose="02020603050405020304" charset="0"/>
              </a:rPr>
              <a:t>By taking these measures, we can create a harmonious environment for both the stray cats and our school community.</a:t>
            </a:r>
            <a:endParaRPr lang="en-US" altLang="zh-CN" sz="2800">
              <a:latin typeface="Times New Roman" panose="02020603050405020304" charset="0"/>
              <a:ea typeface="+mj-lt"/>
              <a:cs typeface="Times New Roman" panose="02020603050405020304" charset="0"/>
            </a:endParaRPr>
          </a:p>
        </p:txBody>
      </p:sp>
      <p:pic>
        <p:nvPicPr>
          <p:cNvPr id="7" name="图片 6" descr="6"/>
          <p:cNvPicPr>
            <a:picLocks noChangeAspect="1"/>
          </p:cNvPicPr>
          <p:nvPr/>
        </p:nvPicPr>
        <p:blipFill>
          <a:blip r:embed="rId3"/>
          <a:stretch>
            <a:fillRect/>
          </a:stretch>
        </p:blipFill>
        <p:spPr>
          <a:xfrm>
            <a:off x="10163810" y="0"/>
            <a:ext cx="1626870" cy="134937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648075" y="188595"/>
            <a:ext cx="3596005" cy="721360"/>
          </a:xfrm>
          <a:prstGeom prst="rect">
            <a:avLst/>
          </a:prstGeom>
          <a:solidFill>
            <a:schemeClr val="accent1">
              <a:lumMod val="90000"/>
            </a:schemeClr>
          </a:solidFill>
        </p:spPr>
        <p:txBody>
          <a:bodyPr wrap="square" rtlCol="0">
            <a:normAutofit/>
          </a:bodyPr>
          <a:lstStyle/>
          <a:p>
            <a:r>
              <a:rPr lang="en-US" altLang="zh-CN" sz="3200" b="1" i="1">
                <a:solidFill>
                  <a:schemeClr val="bg1"/>
                </a:solidFill>
                <a:latin typeface="+mn-lt"/>
                <a:ea typeface="+mn-ea"/>
              </a:rPr>
              <a:t>Sample writing two</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4" name="文本框 3"/>
          <p:cNvSpPr txBox="1"/>
          <p:nvPr/>
        </p:nvSpPr>
        <p:spPr>
          <a:xfrm>
            <a:off x="355600" y="1041400"/>
            <a:ext cx="11520805" cy="5281930"/>
          </a:xfrm>
          <a:prstGeom prst="rect">
            <a:avLst/>
          </a:prstGeom>
          <a:noFill/>
          <a:ln>
            <a:solidFill>
              <a:schemeClr val="tx1"/>
            </a:solidFill>
          </a:ln>
        </p:spPr>
        <p:txBody>
          <a:bodyPr wrap="square" rtlCol="0">
            <a:noAutofit/>
          </a:bodyPr>
          <a:p>
            <a:pPr indent="457200" algn="ctr"/>
            <a:r>
              <a:rPr lang="en-US" altLang="zh-CN" sz="2800">
                <a:solidFill>
                  <a:schemeClr val="tx1"/>
                </a:solidFill>
                <a:latin typeface="Times New Roman" panose="02020603050405020304" charset="0"/>
                <a:ea typeface="+mj-lt"/>
                <a:cs typeface="Times New Roman" panose="02020603050405020304" charset="0"/>
              </a:rPr>
              <a:t>My Views on Stray Cats at School</a:t>
            </a:r>
            <a:endParaRPr lang="en-US" altLang="zh-CN" sz="2800">
              <a:solidFill>
                <a:schemeClr val="tx1"/>
              </a:solidFill>
              <a:latin typeface="Times New Roman" panose="02020603050405020304" charset="0"/>
              <a:ea typeface="+mj-lt"/>
              <a:cs typeface="Times New Roman" panose="02020603050405020304" charset="0"/>
            </a:endParaRPr>
          </a:p>
          <a:p>
            <a:pPr indent="457200" algn="just"/>
            <a:r>
              <a:rPr lang="en-US" altLang="zh-CN" sz="2800">
                <a:solidFill>
                  <a:schemeClr val="tx1"/>
                </a:solidFill>
                <a:latin typeface="Times New Roman" panose="02020603050405020304" charset="0"/>
                <a:ea typeface="+mj-lt"/>
                <a:cs typeface="Times New Roman" panose="02020603050405020304" charset="0"/>
              </a:rPr>
              <a:t>Recently, a craze for </a:t>
            </a:r>
            <a:r>
              <a:rPr lang="en-US" altLang="zh-CN" sz="2800">
                <a:solidFill>
                  <a:schemeClr val="tx1"/>
                </a:solidFill>
                <a:latin typeface="Times New Roman" panose="02020603050405020304" charset="0"/>
                <a:ea typeface="+mj-lt"/>
                <a:cs typeface="Times New Roman" panose="02020603050405020304" charset="0"/>
                <a:sym typeface="+mn-ea"/>
              </a:rPr>
              <a:t>feeding stray cats during breaks</a:t>
            </a:r>
            <a:r>
              <a:rPr lang="en-US" altLang="zh-CN" sz="2800">
                <a:solidFill>
                  <a:schemeClr val="tx1"/>
                </a:solidFill>
                <a:latin typeface="Times New Roman" panose="02020603050405020304" charset="0"/>
                <a:ea typeface="+mj-lt"/>
                <a:cs typeface="Times New Roman" panose="02020603050405020304" charset="0"/>
              </a:rPr>
              <a:t> has hit our school.</a:t>
            </a:r>
            <a:r>
              <a:rPr lang="en-US" altLang="zh-CN" sz="2800">
                <a:solidFill>
                  <a:schemeClr val="tx1"/>
                </a:solidFill>
                <a:latin typeface="Times New Roman" panose="02020603050405020304" charset="0"/>
                <a:ea typeface="+mj-lt"/>
                <a:cs typeface="Times New Roman" panose="02020603050405020304" charset="0"/>
                <a:sym typeface="+mn-ea"/>
              </a:rPr>
              <a:t>It is no denying that there is a rich blend of benefits of it, ranging from helping the cats survive,reflecting students' care for animals and fostering a sense of responsibility and empathy among students.</a:t>
            </a:r>
            <a:r>
              <a:rPr lang="en-US" altLang="zh-CN" sz="2800">
                <a:solidFill>
                  <a:schemeClr val="tx1"/>
                </a:solidFill>
              </a:rPr>
              <a:t> </a:t>
            </a:r>
            <a:r>
              <a:rPr lang="en-US" altLang="zh-CN" sz="2800">
                <a:solidFill>
                  <a:schemeClr val="tx1"/>
                </a:solidFill>
                <a:latin typeface="Times New Roman" panose="02020603050405020304" charset="0"/>
                <a:ea typeface="+mj-lt"/>
                <a:cs typeface="Times New Roman" panose="02020603050405020304" charset="0"/>
              </a:rPr>
              <a:t>However, </a:t>
            </a:r>
            <a:r>
              <a:rPr lang="en-US" altLang="zh-CN" sz="2800">
                <a:solidFill>
                  <a:schemeClr val="tx1"/>
                </a:solidFill>
                <a:latin typeface="Times New Roman" panose="02020603050405020304" charset="0"/>
                <a:ea typeface="+mj-lt"/>
                <a:cs typeface="Times New Roman" panose="02020603050405020304" charset="0"/>
                <a:sym typeface="+mn-ea"/>
              </a:rPr>
              <a:t>it may also poses threats, such as health risks and the possibility of attracting even more stray cats.</a:t>
            </a:r>
            <a:r>
              <a:rPr lang="en-US" altLang="zh-CN" sz="2800">
                <a:solidFill>
                  <a:schemeClr val="tx1"/>
                </a:solidFill>
                <a:latin typeface="Times New Roman" panose="02020603050405020304" charset="0"/>
                <a:ea typeface="+mj-lt"/>
                <a:cs typeface="Times New Roman" panose="02020603050405020304" charset="0"/>
              </a:rPr>
              <a:t> </a:t>
            </a:r>
            <a:endParaRPr lang="en-US" altLang="zh-CN" sz="2800">
              <a:solidFill>
                <a:schemeClr val="tx1"/>
              </a:solidFill>
              <a:latin typeface="Times New Roman" panose="02020603050405020304" charset="0"/>
              <a:ea typeface="+mj-lt"/>
              <a:cs typeface="Times New Roman" panose="02020603050405020304" charset="0"/>
            </a:endParaRPr>
          </a:p>
          <a:p>
            <a:pPr indent="457200" algn="just">
              <a:lnSpc>
                <a:spcPct val="100000"/>
              </a:lnSpc>
              <a:buNone/>
            </a:pPr>
            <a:r>
              <a:rPr lang="en-US" altLang="zh-CN" sz="2800">
                <a:solidFill>
                  <a:schemeClr val="tx1"/>
                </a:solidFill>
                <a:latin typeface="Times New Roman" panose="02020603050405020304" charset="0"/>
                <a:ea typeface="+mj-lt"/>
                <a:cs typeface="Times New Roman" panose="02020603050405020304" charset="0"/>
              </a:rPr>
              <a:t>To maximize the pros while minimizing the cons, it’s feasible for the school to </a:t>
            </a:r>
            <a:r>
              <a:rPr lang="en-US" altLang="zh-CN" sz="2800">
                <a:solidFill>
                  <a:schemeClr val="tx1"/>
                </a:solidFill>
                <a:sym typeface="+mn-ea"/>
              </a:rPr>
              <a:t>set up designated feeding areas</a:t>
            </a:r>
            <a:r>
              <a:rPr lang="en-US" altLang="zh-CN" sz="2800">
                <a:solidFill>
                  <a:schemeClr val="tx1"/>
                </a:solidFill>
                <a:latin typeface="Times New Roman" panose="02020603050405020304" charset="0"/>
                <a:ea typeface="+mj-lt"/>
                <a:cs typeface="Times New Roman" panose="02020603050405020304" charset="0"/>
              </a:rPr>
              <a:t>, so as to guarantee/ensuring </a:t>
            </a:r>
            <a:r>
              <a:rPr lang="en-US" altLang="zh-CN" sz="2800">
                <a:solidFill>
                  <a:schemeClr val="tx1"/>
                </a:solidFill>
                <a:latin typeface="Times New Roman" panose="02020603050405020304" charset="0"/>
                <a:ea typeface="+mj-lt"/>
                <a:cs typeface="Times New Roman" panose="02020603050405020304" charset="0"/>
                <a:sym typeface="+mn-ea"/>
              </a:rPr>
              <a:t>these locations are clean and easily accessible</a:t>
            </a:r>
            <a:r>
              <a:rPr lang="en-US" altLang="zh-CN" sz="2800">
                <a:solidFill>
                  <a:schemeClr val="tx1"/>
                </a:solidFill>
                <a:latin typeface="Times New Roman" panose="02020603050405020304" charset="0"/>
                <a:ea typeface="+mj-lt"/>
                <a:cs typeface="Times New Roman" panose="02020603050405020304" charset="0"/>
              </a:rPr>
              <a:t>. As for we students, it’s strongly suggested that we</a:t>
            </a:r>
            <a:r>
              <a:rPr lang="en-US" altLang="zh-CN" sz="2800">
                <a:solidFill>
                  <a:schemeClr val="tx1"/>
                </a:solidFill>
                <a:latin typeface="Times New Roman" panose="02020603050405020304" charset="0"/>
                <a:ea typeface="+mj-lt"/>
                <a:cs typeface="Times New Roman" panose="02020603050405020304" charset="0"/>
                <a:sym typeface="+mn-ea"/>
              </a:rPr>
              <a:t> organize a volunteer team to monitor and care for the cats regularly</a:t>
            </a:r>
            <a:r>
              <a:rPr lang="en-US" altLang="zh-CN" sz="2800">
                <a:solidFill>
                  <a:schemeClr val="tx1"/>
                </a:solidFill>
                <a:latin typeface="Times New Roman" panose="02020603050405020304" charset="0"/>
                <a:ea typeface="+mj-lt"/>
                <a:cs typeface="Times New Roman" panose="02020603050405020304" charset="0"/>
              </a:rPr>
              <a:t>.</a:t>
            </a:r>
            <a:endParaRPr lang="en-US" altLang="zh-CN" sz="2800">
              <a:solidFill>
                <a:schemeClr val="tx1"/>
              </a:solidFill>
              <a:latin typeface="Times New Roman" panose="02020603050405020304" charset="0"/>
              <a:ea typeface="+mj-lt"/>
              <a:cs typeface="Times New Roman" panose="02020603050405020304" charset="0"/>
              <a:sym typeface="+mn-ea"/>
            </a:endParaRPr>
          </a:p>
          <a:p>
            <a:pPr indent="457200" algn="just">
              <a:lnSpc>
                <a:spcPct val="100000"/>
              </a:lnSpc>
              <a:buNone/>
            </a:pPr>
            <a:r>
              <a:rPr lang="en-US" altLang="zh-CN" sz="2800">
                <a:solidFill>
                  <a:schemeClr val="tx1"/>
                </a:solidFill>
                <a:latin typeface="Times New Roman" panose="02020603050405020304" charset="0"/>
                <a:ea typeface="+mj-lt"/>
                <a:cs typeface="Times New Roman" panose="02020603050405020304" charset="0"/>
                <a:sym typeface="+mn-ea"/>
              </a:rPr>
              <a:t>Let’s work together to ensure the well-being of both the cats and the school community.Take action today! Every small effort counts.  </a:t>
            </a:r>
            <a:endParaRPr lang="en-US" altLang="zh-CN" sz="2800">
              <a:solidFill>
                <a:schemeClr val="tx1"/>
              </a:solidFill>
              <a:latin typeface="Times New Roman" panose="02020603050405020304" charset="0"/>
              <a:ea typeface="+mj-lt"/>
              <a:cs typeface="Times New Roman" panose="02020603050405020304" charset="0"/>
            </a:endParaRPr>
          </a:p>
          <a:p>
            <a:pPr indent="457200" algn="just"/>
            <a:r>
              <a:rPr lang="en-US" altLang="zh-CN" sz="2800">
                <a:solidFill>
                  <a:schemeClr val="tx1"/>
                </a:solidFill>
                <a:latin typeface="Times New Roman" panose="02020603050405020304" charset="0"/>
                <a:ea typeface="+mj-lt"/>
                <a:cs typeface="Times New Roman" panose="02020603050405020304" charset="0"/>
              </a:rPr>
              <a:t>  </a:t>
            </a:r>
            <a:endParaRPr lang="en-US" altLang="zh-CN" sz="2800">
              <a:solidFill>
                <a:schemeClr val="tx1"/>
              </a:solidFill>
              <a:latin typeface="Times New Roman" panose="02020603050405020304" charset="0"/>
              <a:ea typeface="+mj-lt"/>
              <a:cs typeface="Times New Roman" panose="02020603050405020304" charset="0"/>
            </a:endParaRPr>
          </a:p>
        </p:txBody>
      </p:sp>
      <p:pic>
        <p:nvPicPr>
          <p:cNvPr id="7" name="图片 6" descr="6"/>
          <p:cNvPicPr>
            <a:picLocks noChangeAspect="1"/>
          </p:cNvPicPr>
          <p:nvPr/>
        </p:nvPicPr>
        <p:blipFill>
          <a:blip r:embed="rId3"/>
          <a:stretch>
            <a:fillRect/>
          </a:stretch>
        </p:blipFill>
        <p:spPr>
          <a:xfrm>
            <a:off x="10325735" y="0"/>
            <a:ext cx="1626870" cy="134937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6"/>
          <p:cNvPicPr>
            <a:picLocks noChangeAspect="1"/>
          </p:cNvPicPr>
          <p:nvPr/>
        </p:nvPicPr>
        <p:blipFill>
          <a:blip r:embed="rId1"/>
          <a:stretch>
            <a:fillRect/>
          </a:stretch>
        </p:blipFill>
        <p:spPr>
          <a:xfrm>
            <a:off x="5191760" y="671830"/>
            <a:ext cx="6650990" cy="5514975"/>
          </a:xfrm>
          <a:prstGeom prst="rect">
            <a:avLst/>
          </a:prstGeom>
        </p:spPr>
      </p:pic>
      <p:sp>
        <p:nvSpPr>
          <p:cNvPr id="157" name="标题 1"/>
          <p:cNvSpPr>
            <a:spLocks noGrp="1"/>
          </p:cNvSpPr>
          <p:nvPr>
            <p:custDataLst>
              <p:tags r:id="rId2"/>
            </p:custDataLst>
          </p:nvPr>
        </p:nvSpPr>
        <p:spPr>
          <a:xfrm>
            <a:off x="1530350" y="1746885"/>
            <a:ext cx="4006215" cy="1614170"/>
          </a:xfrm>
          <a:prstGeom prst="rect">
            <a:avLst/>
          </a:prstGeom>
        </p:spPr>
        <p:txBody>
          <a:bodyPr vert="horz" wrap="square" lIns="0" tIns="0" rIns="0" bIns="0" rtlCol="0" anchor="ctr">
            <a:norm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algn="r"/>
            <a:r>
              <a:rPr lang="en-US" altLang="zh-CN" sz="7200" i="1">
                <a:solidFill>
                  <a:schemeClr val="tx1"/>
                </a:solidFill>
                <a:latin typeface="Calibri" panose="020F0502020204030204" charset="0"/>
                <a:cs typeface="Calibri" panose="020F0502020204030204" charset="0"/>
                <a:sym typeface="+mn-ea"/>
              </a:rPr>
              <a:t>Thank you!</a:t>
            </a:r>
            <a:endParaRPr lang="en-US" altLang="zh-CN" sz="7200" i="1">
              <a:solidFill>
                <a:schemeClr val="tx1"/>
              </a:solidFill>
              <a:latin typeface="Calibri" panose="020F0502020204030204" charset="0"/>
              <a:cs typeface="Calibri" panose="020F0502020204030204" charset="0"/>
              <a:sym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5"/>
          <p:cNvSpPr>
            <a:spLocks noGrp="1"/>
          </p:cNvSpPr>
          <p:nvPr>
            <p:custDataLst>
              <p:tags r:id="rId1"/>
            </p:custDataLst>
          </p:nvPr>
        </p:nvSpPr>
        <p:spPr>
          <a:xfrm>
            <a:off x="911225" y="4361180"/>
            <a:ext cx="10038715" cy="1250950"/>
          </a:xfrm>
          <a:prstGeom prst="rect">
            <a:avLst/>
          </a:prstGeom>
          <a:ln>
            <a:solidFill>
              <a:srgbClr val="000000">
                <a:alpha val="0"/>
              </a:srgbClr>
            </a:solidFill>
          </a:ln>
        </p:spPr>
        <p:txBody>
          <a:bodyPr vert="horz" wrap="square" lIns="101600" tIns="38100" rIns="76200" bIns="38100" rtlCol="0" anchor="b" anchorCtr="0">
            <a:noAutofit/>
          </a:bodyPr>
          <a:lstStyle>
            <a:lvl1pPr marL="0" indent="0" algn="l" defTabSz="914400" rtl="0" eaLnBrk="1" latinLnBrk="0" hangingPunct="1">
              <a:lnSpc>
                <a:spcPct val="100000"/>
              </a:lnSpc>
              <a:spcBef>
                <a:spcPct val="0"/>
              </a:spcBef>
              <a:buFont typeface="Arial" panose="020B0604020202020204" pitchFamily="34" charset="0"/>
              <a:buNone/>
              <a:defRPr kumimoji="0" lang="zh-CN" altLang="en-US" sz="4300" b="1" i="0" u="none" strike="noStrike" kern="1200" cap="none" spc="350" normalizeH="0" baseline="0" noProof="1" dirty="0">
                <a:solidFill>
                  <a:schemeClr val="lt1"/>
                </a:solidFill>
                <a:uFillTx/>
                <a:latin typeface="+mj-ea"/>
                <a:ea typeface="+mj-ea"/>
                <a:cs typeface="+mn-cs"/>
              </a:defRPr>
            </a:lvl1pPr>
          </a:lstStyle>
          <a:p>
            <a:pPr algn="l"/>
            <a:endParaRPr lang="zh-CN" altLang="en-US" sz="3200" i="1" dirty="0">
              <a:solidFill>
                <a:schemeClr val="tx1"/>
              </a:solidFill>
              <a:latin typeface="+mj-ea"/>
              <a:ea typeface="+mj-ea"/>
              <a:sym typeface="+mn-ea"/>
            </a:endParaRPr>
          </a:p>
        </p:txBody>
      </p:sp>
      <p:sp>
        <p:nvSpPr>
          <p:cNvPr id="4" name="标题"/>
          <p:cNvSpPr>
            <a:spLocks noGrp="1"/>
          </p:cNvSpPr>
          <p:nvPr>
            <p:ph type="ctrTitle"/>
            <p:custDataLst>
              <p:tags r:id="rId2"/>
            </p:custDataLst>
          </p:nvPr>
        </p:nvSpPr>
        <p:spPr>
          <a:xfrm>
            <a:off x="1466850" y="1331817"/>
            <a:ext cx="6604000" cy="2097340"/>
          </a:xfrm>
        </p:spPr>
        <p:txBody>
          <a:bodyPr>
            <a:normAutofit fontScale="90000"/>
          </a:bodyPr>
          <a:lstStyle/>
          <a:p>
            <a:r>
              <a:rPr lang="en-US" altLang="zh-CN"/>
              <a:t>My Views </a:t>
            </a:r>
            <a:endParaRPr lang="en-US" altLang="zh-CN"/>
          </a:p>
          <a:p>
            <a:r>
              <a:rPr lang="en-US" altLang="zh-CN"/>
              <a:t>on Stray Cats </a:t>
            </a:r>
            <a:br>
              <a:rPr lang="en-US" altLang="zh-CN"/>
            </a:br>
            <a:r>
              <a:rPr lang="en-US" altLang="zh-CN"/>
              <a:t>at School</a:t>
            </a:r>
            <a:endParaRPr lang="en-US" altLang="zh-CN"/>
          </a:p>
        </p:txBody>
      </p:sp>
      <p:sp>
        <p:nvSpPr>
          <p:cNvPr id="5" name="副标题"/>
          <p:cNvSpPr>
            <a:spLocks noGrp="1"/>
          </p:cNvSpPr>
          <p:nvPr>
            <p:ph type="subTitle" idx="1"/>
            <p:custDataLst>
              <p:tags r:id="rId3"/>
            </p:custDataLst>
          </p:nvPr>
        </p:nvSpPr>
        <p:spPr>
          <a:xfrm>
            <a:off x="755650" y="3724910"/>
            <a:ext cx="6300470" cy="972185"/>
          </a:xfrm>
        </p:spPr>
        <p:txBody>
          <a:bodyPr>
            <a:noAutofit/>
          </a:bodyPr>
          <a:lstStyle/>
          <a:p>
            <a:pPr algn="l"/>
            <a:r>
              <a:rPr lang="zh-CN" altLang="en-US" sz="3200" i="1" dirty="0">
                <a:latin typeface="+mj-ea"/>
                <a:ea typeface="+mj-ea"/>
                <a:sym typeface="+mn-ea"/>
              </a:rPr>
              <a:t>—202</a:t>
            </a:r>
            <a:r>
              <a:rPr lang="en-US" altLang="zh-CN" sz="3200" i="1" dirty="0">
                <a:latin typeface="+mj-ea"/>
                <a:ea typeface="+mj-ea"/>
                <a:sym typeface="+mn-ea"/>
              </a:rPr>
              <a:t>5.2</a:t>
            </a:r>
            <a:r>
              <a:rPr sz="3200" i="1" dirty="0">
                <a:latin typeface="+mj-ea"/>
                <a:ea typeface="+mj-ea"/>
                <a:sym typeface="+mn-ea"/>
              </a:rPr>
              <a:t>高三</a:t>
            </a:r>
            <a:r>
              <a:rPr lang="zh-CN" altLang="en-US" sz="3200" i="1" dirty="0">
                <a:latin typeface="+mj-ea"/>
                <a:ea typeface="+mj-ea"/>
                <a:sym typeface="+mn-ea"/>
              </a:rPr>
              <a:t>强基联考应用文投稿议论文分析</a:t>
            </a:r>
            <a:endParaRPr lang="zh-CN" altLang="en-US" sz="3200" i="1" dirty="0">
              <a:latin typeface="+mj-ea"/>
              <a:ea typeface="+mj-ea"/>
              <a:sym typeface="+mn-ea"/>
            </a:endParaRPr>
          </a:p>
        </p:txBody>
      </p:sp>
      <p:pic>
        <p:nvPicPr>
          <p:cNvPr id="12" name="图片 11" descr="G:/Sunedu/2025.2高三强基联考应用文分析/pictures/校园流浪猫喂食.png校园流浪猫喂食"/>
          <p:cNvPicPr>
            <a:picLocks noChangeAspect="1"/>
          </p:cNvPicPr>
          <p:nvPr userDrawn="1">
            <p:custDataLst>
              <p:tags r:id="rId4"/>
            </p:custDataLst>
          </p:nvPr>
        </p:nvPicPr>
        <p:blipFill rotWithShape="1">
          <a:blip r:embed="rId5"/>
          <a:srcRect l="15264" r="15264"/>
          <a:stretch>
            <a:fillRect/>
          </a:stretch>
        </p:blipFill>
        <p:spPr>
          <a:xfrm>
            <a:off x="7427588" y="0"/>
            <a:ext cx="4764412" cy="6858000"/>
          </a:xfrm>
          <a:custGeom>
            <a:avLst/>
            <a:gdLst>
              <a:gd name="connsiteX0" fmla="*/ 3136155 w 4764412"/>
              <a:gd name="connsiteY0" fmla="*/ 0 h 6858000"/>
              <a:gd name="connsiteX1" fmla="*/ 3237755 w 4764412"/>
              <a:gd name="connsiteY1" fmla="*/ 0 h 6858000"/>
              <a:gd name="connsiteX2" fmla="*/ 4764412 w 4764412"/>
              <a:gd name="connsiteY2" fmla="*/ 0 h 6858000"/>
              <a:gd name="connsiteX3" fmla="*/ 4764412 w 4764412"/>
              <a:gd name="connsiteY3" fmla="*/ 6858000 h 6858000"/>
              <a:gd name="connsiteX4" fmla="*/ 3237755 w 4764412"/>
              <a:gd name="connsiteY4" fmla="*/ 6858000 h 6858000"/>
              <a:gd name="connsiteX5" fmla="*/ 3136155 w 4764412"/>
              <a:gd name="connsiteY5" fmla="*/ 6858000 h 6858000"/>
              <a:gd name="connsiteX6" fmla="*/ 207073 w 4764412"/>
              <a:gd name="connsiteY6" fmla="*/ 3928917 h 6858000"/>
              <a:gd name="connsiteX7" fmla="*/ 207073 w 4764412"/>
              <a:gd name="connsiteY7" fmla="*/ 29290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4412" h="6858000">
                <a:moveTo>
                  <a:pt x="3136155" y="0"/>
                </a:moveTo>
                <a:lnTo>
                  <a:pt x="3237755" y="0"/>
                </a:lnTo>
                <a:lnTo>
                  <a:pt x="4764412" y="0"/>
                </a:lnTo>
                <a:lnTo>
                  <a:pt x="4764412" y="6858000"/>
                </a:lnTo>
                <a:lnTo>
                  <a:pt x="3237755" y="6858000"/>
                </a:lnTo>
                <a:lnTo>
                  <a:pt x="3136155" y="6858000"/>
                </a:lnTo>
                <a:lnTo>
                  <a:pt x="207073" y="3928917"/>
                </a:lnTo>
                <a:cubicBezTo>
                  <a:pt x="-69024" y="3652820"/>
                  <a:pt x="-69024" y="3205179"/>
                  <a:pt x="207073" y="2929082"/>
                </a:cubicBezTo>
                <a:close/>
              </a:path>
            </a:pathLst>
          </a:custGeom>
          <a:solidFill>
            <a:schemeClr val="accent1"/>
          </a:solidFill>
          <a:ln w="6350">
            <a:noFill/>
          </a:ln>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3" grpId="2"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2"/>
          <p:cNvPicPr>
            <a:picLocks noChangeAspect="1"/>
          </p:cNvPicPr>
          <p:nvPr/>
        </p:nvPicPr>
        <p:blipFill>
          <a:blip r:embed="rId1">
            <a:alphaModFix amt="34000"/>
          </a:blip>
          <a:stretch>
            <a:fillRect/>
          </a:stretch>
        </p:blipFill>
        <p:spPr>
          <a:xfrm>
            <a:off x="0" y="0"/>
            <a:ext cx="12192000" cy="6857365"/>
          </a:xfrm>
          <a:prstGeom prst="rect">
            <a:avLst/>
          </a:prstGeom>
        </p:spPr>
      </p:pic>
      <p:sp>
        <p:nvSpPr>
          <p:cNvPr id="7" name="文本占位符 6"/>
          <p:cNvSpPr>
            <a:spLocks noGrp="1"/>
          </p:cNvSpPr>
          <p:nvPr>
            <p:ph type="body" idx="1"/>
          </p:nvPr>
        </p:nvSpPr>
        <p:spPr>
          <a:xfrm>
            <a:off x="623570" y="2204720"/>
            <a:ext cx="10682605" cy="4262120"/>
          </a:xfrm>
          <a:ln>
            <a:solidFill>
              <a:schemeClr val="tx1"/>
            </a:solidFill>
          </a:ln>
        </p:spPr>
        <p:txBody>
          <a:bodyPr>
            <a:noAutofit/>
          </a:bodyPr>
          <a:lstStyle/>
          <a:p>
            <a:r>
              <a:rPr lang="en-US" altLang="zh-CN" sz="3600" b="1" i="1">
                <a:solidFill>
                  <a:schemeClr val="tx1"/>
                </a:solidFill>
                <a:latin typeface="+mn-lt"/>
                <a:ea typeface="+mn-ea"/>
                <a:sym typeface="+mn-ea"/>
              </a:rPr>
              <a:t>Possible difficulties:</a:t>
            </a:r>
            <a:endParaRPr lang="en-US" altLang="zh-CN" sz="3600" b="1" i="1">
              <a:solidFill>
                <a:schemeClr val="tx1"/>
              </a:solidFill>
              <a:latin typeface="+mn-lt"/>
              <a:ea typeface="+mn-ea"/>
            </a:endParaRPr>
          </a:p>
          <a:p>
            <a:r>
              <a:rPr lang="en-US" altLang="zh-CN" sz="3600" b="1">
                <a:solidFill>
                  <a:schemeClr val="tx1"/>
                </a:solidFill>
                <a:latin typeface="+mn-lt"/>
                <a:ea typeface="+mn-ea"/>
                <a:sym typeface="+mn-ea"/>
              </a:rPr>
              <a:t>1.describe the </a:t>
            </a:r>
            <a:r>
              <a:rPr lang="en-US" altLang="zh-CN" sz="3600" b="1">
                <a:solidFill>
                  <a:srgbClr val="FF0000"/>
                </a:solidFill>
                <a:latin typeface="+mn-lt"/>
                <a:ea typeface="+mn-ea"/>
                <a:sym typeface="+mn-ea"/>
              </a:rPr>
              <a:t>phenomenon</a:t>
            </a:r>
            <a:endParaRPr lang="en-US" altLang="zh-CN" sz="3600" b="1">
              <a:solidFill>
                <a:srgbClr val="FF0000"/>
              </a:solidFill>
              <a:latin typeface="+mn-lt"/>
              <a:ea typeface="+mn-ea"/>
            </a:endParaRPr>
          </a:p>
          <a:p>
            <a:r>
              <a:rPr lang="en-US" altLang="zh-CN" sz="3600" b="1">
                <a:solidFill>
                  <a:schemeClr val="tx1"/>
                </a:solidFill>
                <a:latin typeface="+mn-lt"/>
                <a:ea typeface="+mn-ea"/>
                <a:sym typeface="+mn-ea"/>
              </a:rPr>
              <a:t>2.show </a:t>
            </a:r>
            <a:r>
              <a:rPr lang="en-US" altLang="zh-CN" sz="3600" b="1">
                <a:solidFill>
                  <a:srgbClr val="FF0000"/>
                </a:solidFill>
                <a:latin typeface="+mn-lt"/>
                <a:ea typeface="+mn-ea"/>
                <a:sym typeface="+mn-ea"/>
              </a:rPr>
              <a:t>opinions </a:t>
            </a:r>
            <a:r>
              <a:rPr lang="en-US" altLang="zh-CN" sz="3600" b="1">
                <a:solidFill>
                  <a:schemeClr val="tx1"/>
                </a:solidFill>
                <a:latin typeface="+mn-lt"/>
                <a:ea typeface="+mn-ea"/>
                <a:sym typeface="+mn-ea"/>
              </a:rPr>
              <a:t>about</a:t>
            </a:r>
            <a:r>
              <a:rPr lang="en-US" altLang="zh-CN" sz="3600" b="1">
                <a:solidFill>
                  <a:srgbClr val="FF0000"/>
                </a:solidFill>
                <a:latin typeface="+mn-lt"/>
                <a:ea typeface="+mn-ea"/>
                <a:sym typeface="+mn-ea"/>
              </a:rPr>
              <a:t> </a:t>
            </a:r>
            <a:r>
              <a:rPr lang="en-US" altLang="zh-CN" sz="3600" b="1">
                <a:solidFill>
                  <a:schemeClr val="tx1"/>
                </a:solidFill>
                <a:latin typeface="+mn-lt"/>
                <a:ea typeface="+mn-ea"/>
                <a:sym typeface="+mn-ea"/>
              </a:rPr>
              <a:t>feeding stray cats at school</a:t>
            </a:r>
            <a:endParaRPr lang="en-US" altLang="zh-CN" sz="3600" b="1">
              <a:solidFill>
                <a:schemeClr val="tx1"/>
              </a:solidFill>
              <a:latin typeface="+mn-lt"/>
              <a:ea typeface="+mn-ea"/>
            </a:endParaRPr>
          </a:p>
          <a:p>
            <a:r>
              <a:rPr lang="en-US" altLang="zh-CN" sz="3600" b="1">
                <a:solidFill>
                  <a:schemeClr val="tx1"/>
                </a:solidFill>
                <a:latin typeface="+mn-lt"/>
                <a:ea typeface="+mn-ea"/>
                <a:sym typeface="+mn-ea"/>
              </a:rPr>
              <a:t>3.offer relevant </a:t>
            </a:r>
            <a:r>
              <a:rPr lang="en-US" altLang="zh-CN" sz="3600" b="1">
                <a:solidFill>
                  <a:srgbClr val="FF0000"/>
                </a:solidFill>
                <a:latin typeface="+mn-lt"/>
                <a:ea typeface="+mn-ea"/>
                <a:sym typeface="+mn-ea"/>
              </a:rPr>
              <a:t>suggestions</a:t>
            </a:r>
            <a:r>
              <a:rPr lang="en-US" altLang="zh-CN" sz="3600" b="1">
                <a:solidFill>
                  <a:schemeClr val="tx1"/>
                </a:solidFill>
                <a:latin typeface="+mn-lt"/>
                <a:ea typeface="+mn-ea"/>
                <a:sym typeface="+mn-ea"/>
              </a:rPr>
              <a:t> </a:t>
            </a:r>
            <a:endParaRPr lang="en-US" altLang="zh-CN" sz="3600" b="1">
              <a:solidFill>
                <a:schemeClr val="tx1"/>
              </a:solidFill>
              <a:latin typeface="+mn-lt"/>
              <a:ea typeface="+mn-ea"/>
            </a:endParaRPr>
          </a:p>
          <a:p>
            <a:r>
              <a:rPr lang="en-US" altLang="zh-CN" sz="3600" b="1">
                <a:solidFill>
                  <a:srgbClr val="FF0000"/>
                </a:solidFill>
                <a:latin typeface="+mn-lt"/>
                <a:ea typeface="+mn-ea"/>
                <a:sym typeface="+mn-ea"/>
              </a:rPr>
              <a:t>...</a:t>
            </a:r>
            <a:endParaRPr lang="en-US" altLang="zh-CN" sz="3600" b="1">
              <a:solidFill>
                <a:srgbClr val="FF0000"/>
              </a:solidFill>
              <a:latin typeface="+mn-lt"/>
              <a:ea typeface="+mn-ea"/>
            </a:endParaRPr>
          </a:p>
          <a:p>
            <a:endParaRPr lang="en-US" altLang="zh-CN" sz="3600" b="1">
              <a:solidFill>
                <a:srgbClr val="FF0000"/>
              </a:solidFill>
              <a:latin typeface="+mn-lt"/>
              <a:ea typeface="+mn-ea"/>
            </a:endParaRPr>
          </a:p>
        </p:txBody>
      </p:sp>
      <p:sp>
        <p:nvSpPr>
          <p:cNvPr id="5" name="文本框 4"/>
          <p:cNvSpPr txBox="1"/>
          <p:nvPr>
            <p:custDataLst>
              <p:tags r:id="rId2"/>
            </p:custDataLst>
          </p:nvPr>
        </p:nvSpPr>
        <p:spPr>
          <a:xfrm>
            <a:off x="551180" y="772160"/>
            <a:ext cx="10466705" cy="1088390"/>
          </a:xfrm>
          <a:prstGeom prst="rect">
            <a:avLst/>
          </a:prstGeom>
          <a:noFill/>
        </p:spPr>
        <p:txBody>
          <a:bodyPr wrap="square" rtlCol="0"/>
          <a:lstStyle/>
          <a:p>
            <a:pPr marL="571500" indent="-571500">
              <a:buFont typeface="Wingdings" panose="05000000000000000000" charset="0"/>
              <a:buChar char="l"/>
            </a:pPr>
            <a:r>
              <a:rPr lang="en-US" altLang="zh-CN" sz="4000" b="1" i="1">
                <a:solidFill>
                  <a:schemeClr val="tx1"/>
                </a:solidFill>
                <a:latin typeface="+mn-lt"/>
                <a:ea typeface="+mn-ea"/>
              </a:rPr>
              <a:t>What is most challenging for you in this writing assignment? </a:t>
            </a:r>
            <a:endParaRPr lang="en-US" altLang="zh-CN" sz="4000" b="1" i="1">
              <a:solidFill>
                <a:schemeClr val="tx1"/>
              </a:solidFill>
              <a:latin typeface="+mn-lt"/>
              <a:ea typeface="+mn-ea"/>
            </a:endParaRPr>
          </a:p>
        </p:txBody>
      </p:sp>
      <p:sp>
        <p:nvSpPr>
          <p:cNvPr id="22" name="文本框 21"/>
          <p:cNvSpPr txBox="1"/>
          <p:nvPr>
            <p:custDataLst>
              <p:tags r:id="rId3"/>
            </p:custDataLst>
          </p:nvPr>
        </p:nvSpPr>
        <p:spPr>
          <a:xfrm>
            <a:off x="479425" y="188595"/>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Lead in</a:t>
            </a:r>
            <a:endParaRPr lang="en-US" altLang="zh-CN" sz="3200" b="1" i="1">
              <a:solidFill>
                <a:schemeClr val="lt1"/>
              </a:solidFill>
              <a:latin typeface="+mn-lt"/>
              <a:ea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p>
            <a:r>
              <a:rPr lang="en-US" altLang="zh-CN" sz="3200" b="1" i="1">
                <a:solidFill>
                  <a:schemeClr val="lt1"/>
                </a:solidFill>
                <a:latin typeface="+mn-lt"/>
                <a:ea typeface="+mn-ea"/>
              </a:rPr>
              <a:t> Analyze</a:t>
            </a:r>
            <a:endParaRPr lang="en-US" altLang="zh-CN" sz="3200" b="1" i="1">
              <a:solidFill>
                <a:schemeClr val="lt1"/>
              </a:solidFill>
              <a:latin typeface="+mn-lt"/>
              <a:ea typeface="+mn-ea"/>
            </a:endParaRPr>
          </a:p>
        </p:txBody>
      </p:sp>
      <p:sp>
        <p:nvSpPr>
          <p:cNvPr id="5" name="文本框 4"/>
          <p:cNvSpPr txBox="1"/>
          <p:nvPr/>
        </p:nvSpPr>
        <p:spPr>
          <a:xfrm>
            <a:off x="139065" y="836930"/>
            <a:ext cx="12016740" cy="3784600"/>
          </a:xfrm>
          <a:prstGeom prst="rect">
            <a:avLst/>
          </a:prstGeom>
          <a:noFill/>
          <a:ln>
            <a:solidFill>
              <a:schemeClr val="tx1"/>
            </a:solidFill>
          </a:ln>
        </p:spPr>
        <p:txBody>
          <a:bodyPr wrap="square" rtlCol="0">
            <a:spAutoFit/>
          </a:bodyPr>
          <a:p>
            <a:r>
              <a:rPr lang="zh-CN" altLang="en-US" sz="4000">
                <a:latin typeface="+mn-ea"/>
                <a:ea typeface="+mn-ea"/>
                <a:cs typeface="+mn-ea"/>
              </a:rPr>
              <a:t>假定你是李华，近期你校出现了多只流浪猫（</a:t>
            </a:r>
            <a:r>
              <a:rPr lang="en-US" altLang="zh-CN" sz="4000">
                <a:latin typeface="+mn-ea"/>
                <a:ea typeface="+mn-ea"/>
                <a:cs typeface="+mn-ea"/>
              </a:rPr>
              <a:t>stray cats</a:t>
            </a:r>
            <a:r>
              <a:rPr lang="zh-CN" altLang="en-US" sz="4000">
                <a:latin typeface="+mn-ea"/>
                <a:ea typeface="+mn-ea"/>
                <a:cs typeface="+mn-ea"/>
              </a:rPr>
              <a:t>）许多同学在课间对其进行投喂。为此，校英文报就此现象进行征稿，请你写一则短文投稿。内容包括：</a:t>
            </a:r>
            <a:endParaRPr lang="zh-CN" altLang="en-US" sz="4000">
              <a:latin typeface="+mn-ea"/>
              <a:ea typeface="+mn-ea"/>
              <a:cs typeface="+mn-ea"/>
            </a:endParaRPr>
          </a:p>
          <a:p>
            <a:r>
              <a:rPr lang="en-US" altLang="zh-CN" sz="4000">
                <a:latin typeface="+mn-ea"/>
                <a:ea typeface="+mn-ea"/>
                <a:cs typeface="+mn-ea"/>
              </a:rPr>
              <a:t>1.</a:t>
            </a:r>
            <a:r>
              <a:rPr lang="zh-CN" altLang="en-US" sz="4000">
                <a:latin typeface="+mn-ea"/>
                <a:ea typeface="+mn-ea"/>
                <a:cs typeface="+mn-ea"/>
              </a:rPr>
              <a:t>陈述看法</a:t>
            </a:r>
            <a:endParaRPr lang="zh-CN" altLang="en-US" sz="4000">
              <a:latin typeface="+mn-ea"/>
              <a:ea typeface="+mn-ea"/>
              <a:cs typeface="+mn-ea"/>
            </a:endParaRPr>
          </a:p>
          <a:p>
            <a:r>
              <a:rPr lang="en-US" altLang="zh-CN" sz="4000">
                <a:latin typeface="+mn-ea"/>
                <a:ea typeface="+mn-ea"/>
                <a:cs typeface="+mn-ea"/>
              </a:rPr>
              <a:t>2.</a:t>
            </a:r>
            <a:r>
              <a:rPr lang="zh-CN" altLang="en-US" sz="4000">
                <a:latin typeface="+mn-ea"/>
                <a:ea typeface="+mn-ea"/>
                <a:cs typeface="+mn-ea"/>
              </a:rPr>
              <a:t>提出建议</a:t>
            </a:r>
            <a:endParaRPr lang="zh-CN" altLang="en-US" sz="4000">
              <a:latin typeface="+mn-ea"/>
              <a:ea typeface="+mn-ea"/>
              <a:cs typeface="+mn-ea"/>
            </a:endParaRPr>
          </a:p>
        </p:txBody>
      </p:sp>
      <p:sp>
        <p:nvSpPr>
          <p:cNvPr id="6" name="文本框 5"/>
          <p:cNvSpPr txBox="1"/>
          <p:nvPr/>
        </p:nvSpPr>
        <p:spPr>
          <a:xfrm>
            <a:off x="191135" y="4933950"/>
            <a:ext cx="11246485" cy="1753235"/>
          </a:xfrm>
          <a:prstGeom prst="rect">
            <a:avLst/>
          </a:prstGeom>
          <a:noFill/>
        </p:spPr>
        <p:txBody>
          <a:bodyPr wrap="square" rtlCol="0">
            <a:spAutoFit/>
          </a:bodyPr>
          <a:p>
            <a:pPr marL="571500" indent="-571500" algn="l">
              <a:buFont typeface="Wingdings" panose="05000000000000000000" charset="0"/>
              <a:buChar char="ü"/>
            </a:pPr>
            <a:r>
              <a:rPr lang="en-US" altLang="zh-CN" sz="3600" b="1" i="1" dirty="0"/>
              <a:t>What’s the </a:t>
            </a:r>
            <a:r>
              <a:rPr lang="en-US" altLang="zh-CN" sz="3600" b="1" i="1" dirty="0">
                <a:solidFill>
                  <a:srgbClr val="FF0000"/>
                </a:solidFill>
              </a:rPr>
              <a:t>genre</a:t>
            </a:r>
            <a:r>
              <a:rPr lang="en-US" altLang="zh-CN" sz="3600" b="1" i="1" dirty="0"/>
              <a:t> of this writing?</a:t>
            </a:r>
            <a:endParaRPr lang="en-US" altLang="zh-CN" sz="3600" b="1" i="1" dirty="0"/>
          </a:p>
          <a:p>
            <a:pPr marL="571500" indent="-571500" algn="l">
              <a:buFont typeface="Wingdings" panose="05000000000000000000" charset="0"/>
              <a:buChar char="ü"/>
            </a:pPr>
            <a:r>
              <a:rPr lang="en-US" altLang="zh-CN" sz="3600" b="1" i="1" dirty="0"/>
              <a:t>What do the underlined parts tell us?</a:t>
            </a:r>
            <a:endParaRPr lang="en-US" altLang="zh-CN" sz="3600" b="1" i="1" dirty="0"/>
          </a:p>
          <a:p>
            <a:pPr marL="571500" indent="-571500" algn="l">
              <a:buFont typeface="Wingdings" panose="05000000000000000000" charset="0"/>
              <a:buChar char="ü"/>
            </a:pPr>
            <a:r>
              <a:rPr lang="en-US" altLang="zh-CN" sz="3600" b="1" i="1" dirty="0">
                <a:solidFill>
                  <a:srgbClr val="FF0000"/>
                </a:solidFill>
                <a:sym typeface="+mn-ea"/>
              </a:rPr>
              <a:t>In this article, </a:t>
            </a:r>
            <a:r>
              <a:rPr lang="en-US" altLang="zh-CN" sz="3600" b="1" i="1" dirty="0">
                <a:sym typeface="+mn-ea"/>
              </a:rPr>
              <a:t>what should be included in </a:t>
            </a:r>
            <a:r>
              <a:rPr lang="en-US" altLang="zh-CN" sz="3600" b="1" i="1" dirty="0">
                <a:solidFill>
                  <a:srgbClr val="FF0000"/>
                </a:solidFill>
                <a:sym typeface="+mn-ea"/>
              </a:rPr>
              <a:t>each part</a:t>
            </a:r>
            <a:r>
              <a:rPr lang="en-US" altLang="zh-CN" sz="3600" b="1" i="1" dirty="0">
                <a:sym typeface="+mn-ea"/>
              </a:rPr>
              <a:t> ?</a:t>
            </a:r>
            <a:endParaRPr lang="en-US" altLang="zh-CN" sz="3600" b="1" i="1" dirty="0"/>
          </a:p>
        </p:txBody>
      </p:sp>
      <p:cxnSp>
        <p:nvCxnSpPr>
          <p:cNvPr id="8" name="直接连接符 7"/>
          <p:cNvCxnSpPr/>
          <p:nvPr/>
        </p:nvCxnSpPr>
        <p:spPr>
          <a:xfrm>
            <a:off x="263525" y="2699385"/>
            <a:ext cx="4639310" cy="2413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7" name="直接连接符 6"/>
          <p:cNvCxnSpPr/>
          <p:nvPr/>
        </p:nvCxnSpPr>
        <p:spPr>
          <a:xfrm>
            <a:off x="10248265" y="2132965"/>
            <a:ext cx="1367790" cy="1968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9" name="文本框 8"/>
          <p:cNvSpPr txBox="1"/>
          <p:nvPr/>
        </p:nvSpPr>
        <p:spPr>
          <a:xfrm>
            <a:off x="8110855" y="2724150"/>
            <a:ext cx="2910840" cy="1383665"/>
          </a:xfrm>
          <a:prstGeom prst="rect">
            <a:avLst/>
          </a:prstGeom>
          <a:solidFill>
            <a:srgbClr val="FFFF00"/>
          </a:solidFill>
        </p:spPr>
        <p:txBody>
          <a:bodyPr wrap="square" rtlCol="0">
            <a:spAutoFit/>
          </a:bodyPr>
          <a:p>
            <a:pPr algn="l"/>
            <a:r>
              <a:rPr lang="en-US" altLang="zh-CN" sz="2800" b="1" i="1" dirty="0">
                <a:solidFill>
                  <a:srgbClr val="FF0000"/>
                </a:solidFill>
              </a:rPr>
              <a:t>Contribution</a:t>
            </a:r>
            <a:endParaRPr lang="en-US" altLang="zh-CN" sz="2800" b="1" i="1" dirty="0">
              <a:solidFill>
                <a:srgbClr val="FF0000"/>
              </a:solidFill>
            </a:endParaRPr>
          </a:p>
          <a:p>
            <a:pPr algn="l"/>
            <a:r>
              <a:rPr lang="en-US" altLang="zh-CN" sz="2800" b="1" i="1" dirty="0">
                <a:solidFill>
                  <a:srgbClr val="FF0000"/>
                </a:solidFill>
              </a:rPr>
              <a:t>Argumentation</a:t>
            </a:r>
            <a:endParaRPr lang="en-US" altLang="zh-CN" sz="2800" b="1" i="1" dirty="0">
              <a:solidFill>
                <a:srgbClr val="FF0000"/>
              </a:solidFill>
            </a:endParaRPr>
          </a:p>
          <a:p>
            <a:pPr algn="l"/>
            <a:r>
              <a:rPr lang="en-US" altLang="zh-CN" sz="2800" b="1" i="1" dirty="0">
                <a:solidFill>
                  <a:srgbClr val="FF0000"/>
                </a:solidFill>
              </a:rPr>
              <a:t>Short Essay</a:t>
            </a:r>
            <a:endParaRPr lang="en-US" altLang="zh-CN" sz="2800" b="1" i="1" dirty="0">
              <a:solidFill>
                <a:srgbClr val="FF0000"/>
              </a:solidFill>
            </a:endParaRPr>
          </a:p>
        </p:txBody>
      </p:sp>
      <p:cxnSp>
        <p:nvCxnSpPr>
          <p:cNvPr id="10" name="直接连接符 9"/>
          <p:cNvCxnSpPr/>
          <p:nvPr/>
        </p:nvCxnSpPr>
        <p:spPr>
          <a:xfrm flipV="1">
            <a:off x="3813175" y="1455420"/>
            <a:ext cx="7802880" cy="4127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11" name="文本框 10"/>
          <p:cNvSpPr txBox="1"/>
          <p:nvPr/>
        </p:nvSpPr>
        <p:spPr>
          <a:xfrm>
            <a:off x="7476490" y="5080"/>
            <a:ext cx="4470400" cy="953135"/>
          </a:xfrm>
          <a:prstGeom prst="rect">
            <a:avLst/>
          </a:prstGeom>
          <a:noFill/>
        </p:spPr>
        <p:txBody>
          <a:bodyPr wrap="square" rtlCol="0">
            <a:spAutoFit/>
          </a:bodyPr>
          <a:p>
            <a:pPr algn="l"/>
            <a:r>
              <a:rPr lang="en-US" altLang="zh-CN" sz="2800" b="1" dirty="0">
                <a:solidFill>
                  <a:srgbClr val="FF0000"/>
                </a:solidFill>
                <a:highlight>
                  <a:srgbClr val="FFFF00"/>
                </a:highlight>
              </a:rPr>
              <a:t>Receiver</a:t>
            </a:r>
            <a:r>
              <a:rPr lang="en-US" altLang="zh-CN" sz="2800" b="1" dirty="0">
                <a:solidFill>
                  <a:srgbClr val="FF0000"/>
                </a:solidFill>
              </a:rPr>
              <a:t>: editor of school English newspaper</a:t>
            </a:r>
            <a:endParaRPr lang="en-US" altLang="zh-CN" sz="2800" b="1" dirty="0">
              <a:solidFill>
                <a:srgbClr val="FF0000"/>
              </a:solidFill>
            </a:endParaRPr>
          </a:p>
        </p:txBody>
      </p:sp>
      <p:cxnSp>
        <p:nvCxnSpPr>
          <p:cNvPr id="12" name="直接连接符 11"/>
          <p:cNvCxnSpPr/>
          <p:nvPr/>
        </p:nvCxnSpPr>
        <p:spPr>
          <a:xfrm flipV="1">
            <a:off x="263525" y="2056765"/>
            <a:ext cx="8385810" cy="381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13" name="文本框 12"/>
          <p:cNvSpPr txBox="1"/>
          <p:nvPr/>
        </p:nvSpPr>
        <p:spPr>
          <a:xfrm>
            <a:off x="2310765" y="5080"/>
            <a:ext cx="5165725" cy="953135"/>
          </a:xfrm>
          <a:prstGeom prst="rect">
            <a:avLst/>
          </a:prstGeom>
          <a:noFill/>
        </p:spPr>
        <p:txBody>
          <a:bodyPr wrap="square" rtlCol="0">
            <a:spAutoFit/>
          </a:bodyPr>
          <a:p>
            <a:pPr algn="l"/>
            <a:r>
              <a:rPr lang="en-US" altLang="zh-CN" sz="2800" b="1" dirty="0">
                <a:solidFill>
                  <a:srgbClr val="FF0000"/>
                </a:solidFill>
                <a:highlight>
                  <a:srgbClr val="FFFF00"/>
                </a:highlight>
              </a:rPr>
              <a:t>Topic</a:t>
            </a:r>
            <a:r>
              <a:rPr lang="en-US" altLang="zh-CN" sz="2800" b="1" dirty="0">
                <a:solidFill>
                  <a:srgbClr val="FF0000"/>
                </a:solidFill>
              </a:rPr>
              <a:t> : the phenomenon  of feeding stray cats at school </a:t>
            </a:r>
            <a:endParaRPr lang="en-US" altLang="zh-CN" sz="2800" b="1" dirty="0">
              <a:solidFill>
                <a:srgbClr val="FF0000"/>
              </a:solidFill>
            </a:endParaRPr>
          </a:p>
        </p:txBody>
      </p:sp>
      <p:cxnSp>
        <p:nvCxnSpPr>
          <p:cNvPr id="14" name="直接连接符 13"/>
          <p:cNvCxnSpPr/>
          <p:nvPr/>
        </p:nvCxnSpPr>
        <p:spPr>
          <a:xfrm>
            <a:off x="695325" y="3926205"/>
            <a:ext cx="2160270" cy="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6" name="直接连接符 15"/>
          <p:cNvCxnSpPr/>
          <p:nvPr/>
        </p:nvCxnSpPr>
        <p:spPr>
          <a:xfrm>
            <a:off x="695325" y="4527550"/>
            <a:ext cx="2160270" cy="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17" name="文本框 16"/>
          <p:cNvSpPr txBox="1"/>
          <p:nvPr/>
        </p:nvSpPr>
        <p:spPr>
          <a:xfrm>
            <a:off x="2941320" y="3416935"/>
            <a:ext cx="1430655" cy="521970"/>
          </a:xfrm>
          <a:prstGeom prst="rect">
            <a:avLst/>
          </a:prstGeom>
          <a:noFill/>
        </p:spPr>
        <p:txBody>
          <a:bodyPr wrap="square" rtlCol="0">
            <a:spAutoFit/>
          </a:bodyPr>
          <a:p>
            <a:pPr algn="l"/>
            <a:r>
              <a:rPr lang="en-US" altLang="zh-CN" sz="2800" b="1" dirty="0">
                <a:solidFill>
                  <a:srgbClr val="FF0000"/>
                </a:solidFill>
                <a:highlight>
                  <a:srgbClr val="FFFF00"/>
                </a:highlight>
              </a:rPr>
              <a:t>Views</a:t>
            </a:r>
            <a:endParaRPr lang="en-US" altLang="zh-CN" sz="2800" b="1" dirty="0">
              <a:solidFill>
                <a:srgbClr val="FF0000"/>
              </a:solidFill>
            </a:endParaRPr>
          </a:p>
        </p:txBody>
      </p:sp>
      <p:sp>
        <p:nvSpPr>
          <p:cNvPr id="18" name="文本框 17"/>
          <p:cNvSpPr txBox="1"/>
          <p:nvPr/>
        </p:nvSpPr>
        <p:spPr>
          <a:xfrm>
            <a:off x="2941320" y="4083685"/>
            <a:ext cx="2490470" cy="521970"/>
          </a:xfrm>
          <a:prstGeom prst="rect">
            <a:avLst/>
          </a:prstGeom>
          <a:noFill/>
        </p:spPr>
        <p:txBody>
          <a:bodyPr wrap="square" rtlCol="0">
            <a:spAutoFit/>
          </a:bodyPr>
          <a:p>
            <a:pPr algn="l"/>
            <a:r>
              <a:rPr lang="en-US" altLang="zh-CN" sz="2800" b="1" dirty="0">
                <a:solidFill>
                  <a:srgbClr val="FF0000"/>
                </a:solidFill>
                <a:highlight>
                  <a:srgbClr val="FFFF00"/>
                </a:highlight>
              </a:rPr>
              <a:t>Suggestions</a:t>
            </a:r>
            <a:endParaRPr lang="en-US" altLang="zh-CN" sz="2800" b="1" dirty="0">
              <a:solidFill>
                <a:srgbClr val="FF0000"/>
              </a:solidFill>
            </a:endParaRPr>
          </a:p>
        </p:txBody>
      </p:sp>
      <p:sp>
        <p:nvSpPr>
          <p:cNvPr id="2" name="文本框 1"/>
          <p:cNvSpPr txBox="1"/>
          <p:nvPr/>
        </p:nvSpPr>
        <p:spPr>
          <a:xfrm>
            <a:off x="5431790" y="3926205"/>
            <a:ext cx="6515100" cy="645160"/>
          </a:xfrm>
          <a:prstGeom prst="rect">
            <a:avLst/>
          </a:prstGeom>
          <a:noFill/>
        </p:spPr>
        <p:txBody>
          <a:bodyPr wrap="square" rtlCol="0" anchor="t">
            <a:spAutoFit/>
          </a:bodyPr>
          <a:p>
            <a:r>
              <a:rPr lang="en-US" altLang="zh-CN" sz="3600">
                <a:latin typeface="Times New Roman" panose="02020603050405020304" charset="0"/>
                <a:cs typeface="Times New Roman" panose="02020603050405020304" charset="0"/>
                <a:sym typeface="+mn-ea"/>
              </a:rPr>
              <a:t>My Views on </a:t>
            </a:r>
            <a:r>
              <a:rPr lang="en-US" altLang="zh-CN" sz="3600">
                <a:sym typeface="+mn-ea"/>
              </a:rPr>
              <a:t>Stray Cats at School</a:t>
            </a:r>
            <a:endParaRPr lang="en-US" altLang="zh-CN" sz="3600">
              <a:latin typeface="Times New Roman" panose="02020603050405020304" charset="0"/>
              <a:cs typeface="Times New Roman" panose="02020603050405020304" charset="0"/>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amond(in)">
                                      <p:cBhvr>
                                        <p:cTn id="27" dur="20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amond(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amond(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amond(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amond(in)">
                                      <p:cBhvr>
                                        <p:cTn id="57" dur="2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diamond(in)">
                                      <p:cBhvr>
                                        <p:cTn id="62" dur="2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diamond(in)">
                                      <p:cBhvr>
                                        <p:cTn id="67" dur="2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nodeType="clickEffect">
                                  <p:stCondLst>
                                    <p:cond delay="0"/>
                                  </p:stCondLst>
                                  <p:childTnLst>
                                    <p:set>
                                      <p:cBhvr>
                                        <p:cTn id="71" dur="1" fill="hold">
                                          <p:stCondLst>
                                            <p:cond delay="0"/>
                                          </p:stCondLst>
                                        </p:cTn>
                                        <p:tgtEl>
                                          <p:spTgt spid="6">
                                            <p:txEl>
                                              <p:pRg st="2" end="2"/>
                                            </p:txEl>
                                          </p:spTgt>
                                        </p:tgtEl>
                                        <p:attrNameLst>
                                          <p:attrName>style.visibility</p:attrName>
                                        </p:attrNameLst>
                                      </p:cBhvr>
                                      <p:to>
                                        <p:strVal val="visible"/>
                                      </p:to>
                                    </p:set>
                                    <p:animEffect transition="in" filter="diamond(in)">
                                      <p:cBhvr>
                                        <p:cTn id="7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p:bldP spid="13"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20999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Construct</a:t>
            </a:r>
            <a:endParaRPr lang="en-US" altLang="zh-CN" sz="3200" b="1" i="1">
              <a:solidFill>
                <a:schemeClr val="lt1"/>
              </a:solidFill>
              <a:latin typeface="+mn-lt"/>
              <a:ea typeface="+mn-ea"/>
            </a:endParaRPr>
          </a:p>
        </p:txBody>
      </p:sp>
      <p:sp>
        <p:nvSpPr>
          <p:cNvPr id="17" name="文本框 16"/>
          <p:cNvSpPr txBox="1"/>
          <p:nvPr/>
        </p:nvSpPr>
        <p:spPr>
          <a:xfrm>
            <a:off x="2495550" y="899795"/>
            <a:ext cx="2929255" cy="550545"/>
          </a:xfrm>
          <a:prstGeom prst="rect">
            <a:avLst/>
          </a:prstGeom>
          <a:noFill/>
        </p:spPr>
        <p:txBody>
          <a:bodyPr wrap="square" rtlCol="0">
            <a:noAutofit/>
          </a:bodyPr>
          <a:p>
            <a:r>
              <a:rPr lang="en-US" altLang="zh-CN" sz="3600" b="1" dirty="0">
                <a:solidFill>
                  <a:srgbClr val="0070C0"/>
                </a:solidFill>
                <a:sym typeface="+mn-ea"/>
              </a:rPr>
              <a:t>Introduction</a:t>
            </a:r>
            <a:endParaRPr lang="en-US" altLang="zh-CN" sz="3600" b="1" dirty="0">
              <a:solidFill>
                <a:srgbClr val="0070C0"/>
              </a:solidFill>
              <a:sym typeface="+mn-ea"/>
            </a:endParaRPr>
          </a:p>
        </p:txBody>
      </p:sp>
      <p:sp>
        <p:nvSpPr>
          <p:cNvPr id="20" name="文本框 19"/>
          <p:cNvSpPr txBox="1"/>
          <p:nvPr/>
        </p:nvSpPr>
        <p:spPr>
          <a:xfrm>
            <a:off x="2399665" y="2374900"/>
            <a:ext cx="1889125" cy="541020"/>
          </a:xfrm>
          <a:prstGeom prst="rect">
            <a:avLst/>
          </a:prstGeom>
          <a:noFill/>
        </p:spPr>
        <p:txBody>
          <a:bodyPr wrap="square" rtlCol="0">
            <a:noAutofit/>
          </a:bodyPr>
          <a:p>
            <a:r>
              <a:rPr lang="en-US" altLang="zh-CN" sz="3600" b="1" dirty="0">
                <a:solidFill>
                  <a:srgbClr val="0070C0"/>
                </a:solidFill>
                <a:sym typeface="+mn-ea"/>
              </a:rPr>
              <a:t>Opinions</a:t>
            </a:r>
            <a:endParaRPr lang="en-US" altLang="zh-CN" sz="3600" b="1" dirty="0">
              <a:solidFill>
                <a:srgbClr val="0070C0"/>
              </a:solidFill>
              <a:sym typeface="+mn-ea"/>
            </a:endParaRPr>
          </a:p>
        </p:txBody>
      </p:sp>
      <p:sp>
        <p:nvSpPr>
          <p:cNvPr id="19" name="文本框 18"/>
          <p:cNvSpPr txBox="1"/>
          <p:nvPr/>
        </p:nvSpPr>
        <p:spPr>
          <a:xfrm>
            <a:off x="2495550" y="5934075"/>
            <a:ext cx="2409190" cy="531495"/>
          </a:xfrm>
          <a:prstGeom prst="rect">
            <a:avLst/>
          </a:prstGeom>
          <a:noFill/>
        </p:spPr>
        <p:txBody>
          <a:bodyPr wrap="square" rtlCol="0">
            <a:noAutofit/>
          </a:bodyPr>
          <a:p>
            <a:r>
              <a:rPr lang="en-US" altLang="zh-CN" sz="3600" b="1" dirty="0">
                <a:solidFill>
                  <a:srgbClr val="0070C0"/>
                </a:solidFill>
                <a:sym typeface="+mn-ea"/>
              </a:rPr>
              <a:t>Conclusion</a:t>
            </a:r>
            <a:endParaRPr lang="en-US" altLang="zh-CN" sz="3600" b="1" dirty="0">
              <a:solidFill>
                <a:srgbClr val="0070C0"/>
              </a:solidFill>
              <a:sym typeface="+mn-ea"/>
            </a:endParaRPr>
          </a:p>
        </p:txBody>
      </p:sp>
      <p:sp>
        <p:nvSpPr>
          <p:cNvPr id="7" name="左大括号 6"/>
          <p:cNvSpPr/>
          <p:nvPr/>
        </p:nvSpPr>
        <p:spPr>
          <a:xfrm>
            <a:off x="1870710" y="1268730"/>
            <a:ext cx="624840" cy="519747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9" name="文本框 8"/>
          <p:cNvSpPr txBox="1"/>
          <p:nvPr/>
        </p:nvSpPr>
        <p:spPr>
          <a:xfrm>
            <a:off x="90170" y="2852420"/>
            <a:ext cx="2273300" cy="1358900"/>
          </a:xfrm>
          <a:prstGeom prst="rect">
            <a:avLst/>
          </a:prstGeom>
          <a:noFill/>
        </p:spPr>
        <p:txBody>
          <a:bodyPr wrap="square" rtlCol="0">
            <a:noAutofit/>
          </a:bodyPr>
          <a:p>
            <a:pPr lvl="0" algn="l">
              <a:buClrTx/>
              <a:buSzTx/>
              <a:buFontTx/>
            </a:pPr>
            <a:r>
              <a:rPr lang="en-US" altLang="zh-CN" sz="4400" b="1">
                <a:solidFill>
                  <a:srgbClr val="C00000"/>
                </a:solidFill>
                <a:sym typeface="+mn-ea"/>
              </a:rPr>
              <a:t>Short </a:t>
            </a:r>
            <a:endParaRPr lang="en-US" altLang="zh-CN" sz="4400" b="1">
              <a:solidFill>
                <a:srgbClr val="C00000"/>
              </a:solidFill>
              <a:sym typeface="+mn-ea"/>
            </a:endParaRPr>
          </a:p>
          <a:p>
            <a:pPr lvl="0" algn="l">
              <a:buClrTx/>
              <a:buSzTx/>
              <a:buFontTx/>
            </a:pPr>
            <a:r>
              <a:rPr lang="en-US" altLang="zh-CN" sz="4400" b="1">
                <a:solidFill>
                  <a:srgbClr val="C00000"/>
                </a:solidFill>
                <a:sym typeface="+mn-ea"/>
              </a:rPr>
              <a:t>Essay</a:t>
            </a:r>
            <a:endParaRPr lang="en-US" altLang="zh-CN" sz="4400" b="1">
              <a:solidFill>
                <a:srgbClr val="C00000"/>
              </a:solidFill>
              <a:sym typeface="+mn-ea"/>
            </a:endParaRPr>
          </a:p>
        </p:txBody>
      </p:sp>
      <p:sp>
        <p:nvSpPr>
          <p:cNvPr id="18" name="文本框 17"/>
          <p:cNvSpPr txBox="1"/>
          <p:nvPr/>
        </p:nvSpPr>
        <p:spPr>
          <a:xfrm>
            <a:off x="4288790" y="69850"/>
            <a:ext cx="8566150" cy="829945"/>
          </a:xfrm>
          <a:prstGeom prst="rect">
            <a:avLst/>
          </a:prstGeom>
          <a:noFill/>
        </p:spPr>
        <p:txBody>
          <a:bodyPr wrap="square" rtlCol="0">
            <a:spAutoFit/>
          </a:bodyPr>
          <a:p>
            <a:r>
              <a:rPr lang="en-US" altLang="zh-CN" sz="4800" b="1"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comprehensive </a:t>
            </a:r>
            <a:endPar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p:txBody>
      </p:sp>
      <p:sp>
        <p:nvSpPr>
          <p:cNvPr id="2" name="文本框 1"/>
          <p:cNvSpPr txBox="1"/>
          <p:nvPr/>
        </p:nvSpPr>
        <p:spPr>
          <a:xfrm>
            <a:off x="5424805" y="891540"/>
            <a:ext cx="6680200" cy="953135"/>
          </a:xfrm>
          <a:prstGeom prst="rect">
            <a:avLst/>
          </a:prstGeom>
        </p:spPr>
        <p:txBody>
          <a:bodyPr wrap="square" rtlCol="0">
            <a:spAutoFit/>
          </a:bodyPr>
          <a:p>
            <a:pPr marL="457200" lvl="0" indent="-457200" algn="l">
              <a:buClrTx/>
              <a:buSzTx/>
              <a:buFont typeface="Wingdings" panose="05000000000000000000" charset="0"/>
              <a:buChar char="Ø"/>
            </a:pPr>
            <a:r>
              <a:rPr lang="en-US" altLang="zh-CN" sz="2800" b="1">
                <a:solidFill>
                  <a:srgbClr val="FF0000"/>
                </a:solidFill>
                <a:latin typeface="Times New Roman" panose="02020603050405020304" charset="0"/>
                <a:ea typeface="Inter"/>
                <a:cs typeface="Times New Roman" panose="02020603050405020304" charset="0"/>
                <a:sym typeface="+mn-ea"/>
              </a:rPr>
              <a:t>Briefly introduce the phenomenon</a:t>
            </a:r>
            <a:r>
              <a:rPr lang="en-US" altLang="zh-CN" sz="2800">
                <a:solidFill>
                  <a:srgbClr val="404040"/>
                </a:solidFill>
                <a:latin typeface="Times New Roman" panose="02020603050405020304" charset="0"/>
                <a:ea typeface="Inter"/>
                <a:cs typeface="Times New Roman" panose="02020603050405020304" charset="0"/>
                <a:sym typeface="+mn-ea"/>
              </a:rPr>
              <a:t> of students feeding stray cats during breaks.</a:t>
            </a:r>
            <a:endParaRPr lang="en-US" altLang="zh-CN" sz="2800">
              <a:solidFill>
                <a:srgbClr val="404040"/>
              </a:solidFill>
              <a:latin typeface="Times New Roman" panose="02020603050405020304" charset="0"/>
              <a:ea typeface="Inter"/>
              <a:cs typeface="Times New Roman" panose="02020603050405020304" charset="0"/>
              <a:sym typeface="+mn-ea"/>
            </a:endParaRPr>
          </a:p>
        </p:txBody>
      </p:sp>
      <p:sp>
        <p:nvSpPr>
          <p:cNvPr id="6" name="文本框 5"/>
          <p:cNvSpPr txBox="1"/>
          <p:nvPr/>
        </p:nvSpPr>
        <p:spPr>
          <a:xfrm>
            <a:off x="2495550" y="3840480"/>
            <a:ext cx="2651760" cy="541020"/>
          </a:xfrm>
          <a:prstGeom prst="rect">
            <a:avLst/>
          </a:prstGeom>
          <a:noFill/>
        </p:spPr>
        <p:txBody>
          <a:bodyPr wrap="square" rtlCol="0">
            <a:noAutofit/>
          </a:bodyPr>
          <a:p>
            <a:r>
              <a:rPr lang="en-US" altLang="zh-CN" sz="3600" b="1">
                <a:solidFill>
                  <a:srgbClr val="00B050"/>
                </a:solidFill>
                <a:sym typeface="+mn-ea"/>
              </a:rPr>
              <a:t>Suggestions</a:t>
            </a:r>
            <a:endParaRPr lang="en-US" altLang="zh-CN" sz="3600" b="1" dirty="0">
              <a:solidFill>
                <a:srgbClr val="0070C0"/>
              </a:solidFill>
              <a:sym typeface="+mn-ea"/>
            </a:endParaRPr>
          </a:p>
        </p:txBody>
      </p:sp>
      <p:sp>
        <p:nvSpPr>
          <p:cNvPr id="12" name="文本框 11"/>
          <p:cNvSpPr txBox="1"/>
          <p:nvPr/>
        </p:nvSpPr>
        <p:spPr>
          <a:xfrm>
            <a:off x="5424805" y="2244725"/>
            <a:ext cx="6571615" cy="1383665"/>
          </a:xfrm>
          <a:prstGeom prst="rect">
            <a:avLst/>
          </a:prstGeom>
        </p:spPr>
        <p:txBody>
          <a:bodyPr wrap="square">
            <a:spAutoFit/>
          </a:bodyPr>
          <a:p>
            <a:pPr marL="457200" indent="-457200" algn="l">
              <a:buFont typeface="Wingdings" panose="05000000000000000000" charset="0"/>
              <a:buChar char="Ø"/>
            </a:pPr>
            <a:r>
              <a:rPr lang="en-US" altLang="zh-CN" sz="2800" b="1" i="0">
                <a:solidFill>
                  <a:srgbClr val="FF0000"/>
                </a:solidFill>
                <a:latin typeface="Times New Roman" panose="02020603050405020304" charset="0"/>
                <a:ea typeface="Inter"/>
                <a:cs typeface="Times New Roman" panose="02020603050405020304" charset="0"/>
              </a:rPr>
              <a:t>State your view</a:t>
            </a:r>
            <a:r>
              <a:rPr lang="en-US" altLang="zh-CN" sz="2800" b="0" i="0">
                <a:solidFill>
                  <a:srgbClr val="404040"/>
                </a:solidFill>
                <a:latin typeface="Times New Roman" panose="02020603050405020304" charset="0"/>
                <a:ea typeface="Inter"/>
                <a:cs typeface="Times New Roman" panose="02020603050405020304" charset="0"/>
              </a:rPr>
              <a:t> on whether this is a </a:t>
            </a:r>
            <a:r>
              <a:rPr lang="en-US" altLang="zh-CN" sz="2800" b="1" i="0">
                <a:solidFill>
                  <a:srgbClr val="FF0000"/>
                </a:solidFill>
                <a:effectLst>
                  <a:glow rad="228600">
                    <a:schemeClr val="accent6">
                      <a:satMod val="175000"/>
                      <a:alpha val="40000"/>
                    </a:schemeClr>
                  </a:glow>
                </a:effectLst>
                <a:latin typeface="Times New Roman" panose="02020603050405020304" charset="0"/>
                <a:ea typeface="Inter"/>
                <a:cs typeface="Times New Roman" panose="02020603050405020304" charset="0"/>
              </a:rPr>
              <a:t>positive</a:t>
            </a:r>
            <a:r>
              <a:rPr lang="en-US" altLang="zh-CN" sz="2800" b="0" i="0">
                <a:solidFill>
                  <a:srgbClr val="404040"/>
                </a:solidFill>
                <a:latin typeface="Times New Roman" panose="02020603050405020304" charset="0"/>
                <a:ea typeface="Inter"/>
                <a:cs typeface="Times New Roman" panose="02020603050405020304" charset="0"/>
              </a:rPr>
              <a:t> or</a:t>
            </a:r>
            <a:r>
              <a:rPr lang="en-US" altLang="zh-CN" sz="2800" b="0" i="0">
                <a:solidFill>
                  <a:srgbClr val="404040"/>
                </a:solidFill>
                <a:effectLst>
                  <a:glow rad="228600">
                    <a:schemeClr val="accent6">
                      <a:satMod val="175000"/>
                      <a:alpha val="40000"/>
                    </a:schemeClr>
                  </a:glow>
                </a:effectLst>
                <a:latin typeface="Times New Roman" panose="02020603050405020304" charset="0"/>
                <a:ea typeface="Inter"/>
                <a:cs typeface="Times New Roman" panose="02020603050405020304" charset="0"/>
              </a:rPr>
              <a:t> </a:t>
            </a:r>
            <a:r>
              <a:rPr lang="en-US" altLang="zh-CN" sz="2800" b="1" i="0">
                <a:solidFill>
                  <a:srgbClr val="FF0000"/>
                </a:solidFill>
                <a:effectLst>
                  <a:glow rad="228600">
                    <a:schemeClr val="accent6">
                      <a:satMod val="175000"/>
                      <a:alpha val="40000"/>
                    </a:schemeClr>
                  </a:glow>
                </a:effectLst>
                <a:latin typeface="Times New Roman" panose="02020603050405020304" charset="0"/>
                <a:ea typeface="Inter"/>
                <a:cs typeface="Times New Roman" panose="02020603050405020304" charset="0"/>
              </a:rPr>
              <a:t>negative behavior</a:t>
            </a:r>
            <a:r>
              <a:rPr lang="en-US" altLang="zh-CN" sz="2800" b="0" i="0">
                <a:solidFill>
                  <a:srgbClr val="404040"/>
                </a:solidFill>
                <a:latin typeface="Times New Roman" panose="02020603050405020304" charset="0"/>
                <a:ea typeface="Inter"/>
                <a:cs typeface="Times New Roman" panose="02020603050405020304" charset="0"/>
              </a:rPr>
              <a:t>, and explain </a:t>
            </a:r>
            <a:r>
              <a:rPr lang="en-US" altLang="zh-CN" sz="2800" b="1" i="0">
                <a:solidFill>
                  <a:srgbClr val="FF0000"/>
                </a:solidFill>
                <a:effectLst>
                  <a:glow rad="228600">
                    <a:schemeClr val="accent6">
                      <a:satMod val="175000"/>
                      <a:alpha val="40000"/>
                    </a:schemeClr>
                  </a:glow>
                </a:effectLst>
                <a:latin typeface="Times New Roman" panose="02020603050405020304" charset="0"/>
                <a:ea typeface="Inter"/>
                <a:cs typeface="Times New Roman" panose="02020603050405020304" charset="0"/>
              </a:rPr>
              <a:t>why</a:t>
            </a:r>
            <a:r>
              <a:rPr lang="en-US" altLang="zh-CN" sz="2800" b="1" i="0">
                <a:solidFill>
                  <a:srgbClr val="FF0000"/>
                </a:solidFill>
                <a:latin typeface="Times New Roman" panose="02020603050405020304" charset="0"/>
                <a:ea typeface="Inter"/>
                <a:cs typeface="Times New Roman" panose="02020603050405020304" charset="0"/>
              </a:rPr>
              <a:t>.</a:t>
            </a:r>
            <a:endParaRPr lang="en-US" altLang="zh-CN" sz="2800" b="1" i="0">
              <a:solidFill>
                <a:srgbClr val="FF0000"/>
              </a:solidFill>
              <a:latin typeface="Times New Roman" panose="02020603050405020304" charset="0"/>
              <a:ea typeface="Inter"/>
              <a:cs typeface="Times New Roman" panose="02020603050405020304" charset="0"/>
            </a:endParaRPr>
          </a:p>
        </p:txBody>
      </p:sp>
      <p:sp>
        <p:nvSpPr>
          <p:cNvPr id="13" name="文本框 12"/>
          <p:cNvSpPr txBox="1"/>
          <p:nvPr/>
        </p:nvSpPr>
        <p:spPr>
          <a:xfrm>
            <a:off x="5424805" y="3770630"/>
            <a:ext cx="6298565" cy="1814830"/>
          </a:xfrm>
          <a:prstGeom prst="rect">
            <a:avLst/>
          </a:prstGeom>
        </p:spPr>
        <p:txBody>
          <a:bodyPr wrap="square">
            <a:spAutoFit/>
          </a:bodyPr>
          <a:p>
            <a:pPr marL="457200" indent="-457200" algn="l">
              <a:buFont typeface="Wingdings" panose="05000000000000000000" charset="0"/>
              <a:buChar char="Ø"/>
            </a:pPr>
            <a:r>
              <a:rPr lang="en-US" altLang="zh-CN" sz="2800" b="0" i="0">
                <a:solidFill>
                  <a:srgbClr val="404040"/>
                </a:solidFill>
                <a:latin typeface="Times New Roman" panose="02020603050405020304" charset="0"/>
                <a:ea typeface="Inter"/>
                <a:cs typeface="Times New Roman" panose="02020603050405020304" charset="0"/>
              </a:rPr>
              <a:t>Offer </a:t>
            </a:r>
            <a:r>
              <a:rPr lang="en-US" altLang="zh-CN" sz="2800" b="1" i="0">
                <a:solidFill>
                  <a:srgbClr val="FF0000"/>
                </a:solidFill>
                <a:latin typeface="Times New Roman" panose="02020603050405020304" charset="0"/>
                <a:ea typeface="Inter"/>
                <a:cs typeface="Times New Roman" panose="02020603050405020304" charset="0"/>
              </a:rPr>
              <a:t>practical advice</a:t>
            </a:r>
            <a:r>
              <a:rPr lang="en-US" altLang="zh-CN" sz="2800" b="0" i="0">
                <a:solidFill>
                  <a:srgbClr val="404040"/>
                </a:solidFill>
                <a:latin typeface="Times New Roman" panose="02020603050405020304" charset="0"/>
                <a:ea typeface="Inter"/>
                <a:cs typeface="Times New Roman" panose="02020603050405020304" charset="0"/>
              </a:rPr>
              <a:t> on how the </a:t>
            </a:r>
            <a:r>
              <a:rPr lang="en-US" altLang="zh-CN" sz="2800" b="1" i="0">
                <a:solidFill>
                  <a:srgbClr val="FF0000"/>
                </a:solidFill>
                <a:effectLst>
                  <a:glow rad="228600">
                    <a:schemeClr val="accent6">
                      <a:satMod val="175000"/>
                      <a:alpha val="40000"/>
                    </a:schemeClr>
                  </a:glow>
                </a:effectLst>
                <a:latin typeface="Times New Roman" panose="02020603050405020304" charset="0"/>
                <a:ea typeface="Inter"/>
                <a:cs typeface="Times New Roman" panose="02020603050405020304" charset="0"/>
              </a:rPr>
              <a:t>school</a:t>
            </a:r>
            <a:r>
              <a:rPr lang="en-US" altLang="zh-CN" sz="2800" b="1" i="0">
                <a:solidFill>
                  <a:srgbClr val="FF0000"/>
                </a:solidFill>
                <a:latin typeface="Times New Roman" panose="02020603050405020304" charset="0"/>
                <a:ea typeface="Inter"/>
                <a:cs typeface="Times New Roman" panose="02020603050405020304" charset="0"/>
              </a:rPr>
              <a:t> </a:t>
            </a:r>
            <a:r>
              <a:rPr lang="en-US" altLang="zh-CN" sz="2800" b="0" i="0">
                <a:solidFill>
                  <a:srgbClr val="404040"/>
                </a:solidFill>
                <a:latin typeface="Times New Roman" panose="02020603050405020304" charset="0"/>
                <a:ea typeface="Inter"/>
                <a:cs typeface="Times New Roman" panose="02020603050405020304" charset="0"/>
              </a:rPr>
              <a:t>or</a:t>
            </a:r>
            <a:r>
              <a:rPr lang="en-US" altLang="zh-CN" sz="2800" b="1" i="0">
                <a:solidFill>
                  <a:srgbClr val="FF0000"/>
                </a:solidFill>
                <a:latin typeface="Times New Roman" panose="02020603050405020304" charset="0"/>
                <a:ea typeface="Inter"/>
                <a:cs typeface="Times New Roman" panose="02020603050405020304" charset="0"/>
              </a:rPr>
              <a:t> </a:t>
            </a:r>
            <a:r>
              <a:rPr lang="en-US" altLang="zh-CN" sz="2800" b="1" i="0">
                <a:solidFill>
                  <a:srgbClr val="FF0000"/>
                </a:solidFill>
                <a:effectLst>
                  <a:glow rad="228600">
                    <a:schemeClr val="accent6">
                      <a:satMod val="175000"/>
                      <a:alpha val="40000"/>
                    </a:schemeClr>
                  </a:glow>
                </a:effectLst>
                <a:latin typeface="Times New Roman" panose="02020603050405020304" charset="0"/>
                <a:ea typeface="Inter"/>
                <a:cs typeface="Times New Roman" panose="02020603050405020304" charset="0"/>
              </a:rPr>
              <a:t>students</a:t>
            </a:r>
            <a:r>
              <a:rPr lang="en-US" altLang="zh-CN" sz="2800" b="0" i="0">
                <a:solidFill>
                  <a:srgbClr val="404040"/>
                </a:solidFill>
                <a:latin typeface="Times New Roman" panose="02020603050405020304" charset="0"/>
                <a:ea typeface="Inter"/>
                <a:cs typeface="Times New Roman" panose="02020603050405020304" charset="0"/>
              </a:rPr>
              <a:t> should address the situation,</a:t>
            </a:r>
            <a:r>
              <a:rPr lang="en-US" altLang="zh-CN" sz="2800">
                <a:solidFill>
                  <a:srgbClr val="404040"/>
                </a:solidFill>
                <a:latin typeface="Times New Roman" panose="02020603050405020304" charset="0"/>
                <a:ea typeface="Inter"/>
                <a:cs typeface="Times New Roman" panose="02020603050405020304" charset="0"/>
                <a:sym typeface="+mn-ea"/>
              </a:rPr>
              <a:t>, and explain </a:t>
            </a:r>
            <a:r>
              <a:rPr lang="en-US" altLang="zh-CN" sz="2800" b="1">
                <a:solidFill>
                  <a:srgbClr val="FF0000"/>
                </a:solidFill>
                <a:effectLst>
                  <a:glow rad="228600">
                    <a:schemeClr val="accent6">
                      <a:satMod val="175000"/>
                      <a:alpha val="40000"/>
                    </a:schemeClr>
                  </a:glow>
                </a:effectLst>
                <a:latin typeface="Times New Roman" panose="02020603050405020304" charset="0"/>
                <a:ea typeface="Inter"/>
                <a:cs typeface="Times New Roman" panose="02020603050405020304" charset="0"/>
                <a:sym typeface="+mn-ea"/>
              </a:rPr>
              <a:t>why</a:t>
            </a:r>
            <a:r>
              <a:rPr lang="en-US" altLang="zh-CN" sz="2800" b="1">
                <a:solidFill>
                  <a:srgbClr val="FF0000"/>
                </a:solidFill>
                <a:latin typeface="Times New Roman" panose="02020603050405020304" charset="0"/>
                <a:ea typeface="Inter"/>
                <a:cs typeface="Times New Roman" panose="02020603050405020304" charset="0"/>
                <a:sym typeface="+mn-ea"/>
              </a:rPr>
              <a:t>.</a:t>
            </a:r>
            <a:endParaRPr lang="en-US" altLang="zh-CN" sz="2800" b="1" i="0">
              <a:solidFill>
                <a:srgbClr val="FF0000"/>
              </a:solidFill>
              <a:latin typeface="Times New Roman" panose="02020603050405020304" charset="0"/>
              <a:ea typeface="Inter"/>
              <a:cs typeface="Times New Roman" panose="02020603050405020304" charset="0"/>
            </a:endParaRPr>
          </a:p>
          <a:p>
            <a:pPr marL="457200" indent="-457200" algn="l">
              <a:buFont typeface="Wingdings" panose="05000000000000000000" charset="0"/>
              <a:buChar char="Ø"/>
            </a:pPr>
            <a:endParaRPr lang="en-US" altLang="zh-CN" sz="2800" b="0" i="0">
              <a:solidFill>
                <a:srgbClr val="404040"/>
              </a:solidFill>
              <a:latin typeface="Times New Roman" panose="02020603050405020304" charset="0"/>
              <a:ea typeface="Inter"/>
              <a:cs typeface="Times New Roman" panose="02020603050405020304" charset="0"/>
            </a:endParaRPr>
          </a:p>
        </p:txBody>
      </p:sp>
      <p:sp>
        <p:nvSpPr>
          <p:cNvPr id="27" name="文本框 26"/>
          <p:cNvSpPr txBox="1"/>
          <p:nvPr/>
        </p:nvSpPr>
        <p:spPr>
          <a:xfrm>
            <a:off x="5424805" y="5655945"/>
            <a:ext cx="6571615" cy="1383665"/>
          </a:xfrm>
          <a:prstGeom prst="rect">
            <a:avLst/>
          </a:prstGeom>
        </p:spPr>
        <p:txBody>
          <a:bodyPr wrap="square">
            <a:spAutoFit/>
          </a:bodyPr>
          <a:p>
            <a:pPr marL="457200" indent="-457200">
              <a:spcBef>
                <a:spcPct val="0"/>
              </a:spcBef>
              <a:spcAft>
                <a:spcPct val="0"/>
              </a:spcAft>
              <a:buFont typeface="Wingdings" panose="05000000000000000000" charset="0"/>
              <a:buChar char="Ø"/>
            </a:pPr>
            <a:r>
              <a:rPr lang="en-US" altLang="zh-CN" sz="2800" b="1" i="0">
                <a:solidFill>
                  <a:srgbClr val="FF0000"/>
                </a:solidFill>
                <a:latin typeface="Times New Roman" panose="02020603050405020304" charset="0"/>
                <a:ea typeface="Inter"/>
                <a:cs typeface="Times New Roman" panose="02020603050405020304" charset="0"/>
              </a:rPr>
              <a:t>Summarize your thoughts </a:t>
            </a:r>
            <a:r>
              <a:rPr lang="en-US" altLang="zh-CN" sz="2800" b="0" i="0">
                <a:solidFill>
                  <a:srgbClr val="404040"/>
                </a:solidFill>
                <a:latin typeface="Times New Roman" panose="02020603050405020304" charset="0"/>
                <a:ea typeface="Inter"/>
                <a:cs typeface="Times New Roman" panose="02020603050405020304" charset="0"/>
              </a:rPr>
              <a:t>and </a:t>
            </a:r>
            <a:r>
              <a:rPr lang="en-US" altLang="zh-CN" sz="2800" b="1" i="0">
                <a:solidFill>
                  <a:srgbClr val="FF0000"/>
                </a:solidFill>
                <a:latin typeface="Times New Roman" panose="02020603050405020304" charset="0"/>
                <a:ea typeface="Inter"/>
                <a:cs typeface="Times New Roman" panose="02020603050405020304" charset="0"/>
              </a:rPr>
              <a:t>encourage responsible actions</a:t>
            </a:r>
            <a:r>
              <a:rPr lang="en-US" altLang="zh-CN" sz="2800" b="0" i="0">
                <a:solidFill>
                  <a:srgbClr val="404040"/>
                </a:solidFill>
                <a:latin typeface="Times New Roman" panose="02020603050405020304" charset="0"/>
                <a:ea typeface="Inter"/>
                <a:cs typeface="Times New Roman" panose="02020603050405020304" charset="0"/>
              </a:rPr>
              <a:t>.</a:t>
            </a:r>
            <a:endParaRPr lang="en-US" altLang="zh-CN" sz="2800" b="0" i="0">
              <a:solidFill>
                <a:srgbClr val="404040"/>
              </a:solidFill>
              <a:latin typeface="Times New Roman" panose="02020603050405020304" charset="0"/>
              <a:ea typeface="Inter"/>
              <a:cs typeface="Times New Roman" panose="02020603050405020304" charset="0"/>
            </a:endParaRPr>
          </a:p>
          <a:p>
            <a:pPr marL="0" indent="0">
              <a:spcAft>
                <a:spcPct val="0"/>
              </a:spcAft>
            </a:pPr>
            <a:endParaRPr lang="en-US" altLang="zh-CN" sz="2800" b="0" i="0">
              <a:solidFill>
                <a:srgbClr val="404040"/>
              </a:solidFill>
              <a:latin typeface="Times New Roman" panose="02020603050405020304" charset="0"/>
              <a:ea typeface="Inter"/>
              <a:cs typeface="Times New Roman" panose="0202060305040502030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6" grpId="0"/>
      <p:bldP spid="19" grpId="0"/>
      <p:bldP spid="2" grpId="0"/>
      <p:bldP spid="12" grpId="0"/>
      <p:bldP spid="13" grpId="0"/>
      <p:bldP spid="2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51cb2b86-c249-4419-9dd5-34f86235334f"/>
          <p:cNvPicPr>
            <a:picLocks noChangeAspect="1"/>
          </p:cNvPicPr>
          <p:nvPr/>
        </p:nvPicPr>
        <p:blipFill>
          <a:blip r:embed="rId1"/>
          <a:stretch>
            <a:fillRect/>
          </a:stretch>
        </p:blipFill>
        <p:spPr>
          <a:xfrm>
            <a:off x="10003155" y="-609600"/>
            <a:ext cx="2063750" cy="2752090"/>
          </a:xfrm>
          <a:prstGeom prst="rect">
            <a:avLst/>
          </a:prstGeom>
        </p:spPr>
      </p:pic>
      <p:sp>
        <p:nvSpPr>
          <p:cNvPr id="22" name="文本框 21"/>
          <p:cNvSpPr txBox="1"/>
          <p:nvPr>
            <p:custDataLst>
              <p:tags r:id="rId2"/>
            </p:custDataLst>
          </p:nvPr>
        </p:nvSpPr>
        <p:spPr>
          <a:xfrm>
            <a:off x="263525"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21" name="文本框 20"/>
          <p:cNvSpPr txBox="1"/>
          <p:nvPr/>
        </p:nvSpPr>
        <p:spPr>
          <a:xfrm>
            <a:off x="5247005" y="426085"/>
            <a:ext cx="1904365" cy="645160"/>
          </a:xfrm>
          <a:prstGeom prst="rect">
            <a:avLst/>
          </a:prstGeom>
          <a:noFill/>
        </p:spPr>
        <p:txBody>
          <a:bodyPr wrap="square" rtlCol="0">
            <a:spAutoFit/>
          </a:bodyPr>
          <a:p>
            <a:r>
              <a:rPr lang="en-US" altLang="zh-CN" sz="3600" b="1">
                <a:solidFill>
                  <a:srgbClr val="FF0000"/>
                </a:solidFill>
                <a:effectLst>
                  <a:glow rad="228600">
                    <a:schemeClr val="accent6">
                      <a:satMod val="175000"/>
                      <a:alpha val="40000"/>
                    </a:schemeClr>
                  </a:glow>
                </a:effectLst>
              </a:rPr>
              <a:t>opinons </a:t>
            </a:r>
            <a:endParaRPr lang="en-US" altLang="zh-CN" sz="3600" b="1">
              <a:solidFill>
                <a:srgbClr val="FF0000"/>
              </a:solidFill>
              <a:effectLst>
                <a:glow rad="228600">
                  <a:schemeClr val="accent6">
                    <a:satMod val="175000"/>
                    <a:alpha val="40000"/>
                  </a:schemeClr>
                </a:glow>
              </a:effectLst>
            </a:endParaRPr>
          </a:p>
        </p:txBody>
      </p:sp>
      <p:sp>
        <p:nvSpPr>
          <p:cNvPr id="4" name="文本框 3"/>
          <p:cNvSpPr txBox="1"/>
          <p:nvPr/>
        </p:nvSpPr>
        <p:spPr>
          <a:xfrm>
            <a:off x="3003550" y="116840"/>
            <a:ext cx="5422265" cy="462280"/>
          </a:xfrm>
          <a:prstGeom prst="rect">
            <a:avLst/>
          </a:prstGeom>
          <a:noFill/>
        </p:spPr>
        <p:txBody>
          <a:bodyPr wrap="square" rtlCol="0" anchor="t">
            <a:noAutofit/>
          </a:bodyPr>
          <a:p>
            <a:pPr algn="l"/>
            <a:r>
              <a:rPr lang="en-US" altLang="zh-CN" sz="2800" b="1" dirty="0">
                <a:solidFill>
                  <a:srgbClr val="FF0000"/>
                </a:solidFill>
                <a:highlight>
                  <a:srgbClr val="FFFF00"/>
                </a:highlight>
                <a:sym typeface="+mn-ea"/>
              </a:rPr>
              <a:t>Topic</a:t>
            </a:r>
            <a:r>
              <a:rPr lang="en-US" altLang="zh-CN" sz="2800" b="1" dirty="0">
                <a:solidFill>
                  <a:srgbClr val="FF0000"/>
                </a:solidFill>
                <a:sym typeface="+mn-ea"/>
              </a:rPr>
              <a:t> : </a:t>
            </a:r>
            <a:r>
              <a:rPr lang="en-US" altLang="zh-CN" sz="2800" b="1">
                <a:solidFill>
                  <a:srgbClr val="FF0000"/>
                </a:solidFill>
                <a:sym typeface="+mn-ea"/>
              </a:rPr>
              <a:t>feeding stray cats at school</a:t>
            </a:r>
            <a:endParaRPr lang="en-US" altLang="zh-CN" sz="2800" b="1">
              <a:solidFill>
                <a:srgbClr val="FF0000"/>
              </a:solidFill>
              <a:latin typeface="+mn-lt"/>
              <a:ea typeface="+mn-ea"/>
            </a:endParaRPr>
          </a:p>
          <a:p>
            <a:pPr algn="l"/>
            <a:r>
              <a:rPr lang="en-US" altLang="zh-CN" sz="2800" b="1" dirty="0">
                <a:solidFill>
                  <a:srgbClr val="FF0000"/>
                </a:solidFill>
                <a:sym typeface="+mn-ea"/>
              </a:rPr>
              <a:t> </a:t>
            </a:r>
            <a:endParaRPr lang="en-US" altLang="zh-CN" sz="2800" b="1" dirty="0">
              <a:solidFill>
                <a:srgbClr val="FF0000"/>
              </a:solidFill>
              <a:sym typeface="+mn-ea"/>
            </a:endParaRPr>
          </a:p>
        </p:txBody>
      </p:sp>
      <p:sp>
        <p:nvSpPr>
          <p:cNvPr id="7" name="文本框 6"/>
          <p:cNvSpPr txBox="1"/>
          <p:nvPr/>
        </p:nvSpPr>
        <p:spPr>
          <a:xfrm>
            <a:off x="0" y="2142490"/>
            <a:ext cx="5857240" cy="4516120"/>
          </a:xfrm>
          <a:prstGeom prst="rect">
            <a:avLst/>
          </a:prstGeom>
          <a:solidFill>
            <a:schemeClr val="accent5">
              <a:lumMod val="40000"/>
              <a:lumOff val="60000"/>
            </a:schemeClr>
          </a:solidFill>
        </p:spPr>
        <p:txBody>
          <a:bodyPr wrap="square" rtlCol="0">
            <a:noAutofit/>
          </a:bodyPr>
          <a:p>
            <a:pPr marL="457200" indent="-457200">
              <a:lnSpc>
                <a:spcPct val="150000"/>
              </a:lnSpc>
              <a:buFont typeface="Wingdings" panose="05000000000000000000" charset="0"/>
              <a:buChar char="Ø"/>
            </a:pPr>
            <a:r>
              <a:rPr lang="en-US" altLang="zh-CN" sz="2400"/>
              <a:t>a kind and compassionate </a:t>
            </a:r>
            <a:r>
              <a:rPr lang="en-US" altLang="zh-CN" sz="2400" b="1" i="1">
                <a:solidFill>
                  <a:srgbClr val="FF0000"/>
                </a:solidFill>
              </a:rPr>
              <a:t>act</a:t>
            </a:r>
            <a:endParaRPr lang="en-US" altLang="zh-CN" sz="2400" b="1"/>
          </a:p>
          <a:p>
            <a:pPr marL="457200" indent="-457200">
              <a:lnSpc>
                <a:spcPct val="150000"/>
              </a:lnSpc>
              <a:buFont typeface="Wingdings" panose="05000000000000000000" charset="0"/>
              <a:buChar char="Ø"/>
            </a:pPr>
            <a:r>
              <a:rPr lang="en-US" altLang="zh-CN" sz="2400"/>
              <a:t> reflect </a:t>
            </a:r>
            <a:r>
              <a:rPr lang="en-US" altLang="zh-CN" sz="2400" b="1" i="1">
                <a:solidFill>
                  <a:srgbClr val="FF0000"/>
                </a:solidFill>
              </a:rPr>
              <a:t>students</a:t>
            </a:r>
            <a:r>
              <a:rPr lang="en-US" altLang="zh-CN" sz="2400"/>
              <a:t>' care for animals</a:t>
            </a:r>
            <a:endParaRPr lang="en-US" altLang="zh-CN" sz="2400"/>
          </a:p>
          <a:p>
            <a:pPr marL="457200" indent="-457200">
              <a:lnSpc>
                <a:spcPct val="150000"/>
              </a:lnSpc>
              <a:buFont typeface="Wingdings" panose="05000000000000000000" charset="0"/>
              <a:buChar char="Ø"/>
            </a:pPr>
            <a:r>
              <a:rPr lang="en-US" altLang="zh-CN" sz="2400">
                <a:sym typeface="+mn-ea"/>
              </a:rPr>
              <a:t>foster a sense of responsibility and empathy among</a:t>
            </a:r>
            <a:r>
              <a:rPr lang="en-US" altLang="zh-CN" sz="2400" i="1">
                <a:sym typeface="+mn-ea"/>
              </a:rPr>
              <a:t> </a:t>
            </a:r>
            <a:r>
              <a:rPr lang="en-US" altLang="zh-CN" sz="2400" b="1" i="1">
                <a:solidFill>
                  <a:srgbClr val="FF0000"/>
                </a:solidFill>
                <a:sym typeface="+mn-ea"/>
              </a:rPr>
              <a:t>students</a:t>
            </a:r>
            <a:endParaRPr lang="en-US" altLang="zh-CN" sz="2400" i="1"/>
          </a:p>
          <a:p>
            <a:pPr marL="457200" indent="-457200">
              <a:lnSpc>
                <a:spcPct val="150000"/>
              </a:lnSpc>
              <a:buFont typeface="Wingdings" panose="05000000000000000000" charset="0"/>
              <a:buChar char="Ø"/>
            </a:pPr>
            <a:r>
              <a:rPr lang="en-US" altLang="zh-CN" sz="2400"/>
              <a:t>help the </a:t>
            </a:r>
            <a:r>
              <a:rPr lang="en-US" altLang="zh-CN" sz="2400" b="1" i="1">
                <a:solidFill>
                  <a:srgbClr val="FF0000"/>
                </a:solidFill>
              </a:rPr>
              <a:t>cats</a:t>
            </a:r>
            <a:r>
              <a:rPr lang="en-US" altLang="zh-CN" sz="2400"/>
              <a:t> survive</a:t>
            </a:r>
            <a:endParaRPr lang="en-US" altLang="zh-CN" sz="2400"/>
          </a:p>
          <a:p>
            <a:pPr marL="457200" indent="-457200">
              <a:lnSpc>
                <a:spcPct val="150000"/>
              </a:lnSpc>
              <a:buFont typeface="Wingdings" panose="05000000000000000000" charset="0"/>
              <a:buChar char="Ø"/>
            </a:pPr>
            <a:r>
              <a:rPr lang="en-US" altLang="zh-CN" sz="2400"/>
              <a:t>create a harmonious </a:t>
            </a:r>
            <a:r>
              <a:rPr lang="en-US" altLang="zh-CN" sz="2400" b="1">
                <a:solidFill>
                  <a:srgbClr val="FF0000"/>
                </a:solidFill>
              </a:rPr>
              <a:t>atmosphere</a:t>
            </a:r>
            <a:r>
              <a:rPr lang="en-US" altLang="zh-CN" sz="2400"/>
              <a:t> on campus, where </a:t>
            </a:r>
            <a:r>
              <a:rPr lang="en-US" altLang="zh-CN" sz="2400" b="1" i="1">
                <a:solidFill>
                  <a:srgbClr val="FF0000"/>
                </a:solidFill>
              </a:rPr>
              <a:t>humans and animals</a:t>
            </a:r>
            <a:r>
              <a:rPr lang="en-US" altLang="zh-CN" sz="2400"/>
              <a:t> coexist peacefully</a:t>
            </a:r>
            <a:endParaRPr lang="en-US" altLang="zh-CN" sz="2400"/>
          </a:p>
        </p:txBody>
      </p:sp>
      <p:sp>
        <p:nvSpPr>
          <p:cNvPr id="8" name="文本框 7"/>
          <p:cNvSpPr txBox="1"/>
          <p:nvPr/>
        </p:nvSpPr>
        <p:spPr>
          <a:xfrm>
            <a:off x="5950585" y="2142490"/>
            <a:ext cx="6241415" cy="4516755"/>
          </a:xfrm>
          <a:prstGeom prst="rect">
            <a:avLst/>
          </a:prstGeom>
          <a:solidFill>
            <a:schemeClr val="accent2">
              <a:lumMod val="40000"/>
              <a:lumOff val="60000"/>
              <a:alpha val="38000"/>
            </a:schemeClr>
          </a:solidFill>
        </p:spPr>
        <p:txBody>
          <a:bodyPr wrap="square" rtlCol="0">
            <a:noAutofit/>
          </a:bodyPr>
          <a:p>
            <a:pPr marL="457200" indent="-457200">
              <a:lnSpc>
                <a:spcPct val="150000"/>
              </a:lnSpc>
              <a:buFont typeface="Wingdings" panose="05000000000000000000" charset="0"/>
              <a:buChar char="Ø"/>
            </a:pPr>
            <a:r>
              <a:rPr lang="en-US" altLang="zh-CN" sz="2400">
                <a:solidFill>
                  <a:schemeClr val="tx1"/>
                </a:solidFill>
              </a:rPr>
              <a:t>lead to </a:t>
            </a:r>
            <a:r>
              <a:rPr lang="en-US" altLang="zh-CN" sz="2400" b="1" i="1">
                <a:solidFill>
                  <a:schemeClr val="accent1"/>
                </a:solidFill>
              </a:rPr>
              <a:t>potential problems</a:t>
            </a:r>
            <a:endParaRPr lang="en-US" altLang="zh-CN" sz="2400">
              <a:solidFill>
                <a:schemeClr val="tx1"/>
              </a:solidFill>
            </a:endParaRPr>
          </a:p>
          <a:p>
            <a:pPr marL="457200" indent="-457200">
              <a:lnSpc>
                <a:spcPct val="150000"/>
              </a:lnSpc>
              <a:buFont typeface="Wingdings" panose="05000000000000000000" charset="0"/>
              <a:buChar char="Ø"/>
            </a:pPr>
            <a:r>
              <a:rPr lang="en-US" altLang="zh-CN" sz="2400">
                <a:solidFill>
                  <a:schemeClr val="tx1"/>
                </a:solidFill>
              </a:rPr>
              <a:t>overfeeding might cause the</a:t>
            </a:r>
            <a:r>
              <a:rPr lang="en-US" altLang="zh-CN" sz="2400" b="1">
                <a:solidFill>
                  <a:schemeClr val="accent1"/>
                </a:solidFill>
              </a:rPr>
              <a:t> </a:t>
            </a:r>
            <a:r>
              <a:rPr lang="en-US" altLang="zh-CN" sz="2400" b="1" i="1">
                <a:solidFill>
                  <a:schemeClr val="accent1"/>
                </a:solidFill>
              </a:rPr>
              <a:t>cats</a:t>
            </a:r>
            <a:r>
              <a:rPr lang="en-US" altLang="zh-CN" sz="2400">
                <a:solidFill>
                  <a:schemeClr val="tx1"/>
                </a:solidFill>
              </a:rPr>
              <a:t> to rely too much on humans</a:t>
            </a:r>
            <a:endParaRPr lang="en-US" altLang="zh-CN" sz="2400">
              <a:solidFill>
                <a:schemeClr val="tx1"/>
              </a:solidFill>
            </a:endParaRPr>
          </a:p>
          <a:p>
            <a:pPr marL="457200" indent="-457200">
              <a:lnSpc>
                <a:spcPct val="150000"/>
              </a:lnSpc>
              <a:buFont typeface="Wingdings" panose="05000000000000000000" charset="0"/>
              <a:buChar char="Ø"/>
            </a:pPr>
            <a:r>
              <a:rPr lang="en-US" altLang="zh-CN" sz="2400">
                <a:solidFill>
                  <a:schemeClr val="tx1"/>
                </a:solidFill>
              </a:rPr>
              <a:t>reduce</a:t>
            </a:r>
            <a:r>
              <a:rPr lang="en-US" altLang="zh-CN" sz="2400" i="1">
                <a:solidFill>
                  <a:schemeClr val="tx1"/>
                </a:solidFill>
              </a:rPr>
              <a:t> </a:t>
            </a:r>
            <a:r>
              <a:rPr lang="en-US" altLang="zh-CN" sz="2400" b="1" i="1">
                <a:solidFill>
                  <a:schemeClr val="accent1"/>
                </a:solidFill>
              </a:rPr>
              <a:t>cats</a:t>
            </a:r>
            <a:r>
              <a:rPr lang="en-US" altLang="zh-CN" sz="2400">
                <a:solidFill>
                  <a:schemeClr val="tx1"/>
                </a:solidFill>
              </a:rPr>
              <a:t>’ ability to survive independently</a:t>
            </a:r>
            <a:endParaRPr lang="en-US" altLang="zh-CN" sz="2400">
              <a:solidFill>
                <a:schemeClr val="tx1"/>
              </a:solidFill>
            </a:endParaRPr>
          </a:p>
          <a:p>
            <a:pPr marL="457200" indent="-457200">
              <a:lnSpc>
                <a:spcPct val="150000"/>
              </a:lnSpc>
              <a:buFont typeface="Wingdings" panose="05000000000000000000" charset="0"/>
              <a:buChar char="Ø"/>
            </a:pPr>
            <a:r>
              <a:rPr lang="en-US" altLang="zh-CN" sz="2400">
                <a:solidFill>
                  <a:schemeClr val="tx1"/>
                </a:solidFill>
              </a:rPr>
              <a:t>attract more stray </a:t>
            </a:r>
            <a:r>
              <a:rPr lang="en-US" altLang="zh-CN" sz="2400" b="1" i="1">
                <a:solidFill>
                  <a:schemeClr val="accent1"/>
                </a:solidFill>
              </a:rPr>
              <a:t>animals</a:t>
            </a:r>
            <a:r>
              <a:rPr lang="en-US" altLang="zh-CN" sz="2400">
                <a:solidFill>
                  <a:schemeClr val="tx1"/>
                </a:solidFill>
              </a:rPr>
              <a:t> to the campus</a:t>
            </a:r>
            <a:endParaRPr lang="en-US" altLang="zh-CN" sz="2400">
              <a:solidFill>
                <a:schemeClr val="tx1"/>
              </a:solidFill>
            </a:endParaRPr>
          </a:p>
          <a:p>
            <a:pPr marL="457200" indent="-457200">
              <a:lnSpc>
                <a:spcPct val="150000"/>
              </a:lnSpc>
              <a:buFont typeface="Wingdings" panose="05000000000000000000" charset="0"/>
              <a:buChar char="Ø"/>
            </a:pPr>
            <a:r>
              <a:rPr lang="en-US" altLang="zh-CN" sz="2400">
                <a:solidFill>
                  <a:schemeClr val="tx1"/>
                </a:solidFill>
              </a:rPr>
              <a:t>increase the risk of </a:t>
            </a:r>
            <a:r>
              <a:rPr lang="en-US" altLang="zh-CN" sz="2400" b="1">
                <a:solidFill>
                  <a:schemeClr val="accent1"/>
                </a:solidFill>
              </a:rPr>
              <a:t>hygiene issues or even conflicts </a:t>
            </a:r>
            <a:r>
              <a:rPr lang="en-US" altLang="zh-CN" sz="2400">
                <a:solidFill>
                  <a:schemeClr val="tx1"/>
                </a:solidFill>
              </a:rPr>
              <a:t>between </a:t>
            </a:r>
            <a:r>
              <a:rPr lang="en-US" altLang="zh-CN" sz="2400" b="1" i="1">
                <a:solidFill>
                  <a:schemeClr val="accent1"/>
                </a:solidFill>
              </a:rPr>
              <a:t>cats and students</a:t>
            </a:r>
            <a:endParaRPr lang="en-US" altLang="zh-CN" sz="2400" b="1" i="1">
              <a:solidFill>
                <a:schemeClr val="accent1"/>
              </a:solidFill>
            </a:endParaRPr>
          </a:p>
        </p:txBody>
      </p:sp>
      <p:sp>
        <p:nvSpPr>
          <p:cNvPr id="16" name="左大括号 15"/>
          <p:cNvSpPr/>
          <p:nvPr/>
        </p:nvSpPr>
        <p:spPr>
          <a:xfrm rot="5400000">
            <a:off x="5934710" y="-2371725"/>
            <a:ext cx="624840" cy="751078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3" name="文本框 2"/>
          <p:cNvSpPr txBox="1"/>
          <p:nvPr/>
        </p:nvSpPr>
        <p:spPr>
          <a:xfrm>
            <a:off x="2766060" y="1404620"/>
            <a:ext cx="6797040" cy="521970"/>
          </a:xfrm>
          <a:prstGeom prst="rect">
            <a:avLst/>
          </a:prstGeom>
          <a:solidFill>
            <a:schemeClr val="bg1"/>
          </a:solidFill>
        </p:spPr>
        <p:txBody>
          <a:bodyPr wrap="square" rtlCol="0" anchor="t">
            <a:spAutoFit/>
          </a:bodyPr>
          <a:p>
            <a:pPr algn="ctr"/>
            <a:r>
              <a:rPr lang="en-US" altLang="zh-CN" sz="2800" b="1">
                <a:solidFill>
                  <a:srgbClr val="00B0F0"/>
                </a:solidFill>
                <a:highlight>
                  <a:srgbClr val="FFFF00"/>
                </a:highlight>
                <a:latin typeface="Comic Sans MS" panose="030F0702030302020204" charset="0"/>
                <a:cs typeface="Comic Sans MS" panose="030F0702030302020204" charset="0"/>
                <a:sym typeface="+mn-ea"/>
              </a:rPr>
              <a:t>act/cats/students/humans &amp; animals</a:t>
            </a:r>
            <a:endParaRPr lang="en-US" altLang="zh-CN" sz="2800" b="1">
              <a:solidFill>
                <a:srgbClr val="00B0F0"/>
              </a:solidFill>
              <a:highlight>
                <a:srgbClr val="FFFF00"/>
              </a:highlight>
              <a:latin typeface="Comic Sans MS" panose="030F0702030302020204" charset="0"/>
              <a:cs typeface="Comic Sans MS" panose="030F0702030302020204" charset="0"/>
              <a:sym typeface="+mn-ea"/>
            </a:endParaRPr>
          </a:p>
        </p:txBody>
      </p:sp>
      <p:sp>
        <p:nvSpPr>
          <p:cNvPr id="9" name="文本框 8"/>
          <p:cNvSpPr txBox="1"/>
          <p:nvPr/>
        </p:nvSpPr>
        <p:spPr>
          <a:xfrm>
            <a:off x="1024890" y="1497330"/>
            <a:ext cx="1737360" cy="645160"/>
          </a:xfrm>
          <a:prstGeom prst="rect">
            <a:avLst/>
          </a:prstGeom>
          <a:noFill/>
        </p:spPr>
        <p:txBody>
          <a:bodyPr wrap="square" rtlCol="0">
            <a:spAutoFit/>
          </a:bodyPr>
          <a:p>
            <a:r>
              <a:rPr lang="en-US" altLang="zh-CN" sz="3600" b="1">
                <a:solidFill>
                  <a:srgbClr val="FF0000"/>
                </a:solidFill>
              </a:rPr>
              <a:t>positive </a:t>
            </a:r>
            <a:endParaRPr lang="en-US" altLang="zh-CN" sz="3600" b="1">
              <a:solidFill>
                <a:srgbClr val="FF0000"/>
              </a:solidFill>
            </a:endParaRPr>
          </a:p>
        </p:txBody>
      </p:sp>
      <p:sp>
        <p:nvSpPr>
          <p:cNvPr id="11" name="文本框 10"/>
          <p:cNvSpPr txBox="1"/>
          <p:nvPr/>
        </p:nvSpPr>
        <p:spPr>
          <a:xfrm>
            <a:off x="9179560" y="1558290"/>
            <a:ext cx="3562350" cy="645160"/>
          </a:xfrm>
          <a:prstGeom prst="rect">
            <a:avLst/>
          </a:prstGeom>
          <a:noFill/>
        </p:spPr>
        <p:txBody>
          <a:bodyPr wrap="square" rtlCol="0">
            <a:spAutoFit/>
          </a:bodyPr>
          <a:p>
            <a:r>
              <a:rPr lang="en-US" altLang="zh-CN" sz="3600" b="1">
                <a:solidFill>
                  <a:schemeClr val="accent1"/>
                </a:solidFill>
              </a:rPr>
              <a:t>negative </a:t>
            </a:r>
            <a:endParaRPr lang="en-US" altLang="zh-CN" sz="3600" b="1">
              <a:solidFill>
                <a:schemeClr val="accent1"/>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p:nvPr>
            <p:custDataLst>
              <p:tags r:id="rId1"/>
            </p:custDataLst>
          </p:nvPr>
        </p:nvSpPr>
        <p:spPr>
          <a:xfrm rot="16997927">
            <a:off x="1241672" y="1502880"/>
            <a:ext cx="4684616" cy="4935564"/>
          </a:xfrm>
          <a:custGeom>
            <a:avLst/>
            <a:gdLst>
              <a:gd name="connsiteX0" fmla="*/ 2872 w 4684616"/>
              <a:gd name="connsiteY0" fmla="*/ 264983 h 4935564"/>
              <a:gd name="connsiteX1" fmla="*/ 701344 w 4684616"/>
              <a:gd name="connsiteY1" fmla="*/ 4741409 h 4935564"/>
              <a:gd name="connsiteX2" fmla="*/ 1071749 w 4684616"/>
              <a:gd name="connsiteY2" fmla="*/ 4884532 h 4935564"/>
              <a:gd name="connsiteX3" fmla="*/ 4599173 w 4684616"/>
              <a:gd name="connsiteY3" fmla="*/ 2041423 h 4935564"/>
              <a:gd name="connsiteX4" fmla="*/ 4538002 w 4684616"/>
              <a:gd name="connsiteY4" fmla="*/ 1649068 h 4935564"/>
              <a:gd name="connsiteX5" fmla="*/ 312106 w 4684616"/>
              <a:gd name="connsiteY5" fmla="*/ 15751 h 4935564"/>
              <a:gd name="connsiteX6" fmla="*/ 2872 w 4684616"/>
              <a:gd name="connsiteY6" fmla="*/ 264983 h 493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4616" h="4935564">
                <a:moveTo>
                  <a:pt x="2872" y="264983"/>
                </a:moveTo>
                <a:lnTo>
                  <a:pt x="701344" y="4741409"/>
                </a:lnTo>
                <a:cubicBezTo>
                  <a:pt x="728618" y="4915832"/>
                  <a:pt x="934341" y="4995316"/>
                  <a:pt x="1071749" y="4884532"/>
                </a:cubicBezTo>
                <a:lnTo>
                  <a:pt x="4599173" y="2041423"/>
                </a:lnTo>
                <a:cubicBezTo>
                  <a:pt x="4736582" y="1930639"/>
                  <a:pt x="4702554" y="1712707"/>
                  <a:pt x="4538002" y="1649068"/>
                </a:cubicBezTo>
                <a:lnTo>
                  <a:pt x="312106" y="15751"/>
                </a:lnTo>
                <a:cubicBezTo>
                  <a:pt x="147424" y="-47888"/>
                  <a:pt x="-24402" y="90560"/>
                  <a:pt x="2872" y="264983"/>
                </a:cubicBezTo>
                <a:close/>
              </a:path>
            </a:pathLst>
          </a:custGeom>
          <a:noFill/>
          <a:ln w="12972" cap="flat">
            <a:solidFill>
              <a:schemeClr val="accent1"/>
            </a:solidFill>
            <a:prstDash val="solid"/>
            <a:miter/>
          </a:ln>
        </p:spPr>
        <p:txBody>
          <a:bodyPr rtlCol="0" anchor="ctr"/>
          <a:lstStyle/>
          <a:p>
            <a:endParaRPr lang="zh-CN" altLang="en-US"/>
          </a:p>
        </p:txBody>
      </p:sp>
      <p:pic>
        <p:nvPicPr>
          <p:cNvPr id="11" name="图片 10" descr="桌子前坐着穿蓝色衣服的人&#10;&#10;低可信度描述已自动生成"/>
          <p:cNvPicPr>
            <a:picLocks noChangeAspect="1"/>
          </p:cNvPicPr>
          <p:nvPr>
            <p:custDataLst>
              <p:tags r:id="rId2"/>
            </p:custDataLst>
          </p:nvPr>
        </p:nvPicPr>
        <p:blipFill>
          <a:blip r:embed="rId3"/>
          <a:srcRect t="26339" b="26339"/>
          <a:stretch>
            <a:fillRect/>
          </a:stretch>
        </p:blipFill>
        <p:spPr>
          <a:xfrm>
            <a:off x="992937" y="1544373"/>
            <a:ext cx="4956026" cy="4628870"/>
          </a:xfrm>
          <a:custGeom>
            <a:avLst/>
            <a:gdLst>
              <a:gd name="connsiteX0" fmla="*/ 1972430 w 4956026"/>
              <a:gd name="connsiteY0" fmla="*/ 1742 h 4628870"/>
              <a:gd name="connsiteX1" fmla="*/ 2183489 w 4956026"/>
              <a:gd name="connsiteY1" fmla="*/ 91347 h 4628870"/>
              <a:gd name="connsiteX2" fmla="*/ 4909573 w 4956026"/>
              <a:gd name="connsiteY2" fmla="*/ 3710010 h 4628870"/>
              <a:gd name="connsiteX3" fmla="*/ 4754331 w 4956026"/>
              <a:gd name="connsiteY3" fmla="*/ 4075581 h 4628870"/>
              <a:gd name="connsiteX4" fmla="*/ 257470 w 4956026"/>
              <a:gd name="connsiteY4" fmla="*/ 4627091 h 4628870"/>
              <a:gd name="connsiteX5" fmla="*/ 18575 w 4956026"/>
              <a:gd name="connsiteY5" fmla="*/ 4309894 h 4628870"/>
              <a:gd name="connsiteX6" fmla="*/ 1789352 w 4956026"/>
              <a:gd name="connsiteY6" fmla="*/ 139722 h 4628870"/>
              <a:gd name="connsiteX7" fmla="*/ 1972430 w 4956026"/>
              <a:gd name="connsiteY7" fmla="*/ 1742 h 462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026" h="4628870">
                <a:moveTo>
                  <a:pt x="1972430" y="1742"/>
                </a:moveTo>
                <a:cubicBezTo>
                  <a:pt x="2049060" y="-7664"/>
                  <a:pt x="2130353" y="20861"/>
                  <a:pt x="2183489" y="91347"/>
                </a:cubicBezTo>
                <a:lnTo>
                  <a:pt x="4909573" y="3710010"/>
                </a:lnTo>
                <a:cubicBezTo>
                  <a:pt x="5015845" y="3850983"/>
                  <a:pt x="4929568" y="4054079"/>
                  <a:pt x="4754331" y="4075581"/>
                </a:cubicBezTo>
                <a:lnTo>
                  <a:pt x="257470" y="4627091"/>
                </a:lnTo>
                <a:cubicBezTo>
                  <a:pt x="82348" y="4648531"/>
                  <a:pt x="-50390" y="4472370"/>
                  <a:pt x="18575" y="4309894"/>
                </a:cubicBezTo>
                <a:lnTo>
                  <a:pt x="1789352" y="139722"/>
                </a:lnTo>
                <a:cubicBezTo>
                  <a:pt x="1823834" y="58485"/>
                  <a:pt x="1895800" y="11148"/>
                  <a:pt x="1972430" y="1742"/>
                </a:cubicBezTo>
                <a:close/>
              </a:path>
            </a:pathLst>
          </a:custGeom>
          <a:solidFill>
            <a:schemeClr val="accent1">
              <a:lumMod val="40000"/>
              <a:lumOff val="60000"/>
            </a:schemeClr>
          </a:solidFill>
          <a:ln w="6350">
            <a:solidFill>
              <a:schemeClr val="tx1">
                <a:lumMod val="40000"/>
                <a:lumOff val="60000"/>
                <a:alpha val="50000"/>
              </a:schemeClr>
            </a:solidFill>
          </a:ln>
        </p:spPr>
      </p:pic>
      <p:sp>
        <p:nvSpPr>
          <p:cNvPr id="23" name="任意多边形: 形状 22"/>
          <p:cNvSpPr/>
          <p:nvPr>
            <p:custDataLst>
              <p:tags r:id="rId4"/>
            </p:custDataLst>
          </p:nvPr>
        </p:nvSpPr>
        <p:spPr>
          <a:xfrm rot="1423705" flipH="1">
            <a:off x="4432935" y="2431415"/>
            <a:ext cx="713105" cy="789305"/>
          </a:xfrm>
          <a:custGeom>
            <a:avLst/>
            <a:gdLst>
              <a:gd name="connsiteX0" fmla="*/ 380 w 4357653"/>
              <a:gd name="connsiteY0" fmla="*/ 242476 h 4820529"/>
              <a:gd name="connsiteX1" fmla="*/ 244416 w 4357653"/>
              <a:gd name="connsiteY1" fmla="*/ 4603702 h 4820529"/>
              <a:gd name="connsiteX2" fmla="*/ 598977 w 4357653"/>
              <a:gd name="connsiteY2" fmla="*/ 4782801 h 4820529"/>
              <a:gd name="connsiteX3" fmla="*/ 4253939 w 4357653"/>
              <a:gd name="connsiteY3" fmla="*/ 2390880 h 4820529"/>
              <a:gd name="connsiteX4" fmla="*/ 4231730 w 4357653"/>
              <a:gd name="connsiteY4" fmla="*/ 1994369 h 4820529"/>
              <a:gd name="connsiteX5" fmla="*/ 332602 w 4357653"/>
              <a:gd name="connsiteY5" fmla="*/ 24934 h 4820529"/>
              <a:gd name="connsiteX6" fmla="*/ 380 w 4357653"/>
              <a:gd name="connsiteY6" fmla="*/ 242476 h 482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7653" h="4820529">
                <a:moveTo>
                  <a:pt x="380" y="242476"/>
                </a:moveTo>
                <a:lnTo>
                  <a:pt x="244416" y="4603702"/>
                </a:lnTo>
                <a:cubicBezTo>
                  <a:pt x="254287" y="4779943"/>
                  <a:pt x="451178" y="4879428"/>
                  <a:pt x="598977" y="4782801"/>
                </a:cubicBezTo>
                <a:lnTo>
                  <a:pt x="4253939" y="2390880"/>
                </a:lnTo>
                <a:cubicBezTo>
                  <a:pt x="4401607" y="2294252"/>
                  <a:pt x="4389269" y="2073853"/>
                  <a:pt x="4231730" y="1994369"/>
                </a:cubicBezTo>
                <a:lnTo>
                  <a:pt x="332602" y="24934"/>
                </a:lnTo>
                <a:cubicBezTo>
                  <a:pt x="175062" y="-54550"/>
                  <a:pt x="-9491" y="66235"/>
                  <a:pt x="380" y="242476"/>
                </a:cubicBezTo>
                <a:close/>
              </a:path>
            </a:pathLst>
          </a:custGeom>
          <a:gradFill>
            <a:gsLst>
              <a:gs pos="0">
                <a:schemeClr val="accent1">
                  <a:alpha val="76000"/>
                </a:schemeClr>
              </a:gs>
              <a:gs pos="100000">
                <a:schemeClr val="accent1">
                  <a:lumMod val="30000"/>
                  <a:lumOff val="70000"/>
                  <a:alpha val="0"/>
                </a:schemeClr>
              </a:gs>
            </a:gsLst>
            <a:lin ang="10800000" scaled="1"/>
          </a:gradFill>
          <a:ln w="12972" cap="flat">
            <a:noFill/>
            <a:prstDash val="solid"/>
            <a:miter/>
          </a:ln>
        </p:spPr>
        <p:txBody>
          <a:bodyPr rtlCol="0" anchor="ctr"/>
          <a:lstStyle/>
          <a:p>
            <a:endParaRPr lang="zh-CN" altLang="en-US" dirty="0"/>
          </a:p>
        </p:txBody>
      </p:sp>
      <p:sp>
        <p:nvSpPr>
          <p:cNvPr id="26" name="任意多边形: 形状 25"/>
          <p:cNvSpPr/>
          <p:nvPr>
            <p:custDataLst>
              <p:tags r:id="rId5"/>
            </p:custDataLst>
          </p:nvPr>
        </p:nvSpPr>
        <p:spPr>
          <a:xfrm rot="10800000" flipH="1">
            <a:off x="997940" y="3829316"/>
            <a:ext cx="376835" cy="416863"/>
          </a:xfrm>
          <a:custGeom>
            <a:avLst/>
            <a:gdLst>
              <a:gd name="connsiteX0" fmla="*/ 380 w 4357653"/>
              <a:gd name="connsiteY0" fmla="*/ 242476 h 4820529"/>
              <a:gd name="connsiteX1" fmla="*/ 244416 w 4357653"/>
              <a:gd name="connsiteY1" fmla="*/ 4603702 h 4820529"/>
              <a:gd name="connsiteX2" fmla="*/ 598977 w 4357653"/>
              <a:gd name="connsiteY2" fmla="*/ 4782801 h 4820529"/>
              <a:gd name="connsiteX3" fmla="*/ 4253939 w 4357653"/>
              <a:gd name="connsiteY3" fmla="*/ 2390880 h 4820529"/>
              <a:gd name="connsiteX4" fmla="*/ 4231730 w 4357653"/>
              <a:gd name="connsiteY4" fmla="*/ 1994369 h 4820529"/>
              <a:gd name="connsiteX5" fmla="*/ 332602 w 4357653"/>
              <a:gd name="connsiteY5" fmla="*/ 24934 h 4820529"/>
              <a:gd name="connsiteX6" fmla="*/ 380 w 4357653"/>
              <a:gd name="connsiteY6" fmla="*/ 242476 h 482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7653" h="4820529">
                <a:moveTo>
                  <a:pt x="380" y="242476"/>
                </a:moveTo>
                <a:lnTo>
                  <a:pt x="244416" y="4603702"/>
                </a:lnTo>
                <a:cubicBezTo>
                  <a:pt x="254287" y="4779943"/>
                  <a:pt x="451178" y="4879428"/>
                  <a:pt x="598977" y="4782801"/>
                </a:cubicBezTo>
                <a:lnTo>
                  <a:pt x="4253939" y="2390880"/>
                </a:lnTo>
                <a:cubicBezTo>
                  <a:pt x="4401607" y="2294252"/>
                  <a:pt x="4389269" y="2073853"/>
                  <a:pt x="4231730" y="1994369"/>
                </a:cubicBezTo>
                <a:lnTo>
                  <a:pt x="332602" y="24934"/>
                </a:lnTo>
                <a:cubicBezTo>
                  <a:pt x="175062" y="-54550"/>
                  <a:pt x="-9491" y="66235"/>
                  <a:pt x="380" y="242476"/>
                </a:cubicBezTo>
                <a:close/>
              </a:path>
            </a:pathLst>
          </a:custGeom>
          <a:gradFill>
            <a:gsLst>
              <a:gs pos="100000">
                <a:schemeClr val="accent1">
                  <a:lumMod val="60000"/>
                  <a:lumOff val="40000"/>
                </a:schemeClr>
              </a:gs>
              <a:gs pos="0">
                <a:schemeClr val="accent1">
                  <a:lumMod val="30000"/>
                  <a:lumOff val="70000"/>
                  <a:alpha val="0"/>
                </a:schemeClr>
              </a:gs>
            </a:gsLst>
            <a:lin ang="10800000" scaled="1"/>
          </a:gradFill>
          <a:ln w="12972" cap="flat">
            <a:noFill/>
            <a:prstDash val="solid"/>
            <a:miter/>
          </a:ln>
        </p:spPr>
        <p:txBody>
          <a:bodyPr rtlCol="0" anchor="ctr"/>
          <a:lstStyle/>
          <a:p>
            <a:endParaRPr lang="zh-CN" altLang="en-US" dirty="0"/>
          </a:p>
        </p:txBody>
      </p:sp>
      <p:sp>
        <p:nvSpPr>
          <p:cNvPr id="34" name="任意多边形: 形状 33"/>
          <p:cNvSpPr/>
          <p:nvPr>
            <p:custDataLst>
              <p:tags r:id="rId6"/>
            </p:custDataLst>
          </p:nvPr>
        </p:nvSpPr>
        <p:spPr>
          <a:xfrm rot="10800000" flipH="1">
            <a:off x="4304326" y="5666420"/>
            <a:ext cx="537759" cy="594881"/>
          </a:xfrm>
          <a:custGeom>
            <a:avLst/>
            <a:gdLst>
              <a:gd name="connsiteX0" fmla="*/ 380 w 4357653"/>
              <a:gd name="connsiteY0" fmla="*/ 242476 h 4820529"/>
              <a:gd name="connsiteX1" fmla="*/ 244416 w 4357653"/>
              <a:gd name="connsiteY1" fmla="*/ 4603702 h 4820529"/>
              <a:gd name="connsiteX2" fmla="*/ 598977 w 4357653"/>
              <a:gd name="connsiteY2" fmla="*/ 4782801 h 4820529"/>
              <a:gd name="connsiteX3" fmla="*/ 4253939 w 4357653"/>
              <a:gd name="connsiteY3" fmla="*/ 2390880 h 4820529"/>
              <a:gd name="connsiteX4" fmla="*/ 4231730 w 4357653"/>
              <a:gd name="connsiteY4" fmla="*/ 1994369 h 4820529"/>
              <a:gd name="connsiteX5" fmla="*/ 332602 w 4357653"/>
              <a:gd name="connsiteY5" fmla="*/ 24934 h 4820529"/>
              <a:gd name="connsiteX6" fmla="*/ 380 w 4357653"/>
              <a:gd name="connsiteY6" fmla="*/ 242476 h 482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7653" h="4820529">
                <a:moveTo>
                  <a:pt x="380" y="242476"/>
                </a:moveTo>
                <a:lnTo>
                  <a:pt x="244416" y="4603702"/>
                </a:lnTo>
                <a:cubicBezTo>
                  <a:pt x="254287" y="4779943"/>
                  <a:pt x="451178" y="4879428"/>
                  <a:pt x="598977" y="4782801"/>
                </a:cubicBezTo>
                <a:lnTo>
                  <a:pt x="4253939" y="2390880"/>
                </a:lnTo>
                <a:cubicBezTo>
                  <a:pt x="4401607" y="2294252"/>
                  <a:pt x="4389269" y="2073853"/>
                  <a:pt x="4231730" y="1994369"/>
                </a:cubicBezTo>
                <a:lnTo>
                  <a:pt x="332602" y="24934"/>
                </a:lnTo>
                <a:cubicBezTo>
                  <a:pt x="175062" y="-54550"/>
                  <a:pt x="-9491" y="66235"/>
                  <a:pt x="380" y="242476"/>
                </a:cubicBezTo>
                <a:close/>
              </a:path>
            </a:pathLst>
          </a:custGeom>
          <a:gradFill>
            <a:gsLst>
              <a:gs pos="100000">
                <a:schemeClr val="accent1">
                  <a:lumMod val="60000"/>
                  <a:lumOff val="40000"/>
                </a:schemeClr>
              </a:gs>
              <a:gs pos="0">
                <a:schemeClr val="accent1">
                  <a:lumMod val="30000"/>
                  <a:lumOff val="70000"/>
                  <a:alpha val="0"/>
                </a:schemeClr>
              </a:gs>
            </a:gsLst>
            <a:lin ang="10800000" scaled="1"/>
          </a:gradFill>
          <a:ln w="12972" cap="flat">
            <a:noFill/>
            <a:prstDash val="solid"/>
            <a:miter/>
          </a:ln>
        </p:spPr>
        <p:txBody>
          <a:bodyPr rtlCol="0" anchor="ctr"/>
          <a:lstStyle/>
          <a:p>
            <a:endParaRPr lang="zh-CN" altLang="en-US" dirty="0"/>
          </a:p>
        </p:txBody>
      </p:sp>
      <p:sp>
        <p:nvSpPr>
          <p:cNvPr id="22" name="文本框 21"/>
          <p:cNvSpPr txBox="1"/>
          <p:nvPr>
            <p:custDataLst>
              <p:tags r:id="rId7"/>
            </p:custDataLst>
          </p:nvPr>
        </p:nvSpPr>
        <p:spPr>
          <a:xfrm>
            <a:off x="263525"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21" name="文本框 20"/>
          <p:cNvSpPr txBox="1"/>
          <p:nvPr/>
        </p:nvSpPr>
        <p:spPr>
          <a:xfrm>
            <a:off x="6317615" y="116840"/>
            <a:ext cx="3987800" cy="645160"/>
          </a:xfrm>
          <a:prstGeom prst="rect">
            <a:avLst/>
          </a:prstGeom>
          <a:noFill/>
        </p:spPr>
        <p:txBody>
          <a:bodyPr wrap="square" rtlCol="0">
            <a:spAutoFit/>
          </a:bodyPr>
          <a:p>
            <a:pPr lvl="0" algn="l">
              <a:buClrTx/>
              <a:buSzTx/>
              <a:buFontTx/>
            </a:pPr>
            <a:r>
              <a:rPr lang="en-US" altLang="zh-CN" sz="3600" b="1">
                <a:solidFill>
                  <a:srgbClr val="FF0000"/>
                </a:solidFill>
                <a:effectLst>
                  <a:glow rad="228600">
                    <a:schemeClr val="accent6">
                      <a:satMod val="175000"/>
                      <a:alpha val="40000"/>
                    </a:schemeClr>
                  </a:glow>
                </a:effectLst>
                <a:sym typeface="+mn-ea"/>
              </a:rPr>
              <a:t>Suggestions </a:t>
            </a:r>
            <a:endParaRPr lang="en-US" altLang="zh-CN" sz="3600" b="1">
              <a:solidFill>
                <a:srgbClr val="FF0000"/>
              </a:solidFill>
              <a:effectLst>
                <a:glow rad="228600">
                  <a:schemeClr val="accent6">
                    <a:satMod val="175000"/>
                    <a:alpha val="40000"/>
                  </a:schemeClr>
                </a:glow>
              </a:effectLst>
              <a:sym typeface="+mn-ea"/>
            </a:endParaRPr>
          </a:p>
        </p:txBody>
      </p:sp>
      <p:sp>
        <p:nvSpPr>
          <p:cNvPr id="3" name="矩形 2"/>
          <p:cNvSpPr/>
          <p:nvPr/>
        </p:nvSpPr>
        <p:spPr>
          <a:xfrm>
            <a:off x="5948680" y="1259522"/>
            <a:ext cx="5080000" cy="492125"/>
          </a:xfrm>
          <a:prstGeom prst="rect">
            <a:avLst/>
          </a:prstGeom>
          <a:noFill/>
        </p:spPr>
        <p:txBody>
          <a:bodyPr wrap="square" lIns="0" tIns="0" rIns="0" bIns="0" rtlCol="0" anchor="b">
            <a:noAutofit/>
          </a:bodyPr>
          <a:p>
            <a:pPr marL="285750" lvl="0" indent="-285750" algn="l">
              <a:buClrTx/>
              <a:buSzTx/>
              <a:buFont typeface="Wingdings" panose="05000000000000000000" charset="0"/>
              <a:buChar char="u"/>
            </a:pPr>
            <a:r>
              <a:rPr lang="zh-CN" altLang="en-US" sz="2400" b="1" dirty="0">
                <a:solidFill>
                  <a:schemeClr val="accent1"/>
                </a:solidFill>
                <a:latin typeface="+mn-ea"/>
                <a:cs typeface="+mn-ea"/>
                <a:sym typeface="+mn-ea"/>
              </a:rPr>
              <a:t>Organize a Stray Cat Care Program (组织流浪猫关爱计划):</a:t>
            </a:r>
            <a:endParaRPr lang="zh-CN" altLang="en-US" sz="2400" b="1" dirty="0">
              <a:solidFill>
                <a:schemeClr val="accent1"/>
              </a:solidFill>
              <a:latin typeface="+mn-ea"/>
              <a:cs typeface="+mn-ea"/>
              <a:sym typeface="+mn-ea"/>
            </a:endParaRPr>
          </a:p>
        </p:txBody>
      </p:sp>
      <p:sp>
        <p:nvSpPr>
          <p:cNvPr id="8" name="矩形 7"/>
          <p:cNvSpPr/>
          <p:nvPr/>
        </p:nvSpPr>
        <p:spPr>
          <a:xfrm>
            <a:off x="5948680" y="2580322"/>
            <a:ext cx="5080000" cy="492125"/>
          </a:xfrm>
          <a:prstGeom prst="rect">
            <a:avLst/>
          </a:prstGeom>
          <a:noFill/>
        </p:spPr>
        <p:txBody>
          <a:bodyPr wrap="square" lIns="0" tIns="0" rIns="0" bIns="0" rtlCol="0" anchor="b">
            <a:noAutofit/>
          </a:bodyPr>
          <a:p>
            <a:pPr marL="285750" lvl="0" indent="-285750" algn="l">
              <a:buClrTx/>
              <a:buSzTx/>
              <a:buFont typeface="Wingdings" panose="05000000000000000000" charset="0"/>
              <a:buChar char="u"/>
            </a:pPr>
            <a:r>
              <a:rPr lang="zh-CN" altLang="en-US" sz="2400" b="1" dirty="0">
                <a:solidFill>
                  <a:schemeClr val="accent1"/>
                </a:solidFill>
                <a:latin typeface="+mn-ea"/>
                <a:cs typeface="+mn-ea"/>
                <a:sym typeface="+mn-ea"/>
              </a:rPr>
              <a:t>Set Up Designated Feeding Areas (设立指定投喂区域)</a:t>
            </a:r>
            <a:endParaRPr lang="zh-CN" altLang="en-US" sz="2400" b="1" dirty="0">
              <a:solidFill>
                <a:schemeClr val="accent1"/>
              </a:solidFill>
              <a:latin typeface="+mn-ea"/>
              <a:cs typeface="+mn-ea"/>
              <a:sym typeface="+mn-ea"/>
            </a:endParaRPr>
          </a:p>
        </p:txBody>
      </p:sp>
      <p:sp>
        <p:nvSpPr>
          <p:cNvPr id="9" name="矩形 8"/>
          <p:cNvSpPr/>
          <p:nvPr/>
        </p:nvSpPr>
        <p:spPr>
          <a:xfrm>
            <a:off x="5948680" y="4190682"/>
            <a:ext cx="5080000" cy="492125"/>
          </a:xfrm>
          <a:prstGeom prst="rect">
            <a:avLst/>
          </a:prstGeom>
          <a:noFill/>
        </p:spPr>
        <p:txBody>
          <a:bodyPr wrap="square" lIns="0" tIns="0" rIns="0" bIns="0" rtlCol="0" anchor="b">
            <a:noAutofit/>
          </a:bodyPr>
          <a:p>
            <a:pPr marL="285750" lvl="0" indent="-285750" algn="l">
              <a:buClrTx/>
              <a:buSzTx/>
              <a:buFont typeface="Wingdings" panose="05000000000000000000" charset="0"/>
              <a:buChar char="u"/>
            </a:pPr>
            <a:r>
              <a:rPr lang="zh-CN" altLang="en-US" sz="2400" b="1" dirty="0">
                <a:solidFill>
                  <a:schemeClr val="accent1"/>
                </a:solidFill>
                <a:latin typeface="+mn-ea"/>
                <a:cs typeface="+mn-ea"/>
                <a:sym typeface="+mn-ea"/>
              </a:rPr>
              <a:t>Educate Students on Responsible Feeding (教育学生负责任地投喂):</a:t>
            </a:r>
            <a:endParaRPr lang="zh-CN" altLang="en-US" sz="2400" b="1" dirty="0">
              <a:solidFill>
                <a:schemeClr val="accent1"/>
              </a:solidFill>
              <a:latin typeface="+mn-ea"/>
              <a:cs typeface="+mn-ea"/>
              <a:sym typeface="+mn-ea"/>
            </a:endParaRPr>
          </a:p>
        </p:txBody>
      </p:sp>
      <p:sp>
        <p:nvSpPr>
          <p:cNvPr id="10" name="矩形 9"/>
          <p:cNvSpPr/>
          <p:nvPr/>
        </p:nvSpPr>
        <p:spPr>
          <a:xfrm>
            <a:off x="5948680" y="5420043"/>
            <a:ext cx="5080000" cy="245745"/>
          </a:xfrm>
          <a:prstGeom prst="rect">
            <a:avLst/>
          </a:prstGeom>
          <a:noFill/>
        </p:spPr>
        <p:txBody>
          <a:bodyPr wrap="square" lIns="0" tIns="0" rIns="0" bIns="0" rtlCol="0" anchor="b">
            <a:noAutofit/>
          </a:bodyPr>
          <a:p>
            <a:pPr marL="285750" lvl="0" indent="-285750" algn="l">
              <a:buClrTx/>
              <a:buSzTx/>
              <a:buFont typeface="Wingdings" panose="05000000000000000000" charset="0"/>
              <a:buChar char="u"/>
            </a:pPr>
            <a:r>
              <a:rPr lang="zh-CN" altLang="en-US" sz="2400" b="1" dirty="0">
                <a:solidFill>
                  <a:schemeClr val="accent1"/>
                </a:solidFill>
                <a:latin typeface="+mn-ea"/>
                <a:cs typeface="+mn-ea"/>
                <a:sym typeface="+mn-ea"/>
              </a:rPr>
              <a:t>Encourage Adoption (鼓励领养)</a:t>
            </a:r>
            <a:endParaRPr lang="zh-CN" altLang="en-US" sz="2400" b="1" dirty="0">
              <a:solidFill>
                <a:schemeClr val="accent1"/>
              </a:solidFill>
              <a:latin typeface="+mn-ea"/>
              <a:cs typeface="+mn-ea"/>
              <a:sym typeface="+mn-ea"/>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6"/>
          <p:cNvPicPr>
            <a:picLocks noChangeAspect="1"/>
          </p:cNvPicPr>
          <p:nvPr/>
        </p:nvPicPr>
        <p:blipFill>
          <a:blip r:embed="rId1"/>
          <a:stretch>
            <a:fillRect/>
          </a:stretch>
        </p:blipFill>
        <p:spPr>
          <a:xfrm>
            <a:off x="9394825" y="0"/>
            <a:ext cx="2395855" cy="2118360"/>
          </a:xfrm>
          <a:prstGeom prst="rect">
            <a:avLst/>
          </a:prstGeom>
        </p:spPr>
      </p:pic>
      <p:sp>
        <p:nvSpPr>
          <p:cNvPr id="22" name="文本框 21"/>
          <p:cNvSpPr txBox="1"/>
          <p:nvPr>
            <p:custDataLst>
              <p:tags r:id="rId2"/>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
        <p:nvSpPr>
          <p:cNvPr id="4" name="文本框 3"/>
          <p:cNvSpPr txBox="1"/>
          <p:nvPr/>
        </p:nvSpPr>
        <p:spPr>
          <a:xfrm>
            <a:off x="249555" y="1986280"/>
            <a:ext cx="11470005" cy="4030980"/>
          </a:xfrm>
          <a:prstGeom prst="rect">
            <a:avLst/>
          </a:prstGeom>
          <a:solidFill>
            <a:schemeClr val="accent3">
              <a:lumMod val="40000"/>
              <a:lumOff val="60000"/>
            </a:schemeClr>
          </a:solidFill>
        </p:spPr>
        <p:txBody>
          <a:bodyPr wrap="square" rtlCol="0">
            <a:spAutoFit/>
          </a:bodyPr>
          <a:p>
            <a:r>
              <a:rPr lang="en-US" altLang="zh-CN" sz="3200"/>
              <a:t>The school can work with animal protection organizations to establish a systematic care program for stray cats. This includes regular feeding, vaccination, and sterilization to ensure the cats' health and control their population.</a:t>
            </a:r>
            <a:endParaRPr lang="en-US" altLang="zh-CN" sz="3200"/>
          </a:p>
          <a:p>
            <a:endParaRPr lang="en-US" altLang="zh-CN" sz="3200"/>
          </a:p>
          <a:p>
            <a:r>
              <a:rPr lang="zh-CN" altLang="en-US" sz="3200"/>
              <a:t>学校可以与动物保护组织合作，建立一个系统的流浪猫关爱计划。包括定期投喂、接种疫苗和绝育，以确保猫咪的健康并控制它们的数量。</a:t>
            </a:r>
            <a:endParaRPr lang="zh-CN" altLang="en-US" sz="3200"/>
          </a:p>
        </p:txBody>
      </p:sp>
      <p:sp>
        <p:nvSpPr>
          <p:cNvPr id="5" name="文本框 4"/>
          <p:cNvSpPr txBox="1"/>
          <p:nvPr/>
        </p:nvSpPr>
        <p:spPr>
          <a:xfrm>
            <a:off x="249555" y="693420"/>
            <a:ext cx="6066790" cy="1076325"/>
          </a:xfrm>
          <a:prstGeom prst="rect">
            <a:avLst/>
          </a:prstGeom>
          <a:noFill/>
        </p:spPr>
        <p:txBody>
          <a:bodyPr wrap="square" rtlCol="0">
            <a:spAutoFit/>
          </a:bodyPr>
          <a:p>
            <a:r>
              <a:rPr lang="en-US" altLang="zh-CN" sz="3200" b="1" i="1">
                <a:sym typeface="+mn-ea"/>
              </a:rPr>
              <a:t>Organize a Stray Cat Care Program</a:t>
            </a:r>
            <a:r>
              <a:rPr lang="en-US" altLang="zh-CN" sz="3200">
                <a:sym typeface="+mn-ea"/>
              </a:rPr>
              <a:t> </a:t>
            </a:r>
            <a:endParaRPr lang="en-US" altLang="zh-CN" sz="3200">
              <a:sym typeface="+mn-ea"/>
            </a:endParaRPr>
          </a:p>
          <a:p>
            <a:pPr algn="l">
              <a:buClrTx/>
              <a:buSzTx/>
              <a:buFontTx/>
            </a:pPr>
            <a:r>
              <a:rPr lang="en-US" altLang="zh-CN" sz="3200" b="1" i="1">
                <a:sym typeface="+mn-ea"/>
              </a:rPr>
              <a:t>(组织流浪猫关爱计划):</a:t>
            </a:r>
            <a:endParaRPr lang="en-US" altLang="zh-CN" sz="32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6"/>
          <p:cNvPicPr>
            <a:picLocks noChangeAspect="1"/>
          </p:cNvPicPr>
          <p:nvPr/>
        </p:nvPicPr>
        <p:blipFill>
          <a:blip r:embed="rId1"/>
          <a:stretch>
            <a:fillRect/>
          </a:stretch>
        </p:blipFill>
        <p:spPr>
          <a:xfrm>
            <a:off x="8604250" y="0"/>
            <a:ext cx="3186430" cy="2642870"/>
          </a:xfrm>
          <a:prstGeom prst="rect">
            <a:avLst/>
          </a:prstGeom>
        </p:spPr>
      </p:pic>
      <p:sp>
        <p:nvSpPr>
          <p:cNvPr id="4" name="文本框 3"/>
          <p:cNvSpPr txBox="1"/>
          <p:nvPr/>
        </p:nvSpPr>
        <p:spPr>
          <a:xfrm>
            <a:off x="249555" y="2493010"/>
            <a:ext cx="11470005" cy="3601720"/>
          </a:xfrm>
          <a:prstGeom prst="rect">
            <a:avLst/>
          </a:prstGeom>
          <a:solidFill>
            <a:schemeClr val="accent3">
              <a:lumMod val="40000"/>
              <a:lumOff val="60000"/>
            </a:schemeClr>
          </a:solidFill>
        </p:spPr>
        <p:txBody>
          <a:bodyPr wrap="square" rtlCol="0">
            <a:noAutofit/>
          </a:bodyPr>
          <a:p>
            <a:pPr lvl="0" algn="l">
              <a:buClrTx/>
              <a:buSzTx/>
              <a:buFontTx/>
            </a:pPr>
            <a:r>
              <a:rPr lang="en-US" altLang="zh-CN" sz="3200">
                <a:sym typeface="+mn-ea"/>
              </a:rPr>
              <a:t>Designate specific areas on campus for feeding stray cats to avoid littering and maintain cleanliness. This also helps monitor the cats' activities and ensures they do not disturb classrooms or other facilities.</a:t>
            </a:r>
            <a:endParaRPr lang="en-US" altLang="zh-CN" sz="3200">
              <a:sym typeface="+mn-ea"/>
            </a:endParaRPr>
          </a:p>
          <a:p>
            <a:pPr lvl="0" algn="l">
              <a:buClrTx/>
              <a:buSzTx/>
              <a:buFontTx/>
            </a:pPr>
            <a:r>
              <a:rPr lang="en-US" altLang="zh-CN" sz="3200">
                <a:sym typeface="+mn-ea"/>
              </a:rPr>
              <a:t>在校园内设立专门的投喂区域，以避免乱扔垃圾并保持环境整洁。这也有助于监控猫咪的活动，确保它们不会干扰教室或其他设施。</a:t>
            </a:r>
            <a:endParaRPr lang="en-US" altLang="zh-CN" sz="3200">
              <a:sym typeface="+mn-ea"/>
            </a:endParaRPr>
          </a:p>
          <a:p>
            <a:pPr lvl="0" algn="l">
              <a:buClrTx/>
              <a:buSzTx/>
              <a:buFontTx/>
            </a:pPr>
            <a:endParaRPr lang="en-US" altLang="zh-CN" sz="3200">
              <a:sym typeface="+mn-ea"/>
            </a:endParaRPr>
          </a:p>
          <a:p>
            <a:pPr lvl="0" algn="l">
              <a:buClrTx/>
              <a:buSzTx/>
              <a:buFontTx/>
            </a:pPr>
            <a:endParaRPr lang="en-US" altLang="zh-CN" sz="3200">
              <a:sym typeface="+mn-ea"/>
            </a:endParaRPr>
          </a:p>
        </p:txBody>
      </p:sp>
      <p:sp>
        <p:nvSpPr>
          <p:cNvPr id="2" name="文本框 1"/>
          <p:cNvSpPr txBox="1"/>
          <p:nvPr/>
        </p:nvSpPr>
        <p:spPr>
          <a:xfrm>
            <a:off x="372745" y="1054735"/>
            <a:ext cx="6096000" cy="1076325"/>
          </a:xfrm>
          <a:prstGeom prst="rect">
            <a:avLst/>
          </a:prstGeom>
          <a:noFill/>
        </p:spPr>
        <p:txBody>
          <a:bodyPr wrap="square" rtlCol="0">
            <a:spAutoFit/>
          </a:bodyPr>
          <a:p>
            <a:pPr lvl="0" algn="l">
              <a:buClrTx/>
              <a:buSzTx/>
              <a:buFontTx/>
            </a:pPr>
            <a:r>
              <a:rPr lang="en-US" altLang="zh-CN" sz="3200" b="1" i="1">
                <a:sym typeface="+mn-ea"/>
              </a:rPr>
              <a:t>Set Up Designated Feeding Areas (设立指定投喂区域):</a:t>
            </a:r>
            <a:endParaRPr lang="en-US" altLang="zh-CN" sz="3200" b="1" i="1">
              <a:sym typeface="+mn-ea"/>
            </a:endParaRPr>
          </a:p>
        </p:txBody>
      </p:sp>
      <p:sp>
        <p:nvSpPr>
          <p:cNvPr id="5" name="文本框 4"/>
          <p:cNvSpPr txBox="1"/>
          <p:nvPr>
            <p:custDataLst>
              <p:tags r:id="rId2"/>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 name="KSO_WM_UNIT_TEXT_LAYER_COUNT" val="1"/>
</p:tagLst>
</file>

<file path=ppt/tags/tag13.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744"/>
</p:tagLst>
</file>

<file path=ppt/tags/tag19.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6744"/>
</p:tagLst>
</file>

<file path=ppt/tags/tag2.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6744"/>
  <p:tag name="KSO_WM_TEMPLATE_CATEGORY" val="custom"/>
  <p:tag name="KSO_WM_TEMPLATE_MASTER_TYPE" val="0"/>
</p:tagLst>
</file>

<file path=ppt/tags/tag26.xml><?xml version="1.0" encoding="utf-8"?>
<p:tagLst xmlns:p="http://schemas.openxmlformats.org/presentationml/2006/main">
  <p:tag name="KSO_WM_BEAUTIFY_FLAG" val="#wm#"/>
  <p:tag name="KSO_WM_TEMPLATE_CATEGORY" val="custom"/>
  <p:tag name="KSO_WM_TEMPLATE_INDEX" val="20236744"/>
</p:tagLst>
</file>

<file path=ppt/tags/tag2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ID" val="custom20231189_1*a*1"/>
  <p:tag name="KSO_WM_TEMPLATE_CATEGORY" val="custom"/>
  <p:tag name="KSO_WM_TEMPLATE_INDEX" val="20231189"/>
  <p:tag name="KSO_WM_UNIT_LAYERLEVEL" val="1"/>
  <p:tag name="KSO_WM_TAG_VERSION" val="3.0"/>
  <p:tag name="KSO_WM_UNIT_PRESET_TEXT" val="单击添加标题"/>
</p:tagLst>
</file>

<file path=ppt/tags/tag28.xml><?xml version="1.0" encoding="utf-8"?>
<p:tagLst xmlns:p="http://schemas.openxmlformats.org/presentationml/2006/main">
  <p:tag name="KSO_WM_UNIT_TYPE" val="a"/>
  <p:tag name="KSO_WM_UNIT_INDEX" val="1"/>
  <p:tag name="KSO_WM_BEAUTIFY_FLAG" val="#wm#"/>
  <p:tag name="KSO_WM_TAG_VERSION" val="3.0"/>
  <p:tag name="KSO_WM_UNIT_ID" val="custom2023674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44"/>
  <p:tag name="KSO_WM_TEMPLATE_CATEGORY" val="custom"/>
  <p:tag name="KSO_WM_UNIT_ISCONTENTSTITLE" val="0"/>
  <p:tag name="KSO_WM_UNIT_TEXT_TYPE" val="1"/>
  <p:tag name="KSO_WM_UNIT_VALUE" val="18"/>
  <p:tag name="KSO_WM_UNIT_PRESET_TEXT" val="&#10;添加文档标题"/>
</p:tagLst>
</file>

<file path=ppt/tags/tag29.xml><?xml version="1.0" encoding="utf-8"?>
<p:tagLst xmlns:p="http://schemas.openxmlformats.org/presentationml/2006/main">
  <p:tag name="KSO_WM_UNIT_TYPE" val="b"/>
  <p:tag name="KSO_WM_UNIT_INDEX" val="1"/>
  <p:tag name="KSO_WM_BEAUTIFY_FLAG" val="#wm#"/>
  <p:tag name="KSO_WM_TAG_VERSION" val="3.0"/>
  <p:tag name="KSO_WM_UNIT_ID" val="custom20236744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44"/>
  <p:tag name="KSO_WM_TEMPLATE_CATEGORY" val="custom"/>
  <p:tag name="KSO_WM_UNIT_ISCONTENTSTITLE" val="0"/>
  <p:tag name="KSO_WM_UNIT_TEXT_TYPE" val="1"/>
  <p:tag name="KSO_WM_UNIT_VALUE" val="50"/>
  <p:tag name="KSO_WM_UNIT_PRESET_TEXT" val="单击此处添加副标题"/>
</p:tagLst>
</file>

<file path=ppt/tags/tag3.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1"/>
  <p:tag name="KSO_WM_BEAUTIFY_FLAG" val="#wm#"/>
  <p:tag name="KSO_WM_TAG_VERSION" val="3.0"/>
  <p:tag name="KSO_WM_UNIT_ID" val="custom20236744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44"/>
  <p:tag name="KSO_WM_TEMPLATE_CATEGORY" val="custom"/>
</p:tagLst>
</file>

<file path=ppt/tags/tag31.xml><?xml version="1.0" encoding="utf-8"?>
<p:tagLst xmlns:p="http://schemas.openxmlformats.org/presentationml/2006/main">
  <p:tag name="KSO_WM_TEMPLATE_THUMBS_INDEX" val="1、9"/>
  <p:tag name="KSO_WM_SLIDE_TYPE" val="title"/>
  <p:tag name="KSO_WM_TEMPLATE_SUBCATEGORY" val="29"/>
  <p:tag name="KSO_WM_TEMPLATE_COLOR_TYPE" val="0"/>
  <p:tag name="KSO_WM_TAG_VERSION" val="3.0"/>
  <p:tag name="KSO_WM_SLIDE_SUBTYPE" val="pureTxt"/>
  <p:tag name="KSO_WM_SLIDE_ITEM_CNT" val="0"/>
  <p:tag name="KSO_WM_BEAUTIFY_FLAG" val="#wm#"/>
  <p:tag name="KSO_WM_TEMPLATE_INDEX" val="20236744"/>
  <p:tag name="KSO_WM_TEMPLATE_CATEGORY" val="custom"/>
  <p:tag name="KSO_WM_SLIDE_INDEX" val="1"/>
  <p:tag name="KSO_WM_SLIDE_ID" val="custom20236744_1"/>
  <p:tag name="KSO_WM_TEMPLATE_MASTER_TYPE" val="0"/>
  <p:tag name="KSO_WM_SLIDE_LAYOUT" val="a_b_f"/>
  <p:tag name="KSO_WM_SLIDE_LAYOUT_CNT" val="1_1_1"/>
</p:tagLst>
</file>

<file path=ppt/tags/tag32.xml><?xml version="1.0" encoding="utf-8"?>
<p:tagLst xmlns:p="http://schemas.openxmlformats.org/presentationml/2006/main">
  <p:tag name="KSO_WM_UNIT_TEXT_SUBTYPE" val="a"/>
  <p:tag name="KSO_WM_UNIT_SUBTYPE" val="a"/>
</p:tagLst>
</file>

<file path=ppt/tags/tag33.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4.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35.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6.xml><?xml version="1.0" encoding="utf-8"?>
<p:tagLst xmlns:p="http://schemas.openxmlformats.org/presentationml/2006/main">
  <p:tag name="KSO_WM_BEAUTIFY_FLAG" val="#wm#"/>
  <p:tag name="KSO_WM_TEMPLATE_CATEGORY" val="custom"/>
  <p:tag name="KSO_WM_TEMPLATE_INDEX" val="20231587"/>
</p:tagLst>
</file>

<file path=ppt/tags/tag37.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8.xml><?xml version="1.0" encoding="utf-8"?>
<p:tagLst xmlns:p="http://schemas.openxmlformats.org/presentationml/2006/main">
  <p:tag name="KSO_WM_BEAUTIFY_FLAG" val="#wm#"/>
  <p:tag name="KSO_WM_TEMPLATE_CATEGORY" val="custom"/>
  <p:tag name="KSO_WM_TEMPLATE_INDEX" val="20231587"/>
</p:tagLst>
</file>

<file path=ppt/tags/tag39.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4.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BEAUTIFY_FLAG" val="#wm#"/>
  <p:tag name="KSO_WM_TEMPLATE_CATEGORY" val="custom"/>
  <p:tag name="KSO_WM_TEMPLATE_INDEX" val="20231587"/>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4737_1*i*1"/>
  <p:tag name="KSO_WM_TEMPLATE_CATEGORY" val="custom"/>
  <p:tag name="KSO_WM_TEMPLATE_INDEX" val="20234737"/>
  <p:tag name="KSO_WM_UNIT_LAYERLEVEL" val="1"/>
  <p:tag name="KSO_WM_TAG_VERSION" val="3.0"/>
  <p:tag name="KSO_WM_BEAUTIFY_FLAG" val="#wm#"/>
  <p:tag name="KSO_WM_UNIT_LINE_FORE_SCHEMECOLOR_INDEX" val="5"/>
  <p:tag name="KSO_WM_UNIT_LINE_FILL_TYPE" val="2"/>
  <p:tag name="KSO_WM_UNIT_TEXT_FILL_FORE_SCHEMECOLOR_INDEX" val="13"/>
  <p:tag name="KSO_WM_UNIT_TEXT_FILL_TYPE" val="1"/>
  <p:tag name="KSO_WM_UNIT_USESOURCEFORMAT_APPLY" val="1"/>
</p:tagLst>
</file>

<file path=ppt/tags/tag42.xml><?xml version="1.0" encoding="utf-8"?>
<p:tagLst xmlns:p="http://schemas.openxmlformats.org/presentationml/2006/main">
  <p:tag name="KSO_WM_UNIT_VALUE" val="1285*1376"/>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4737_1*d*1"/>
  <p:tag name="KSO_WM_TEMPLATE_CATEGORY" val="custom"/>
  <p:tag name="KSO_WM_TEMPLATE_INDEX" val="20234737"/>
  <p:tag name="KSO_WM_UNIT_LAYERLEVEL" val="1"/>
  <p:tag name="KSO_WM_TAG_VERSION" val="3.0"/>
  <p:tag name="KSO_WM_BEAUTIFY_FLAG" val="#wm#"/>
  <p:tag name="KSO_WM_UNIT_PICTURE_SUBTYPE" val="b"/>
  <p:tag name="KSO_WM_UNIT_FILL_FORE_SCHEMECOLOR_INDEX" val="5"/>
  <p:tag name="KSO_WM_UNIT_FILL_TYPE" val="1"/>
  <p:tag name="KSO_WM_UNIT_LINE_FORE_SCHEMECOLOR_INDEX" val="13"/>
  <p:tag name="KSO_WM_UNIT_LINE_FILL_TYPE" val="2"/>
  <p:tag name="KSO_WM_UNIT_USESOURCEFORMAT_APPLY"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737_1*i*2"/>
  <p:tag name="KSO_WM_TEMPLATE_CATEGORY" val="custom"/>
  <p:tag name="KSO_WM_TEMPLATE_INDEX" val="20234737"/>
  <p:tag name="KSO_WM_UNIT_LAYERLEVEL" val="1"/>
  <p:tag name="KSO_WM_TAG_VERSION" val="3.0"/>
  <p:tag name="KSO_WM_BEAUTIFY_FLAG" val="#wm#"/>
  <p:tag name="KSO_WM_UNIT_FILL_FORE_SCHEMECOLOR_INDEX" val="5"/>
  <p:tag name="KSO_WM_UNIT_TEXT_FILL_FORE_SCHEMECOLOR_INDEX" val="13"/>
  <p:tag name="KSO_WM_UNIT_TEXT_FILL_TYPE" val="1"/>
  <p:tag name="KSO_WM_UNIT_USESOURCEFORMAT_APPLY"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34737_1*i*3"/>
  <p:tag name="KSO_WM_TEMPLATE_CATEGORY" val="custom"/>
  <p:tag name="KSO_WM_TEMPLATE_INDEX" val="20234737"/>
  <p:tag name="KSO_WM_UNIT_LAYERLEVEL" val="1"/>
  <p:tag name="KSO_WM_TAG_VERSION" val="3.0"/>
  <p:tag name="KSO_WM_BEAUTIFY_FLAG" val="#wm#"/>
  <p:tag name="KSO_WM_UNIT_FILL_FORE_SCHEMECOLOR_INDEX" val="5"/>
  <p:tag name="KSO_WM_UNIT_TEXT_FILL_FORE_SCHEMECOLOR_INDEX" val="13"/>
  <p:tag name="KSO_WM_UNIT_TEXT_FILL_TYPE" val="1"/>
  <p:tag name="KSO_WM_UNIT_USESOURCEFORMAT_APPLY"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34737_1*i*4"/>
  <p:tag name="KSO_WM_TEMPLATE_CATEGORY" val="custom"/>
  <p:tag name="KSO_WM_TEMPLATE_INDEX" val="20234737"/>
  <p:tag name="KSO_WM_UNIT_LAYERLEVEL" val="1"/>
  <p:tag name="KSO_WM_TAG_VERSION" val="3.0"/>
  <p:tag name="KSO_WM_BEAUTIFY_FLAG" val="#wm#"/>
  <p:tag name="KSO_WM_UNIT_FILL_FORE_SCHEMECOLOR_INDEX" val="5"/>
  <p:tag name="KSO_WM_UNIT_TEXT_FILL_FORE_SCHEMECOLOR_INDEX" val="13"/>
  <p:tag name="KSO_WM_UNIT_TEXT_FILL_TYPE" val="1"/>
  <p:tag name="KSO_WM_UNIT_USESOURCEFORMAT_APPLY" val="1"/>
</p:tagLst>
</file>

<file path=ppt/tags/tag46.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47.xml><?xml version="1.0" encoding="utf-8"?>
<p:tagLst xmlns:p="http://schemas.openxmlformats.org/presentationml/2006/main">
  <p:tag name="KSO_WM_SLIDE_ID" val="custom20234737_1"/>
  <p:tag name="KSO_WM_TEMPLATE_SUBCATEGORY" val="0"/>
  <p:tag name="KSO_WM_TEMPLATE_MASTER_TYPE" val="0"/>
  <p:tag name="KSO_WM_TEMPLATE_COLOR_TYPE" val="0"/>
  <p:tag name="KSO_WM_SLIDE_TYPE" val="text"/>
  <p:tag name="KSO_WM_SLIDE_SUBTYPE" val="picTxt"/>
  <p:tag name="KSO_WM_SLIDE_ITEM_CNT" val="4"/>
  <p:tag name="KSO_WM_SLIDE_INDEX" val="1"/>
  <p:tag name="KSO_WM_SLIDE_SIZE" val="351.8*332.55"/>
  <p:tag name="KSO_WM_SLIDE_POSITION" val="524.7*149.3"/>
  <p:tag name="KSO_WM_DIAGRAM_GROUP_CODE" val="l1-1"/>
  <p:tag name="KSO_WM_SLIDE_DIAGTYPE" val="l"/>
  <p:tag name="KSO_WM_TAG_VERSION" val="3.0"/>
  <p:tag name="KSO_WM_BEAUTIFY_FLAG" val="#wm#"/>
  <p:tag name="KSO_WM_TEMPLATE_CATEGORY" val="custom"/>
  <p:tag name="KSO_WM_TEMPLATE_INDEX" val="20234737"/>
  <p:tag name="KSO_WM_SLIDE_LAYOUT" val="a_d_l"/>
  <p:tag name="KSO_WM_SLIDE_LAYOUT_CNT" val="1_1_1"/>
</p:tagLst>
</file>

<file path=ppt/tags/tag4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49.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5.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51.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52.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53.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54.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55.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5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UNIT_PRESET_TEXT" val="单击此处&#10;添加标题内容"/>
  <p:tag name="KSO_WM_TEMPLATE_INDEX" val="20231188"/>
  <p:tag name="KSO_WM_UNIT_ID" val="custom20231188_1*a*1"/>
</p:tagLst>
</file>

<file path=ppt/tags/tag57.xml><?xml version="1.0" encoding="utf-8"?>
<p:tagLst xmlns:p="http://schemas.openxmlformats.org/presentationml/2006/main">
  <p:tag name="KSO_WM_BEAUTIFY_FLAG" val="#wm#"/>
  <p:tag name="KSO_WM_TEMPLATE_CATEGORY" val="custom"/>
  <p:tag name="KSO_WM_TEMPLATE_INDEX" val="20231587"/>
</p:tagLst>
</file>

<file path=ppt/tags/tag6.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8"/>
</p:tagLst>
</file>

<file path=ppt/tags/tag8.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50"/>
</p:tagLst>
</file>

<file path=ppt/tags/tag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00000424-5">
      <a:dk1>
        <a:srgbClr val="333333"/>
      </a:dk1>
      <a:lt1>
        <a:srgbClr val="FFFFFF"/>
      </a:lt1>
      <a:dk2>
        <a:srgbClr val="25100A"/>
      </a:dk2>
      <a:lt2>
        <a:srgbClr val="FDF7F5"/>
      </a:lt2>
      <a:accent1>
        <a:srgbClr val="DE9680"/>
      </a:accent1>
      <a:accent2>
        <a:srgbClr val="DABAAA"/>
      </a:accent2>
      <a:accent3>
        <a:srgbClr val="FE8F2A"/>
      </a:accent3>
      <a:accent4>
        <a:srgbClr val="DB9766"/>
      </a:accent4>
      <a:accent5>
        <a:srgbClr val="BE6D49"/>
      </a:accent5>
      <a:accent6>
        <a:srgbClr val="A89181"/>
      </a:accent6>
      <a:hlink>
        <a:srgbClr val="304FFE"/>
      </a:hlink>
      <a:folHlink>
        <a:srgbClr val="492067"/>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fontScale="92500" lnSpcReduction="20000"/>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themeOverride>
</file>

<file path=docProps/app.xml><?xml version="1.0" encoding="utf-8"?>
<Properties xmlns="http://schemas.openxmlformats.org/officeDocument/2006/extended-properties" xmlns:vt="http://schemas.openxmlformats.org/officeDocument/2006/docPropsVTypes">
  <TotalTime>0</TotalTime>
  <Words>5699</Words>
  <Application>WPS 演示</Application>
  <PresentationFormat>宽屏</PresentationFormat>
  <Paragraphs>176</Paragraphs>
  <Slides>15</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15</vt:i4>
      </vt:variant>
    </vt:vector>
  </HeadingPairs>
  <TitlesOfParts>
    <vt:vector size="32" baseType="lpstr">
      <vt:lpstr>Arial</vt:lpstr>
      <vt:lpstr>宋体</vt:lpstr>
      <vt:lpstr>Wingdings</vt:lpstr>
      <vt:lpstr>江城圆体 400W</vt:lpstr>
      <vt:lpstr>Wingdings</vt:lpstr>
      <vt:lpstr>Times New Roman</vt:lpstr>
      <vt:lpstr>HGBZ_CNKI</vt:lpstr>
      <vt:lpstr>Inter</vt:lpstr>
      <vt:lpstr>Comic Sans MS</vt:lpstr>
      <vt:lpstr>Calibri</vt:lpstr>
      <vt:lpstr>微软雅黑</vt:lpstr>
      <vt:lpstr>Arial Unicode MS</vt:lpstr>
      <vt:lpstr>HelveticaNeue</vt:lpstr>
      <vt:lpstr>华文新魏</vt:lpstr>
      <vt:lpstr>Segoe Print</vt:lpstr>
      <vt:lpstr>WPS</vt:lpstr>
      <vt:lpstr>1_Office 主题​​</vt:lpstr>
      <vt:lpstr>PowerPoint 演示文稿</vt:lpstr>
      <vt:lpstr>on Stray Cats  at School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15</cp:revision>
  <dcterms:created xsi:type="dcterms:W3CDTF">2023-08-09T12:44:00Z</dcterms:created>
  <dcterms:modified xsi:type="dcterms:W3CDTF">2025-02-25T07:14:20Z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