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11088489" r:id="rId3"/>
    <p:sldId id="256" r:id="rId4"/>
    <p:sldId id="257" r:id="rId5"/>
    <p:sldId id="259" r:id="rId6"/>
    <p:sldId id="282" r:id="rId7"/>
    <p:sldId id="281" r:id="rId8"/>
    <p:sldId id="288" r:id="rId9"/>
    <p:sldId id="284" r:id="rId10"/>
    <p:sldId id="283" r:id="rId11"/>
    <p:sldId id="285" r:id="rId12"/>
    <p:sldId id="286" r:id="rId13"/>
    <p:sldId id="287" r:id="rId14"/>
    <p:sldId id="289" r:id="rId15"/>
    <p:sldId id="270" r:id="rId16"/>
    <p:sldId id="290" r:id="rId17"/>
    <p:sldId id="291" r:id="rId18"/>
    <p:sldId id="11088488" r:id="rId19"/>
    <p:sldId id="11088480" r:id="rId20"/>
    <p:sldId id="11088479" r:id="rId21"/>
    <p:sldId id="11088487" r:id="rId22"/>
  </p:sldIdLst>
  <p:sldSz cx="18288000" cy="10287000"/>
  <p:notesSz cx="6858000" cy="9144000"/>
  <p:embeddedFontLst>
    <p:embeddedFont>
      <p:font typeface="Arial Unicode MS" panose="02010600030101010101" charset="-122"/>
      <p:regular r:id="rId24"/>
    </p:embeddedFont>
    <p:embeddedFont>
      <p:font typeface="等线" panose="02010600030101010101" pitchFamily="2" charset="-122"/>
      <p:regular r:id="rId25"/>
      <p:bold r:id="rId26"/>
    </p:embeddedFont>
    <p:embeddedFont>
      <p:font typeface="华文宋体" panose="02010600040101010101" pitchFamily="2" charset="-122"/>
      <p:regular r:id="rId27"/>
    </p:embeddedFont>
    <p:embeddedFont>
      <p:font typeface="华文新魏" panose="02010800040101010101" pitchFamily="2" charset="-122"/>
      <p:regular r:id="rId28"/>
    </p:embeddedFont>
    <p:embeddedFont>
      <p:font typeface="思源黑体" panose="02010600030101010101" charset="-122"/>
      <p:regular r:id="rId29"/>
    </p:embeddedFont>
    <p:embeddedFont>
      <p:font typeface="字由点字简宋" panose="02010600030101010101" charset="-122"/>
      <p:regular r:id="rId30"/>
    </p:embeddedFont>
    <p:embeddedFont>
      <p:font typeface="字由点字刻宋" panose="02010600030101010101" charset="-122"/>
      <p:regular r:id="rId31"/>
    </p:embeddedFont>
    <p:embeddedFont>
      <p:font typeface="Comfortaa" panose="02010600030101010101"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13D"/>
    <a:srgbClr val="92A4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48" y="1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2093"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2EB04-CB09-4C02-9462-216860A30F88}" type="datetimeFigureOut">
              <a:rPr lang="zh-CN" altLang="en-US" smtClean="0"/>
              <a:t>2025/3/15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635ED-F8F1-4D41-B601-50A018D6E752}" type="slidenum">
              <a:rPr lang="zh-CN" altLang="en-US" smtClean="0"/>
              <a:t>‹#›</a:t>
            </a:fld>
            <a:endParaRPr lang="zh-CN" altLang="en-US"/>
          </a:p>
        </p:txBody>
      </p:sp>
    </p:spTree>
    <p:extLst>
      <p:ext uri="{BB962C8B-B14F-4D97-AF65-F5344CB8AC3E}">
        <p14:creationId xmlns:p14="http://schemas.microsoft.com/office/powerpoint/2010/main" val="342754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4685"/>
            <a:ext cx="15544800" cy="2205990"/>
          </a:xfr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p:spPr>
        <p:txBody>
          <a:bodyPr/>
          <a:lstStyle>
            <a:lvl1pPr marL="0" indent="0" algn="ctr">
              <a:buNone/>
              <a:defRPr/>
            </a:lvl1pPr>
            <a:lvl2pPr marL="822960" indent="0" algn="ctr">
              <a:buNone/>
              <a:defRPr/>
            </a:lvl2pPr>
            <a:lvl3pPr marL="1645920" indent="0" algn="ctr">
              <a:buNone/>
              <a:defRPr/>
            </a:lvl3pPr>
            <a:lvl4pPr marL="2468880" indent="0" algn="ctr">
              <a:buNone/>
              <a:defRPr/>
            </a:lvl4pPr>
            <a:lvl5pPr marL="3291840" indent="0" algn="ctr">
              <a:buNone/>
              <a:defRPr/>
            </a:lvl5pPr>
            <a:lvl6pPr marL="4114800" indent="0" algn="ctr">
              <a:buNone/>
              <a:defRPr/>
            </a:lvl6pPr>
            <a:lvl7pPr marL="4937760" indent="0" algn="ctr">
              <a:buNone/>
              <a:defRPr/>
            </a:lvl7pPr>
            <a:lvl8pPr marL="5760720" indent="0" algn="ctr">
              <a:buNone/>
              <a:defRPr/>
            </a:lvl8pPr>
            <a:lvl9pPr marL="658368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0BA9F7F7-3BBA-2A1C-DB85-2A105EB76601}"/>
              </a:ext>
            </a:extLst>
          </p:cNvPr>
          <p:cNvSpPr>
            <a:spLocks noGrp="1"/>
          </p:cNvSpPr>
          <p:nvPr>
            <p:ph type="dt" sz="half" idx="10"/>
          </p:nvPr>
        </p:nvSpPr>
        <p:spPr/>
        <p:txBody>
          <a:bodyPr/>
          <a:lstStyle>
            <a:lvl1pPr>
              <a:defRPr/>
            </a:lvl1pPr>
          </a:lstStyle>
          <a:p>
            <a:pPr>
              <a:defRPr/>
            </a:pPr>
            <a:fld id="{183DEF03-7F1A-4B1D-AF5D-170F4FEC46FF}" type="datetime1">
              <a:rPr lang="zh-CN" altLang="en-US"/>
              <a:pPr>
                <a:defRPr/>
              </a:pPr>
              <a:t>2025/3/15</a:t>
            </a:fld>
            <a:endParaRPr lang="zh-CN" altLang="en-US" sz="3240">
              <a:solidFill>
                <a:schemeClr val="tx1"/>
              </a:solidFill>
            </a:endParaRPr>
          </a:p>
        </p:txBody>
      </p:sp>
      <p:sp>
        <p:nvSpPr>
          <p:cNvPr id="5" name="页脚占位符 4">
            <a:extLst>
              <a:ext uri="{FF2B5EF4-FFF2-40B4-BE49-F238E27FC236}">
                <a16:creationId xmlns:a16="http://schemas.microsoft.com/office/drawing/2014/main" id="{86ED81A4-33C0-BC1B-8AF2-DE480C47448E}"/>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90C7622F-9B5F-C630-FC2C-E4BC771548AA}"/>
              </a:ext>
            </a:extLst>
          </p:cNvPr>
          <p:cNvSpPr>
            <a:spLocks noGrp="1"/>
          </p:cNvSpPr>
          <p:nvPr>
            <p:ph type="sldNum" sz="quarter" idx="12"/>
          </p:nvPr>
        </p:nvSpPr>
        <p:spPr/>
        <p:txBody>
          <a:bodyPr/>
          <a:lstStyle>
            <a:lvl1pPr>
              <a:defRPr/>
            </a:lvl1pPr>
          </a:lstStyle>
          <a:p>
            <a:pPr>
              <a:defRPr/>
            </a:pPr>
            <a:fld id="{5ECE9F47-338D-4614-A329-CF4D3B8A95EF}"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436896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0C6208B-DA14-0FFE-EDC1-D5CCE6889D3D}"/>
              </a:ext>
            </a:extLst>
          </p:cNvPr>
          <p:cNvSpPr>
            <a:spLocks noGrp="1"/>
          </p:cNvSpPr>
          <p:nvPr>
            <p:ph type="dt" sz="half" idx="10"/>
          </p:nvPr>
        </p:nvSpPr>
        <p:spPr/>
        <p:txBody>
          <a:bodyPr/>
          <a:lstStyle>
            <a:lvl1pPr>
              <a:defRPr/>
            </a:lvl1pPr>
          </a:lstStyle>
          <a:p>
            <a:pPr>
              <a:defRPr/>
            </a:pPr>
            <a:fld id="{06A1D34E-C2B8-4AD9-9509-D0C78D956728}" type="datetime1">
              <a:rPr lang="zh-CN" altLang="en-US"/>
              <a:pPr>
                <a:defRPr/>
              </a:pPr>
              <a:t>2025/3/15</a:t>
            </a:fld>
            <a:endParaRPr lang="zh-CN" altLang="en-US" sz="3240">
              <a:solidFill>
                <a:schemeClr val="tx1"/>
              </a:solidFill>
            </a:endParaRPr>
          </a:p>
        </p:txBody>
      </p:sp>
      <p:sp>
        <p:nvSpPr>
          <p:cNvPr id="5" name="页脚占位符 4">
            <a:extLst>
              <a:ext uri="{FF2B5EF4-FFF2-40B4-BE49-F238E27FC236}">
                <a16:creationId xmlns:a16="http://schemas.microsoft.com/office/drawing/2014/main" id="{3D491FF1-BE1F-B5C8-1709-62E376A65137}"/>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ACCE4993-8C7A-89D3-F4C6-08A9A78A52BA}"/>
              </a:ext>
            </a:extLst>
          </p:cNvPr>
          <p:cNvSpPr>
            <a:spLocks noGrp="1"/>
          </p:cNvSpPr>
          <p:nvPr>
            <p:ph type="sldNum" sz="quarter" idx="12"/>
          </p:nvPr>
        </p:nvSpPr>
        <p:spPr/>
        <p:txBody>
          <a:bodyPr/>
          <a:lstStyle>
            <a:lvl1pPr>
              <a:defRPr/>
            </a:lvl1pPr>
          </a:lstStyle>
          <a:p>
            <a:pPr>
              <a:defRPr/>
            </a:pPr>
            <a:fld id="{51E7A696-10AC-4D85-9D72-F8341BB8850D}"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297413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09399"/>
            <a:ext cx="15544800" cy="2043111"/>
          </a:xfrm>
        </p:spPr>
        <p:txBody>
          <a:bodyPr anchor="t"/>
          <a:lstStyle>
            <a:lvl1pPr algn="l">
              <a:defRPr sz="7200" b="1" cap="all"/>
            </a:lvl1pPr>
          </a:lstStyle>
          <a:p>
            <a:r>
              <a:rPr lang="zh-CN" altLang="en-US"/>
              <a:t>单击此处编辑母版标题样式</a:t>
            </a:r>
          </a:p>
        </p:txBody>
      </p:sp>
      <p:sp>
        <p:nvSpPr>
          <p:cNvPr id="3" name="文本占位符 2"/>
          <p:cNvSpPr>
            <a:spLocks noGrp="1"/>
          </p:cNvSpPr>
          <p:nvPr>
            <p:ph type="body" idx="1"/>
          </p:nvPr>
        </p:nvSpPr>
        <p:spPr>
          <a:xfrm>
            <a:off x="1444626" y="4360545"/>
            <a:ext cx="15544800" cy="2248854"/>
          </a:xfrm>
        </p:spPr>
        <p:txBody>
          <a:bodyPr anchor="b"/>
          <a:lstStyle>
            <a:lvl1pPr marL="0" indent="0">
              <a:buNone/>
              <a:defRPr sz="3600"/>
            </a:lvl1pPr>
            <a:lvl2pPr marL="822960" indent="0">
              <a:buNone/>
              <a:defRPr sz="3240"/>
            </a:lvl2pPr>
            <a:lvl3pPr marL="1645920" indent="0">
              <a:buNone/>
              <a:defRPr sz="2880"/>
            </a:lvl3pPr>
            <a:lvl4pPr marL="2468880" indent="0">
              <a:buNone/>
              <a:defRPr sz="2520"/>
            </a:lvl4pPr>
            <a:lvl5pPr marL="3291840" indent="0">
              <a:buNone/>
              <a:defRPr sz="2520"/>
            </a:lvl5pPr>
            <a:lvl6pPr marL="4114800" indent="0">
              <a:buNone/>
              <a:defRPr sz="2520"/>
            </a:lvl6pPr>
            <a:lvl7pPr marL="4937760" indent="0">
              <a:buNone/>
              <a:defRPr sz="2520"/>
            </a:lvl7pPr>
            <a:lvl8pPr marL="5760720" indent="0">
              <a:buNone/>
              <a:defRPr sz="2520"/>
            </a:lvl8pPr>
            <a:lvl9pPr marL="6583680" indent="0">
              <a:buNone/>
              <a:defRPr sz="252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D4AB6AB-F49F-DD1E-EBE9-965117BAA2A4}"/>
              </a:ext>
            </a:extLst>
          </p:cNvPr>
          <p:cNvSpPr>
            <a:spLocks noGrp="1"/>
          </p:cNvSpPr>
          <p:nvPr>
            <p:ph type="dt" sz="half" idx="10"/>
          </p:nvPr>
        </p:nvSpPr>
        <p:spPr/>
        <p:txBody>
          <a:bodyPr/>
          <a:lstStyle>
            <a:lvl1pPr>
              <a:defRPr/>
            </a:lvl1pPr>
          </a:lstStyle>
          <a:p>
            <a:pPr>
              <a:defRPr/>
            </a:pPr>
            <a:fld id="{8E279513-3280-404C-A19E-B75EA6C8B5F2}" type="datetime1">
              <a:rPr lang="zh-CN" altLang="en-US"/>
              <a:pPr>
                <a:defRPr/>
              </a:pPr>
              <a:t>2025/3/15</a:t>
            </a:fld>
            <a:endParaRPr lang="zh-CN" altLang="en-US" sz="3240">
              <a:solidFill>
                <a:schemeClr val="tx1"/>
              </a:solidFill>
            </a:endParaRPr>
          </a:p>
        </p:txBody>
      </p:sp>
      <p:sp>
        <p:nvSpPr>
          <p:cNvPr id="5" name="页脚占位符 4">
            <a:extLst>
              <a:ext uri="{FF2B5EF4-FFF2-40B4-BE49-F238E27FC236}">
                <a16:creationId xmlns:a16="http://schemas.microsoft.com/office/drawing/2014/main" id="{F8064837-E0F6-7E89-D0DE-119FBE945EC9}"/>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7314E9E8-12A6-5168-4848-3D51C84CB162}"/>
              </a:ext>
            </a:extLst>
          </p:cNvPr>
          <p:cNvSpPr>
            <a:spLocks noGrp="1"/>
          </p:cNvSpPr>
          <p:nvPr>
            <p:ph type="sldNum" sz="quarter" idx="12"/>
          </p:nvPr>
        </p:nvSpPr>
        <p:spPr/>
        <p:txBody>
          <a:bodyPr/>
          <a:lstStyle>
            <a:lvl1pPr>
              <a:defRPr/>
            </a:lvl1pPr>
          </a:lstStyle>
          <a:p>
            <a:pPr>
              <a:defRPr/>
            </a:pPr>
            <a:fld id="{96F76893-F4CE-410D-97C7-8EF7C7090B36}"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1385014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914400" y="2400300"/>
            <a:ext cx="8077200" cy="6789420"/>
          </a:xfrm>
        </p:spPr>
        <p:txBody>
          <a:bodyPr/>
          <a:lstStyle>
            <a:lvl1pPr>
              <a:defRPr sz="5040"/>
            </a:lvl1pPr>
            <a:lvl2pPr>
              <a:defRPr sz="4320"/>
            </a:lvl2pPr>
            <a:lvl3pPr>
              <a:defRPr sz="3600"/>
            </a:lvl3pPr>
            <a:lvl4pPr>
              <a:defRPr sz="3240"/>
            </a:lvl4pPr>
            <a:lvl5pPr>
              <a:defRPr sz="3240"/>
            </a:lvl5pPr>
            <a:lvl6pPr>
              <a:defRPr sz="3240"/>
            </a:lvl6pPr>
            <a:lvl7pPr>
              <a:defRPr sz="3240"/>
            </a:lvl7pPr>
            <a:lvl8pPr>
              <a:defRPr sz="3240"/>
            </a:lvl8pPr>
            <a:lvl9pPr>
              <a:defRPr sz="324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2400300"/>
            <a:ext cx="8077200" cy="6789420"/>
          </a:xfrm>
        </p:spPr>
        <p:txBody>
          <a:bodyPr/>
          <a:lstStyle>
            <a:lvl1pPr>
              <a:defRPr sz="5040"/>
            </a:lvl1pPr>
            <a:lvl2pPr>
              <a:defRPr sz="4320"/>
            </a:lvl2pPr>
            <a:lvl3pPr>
              <a:defRPr sz="3600"/>
            </a:lvl3pPr>
            <a:lvl4pPr>
              <a:defRPr sz="3240"/>
            </a:lvl4pPr>
            <a:lvl5pPr>
              <a:defRPr sz="3240"/>
            </a:lvl5pPr>
            <a:lvl6pPr>
              <a:defRPr sz="3240"/>
            </a:lvl6pPr>
            <a:lvl7pPr>
              <a:defRPr sz="3240"/>
            </a:lvl7pPr>
            <a:lvl8pPr>
              <a:defRPr sz="3240"/>
            </a:lvl8pPr>
            <a:lvl9pPr>
              <a:defRPr sz="324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0906D24-6FB0-0A3F-BFD8-BF6D345B25A4}"/>
              </a:ext>
            </a:extLst>
          </p:cNvPr>
          <p:cNvSpPr>
            <a:spLocks noGrp="1"/>
          </p:cNvSpPr>
          <p:nvPr>
            <p:ph type="dt" sz="half" idx="10"/>
          </p:nvPr>
        </p:nvSpPr>
        <p:spPr/>
        <p:txBody>
          <a:bodyPr/>
          <a:lstStyle>
            <a:lvl1pPr>
              <a:defRPr/>
            </a:lvl1pPr>
          </a:lstStyle>
          <a:p>
            <a:pPr>
              <a:defRPr/>
            </a:pPr>
            <a:fld id="{9F235531-7250-4C77-9BB6-E068135975CD}" type="datetime1">
              <a:rPr lang="zh-CN" altLang="en-US"/>
              <a:pPr>
                <a:defRPr/>
              </a:pPr>
              <a:t>2025/3/15</a:t>
            </a:fld>
            <a:endParaRPr lang="zh-CN" altLang="en-US" sz="3240">
              <a:solidFill>
                <a:schemeClr val="tx1"/>
              </a:solidFill>
            </a:endParaRPr>
          </a:p>
        </p:txBody>
      </p:sp>
      <p:sp>
        <p:nvSpPr>
          <p:cNvPr id="6" name="页脚占位符 5">
            <a:extLst>
              <a:ext uri="{FF2B5EF4-FFF2-40B4-BE49-F238E27FC236}">
                <a16:creationId xmlns:a16="http://schemas.microsoft.com/office/drawing/2014/main" id="{1F07808A-CEF9-27C1-2CEA-785C576A8546}"/>
              </a:ext>
            </a:extLst>
          </p:cNvPr>
          <p:cNvSpPr>
            <a:spLocks noGrp="1"/>
          </p:cNvSpPr>
          <p:nvPr>
            <p:ph type="ftr" sz="quarter" idx="11"/>
          </p:nvPr>
        </p:nvSpPr>
        <p:spPr/>
        <p:txBody>
          <a:bodyPr/>
          <a:lstStyle>
            <a:lvl1pPr>
              <a:defRPr/>
            </a:lvl1pPr>
          </a:lstStyle>
          <a:p>
            <a:pPr>
              <a:defRPr/>
            </a:pPr>
            <a:endParaRPr lang="zh-CN" altLang="zh-CN"/>
          </a:p>
        </p:txBody>
      </p:sp>
      <p:sp>
        <p:nvSpPr>
          <p:cNvPr id="7" name="灯片编号占位符 6">
            <a:extLst>
              <a:ext uri="{FF2B5EF4-FFF2-40B4-BE49-F238E27FC236}">
                <a16:creationId xmlns:a16="http://schemas.microsoft.com/office/drawing/2014/main" id="{0DECDCB5-EAED-CFC4-1CC7-49897A4823BF}"/>
              </a:ext>
            </a:extLst>
          </p:cNvPr>
          <p:cNvSpPr>
            <a:spLocks noGrp="1"/>
          </p:cNvSpPr>
          <p:nvPr>
            <p:ph type="sldNum" sz="quarter" idx="12"/>
          </p:nvPr>
        </p:nvSpPr>
        <p:spPr/>
        <p:txBody>
          <a:bodyPr/>
          <a:lstStyle>
            <a:lvl1pPr>
              <a:defRPr/>
            </a:lvl1pPr>
          </a:lstStyle>
          <a:p>
            <a:pPr>
              <a:defRPr/>
            </a:pPr>
            <a:fld id="{E732F6A7-5FE5-42E7-9B6A-A3E70EE8EE88}"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1734523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1" y="2303145"/>
            <a:ext cx="8080376" cy="960120"/>
          </a:xfrm>
        </p:spPr>
        <p:txBody>
          <a:bodyPr anchor="b"/>
          <a:lstStyle>
            <a:lvl1pPr marL="0" indent="0">
              <a:buNone/>
              <a:defRPr sz="4320" b="1"/>
            </a:lvl1pPr>
            <a:lvl2pPr marL="822960" indent="0">
              <a:buNone/>
              <a:defRPr sz="3600" b="1"/>
            </a:lvl2pPr>
            <a:lvl3pPr marL="1645920" indent="0">
              <a:buNone/>
              <a:defRPr sz="3240" b="1"/>
            </a:lvl3pPr>
            <a:lvl4pPr marL="2468880" indent="0">
              <a:buNone/>
              <a:defRPr sz="2880" b="1"/>
            </a:lvl4pPr>
            <a:lvl5pPr marL="3291840" indent="0">
              <a:buNone/>
              <a:defRPr sz="2880" b="1"/>
            </a:lvl5pPr>
            <a:lvl6pPr marL="4114800" indent="0">
              <a:buNone/>
              <a:defRPr sz="2880" b="1"/>
            </a:lvl6pPr>
            <a:lvl7pPr marL="4937760" indent="0">
              <a:buNone/>
              <a:defRPr sz="2880" b="1"/>
            </a:lvl7pPr>
            <a:lvl8pPr marL="5760720" indent="0">
              <a:buNone/>
              <a:defRPr sz="2880" b="1"/>
            </a:lvl8pPr>
            <a:lvl9pPr marL="6583680" indent="0">
              <a:buNone/>
              <a:defRPr sz="2880" b="1"/>
            </a:lvl9pPr>
          </a:lstStyle>
          <a:p>
            <a:pPr lvl="0"/>
            <a:r>
              <a:rPr lang="zh-CN" altLang="en-US"/>
              <a:t>单击此处编辑母版文本样式</a:t>
            </a:r>
          </a:p>
        </p:txBody>
      </p:sp>
      <p:sp>
        <p:nvSpPr>
          <p:cNvPr id="4" name="内容占位符 3"/>
          <p:cNvSpPr>
            <a:spLocks noGrp="1"/>
          </p:cNvSpPr>
          <p:nvPr>
            <p:ph sz="half" idx="2"/>
          </p:nvPr>
        </p:nvSpPr>
        <p:spPr>
          <a:xfrm>
            <a:off x="914401" y="3263267"/>
            <a:ext cx="8080376" cy="5926455"/>
          </a:xfrm>
        </p:spPr>
        <p:txBody>
          <a:bodyPr/>
          <a:lstStyle>
            <a:lvl1pPr>
              <a:defRPr sz="4320"/>
            </a:lvl1pPr>
            <a:lvl2pPr>
              <a:defRPr sz="3600"/>
            </a:lvl2pPr>
            <a:lvl3pPr>
              <a:defRPr sz="3240"/>
            </a:lvl3pPr>
            <a:lvl4pPr>
              <a:defRPr sz="2880"/>
            </a:lvl4pPr>
            <a:lvl5pPr>
              <a:defRPr sz="2880"/>
            </a:lvl5pPr>
            <a:lvl6pPr>
              <a:defRPr sz="2880"/>
            </a:lvl6pPr>
            <a:lvl7pPr>
              <a:defRPr sz="2880"/>
            </a:lvl7pPr>
            <a:lvl8pPr>
              <a:defRPr sz="2880"/>
            </a:lvl8pPr>
            <a:lvl9pPr>
              <a:defRPr sz="288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3" y="2303145"/>
            <a:ext cx="8083550" cy="960120"/>
          </a:xfrm>
        </p:spPr>
        <p:txBody>
          <a:bodyPr anchor="b"/>
          <a:lstStyle>
            <a:lvl1pPr marL="0" indent="0">
              <a:buNone/>
              <a:defRPr sz="4320" b="1"/>
            </a:lvl1pPr>
            <a:lvl2pPr marL="822960" indent="0">
              <a:buNone/>
              <a:defRPr sz="3600" b="1"/>
            </a:lvl2pPr>
            <a:lvl3pPr marL="1645920" indent="0">
              <a:buNone/>
              <a:defRPr sz="3240" b="1"/>
            </a:lvl3pPr>
            <a:lvl4pPr marL="2468880" indent="0">
              <a:buNone/>
              <a:defRPr sz="2880" b="1"/>
            </a:lvl4pPr>
            <a:lvl5pPr marL="3291840" indent="0">
              <a:buNone/>
              <a:defRPr sz="2880" b="1"/>
            </a:lvl5pPr>
            <a:lvl6pPr marL="4114800" indent="0">
              <a:buNone/>
              <a:defRPr sz="2880" b="1"/>
            </a:lvl6pPr>
            <a:lvl7pPr marL="4937760" indent="0">
              <a:buNone/>
              <a:defRPr sz="2880" b="1"/>
            </a:lvl7pPr>
            <a:lvl8pPr marL="5760720" indent="0">
              <a:buNone/>
              <a:defRPr sz="2880" b="1"/>
            </a:lvl8pPr>
            <a:lvl9pPr marL="6583680" indent="0">
              <a:buNone/>
              <a:defRPr sz="2880" b="1"/>
            </a:lvl9pPr>
          </a:lstStyle>
          <a:p>
            <a:pPr lvl="0"/>
            <a:r>
              <a:rPr lang="zh-CN" altLang="en-US"/>
              <a:t>单击此处编辑母版文本样式</a:t>
            </a:r>
          </a:p>
        </p:txBody>
      </p:sp>
      <p:sp>
        <p:nvSpPr>
          <p:cNvPr id="6" name="内容占位符 5"/>
          <p:cNvSpPr>
            <a:spLocks noGrp="1"/>
          </p:cNvSpPr>
          <p:nvPr>
            <p:ph sz="quarter" idx="4"/>
          </p:nvPr>
        </p:nvSpPr>
        <p:spPr>
          <a:xfrm>
            <a:off x="9290053" y="3263267"/>
            <a:ext cx="8083550" cy="5926455"/>
          </a:xfrm>
        </p:spPr>
        <p:txBody>
          <a:bodyPr/>
          <a:lstStyle>
            <a:lvl1pPr>
              <a:defRPr sz="4320"/>
            </a:lvl1pPr>
            <a:lvl2pPr>
              <a:defRPr sz="3600"/>
            </a:lvl2pPr>
            <a:lvl3pPr>
              <a:defRPr sz="3240"/>
            </a:lvl3pPr>
            <a:lvl4pPr>
              <a:defRPr sz="2880"/>
            </a:lvl4pPr>
            <a:lvl5pPr>
              <a:defRPr sz="2880"/>
            </a:lvl5pPr>
            <a:lvl6pPr>
              <a:defRPr sz="2880"/>
            </a:lvl6pPr>
            <a:lvl7pPr>
              <a:defRPr sz="2880"/>
            </a:lvl7pPr>
            <a:lvl8pPr>
              <a:defRPr sz="2880"/>
            </a:lvl8pPr>
            <a:lvl9pPr>
              <a:defRPr sz="288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6BAE508-1F95-73E5-0EBB-198161EEC819}"/>
              </a:ext>
            </a:extLst>
          </p:cNvPr>
          <p:cNvSpPr>
            <a:spLocks noGrp="1"/>
          </p:cNvSpPr>
          <p:nvPr>
            <p:ph type="dt" sz="half" idx="10"/>
          </p:nvPr>
        </p:nvSpPr>
        <p:spPr/>
        <p:txBody>
          <a:bodyPr/>
          <a:lstStyle>
            <a:lvl1pPr>
              <a:defRPr/>
            </a:lvl1pPr>
          </a:lstStyle>
          <a:p>
            <a:pPr>
              <a:defRPr/>
            </a:pPr>
            <a:fld id="{11D45957-E6AC-4182-833B-7B66910B8150}" type="datetime1">
              <a:rPr lang="zh-CN" altLang="en-US"/>
              <a:pPr>
                <a:defRPr/>
              </a:pPr>
              <a:t>2025/3/15</a:t>
            </a:fld>
            <a:endParaRPr lang="zh-CN" altLang="en-US" sz="3240">
              <a:solidFill>
                <a:schemeClr val="tx1"/>
              </a:solidFill>
            </a:endParaRPr>
          </a:p>
        </p:txBody>
      </p:sp>
      <p:sp>
        <p:nvSpPr>
          <p:cNvPr id="8" name="页脚占位符 7">
            <a:extLst>
              <a:ext uri="{FF2B5EF4-FFF2-40B4-BE49-F238E27FC236}">
                <a16:creationId xmlns:a16="http://schemas.microsoft.com/office/drawing/2014/main" id="{4F985735-C496-3CEC-2644-2E3AAB17CAE3}"/>
              </a:ext>
            </a:extLst>
          </p:cNvPr>
          <p:cNvSpPr>
            <a:spLocks noGrp="1"/>
          </p:cNvSpPr>
          <p:nvPr>
            <p:ph type="ftr" sz="quarter" idx="11"/>
          </p:nvPr>
        </p:nvSpPr>
        <p:spPr/>
        <p:txBody>
          <a:bodyPr/>
          <a:lstStyle>
            <a:lvl1pPr>
              <a:defRPr/>
            </a:lvl1pPr>
          </a:lstStyle>
          <a:p>
            <a:pPr>
              <a:defRPr/>
            </a:pPr>
            <a:endParaRPr lang="zh-CN" altLang="zh-CN"/>
          </a:p>
        </p:txBody>
      </p:sp>
      <p:sp>
        <p:nvSpPr>
          <p:cNvPr id="9" name="灯片编号占位符 8">
            <a:extLst>
              <a:ext uri="{FF2B5EF4-FFF2-40B4-BE49-F238E27FC236}">
                <a16:creationId xmlns:a16="http://schemas.microsoft.com/office/drawing/2014/main" id="{ADDCBF3D-8ECC-A88A-7CA3-1F4E7C6B339E}"/>
              </a:ext>
            </a:extLst>
          </p:cNvPr>
          <p:cNvSpPr>
            <a:spLocks noGrp="1"/>
          </p:cNvSpPr>
          <p:nvPr>
            <p:ph type="sldNum" sz="quarter" idx="12"/>
          </p:nvPr>
        </p:nvSpPr>
        <p:spPr/>
        <p:txBody>
          <a:bodyPr/>
          <a:lstStyle>
            <a:lvl1pPr>
              <a:defRPr/>
            </a:lvl1pPr>
          </a:lstStyle>
          <a:p>
            <a:pPr>
              <a:defRPr/>
            </a:pPr>
            <a:fld id="{5E3AC35D-9F98-441A-B698-0A0180BE414D}"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58420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8CEF602-11C7-83FF-BE54-6A272CE89732}"/>
              </a:ext>
            </a:extLst>
          </p:cNvPr>
          <p:cNvSpPr>
            <a:spLocks noGrp="1"/>
          </p:cNvSpPr>
          <p:nvPr>
            <p:ph type="dt" sz="half" idx="10"/>
          </p:nvPr>
        </p:nvSpPr>
        <p:spPr/>
        <p:txBody>
          <a:bodyPr/>
          <a:lstStyle>
            <a:lvl1pPr>
              <a:defRPr/>
            </a:lvl1pPr>
          </a:lstStyle>
          <a:p>
            <a:pPr>
              <a:defRPr/>
            </a:pPr>
            <a:fld id="{BEA433B2-C965-4CD9-ACEC-A1D31A2EEFFC}" type="datetime1">
              <a:rPr lang="zh-CN" altLang="en-US"/>
              <a:pPr>
                <a:defRPr/>
              </a:pPr>
              <a:t>2025/3/15</a:t>
            </a:fld>
            <a:endParaRPr lang="zh-CN" altLang="en-US" sz="3240">
              <a:solidFill>
                <a:schemeClr val="tx1"/>
              </a:solidFill>
            </a:endParaRPr>
          </a:p>
        </p:txBody>
      </p:sp>
      <p:sp>
        <p:nvSpPr>
          <p:cNvPr id="4" name="页脚占位符 3">
            <a:extLst>
              <a:ext uri="{FF2B5EF4-FFF2-40B4-BE49-F238E27FC236}">
                <a16:creationId xmlns:a16="http://schemas.microsoft.com/office/drawing/2014/main" id="{2604D6D7-E570-B275-C984-64BFCBD7B9A2}"/>
              </a:ext>
            </a:extLst>
          </p:cNvPr>
          <p:cNvSpPr>
            <a:spLocks noGrp="1"/>
          </p:cNvSpPr>
          <p:nvPr>
            <p:ph type="ftr" sz="quarter" idx="11"/>
          </p:nvPr>
        </p:nvSpPr>
        <p:spPr/>
        <p:txBody>
          <a:bodyPr/>
          <a:lstStyle>
            <a:lvl1pPr>
              <a:defRPr/>
            </a:lvl1pPr>
          </a:lstStyle>
          <a:p>
            <a:pPr>
              <a:defRPr/>
            </a:pPr>
            <a:endParaRPr lang="zh-CN" altLang="zh-CN"/>
          </a:p>
        </p:txBody>
      </p:sp>
      <p:sp>
        <p:nvSpPr>
          <p:cNvPr id="5" name="灯片编号占位符 4">
            <a:extLst>
              <a:ext uri="{FF2B5EF4-FFF2-40B4-BE49-F238E27FC236}">
                <a16:creationId xmlns:a16="http://schemas.microsoft.com/office/drawing/2014/main" id="{FC7C5F90-A301-A9A0-3879-301E10DAF1A1}"/>
              </a:ext>
            </a:extLst>
          </p:cNvPr>
          <p:cNvSpPr>
            <a:spLocks noGrp="1"/>
          </p:cNvSpPr>
          <p:nvPr>
            <p:ph type="sldNum" sz="quarter" idx="12"/>
          </p:nvPr>
        </p:nvSpPr>
        <p:spPr/>
        <p:txBody>
          <a:bodyPr/>
          <a:lstStyle>
            <a:lvl1pPr>
              <a:defRPr/>
            </a:lvl1pPr>
          </a:lstStyle>
          <a:p>
            <a:pPr>
              <a:defRPr/>
            </a:pPr>
            <a:fld id="{B2DB6F4F-08DA-41F0-A70A-EB161F2B609A}"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3555412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ECEECB2-0EE9-BFC8-B159-36FDF9802E89}"/>
              </a:ext>
            </a:extLst>
          </p:cNvPr>
          <p:cNvSpPr>
            <a:spLocks noGrp="1"/>
          </p:cNvSpPr>
          <p:nvPr>
            <p:ph type="dt" sz="half" idx="10"/>
          </p:nvPr>
        </p:nvSpPr>
        <p:spPr/>
        <p:txBody>
          <a:bodyPr/>
          <a:lstStyle>
            <a:lvl1pPr>
              <a:defRPr/>
            </a:lvl1pPr>
          </a:lstStyle>
          <a:p>
            <a:pPr>
              <a:defRPr/>
            </a:pPr>
            <a:fld id="{9CA37453-9A93-47B2-833F-8A483CD3012B}" type="datetime1">
              <a:rPr lang="zh-CN" altLang="en-US"/>
              <a:pPr>
                <a:defRPr/>
              </a:pPr>
              <a:t>2025/3/15</a:t>
            </a:fld>
            <a:endParaRPr lang="zh-CN" altLang="en-US" sz="3240">
              <a:solidFill>
                <a:schemeClr val="tx1"/>
              </a:solidFill>
            </a:endParaRPr>
          </a:p>
        </p:txBody>
      </p:sp>
      <p:sp>
        <p:nvSpPr>
          <p:cNvPr id="3" name="页脚占位符 2">
            <a:extLst>
              <a:ext uri="{FF2B5EF4-FFF2-40B4-BE49-F238E27FC236}">
                <a16:creationId xmlns:a16="http://schemas.microsoft.com/office/drawing/2014/main" id="{7F211A5E-A88B-1FCC-6413-74CFE6418CFD}"/>
              </a:ext>
            </a:extLst>
          </p:cNvPr>
          <p:cNvSpPr>
            <a:spLocks noGrp="1"/>
          </p:cNvSpPr>
          <p:nvPr>
            <p:ph type="ftr" sz="quarter" idx="11"/>
          </p:nvPr>
        </p:nvSpPr>
        <p:spPr/>
        <p:txBody>
          <a:bodyPr/>
          <a:lstStyle>
            <a:lvl1pPr>
              <a:defRPr/>
            </a:lvl1pPr>
          </a:lstStyle>
          <a:p>
            <a:pPr>
              <a:defRPr/>
            </a:pPr>
            <a:endParaRPr lang="zh-CN" altLang="zh-CN"/>
          </a:p>
        </p:txBody>
      </p:sp>
      <p:sp>
        <p:nvSpPr>
          <p:cNvPr id="4" name="灯片编号占位符 3">
            <a:extLst>
              <a:ext uri="{FF2B5EF4-FFF2-40B4-BE49-F238E27FC236}">
                <a16:creationId xmlns:a16="http://schemas.microsoft.com/office/drawing/2014/main" id="{2F3F6297-8B98-E78C-C63D-5BE16B44A371}"/>
              </a:ext>
            </a:extLst>
          </p:cNvPr>
          <p:cNvSpPr>
            <a:spLocks noGrp="1"/>
          </p:cNvSpPr>
          <p:nvPr>
            <p:ph type="sldNum" sz="quarter" idx="12"/>
          </p:nvPr>
        </p:nvSpPr>
        <p:spPr/>
        <p:txBody>
          <a:bodyPr/>
          <a:lstStyle>
            <a:lvl1pPr>
              <a:defRPr/>
            </a:lvl1pPr>
          </a:lstStyle>
          <a:p>
            <a:pPr>
              <a:defRPr/>
            </a:pPr>
            <a:fld id="{3F249DD4-ED95-4795-862F-6B43FBE5DCE9}"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176118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08624"/>
            <a:ext cx="6016626" cy="1743075"/>
          </a:xfrm>
        </p:spPr>
        <p:txBody>
          <a:bodyPr anchor="b"/>
          <a:lstStyle>
            <a:lvl1pPr algn="l">
              <a:defRPr sz="3600" b="1"/>
            </a:lvl1pPr>
          </a:lstStyle>
          <a:p>
            <a:r>
              <a:rPr lang="zh-CN" altLang="en-US"/>
              <a:t>单击此处编辑母版标题样式</a:t>
            </a:r>
          </a:p>
        </p:txBody>
      </p:sp>
      <p:sp>
        <p:nvSpPr>
          <p:cNvPr id="3" name="内容占位符 2"/>
          <p:cNvSpPr>
            <a:spLocks noGrp="1"/>
          </p:cNvSpPr>
          <p:nvPr>
            <p:ph idx="1"/>
          </p:nvPr>
        </p:nvSpPr>
        <p:spPr>
          <a:xfrm>
            <a:off x="7150100" y="408624"/>
            <a:ext cx="10223501" cy="8781096"/>
          </a:xfrm>
        </p:spPr>
        <p:txBody>
          <a:bodyPr/>
          <a:lstStyle>
            <a:lvl1pPr>
              <a:defRPr sz="5760"/>
            </a:lvl1pPr>
            <a:lvl2pPr>
              <a:defRPr sz="5040"/>
            </a:lvl2pPr>
            <a:lvl3pPr>
              <a:defRPr sz="4320"/>
            </a:lvl3pPr>
            <a:lvl4pPr>
              <a:defRPr sz="3600"/>
            </a:lvl4pPr>
            <a:lvl5pPr>
              <a:defRPr sz="3600"/>
            </a:lvl5pPr>
            <a:lvl6pPr>
              <a:defRPr sz="3600"/>
            </a:lvl6pPr>
            <a:lvl7pPr>
              <a:defRPr sz="3600"/>
            </a:lvl7pPr>
            <a:lvl8pPr>
              <a:defRPr sz="3600"/>
            </a:lvl8pPr>
            <a:lvl9pPr>
              <a:defRPr sz="3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2" y="2151699"/>
            <a:ext cx="6016626" cy="7038021"/>
          </a:xfrm>
        </p:spPr>
        <p:txBody>
          <a:bodyPr/>
          <a:lstStyle>
            <a:lvl1pPr marL="0" indent="0">
              <a:buNone/>
              <a:defRPr sz="2520"/>
            </a:lvl1pPr>
            <a:lvl2pPr marL="822960" indent="0">
              <a:buNone/>
              <a:defRPr sz="2160"/>
            </a:lvl2pPr>
            <a:lvl3pPr marL="1645920" indent="0">
              <a:buNone/>
              <a:defRPr sz="1800"/>
            </a:lvl3pPr>
            <a:lvl4pPr marL="2468880" indent="0">
              <a:buNone/>
              <a:defRPr sz="1620"/>
            </a:lvl4pPr>
            <a:lvl5pPr marL="3291840" indent="0">
              <a:buNone/>
              <a:defRPr sz="1620"/>
            </a:lvl5pPr>
            <a:lvl6pPr marL="4114800" indent="0">
              <a:buNone/>
              <a:defRPr sz="1620"/>
            </a:lvl6pPr>
            <a:lvl7pPr marL="4937760" indent="0">
              <a:buNone/>
              <a:defRPr sz="1620"/>
            </a:lvl7pPr>
            <a:lvl8pPr marL="5760720" indent="0">
              <a:buNone/>
              <a:defRPr sz="1620"/>
            </a:lvl8pPr>
            <a:lvl9pPr marL="6583680" indent="0">
              <a:buNone/>
              <a:defRPr sz="162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E7F3DC-B6CF-5AEA-3D10-242178BDA07C}"/>
              </a:ext>
            </a:extLst>
          </p:cNvPr>
          <p:cNvSpPr>
            <a:spLocks noGrp="1"/>
          </p:cNvSpPr>
          <p:nvPr>
            <p:ph type="dt" sz="half" idx="10"/>
          </p:nvPr>
        </p:nvSpPr>
        <p:spPr/>
        <p:txBody>
          <a:bodyPr/>
          <a:lstStyle>
            <a:lvl1pPr>
              <a:defRPr/>
            </a:lvl1pPr>
          </a:lstStyle>
          <a:p>
            <a:pPr>
              <a:defRPr/>
            </a:pPr>
            <a:fld id="{15A7F2DF-1111-488E-92CC-912AD8F1D65A}" type="datetime1">
              <a:rPr lang="zh-CN" altLang="en-US"/>
              <a:pPr>
                <a:defRPr/>
              </a:pPr>
              <a:t>2025/3/15</a:t>
            </a:fld>
            <a:endParaRPr lang="zh-CN" altLang="en-US" sz="3240">
              <a:solidFill>
                <a:schemeClr val="tx1"/>
              </a:solidFill>
            </a:endParaRPr>
          </a:p>
        </p:txBody>
      </p:sp>
      <p:sp>
        <p:nvSpPr>
          <p:cNvPr id="6" name="页脚占位符 5">
            <a:extLst>
              <a:ext uri="{FF2B5EF4-FFF2-40B4-BE49-F238E27FC236}">
                <a16:creationId xmlns:a16="http://schemas.microsoft.com/office/drawing/2014/main" id="{9A19C7BF-70A8-A9AB-9D34-13B7BE7EDC1B}"/>
              </a:ext>
            </a:extLst>
          </p:cNvPr>
          <p:cNvSpPr>
            <a:spLocks noGrp="1"/>
          </p:cNvSpPr>
          <p:nvPr>
            <p:ph type="ftr" sz="quarter" idx="11"/>
          </p:nvPr>
        </p:nvSpPr>
        <p:spPr/>
        <p:txBody>
          <a:bodyPr/>
          <a:lstStyle>
            <a:lvl1pPr>
              <a:defRPr/>
            </a:lvl1pPr>
          </a:lstStyle>
          <a:p>
            <a:pPr>
              <a:defRPr/>
            </a:pPr>
            <a:endParaRPr lang="zh-CN" altLang="zh-CN"/>
          </a:p>
        </p:txBody>
      </p:sp>
      <p:sp>
        <p:nvSpPr>
          <p:cNvPr id="7" name="灯片编号占位符 6">
            <a:extLst>
              <a:ext uri="{FF2B5EF4-FFF2-40B4-BE49-F238E27FC236}">
                <a16:creationId xmlns:a16="http://schemas.microsoft.com/office/drawing/2014/main" id="{1686F162-67F4-F967-70A3-9A412CD6ACB7}"/>
              </a:ext>
            </a:extLst>
          </p:cNvPr>
          <p:cNvSpPr>
            <a:spLocks noGrp="1"/>
          </p:cNvSpPr>
          <p:nvPr>
            <p:ph type="sldNum" sz="quarter" idx="12"/>
          </p:nvPr>
        </p:nvSpPr>
        <p:spPr/>
        <p:txBody>
          <a:bodyPr/>
          <a:lstStyle>
            <a:lvl1pPr>
              <a:defRPr/>
            </a:lvl1pPr>
          </a:lstStyle>
          <a:p>
            <a:pPr>
              <a:defRPr/>
            </a:pPr>
            <a:fld id="{125DDB16-AC90-4B00-9449-DC28576B29F8}"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414823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1535"/>
          </a:xfrm>
        </p:spPr>
        <p:txBody>
          <a:bodyPr anchor="b"/>
          <a:lstStyle>
            <a:lvl1pPr algn="l">
              <a:defRPr sz="3600" b="1"/>
            </a:lvl1pPr>
          </a:lstStyle>
          <a:p>
            <a:r>
              <a:rPr lang="zh-CN" altLang="en-US"/>
              <a:t>单击此处编辑母版标题样式</a:t>
            </a:r>
          </a:p>
        </p:txBody>
      </p:sp>
      <p:sp>
        <p:nvSpPr>
          <p:cNvPr id="3" name="图片占位符 2"/>
          <p:cNvSpPr>
            <a:spLocks noGrp="1"/>
          </p:cNvSpPr>
          <p:nvPr>
            <p:ph type="pic" idx="1"/>
          </p:nvPr>
        </p:nvSpPr>
        <p:spPr>
          <a:xfrm>
            <a:off x="3584576" y="920115"/>
            <a:ext cx="10972800" cy="6172200"/>
          </a:xfrm>
        </p:spPr>
        <p:txBody>
          <a:bodyPr/>
          <a:lstStyle>
            <a:lvl1pPr marL="0" indent="0">
              <a:buNone/>
              <a:defRPr sz="5760"/>
            </a:lvl1pPr>
            <a:lvl2pPr marL="822960" indent="0">
              <a:buNone/>
              <a:defRPr sz="5040"/>
            </a:lvl2pPr>
            <a:lvl3pPr marL="1645920" indent="0">
              <a:buNone/>
              <a:defRPr sz="4320"/>
            </a:lvl3pPr>
            <a:lvl4pPr marL="2468880" indent="0">
              <a:buNone/>
              <a:defRPr sz="3600"/>
            </a:lvl4pPr>
            <a:lvl5pPr marL="3291840" indent="0">
              <a:buNone/>
              <a:defRPr sz="3600"/>
            </a:lvl5pPr>
            <a:lvl6pPr marL="4114800" indent="0">
              <a:buNone/>
              <a:defRPr sz="3600"/>
            </a:lvl6pPr>
            <a:lvl7pPr marL="4937760" indent="0">
              <a:buNone/>
              <a:defRPr sz="3600"/>
            </a:lvl7pPr>
            <a:lvl8pPr marL="5760720" indent="0">
              <a:buNone/>
              <a:defRPr sz="3600"/>
            </a:lvl8pPr>
            <a:lvl9pPr marL="6583680" indent="0">
              <a:buNone/>
              <a:defRPr sz="3600"/>
            </a:lvl9pPr>
          </a:lstStyle>
          <a:p>
            <a:pPr lvl="0"/>
            <a:endParaRPr lang="zh-CN" altLang="en-US" noProof="0">
              <a:sym typeface="Calibri" pitchFamily="34" charset="0"/>
            </a:endParaRPr>
          </a:p>
        </p:txBody>
      </p:sp>
      <p:sp>
        <p:nvSpPr>
          <p:cNvPr id="4" name="文本占位符 3"/>
          <p:cNvSpPr>
            <a:spLocks noGrp="1"/>
          </p:cNvSpPr>
          <p:nvPr>
            <p:ph type="body" sz="half" idx="2"/>
          </p:nvPr>
        </p:nvSpPr>
        <p:spPr>
          <a:xfrm>
            <a:off x="3584576" y="8052437"/>
            <a:ext cx="10972800" cy="1205865"/>
          </a:xfrm>
        </p:spPr>
        <p:txBody>
          <a:bodyPr/>
          <a:lstStyle>
            <a:lvl1pPr marL="0" indent="0">
              <a:buNone/>
              <a:defRPr sz="2520"/>
            </a:lvl1pPr>
            <a:lvl2pPr marL="822960" indent="0">
              <a:buNone/>
              <a:defRPr sz="2160"/>
            </a:lvl2pPr>
            <a:lvl3pPr marL="1645920" indent="0">
              <a:buNone/>
              <a:defRPr sz="1800"/>
            </a:lvl3pPr>
            <a:lvl4pPr marL="2468880" indent="0">
              <a:buNone/>
              <a:defRPr sz="1620"/>
            </a:lvl4pPr>
            <a:lvl5pPr marL="3291840" indent="0">
              <a:buNone/>
              <a:defRPr sz="1620"/>
            </a:lvl5pPr>
            <a:lvl6pPr marL="4114800" indent="0">
              <a:buNone/>
              <a:defRPr sz="1620"/>
            </a:lvl6pPr>
            <a:lvl7pPr marL="4937760" indent="0">
              <a:buNone/>
              <a:defRPr sz="1620"/>
            </a:lvl7pPr>
            <a:lvl8pPr marL="5760720" indent="0">
              <a:buNone/>
              <a:defRPr sz="1620"/>
            </a:lvl8pPr>
            <a:lvl9pPr marL="6583680" indent="0">
              <a:buNone/>
              <a:defRPr sz="162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3923D8-0D14-3A5C-10C0-05285974809D}"/>
              </a:ext>
            </a:extLst>
          </p:cNvPr>
          <p:cNvSpPr>
            <a:spLocks noGrp="1"/>
          </p:cNvSpPr>
          <p:nvPr>
            <p:ph type="dt" sz="half" idx="10"/>
          </p:nvPr>
        </p:nvSpPr>
        <p:spPr/>
        <p:txBody>
          <a:bodyPr/>
          <a:lstStyle>
            <a:lvl1pPr>
              <a:defRPr/>
            </a:lvl1pPr>
          </a:lstStyle>
          <a:p>
            <a:pPr>
              <a:defRPr/>
            </a:pPr>
            <a:fld id="{19D409C7-0659-4E8E-B681-1D131F3BC01C}" type="datetime1">
              <a:rPr lang="zh-CN" altLang="en-US"/>
              <a:pPr>
                <a:defRPr/>
              </a:pPr>
              <a:t>2025/3/15</a:t>
            </a:fld>
            <a:endParaRPr lang="zh-CN" altLang="en-US" sz="3240">
              <a:solidFill>
                <a:schemeClr val="tx1"/>
              </a:solidFill>
            </a:endParaRPr>
          </a:p>
        </p:txBody>
      </p:sp>
      <p:sp>
        <p:nvSpPr>
          <p:cNvPr id="6" name="页脚占位符 5">
            <a:extLst>
              <a:ext uri="{FF2B5EF4-FFF2-40B4-BE49-F238E27FC236}">
                <a16:creationId xmlns:a16="http://schemas.microsoft.com/office/drawing/2014/main" id="{E334583F-3DCA-2430-AC58-B8CECFAE8BF6}"/>
              </a:ext>
            </a:extLst>
          </p:cNvPr>
          <p:cNvSpPr>
            <a:spLocks noGrp="1"/>
          </p:cNvSpPr>
          <p:nvPr>
            <p:ph type="ftr" sz="quarter" idx="11"/>
          </p:nvPr>
        </p:nvSpPr>
        <p:spPr/>
        <p:txBody>
          <a:bodyPr/>
          <a:lstStyle>
            <a:lvl1pPr>
              <a:defRPr/>
            </a:lvl1pPr>
          </a:lstStyle>
          <a:p>
            <a:pPr>
              <a:defRPr/>
            </a:pPr>
            <a:endParaRPr lang="zh-CN" altLang="zh-CN"/>
          </a:p>
        </p:txBody>
      </p:sp>
      <p:sp>
        <p:nvSpPr>
          <p:cNvPr id="7" name="灯片编号占位符 6">
            <a:extLst>
              <a:ext uri="{FF2B5EF4-FFF2-40B4-BE49-F238E27FC236}">
                <a16:creationId xmlns:a16="http://schemas.microsoft.com/office/drawing/2014/main" id="{30F267E8-E74D-9D08-9CA4-2572551BD5A3}"/>
              </a:ext>
            </a:extLst>
          </p:cNvPr>
          <p:cNvSpPr>
            <a:spLocks noGrp="1"/>
          </p:cNvSpPr>
          <p:nvPr>
            <p:ph type="sldNum" sz="quarter" idx="12"/>
          </p:nvPr>
        </p:nvSpPr>
        <p:spPr/>
        <p:txBody>
          <a:bodyPr/>
          <a:lstStyle>
            <a:lvl1pPr>
              <a:defRPr/>
            </a:lvl1pPr>
          </a:lstStyle>
          <a:p>
            <a:pPr>
              <a:defRPr/>
            </a:pPr>
            <a:fld id="{B34337A3-B2D8-4F01-B16B-B4A7D7CFD0A3}"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1714669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B11CC53-14E6-BCA8-0B79-081901106915}"/>
              </a:ext>
            </a:extLst>
          </p:cNvPr>
          <p:cNvSpPr>
            <a:spLocks noGrp="1"/>
          </p:cNvSpPr>
          <p:nvPr>
            <p:ph type="dt" sz="half" idx="10"/>
          </p:nvPr>
        </p:nvSpPr>
        <p:spPr/>
        <p:txBody>
          <a:bodyPr/>
          <a:lstStyle>
            <a:lvl1pPr>
              <a:defRPr/>
            </a:lvl1pPr>
          </a:lstStyle>
          <a:p>
            <a:pPr>
              <a:defRPr/>
            </a:pPr>
            <a:fld id="{6D3E4E87-F9BD-4C03-BAE2-72D4980D444D}" type="datetime1">
              <a:rPr lang="zh-CN" altLang="en-US"/>
              <a:pPr>
                <a:defRPr/>
              </a:pPr>
              <a:t>2025/3/15</a:t>
            </a:fld>
            <a:endParaRPr lang="zh-CN" altLang="en-US" sz="3240">
              <a:solidFill>
                <a:schemeClr val="tx1"/>
              </a:solidFill>
            </a:endParaRPr>
          </a:p>
        </p:txBody>
      </p:sp>
      <p:sp>
        <p:nvSpPr>
          <p:cNvPr id="5" name="页脚占位符 4">
            <a:extLst>
              <a:ext uri="{FF2B5EF4-FFF2-40B4-BE49-F238E27FC236}">
                <a16:creationId xmlns:a16="http://schemas.microsoft.com/office/drawing/2014/main" id="{DF715C43-C36B-CB71-F953-E183DAEAD0ED}"/>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622B599B-BD39-2C6B-B6F1-194FC56A14EC}"/>
              </a:ext>
            </a:extLst>
          </p:cNvPr>
          <p:cNvSpPr>
            <a:spLocks noGrp="1"/>
          </p:cNvSpPr>
          <p:nvPr>
            <p:ph type="sldNum" sz="quarter" idx="12"/>
          </p:nvPr>
        </p:nvSpPr>
        <p:spPr/>
        <p:txBody>
          <a:bodyPr/>
          <a:lstStyle>
            <a:lvl1pPr>
              <a:defRPr/>
            </a:lvl1pPr>
          </a:lstStyle>
          <a:p>
            <a:pPr>
              <a:defRPr/>
            </a:pPr>
            <a:fld id="{9FA49068-8B9F-4E74-8538-FBEF495A4871}"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1813691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411480"/>
            <a:ext cx="4114800" cy="877824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0" y="411480"/>
            <a:ext cx="12039600" cy="877824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3CEDE5-A935-878B-F119-1108E884FFDA}"/>
              </a:ext>
            </a:extLst>
          </p:cNvPr>
          <p:cNvSpPr>
            <a:spLocks noGrp="1"/>
          </p:cNvSpPr>
          <p:nvPr>
            <p:ph type="dt" sz="half" idx="10"/>
          </p:nvPr>
        </p:nvSpPr>
        <p:spPr/>
        <p:txBody>
          <a:bodyPr/>
          <a:lstStyle>
            <a:lvl1pPr>
              <a:defRPr/>
            </a:lvl1pPr>
          </a:lstStyle>
          <a:p>
            <a:pPr>
              <a:defRPr/>
            </a:pPr>
            <a:fld id="{1FF78B32-431D-4836-A573-65A339D57E93}" type="datetime1">
              <a:rPr lang="zh-CN" altLang="en-US"/>
              <a:pPr>
                <a:defRPr/>
              </a:pPr>
              <a:t>2025/3/15</a:t>
            </a:fld>
            <a:endParaRPr lang="zh-CN" altLang="en-US" sz="3240">
              <a:solidFill>
                <a:schemeClr val="tx1"/>
              </a:solidFill>
            </a:endParaRPr>
          </a:p>
        </p:txBody>
      </p:sp>
      <p:sp>
        <p:nvSpPr>
          <p:cNvPr id="5" name="页脚占位符 4">
            <a:extLst>
              <a:ext uri="{FF2B5EF4-FFF2-40B4-BE49-F238E27FC236}">
                <a16:creationId xmlns:a16="http://schemas.microsoft.com/office/drawing/2014/main" id="{E97EC6BD-C7B1-D9D2-5021-8A498AB468AF}"/>
              </a:ext>
            </a:extLst>
          </p:cNvPr>
          <p:cNvSpPr>
            <a:spLocks noGrp="1"/>
          </p:cNvSpPr>
          <p:nvPr>
            <p:ph type="ftr" sz="quarter" idx="11"/>
          </p:nvPr>
        </p:nvSpPr>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66B3B09A-658D-FD25-9556-389158A47905}"/>
              </a:ext>
            </a:extLst>
          </p:cNvPr>
          <p:cNvSpPr>
            <a:spLocks noGrp="1"/>
          </p:cNvSpPr>
          <p:nvPr>
            <p:ph type="sldNum" sz="quarter" idx="12"/>
          </p:nvPr>
        </p:nvSpPr>
        <p:spPr/>
        <p:txBody>
          <a:bodyPr/>
          <a:lstStyle>
            <a:lvl1pPr>
              <a:defRPr/>
            </a:lvl1pPr>
          </a:lstStyle>
          <a:p>
            <a:pPr>
              <a:defRPr/>
            </a:pPr>
            <a:fld id="{6E27DCB5-4C25-42CB-96A6-8C1CCBC83DFA}"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904848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480"/>
            <a:ext cx="16459200" cy="1714500"/>
          </a:xfr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AF64D95-D744-1C5E-49AB-8513352DAE0F}"/>
              </a:ext>
            </a:extLst>
          </p:cNvPr>
          <p:cNvSpPr>
            <a:spLocks noGrp="1"/>
          </p:cNvSpPr>
          <p:nvPr>
            <p:ph type="dt" sz="half" idx="10"/>
          </p:nvPr>
        </p:nvSpPr>
        <p:spPr/>
        <p:txBody>
          <a:bodyPr/>
          <a:lstStyle>
            <a:lvl1pPr>
              <a:defRPr/>
            </a:lvl1pPr>
          </a:lstStyle>
          <a:p>
            <a:pPr>
              <a:defRPr/>
            </a:pPr>
            <a:fld id="{97EEF3CC-CBF1-40FB-B160-FB15C93A6A5E}" type="datetime1">
              <a:rPr lang="zh-CN" altLang="en-US"/>
              <a:pPr>
                <a:defRPr/>
              </a:pPr>
              <a:t>2025/3/15</a:t>
            </a:fld>
            <a:endParaRPr lang="zh-CN" altLang="en-US" sz="3240">
              <a:solidFill>
                <a:schemeClr val="tx1"/>
              </a:solidFill>
            </a:endParaRPr>
          </a:p>
        </p:txBody>
      </p:sp>
      <p:sp>
        <p:nvSpPr>
          <p:cNvPr id="4" name="页脚占位符 3">
            <a:extLst>
              <a:ext uri="{FF2B5EF4-FFF2-40B4-BE49-F238E27FC236}">
                <a16:creationId xmlns:a16="http://schemas.microsoft.com/office/drawing/2014/main" id="{BF6F1BD4-8EE7-E9F6-51F1-7CDDA1FC59AE}"/>
              </a:ext>
            </a:extLst>
          </p:cNvPr>
          <p:cNvSpPr>
            <a:spLocks noGrp="1"/>
          </p:cNvSpPr>
          <p:nvPr>
            <p:ph type="ftr" sz="quarter" idx="11"/>
          </p:nvPr>
        </p:nvSpPr>
        <p:spPr/>
        <p:txBody>
          <a:bodyPr/>
          <a:lstStyle>
            <a:lvl1pPr>
              <a:defRPr/>
            </a:lvl1pPr>
          </a:lstStyle>
          <a:p>
            <a:pPr>
              <a:defRPr/>
            </a:pPr>
            <a:endParaRPr lang="zh-CN" altLang="zh-CN"/>
          </a:p>
        </p:txBody>
      </p:sp>
      <p:sp>
        <p:nvSpPr>
          <p:cNvPr id="5" name="灯片编号占位符 4">
            <a:extLst>
              <a:ext uri="{FF2B5EF4-FFF2-40B4-BE49-F238E27FC236}">
                <a16:creationId xmlns:a16="http://schemas.microsoft.com/office/drawing/2014/main" id="{614D3A30-D4F6-5182-F7B2-2ECF5F20E49A}"/>
              </a:ext>
            </a:extLst>
          </p:cNvPr>
          <p:cNvSpPr>
            <a:spLocks noGrp="1"/>
          </p:cNvSpPr>
          <p:nvPr>
            <p:ph type="sldNum" sz="quarter" idx="12"/>
          </p:nvPr>
        </p:nvSpPr>
        <p:spPr/>
        <p:txBody>
          <a:bodyPr/>
          <a:lstStyle>
            <a:lvl1pPr>
              <a:defRPr/>
            </a:lvl1pPr>
          </a:lstStyle>
          <a:p>
            <a:pPr>
              <a:defRPr/>
            </a:pPr>
            <a:fld id="{CBA46671-EE5D-4589-A04E-FC9359573EFF}" type="slidenum">
              <a:rPr lang="zh-CN" altLang="en-US"/>
              <a:pPr>
                <a:defRPr/>
              </a:pPr>
              <a:t>‹#›</a:t>
            </a:fld>
            <a:endParaRPr lang="zh-CN" altLang="en-US" sz="3240">
              <a:solidFill>
                <a:schemeClr val="tx1"/>
              </a:solidFill>
            </a:endParaRPr>
          </a:p>
        </p:txBody>
      </p:sp>
    </p:spTree>
    <p:extLst>
      <p:ext uri="{BB962C8B-B14F-4D97-AF65-F5344CB8AC3E}">
        <p14:creationId xmlns:p14="http://schemas.microsoft.com/office/powerpoint/2010/main" val="4243311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图片 6" descr="logo横版 png">
            <a:extLst>
              <a:ext uri="{FF2B5EF4-FFF2-40B4-BE49-F238E27FC236}">
                <a16:creationId xmlns:a16="http://schemas.microsoft.com/office/drawing/2014/main" id="{521DD0B6-4321-7152-C61E-8D53DAB35CD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6611600" y="705484"/>
            <a:ext cx="1299901" cy="137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5A9B3694-F4D1-2268-E585-F039FCE29886}"/>
              </a:ext>
            </a:extLst>
          </p:cNvPr>
          <p:cNvSpPr>
            <a:spLocks noGrp="1" noChangeArrowheads="1"/>
          </p:cNvSpPr>
          <p:nvPr>
            <p:ph type="title" idx="4294967295"/>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Calibri" panose="020F0502020204030204" pitchFamily="34" charset="0"/>
              </a:rPr>
              <a:t>单击此处编辑母版标题样式</a:t>
            </a:r>
          </a:p>
        </p:txBody>
      </p:sp>
      <p:sp>
        <p:nvSpPr>
          <p:cNvPr id="2051" name="文本占位符 2">
            <a:extLst>
              <a:ext uri="{FF2B5EF4-FFF2-40B4-BE49-F238E27FC236}">
                <a16:creationId xmlns:a16="http://schemas.microsoft.com/office/drawing/2014/main" id="{D5685016-ECF3-41DF-785E-7142BA9D7A6D}"/>
              </a:ext>
            </a:extLst>
          </p:cNvPr>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Calibri" panose="020F0502020204030204" pitchFamily="34" charset="0"/>
              </a:rPr>
              <a:t>单击此处编辑母版文本样式</a:t>
            </a:r>
          </a:p>
          <a:p>
            <a:pPr lvl="1"/>
            <a:r>
              <a:rPr lang="zh-CN" altLang="zh-CN">
                <a:sym typeface="Calibri" panose="020F0502020204030204" pitchFamily="34" charset="0"/>
              </a:rPr>
              <a:t>第二级</a:t>
            </a:r>
          </a:p>
          <a:p>
            <a:pPr lvl="2"/>
            <a:r>
              <a:rPr lang="zh-CN" altLang="zh-CN">
                <a:sym typeface="Calibri" panose="020F0502020204030204" pitchFamily="34" charset="0"/>
              </a:rPr>
              <a:t>第三级</a:t>
            </a:r>
          </a:p>
          <a:p>
            <a:pPr lvl="3"/>
            <a:r>
              <a:rPr lang="zh-CN" altLang="zh-CN">
                <a:sym typeface="Calibri" panose="020F0502020204030204" pitchFamily="34" charset="0"/>
              </a:rPr>
              <a:t>第四级</a:t>
            </a:r>
          </a:p>
          <a:p>
            <a:pPr lvl="4"/>
            <a:r>
              <a:rPr lang="zh-CN" altLang="zh-CN">
                <a:sym typeface="Calibri" panose="020F0502020204030204" pitchFamily="34" charset="0"/>
              </a:rPr>
              <a:t>第五级</a:t>
            </a:r>
          </a:p>
        </p:txBody>
      </p:sp>
      <p:sp>
        <p:nvSpPr>
          <p:cNvPr id="1028" name="日期占位符 3">
            <a:extLst>
              <a:ext uri="{FF2B5EF4-FFF2-40B4-BE49-F238E27FC236}">
                <a16:creationId xmlns:a16="http://schemas.microsoft.com/office/drawing/2014/main" id="{325EF94F-2CA1-EAB4-D2A3-B7230D59A5D4}"/>
              </a:ext>
            </a:extLst>
          </p:cNvPr>
          <p:cNvSpPr>
            <a:spLocks noGrp="1" noChangeArrowheads="1"/>
          </p:cNvSpPr>
          <p:nvPr>
            <p:ph type="dt" sz="half" idx="2"/>
          </p:nvPr>
        </p:nvSpPr>
        <p:spPr bwMode="auto">
          <a:xfrm>
            <a:off x="914400" y="9534526"/>
            <a:ext cx="4267200" cy="547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buFont typeface="Arial" panose="020B0604020202020204" pitchFamily="34" charset="0"/>
              <a:buNone/>
              <a:defRPr sz="2160">
                <a:solidFill>
                  <a:srgbClr val="898989"/>
                </a:solidFill>
              </a:defRPr>
            </a:lvl1pPr>
          </a:lstStyle>
          <a:p>
            <a:pPr>
              <a:defRPr/>
            </a:pPr>
            <a:fld id="{CB94077C-C7EE-4EB6-9F75-9B425D4B5D7B}" type="datetime1">
              <a:rPr lang="zh-CN" altLang="en-US"/>
              <a:pPr>
                <a:defRPr/>
              </a:pPr>
              <a:t>2025/3/15</a:t>
            </a:fld>
            <a:endParaRPr lang="zh-CN" altLang="en-US"/>
          </a:p>
        </p:txBody>
      </p:sp>
      <p:sp>
        <p:nvSpPr>
          <p:cNvPr id="1029" name="页脚占位符 4">
            <a:extLst>
              <a:ext uri="{FF2B5EF4-FFF2-40B4-BE49-F238E27FC236}">
                <a16:creationId xmlns:a16="http://schemas.microsoft.com/office/drawing/2014/main" id="{7D0CBC56-FA43-8D8A-CACE-C8F619C7FA88}"/>
              </a:ext>
            </a:extLst>
          </p:cNvPr>
          <p:cNvSpPr>
            <a:spLocks noGrp="1" noChangeArrowheads="1"/>
          </p:cNvSpPr>
          <p:nvPr>
            <p:ph type="ftr" sz="quarter" idx="3"/>
          </p:nvPr>
        </p:nvSpPr>
        <p:spPr bwMode="auto">
          <a:xfrm>
            <a:off x="6248400" y="9534526"/>
            <a:ext cx="5791200" cy="547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buFont typeface="Arial" panose="020B0604020202020204" pitchFamily="34" charset="0"/>
              <a:buNone/>
              <a:defRPr sz="2160">
                <a:solidFill>
                  <a:srgbClr val="898989"/>
                </a:solidFill>
              </a:defRPr>
            </a:lvl1pPr>
          </a:lstStyle>
          <a:p>
            <a:pPr>
              <a:defRPr/>
            </a:pPr>
            <a:endParaRPr lang="zh-CN" altLang="zh-CN"/>
          </a:p>
        </p:txBody>
      </p:sp>
      <p:sp>
        <p:nvSpPr>
          <p:cNvPr id="1030" name="灯片编号占位符 5">
            <a:extLst>
              <a:ext uri="{FF2B5EF4-FFF2-40B4-BE49-F238E27FC236}">
                <a16:creationId xmlns:a16="http://schemas.microsoft.com/office/drawing/2014/main" id="{9CDD79DB-289A-50BC-9E32-2F40DCF4F122}"/>
              </a:ext>
            </a:extLst>
          </p:cNvPr>
          <p:cNvSpPr>
            <a:spLocks noGrp="1" noChangeArrowheads="1"/>
          </p:cNvSpPr>
          <p:nvPr>
            <p:ph type="sldNum" sz="quarter" idx="4"/>
          </p:nvPr>
        </p:nvSpPr>
        <p:spPr bwMode="auto">
          <a:xfrm>
            <a:off x="13106400" y="9534526"/>
            <a:ext cx="4267200" cy="547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2160">
                <a:solidFill>
                  <a:srgbClr val="898989"/>
                </a:solidFill>
              </a:defRPr>
            </a:lvl1pPr>
          </a:lstStyle>
          <a:p>
            <a:pPr>
              <a:defRPr/>
            </a:pPr>
            <a:fld id="{C0F601DC-04DD-4BCA-B997-779F7254796C}" type="slidenum">
              <a:rPr lang="zh-CN" altLang="en-US"/>
              <a:pPr>
                <a:defRPr/>
              </a:pPr>
              <a:t>‹#›</a:t>
            </a:fld>
            <a:endParaRPr lang="zh-CN" altLang="en-US"/>
          </a:p>
        </p:txBody>
      </p:sp>
      <p:pic>
        <p:nvPicPr>
          <p:cNvPr id="2" name="图片 6" descr="logo横版 png">
            <a:extLst>
              <a:ext uri="{FF2B5EF4-FFF2-40B4-BE49-F238E27FC236}">
                <a16:creationId xmlns:a16="http://schemas.microsoft.com/office/drawing/2014/main" id="{84700C04-0CF0-327E-F3BC-D0A50CF95A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611600" y="705484"/>
            <a:ext cx="1299901" cy="137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037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p:txStyles>
    <p:titleStyle>
      <a:lvl1pPr marL="1645445" indent="-1645445" algn="ctr" rtl="0" eaLnBrk="0" fontAlgn="base" hangingPunct="0">
        <a:spcBef>
          <a:spcPct val="0"/>
        </a:spcBef>
        <a:spcAft>
          <a:spcPct val="0"/>
        </a:spcAft>
        <a:defRPr sz="7800">
          <a:solidFill>
            <a:schemeClr val="tx1"/>
          </a:solidFill>
          <a:latin typeface="+mj-lt"/>
          <a:ea typeface="+mj-ea"/>
          <a:cs typeface="+mj-cs"/>
          <a:sym typeface="Calibri" panose="020F0502020204030204" pitchFamily="34" charset="0"/>
        </a:defRPr>
      </a:lvl1pPr>
      <a:lvl2pPr marL="1645445" indent="-1645445" algn="ctr" rtl="0" eaLnBrk="0" fontAlgn="base" hangingPunct="0">
        <a:spcBef>
          <a:spcPct val="0"/>
        </a:spcBef>
        <a:spcAft>
          <a:spcPct val="0"/>
        </a:spcAft>
        <a:defRPr sz="7800">
          <a:solidFill>
            <a:schemeClr val="tx1"/>
          </a:solidFill>
          <a:latin typeface="Calibri" pitchFamily="34" charset="0"/>
          <a:ea typeface="宋体" pitchFamily="2" charset="-122"/>
          <a:sym typeface="Calibri" panose="020F0502020204030204" pitchFamily="34" charset="0"/>
        </a:defRPr>
      </a:lvl2pPr>
      <a:lvl3pPr marL="1645445" indent="-1645445" algn="ctr" rtl="0" eaLnBrk="0" fontAlgn="base" hangingPunct="0">
        <a:spcBef>
          <a:spcPct val="0"/>
        </a:spcBef>
        <a:spcAft>
          <a:spcPct val="0"/>
        </a:spcAft>
        <a:defRPr sz="7800">
          <a:solidFill>
            <a:schemeClr val="tx1"/>
          </a:solidFill>
          <a:latin typeface="Calibri" pitchFamily="34" charset="0"/>
          <a:ea typeface="宋体" pitchFamily="2" charset="-122"/>
          <a:sym typeface="Calibri" panose="020F0502020204030204" pitchFamily="34" charset="0"/>
        </a:defRPr>
      </a:lvl3pPr>
      <a:lvl4pPr marL="1645445" indent="-1645445" algn="ctr" rtl="0" eaLnBrk="0" fontAlgn="base" hangingPunct="0">
        <a:spcBef>
          <a:spcPct val="0"/>
        </a:spcBef>
        <a:spcAft>
          <a:spcPct val="0"/>
        </a:spcAft>
        <a:defRPr sz="7800">
          <a:solidFill>
            <a:schemeClr val="tx1"/>
          </a:solidFill>
          <a:latin typeface="Calibri" pitchFamily="34" charset="0"/>
          <a:ea typeface="宋体" pitchFamily="2" charset="-122"/>
          <a:sym typeface="Calibri" panose="020F0502020204030204" pitchFamily="34" charset="0"/>
        </a:defRPr>
      </a:lvl4pPr>
      <a:lvl5pPr marL="1645445" indent="-1645445" algn="ctr" rtl="0" eaLnBrk="0" fontAlgn="base" hangingPunct="0">
        <a:spcBef>
          <a:spcPct val="0"/>
        </a:spcBef>
        <a:spcAft>
          <a:spcPct val="0"/>
        </a:spcAft>
        <a:defRPr sz="7800">
          <a:solidFill>
            <a:schemeClr val="tx1"/>
          </a:solidFill>
          <a:latin typeface="Calibri" pitchFamily="34" charset="0"/>
          <a:ea typeface="宋体" pitchFamily="2" charset="-122"/>
          <a:sym typeface="Calibri" panose="020F0502020204030204" pitchFamily="34" charset="0"/>
        </a:defRPr>
      </a:lvl5pPr>
      <a:lvl6pPr marL="2468880" indent="-1645920" algn="ctr" rtl="0" fontAlgn="base">
        <a:spcBef>
          <a:spcPct val="0"/>
        </a:spcBef>
        <a:spcAft>
          <a:spcPct val="0"/>
        </a:spcAft>
        <a:defRPr sz="7920">
          <a:solidFill>
            <a:schemeClr val="tx1"/>
          </a:solidFill>
          <a:latin typeface="Calibri" pitchFamily="34" charset="0"/>
          <a:ea typeface="宋体" pitchFamily="2" charset="-122"/>
          <a:sym typeface="Calibri" pitchFamily="34" charset="0"/>
        </a:defRPr>
      </a:lvl6pPr>
      <a:lvl7pPr marL="3291840" indent="-1645920" algn="ctr" rtl="0" fontAlgn="base">
        <a:spcBef>
          <a:spcPct val="0"/>
        </a:spcBef>
        <a:spcAft>
          <a:spcPct val="0"/>
        </a:spcAft>
        <a:defRPr sz="7920">
          <a:solidFill>
            <a:schemeClr val="tx1"/>
          </a:solidFill>
          <a:latin typeface="Calibri" pitchFamily="34" charset="0"/>
          <a:ea typeface="宋体" pitchFamily="2" charset="-122"/>
          <a:sym typeface="Calibri" pitchFamily="34" charset="0"/>
        </a:defRPr>
      </a:lvl7pPr>
      <a:lvl8pPr marL="4114800" indent="-1645920" algn="ctr" rtl="0" fontAlgn="base">
        <a:spcBef>
          <a:spcPct val="0"/>
        </a:spcBef>
        <a:spcAft>
          <a:spcPct val="0"/>
        </a:spcAft>
        <a:defRPr sz="7920">
          <a:solidFill>
            <a:schemeClr val="tx1"/>
          </a:solidFill>
          <a:latin typeface="Calibri" pitchFamily="34" charset="0"/>
          <a:ea typeface="宋体" pitchFamily="2" charset="-122"/>
          <a:sym typeface="Calibri" pitchFamily="34" charset="0"/>
        </a:defRPr>
      </a:lvl8pPr>
      <a:lvl9pPr marL="4937760" indent="-1645920" algn="ctr" rtl="0" fontAlgn="base">
        <a:spcBef>
          <a:spcPct val="0"/>
        </a:spcBef>
        <a:spcAft>
          <a:spcPct val="0"/>
        </a:spcAft>
        <a:defRPr sz="7920">
          <a:solidFill>
            <a:schemeClr val="tx1"/>
          </a:solidFill>
          <a:latin typeface="Calibri" pitchFamily="34" charset="0"/>
          <a:ea typeface="宋体" pitchFamily="2" charset="-122"/>
          <a:sym typeface="Calibri" pitchFamily="34" charset="0"/>
        </a:defRPr>
      </a:lvl9pPr>
    </p:titleStyle>
    <p:bodyStyle>
      <a:lvl1pPr marL="616745" indent="-616745" algn="l" rtl="0" eaLnBrk="0" fontAlgn="base" hangingPunct="0">
        <a:spcBef>
          <a:spcPct val="20000"/>
        </a:spcBef>
        <a:spcAft>
          <a:spcPct val="0"/>
        </a:spcAft>
        <a:buFont typeface="Arial" panose="020B0604020202020204" pitchFamily="34" charset="0"/>
        <a:buChar char="•"/>
        <a:defRPr sz="5700">
          <a:solidFill>
            <a:schemeClr val="tx1"/>
          </a:solidFill>
          <a:latin typeface="+mn-lt"/>
          <a:ea typeface="+mn-ea"/>
          <a:cs typeface="+mn-cs"/>
          <a:sym typeface="Calibri" panose="020F0502020204030204" pitchFamily="34" charset="0"/>
        </a:defRPr>
      </a:lvl1pPr>
      <a:lvl2pPr marL="1335882" indent="-514350" algn="l" rtl="0" eaLnBrk="0" fontAlgn="base" hangingPunct="0">
        <a:spcBef>
          <a:spcPct val="20000"/>
        </a:spcBef>
        <a:spcAft>
          <a:spcPct val="0"/>
        </a:spcAft>
        <a:buFont typeface="Arial" panose="020B0604020202020204" pitchFamily="34" charset="0"/>
        <a:buChar char="–"/>
        <a:defRPr sz="4950">
          <a:solidFill>
            <a:schemeClr val="tx1"/>
          </a:solidFill>
          <a:latin typeface="+mn-lt"/>
          <a:ea typeface="+mn-ea"/>
          <a:sym typeface="Calibri" panose="020F0502020204030204" pitchFamily="34" charset="0"/>
        </a:defRPr>
      </a:lvl2pPr>
      <a:lvl3pPr marL="2057400" indent="-409575" algn="l" rtl="0" eaLnBrk="0" fontAlgn="base" hangingPunct="0">
        <a:spcBef>
          <a:spcPct val="20000"/>
        </a:spcBef>
        <a:spcAft>
          <a:spcPct val="0"/>
        </a:spcAft>
        <a:buFont typeface="Arial" panose="020B0604020202020204" pitchFamily="34" charset="0"/>
        <a:buChar char="•"/>
        <a:defRPr sz="4200">
          <a:solidFill>
            <a:schemeClr val="tx1"/>
          </a:solidFill>
          <a:latin typeface="+mn-lt"/>
          <a:ea typeface="+mn-ea"/>
          <a:sym typeface="Calibri" panose="020F0502020204030204" pitchFamily="34" charset="0"/>
        </a:defRPr>
      </a:lvl3pPr>
      <a:lvl4pPr marL="2878932" indent="-409575" algn="l" rtl="0" eaLnBrk="0" fontAlgn="base" hangingPunct="0">
        <a:spcBef>
          <a:spcPct val="20000"/>
        </a:spcBef>
        <a:spcAft>
          <a:spcPct val="0"/>
        </a:spcAft>
        <a:buFont typeface="Arial" panose="020B0604020202020204" pitchFamily="34" charset="0"/>
        <a:buChar char="–"/>
        <a:defRPr sz="3600">
          <a:solidFill>
            <a:schemeClr val="tx1"/>
          </a:solidFill>
          <a:latin typeface="+mn-lt"/>
          <a:ea typeface="+mn-ea"/>
          <a:sym typeface="Calibri" panose="020F0502020204030204" pitchFamily="34" charset="0"/>
        </a:defRPr>
      </a:lvl4pPr>
      <a:lvl5pPr marL="3702845" indent="-409575" algn="l" rtl="0" eaLnBrk="0" fontAlgn="base" hangingPunct="0">
        <a:spcBef>
          <a:spcPct val="20000"/>
        </a:spcBef>
        <a:spcAft>
          <a:spcPct val="0"/>
        </a:spcAft>
        <a:buFont typeface="Arial" panose="020B0604020202020204" pitchFamily="34" charset="0"/>
        <a:buChar char="»"/>
        <a:defRPr sz="3600">
          <a:solidFill>
            <a:schemeClr val="tx1"/>
          </a:solidFill>
          <a:latin typeface="+mn-lt"/>
          <a:ea typeface="+mn-ea"/>
          <a:sym typeface="Calibri" panose="020F0502020204030204" pitchFamily="34" charset="0"/>
        </a:defRPr>
      </a:lvl5pPr>
      <a:lvl6pPr marL="4526280" indent="-411480" algn="l" rtl="0" fontAlgn="base">
        <a:spcBef>
          <a:spcPct val="20000"/>
        </a:spcBef>
        <a:spcAft>
          <a:spcPct val="0"/>
        </a:spcAft>
        <a:buFont typeface="Arial" pitchFamily="34" charset="0"/>
        <a:buChar char="»"/>
        <a:defRPr sz="3600">
          <a:solidFill>
            <a:schemeClr val="tx1"/>
          </a:solidFill>
          <a:latin typeface="+mn-lt"/>
          <a:ea typeface="+mn-ea"/>
          <a:sym typeface="Calibri" pitchFamily="34" charset="0"/>
        </a:defRPr>
      </a:lvl6pPr>
      <a:lvl7pPr marL="5349240" indent="-411480" algn="l" rtl="0" fontAlgn="base">
        <a:spcBef>
          <a:spcPct val="20000"/>
        </a:spcBef>
        <a:spcAft>
          <a:spcPct val="0"/>
        </a:spcAft>
        <a:buFont typeface="Arial" pitchFamily="34" charset="0"/>
        <a:buChar char="»"/>
        <a:defRPr sz="3600">
          <a:solidFill>
            <a:schemeClr val="tx1"/>
          </a:solidFill>
          <a:latin typeface="+mn-lt"/>
          <a:ea typeface="+mn-ea"/>
          <a:sym typeface="Calibri" pitchFamily="34" charset="0"/>
        </a:defRPr>
      </a:lvl7pPr>
      <a:lvl8pPr marL="6172200" indent="-411480" algn="l" rtl="0" fontAlgn="base">
        <a:spcBef>
          <a:spcPct val="20000"/>
        </a:spcBef>
        <a:spcAft>
          <a:spcPct val="0"/>
        </a:spcAft>
        <a:buFont typeface="Arial" pitchFamily="34" charset="0"/>
        <a:buChar char="»"/>
        <a:defRPr sz="3600">
          <a:solidFill>
            <a:schemeClr val="tx1"/>
          </a:solidFill>
          <a:latin typeface="+mn-lt"/>
          <a:ea typeface="+mn-ea"/>
          <a:sym typeface="Calibri" pitchFamily="34" charset="0"/>
        </a:defRPr>
      </a:lvl8pPr>
      <a:lvl9pPr marL="6995160" indent="-411480" algn="l" rtl="0" fontAlgn="base">
        <a:spcBef>
          <a:spcPct val="20000"/>
        </a:spcBef>
        <a:spcAft>
          <a:spcPct val="0"/>
        </a:spcAft>
        <a:buFont typeface="Arial" pitchFamily="34" charset="0"/>
        <a:buChar char="»"/>
        <a:defRPr sz="3600">
          <a:solidFill>
            <a:schemeClr val="tx1"/>
          </a:solidFill>
          <a:latin typeface="+mn-lt"/>
          <a:ea typeface="+mn-ea"/>
          <a:sym typeface="Calibri" pitchFamily="34" charset="0"/>
        </a:defRPr>
      </a:lvl9pPr>
    </p:bodyStyle>
    <p:otherStyle>
      <a:defPPr>
        <a:defRPr lang="zh-CN"/>
      </a:defPPr>
      <a:lvl1pPr marL="0" algn="l" defTabSz="1645920" rtl="0" eaLnBrk="1" latinLnBrk="0" hangingPunct="1">
        <a:defRPr sz="3240" kern="1200">
          <a:solidFill>
            <a:schemeClr val="tx1"/>
          </a:solidFill>
          <a:latin typeface="+mn-lt"/>
          <a:ea typeface="+mn-ea"/>
          <a:cs typeface="+mn-cs"/>
        </a:defRPr>
      </a:lvl1pPr>
      <a:lvl2pPr marL="822960" algn="l" defTabSz="1645920" rtl="0" eaLnBrk="1" latinLnBrk="0" hangingPunct="1">
        <a:defRPr sz="3240" kern="1200">
          <a:solidFill>
            <a:schemeClr val="tx1"/>
          </a:solidFill>
          <a:latin typeface="+mn-lt"/>
          <a:ea typeface="+mn-ea"/>
          <a:cs typeface="+mn-cs"/>
        </a:defRPr>
      </a:lvl2pPr>
      <a:lvl3pPr marL="1645920" algn="l" defTabSz="1645920" rtl="0" eaLnBrk="1" latinLnBrk="0" hangingPunct="1">
        <a:defRPr sz="3240" kern="1200">
          <a:solidFill>
            <a:schemeClr val="tx1"/>
          </a:solidFill>
          <a:latin typeface="+mn-lt"/>
          <a:ea typeface="+mn-ea"/>
          <a:cs typeface="+mn-cs"/>
        </a:defRPr>
      </a:lvl3pPr>
      <a:lvl4pPr marL="2468880" algn="l" defTabSz="1645920" rtl="0" eaLnBrk="1" latinLnBrk="0" hangingPunct="1">
        <a:defRPr sz="3240" kern="1200">
          <a:solidFill>
            <a:schemeClr val="tx1"/>
          </a:solidFill>
          <a:latin typeface="+mn-lt"/>
          <a:ea typeface="+mn-ea"/>
          <a:cs typeface="+mn-cs"/>
        </a:defRPr>
      </a:lvl4pPr>
      <a:lvl5pPr marL="3291840" algn="l" defTabSz="1645920" rtl="0" eaLnBrk="1" latinLnBrk="0" hangingPunct="1">
        <a:defRPr sz="3240" kern="1200">
          <a:solidFill>
            <a:schemeClr val="tx1"/>
          </a:solidFill>
          <a:latin typeface="+mn-lt"/>
          <a:ea typeface="+mn-ea"/>
          <a:cs typeface="+mn-cs"/>
        </a:defRPr>
      </a:lvl5pPr>
      <a:lvl6pPr marL="4114800" algn="l" defTabSz="1645920" rtl="0" eaLnBrk="1" latinLnBrk="0" hangingPunct="1">
        <a:defRPr sz="3240" kern="1200">
          <a:solidFill>
            <a:schemeClr val="tx1"/>
          </a:solidFill>
          <a:latin typeface="+mn-lt"/>
          <a:ea typeface="+mn-ea"/>
          <a:cs typeface="+mn-cs"/>
        </a:defRPr>
      </a:lvl6pPr>
      <a:lvl7pPr marL="4937760" algn="l" defTabSz="1645920" rtl="0" eaLnBrk="1" latinLnBrk="0" hangingPunct="1">
        <a:defRPr sz="3240" kern="1200">
          <a:solidFill>
            <a:schemeClr val="tx1"/>
          </a:solidFill>
          <a:latin typeface="+mn-lt"/>
          <a:ea typeface="+mn-ea"/>
          <a:cs typeface="+mn-cs"/>
        </a:defRPr>
      </a:lvl7pPr>
      <a:lvl8pPr marL="5760720" algn="l" defTabSz="1645920" rtl="0" eaLnBrk="1" latinLnBrk="0" hangingPunct="1">
        <a:defRPr sz="3240" kern="1200">
          <a:solidFill>
            <a:schemeClr val="tx1"/>
          </a:solidFill>
          <a:latin typeface="+mn-lt"/>
          <a:ea typeface="+mn-ea"/>
          <a:cs typeface="+mn-cs"/>
        </a:defRPr>
      </a:lvl8pPr>
      <a:lvl9pPr marL="6583680" algn="l" defTabSz="1645920" rtl="0" eaLnBrk="1" latinLnBrk="0" hangingPunct="1">
        <a:defRPr sz="32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2F719A4-C3FD-37BE-90D0-BF9490EAFFFF}"/>
              </a:ext>
            </a:extLst>
          </p:cNvPr>
          <p:cNvSpPr>
            <a:spLocks noChangeArrowheads="1"/>
          </p:cNvSpPr>
          <p:nvPr/>
        </p:nvSpPr>
        <p:spPr bwMode="auto">
          <a:xfrm>
            <a:off x="814388" y="804622"/>
            <a:ext cx="10715625" cy="895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a:defRPr>
                <a:solidFill>
                  <a:schemeClr val="tx1"/>
                </a:solidFill>
                <a:latin typeface="Arial" panose="020B0604020202020204" pitchFamily="34" charset="0"/>
                <a:ea typeface="黑体" panose="02010609060101010101" pitchFamily="49" charset="-122"/>
              </a:defRPr>
            </a:lvl2pPr>
            <a:lvl3pPr>
              <a:defRPr>
                <a:solidFill>
                  <a:schemeClr val="tx1"/>
                </a:solidFill>
                <a:latin typeface="Arial" panose="020B0604020202020204" pitchFamily="34" charset="0"/>
                <a:ea typeface="黑体" panose="02010609060101010101" pitchFamily="49" charset="-122"/>
              </a:defRPr>
            </a:lvl3pPr>
            <a:lvl4pPr>
              <a:defRPr>
                <a:solidFill>
                  <a:schemeClr val="tx1"/>
                </a:solidFill>
                <a:latin typeface="Arial" panose="020B0604020202020204" pitchFamily="34" charset="0"/>
                <a:ea typeface="黑体" panose="02010609060101010101" pitchFamily="49" charset="-122"/>
              </a:defRPr>
            </a:lvl4pPr>
            <a:lvl5pPr>
              <a:defRPr>
                <a:solidFill>
                  <a:schemeClr val="tx1"/>
                </a:solidFill>
                <a:latin typeface="Arial" panose="020B0604020202020204" pitchFamily="34" charset="0"/>
                <a:ea typeface="黑体" panose="02010609060101010101" pitchFamily="49"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9pPr>
          </a:lstStyle>
          <a:p>
            <a:r>
              <a:rPr lang="zh-CN" altLang="en-US" sz="7200" b="1" dirty="0">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7200" b="1" dirty="0">
              <a:solidFill>
                <a:srgbClr val="FF0000"/>
              </a:solidFill>
              <a:latin typeface="HelveticaNeue" pitchFamily="2" charset="0"/>
              <a:ea typeface="宋体" panose="02010600030101010101" pitchFamily="2" charset="-122"/>
            </a:endParaRPr>
          </a:p>
          <a:p>
            <a:endParaRPr lang="en-US" altLang="zh-CN" sz="7200" b="1" dirty="0">
              <a:solidFill>
                <a:srgbClr val="FF0000"/>
              </a:solidFill>
              <a:latin typeface="HelveticaNeue" pitchFamily="2" charset="0"/>
              <a:ea typeface="宋体" panose="02010600030101010101" pitchFamily="2" charset="-122"/>
            </a:endParaRPr>
          </a:p>
          <a:p>
            <a:r>
              <a:rPr lang="zh-CN" altLang="en-US" sz="7200" b="1" dirty="0">
                <a:solidFill>
                  <a:srgbClr val="FF0000"/>
                </a:solidFill>
                <a:latin typeface="HelveticaNeue" pitchFamily="2" charset="0"/>
                <a:ea typeface="宋体" panose="02010600030101010101" pitchFamily="2" charset="-122"/>
              </a:rPr>
              <a:t>更多教学资源请关注</a:t>
            </a:r>
            <a:endParaRPr lang="en-US" altLang="zh-CN" sz="7200" b="1" dirty="0">
              <a:solidFill>
                <a:srgbClr val="FF0000"/>
              </a:solidFill>
              <a:latin typeface="HelveticaNeue" pitchFamily="2" charset="0"/>
              <a:ea typeface="宋体" panose="02010600030101010101" pitchFamily="2" charset="-122"/>
            </a:endParaRPr>
          </a:p>
          <a:p>
            <a:r>
              <a:rPr lang="zh-CN" altLang="en-US" sz="7200" b="1" dirty="0">
                <a:solidFill>
                  <a:srgbClr val="FF0000"/>
                </a:solidFill>
                <a:latin typeface="HelveticaNeue" pitchFamily="2" charset="0"/>
                <a:ea typeface="宋体" panose="02010600030101010101" pitchFamily="2" charset="-122"/>
              </a:rPr>
              <a:t>公众号：溯恩英语</a:t>
            </a:r>
          </a:p>
        </p:txBody>
      </p:sp>
      <p:sp>
        <p:nvSpPr>
          <p:cNvPr id="3" name="矩形 3">
            <a:extLst>
              <a:ext uri="{FF2B5EF4-FFF2-40B4-BE49-F238E27FC236}">
                <a16:creationId xmlns:a16="http://schemas.microsoft.com/office/drawing/2014/main" id="{D4037DA5-A0E2-8AF8-990B-BD94D6F9014A}"/>
              </a:ext>
            </a:extLst>
          </p:cNvPr>
          <p:cNvSpPr>
            <a:spLocks noChangeArrowheads="1"/>
          </p:cNvSpPr>
          <p:nvPr/>
        </p:nvSpPr>
        <p:spPr bwMode="auto">
          <a:xfrm>
            <a:off x="12115800" y="3913171"/>
            <a:ext cx="482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a:defRPr>
                <a:solidFill>
                  <a:schemeClr val="tx1"/>
                </a:solidFill>
                <a:latin typeface="Arial" panose="020B0604020202020204" pitchFamily="34" charset="0"/>
                <a:ea typeface="黑体" panose="02010609060101010101" pitchFamily="49" charset="-122"/>
              </a:defRPr>
            </a:lvl2pPr>
            <a:lvl3pPr>
              <a:defRPr>
                <a:solidFill>
                  <a:schemeClr val="tx1"/>
                </a:solidFill>
                <a:latin typeface="Arial" panose="020B0604020202020204" pitchFamily="34" charset="0"/>
                <a:ea typeface="黑体" panose="02010609060101010101" pitchFamily="49" charset="-122"/>
              </a:defRPr>
            </a:lvl3pPr>
            <a:lvl4pPr>
              <a:defRPr>
                <a:solidFill>
                  <a:schemeClr val="tx1"/>
                </a:solidFill>
                <a:latin typeface="Arial" panose="020B0604020202020204" pitchFamily="34" charset="0"/>
                <a:ea typeface="黑体" panose="02010609060101010101" pitchFamily="49" charset="-122"/>
              </a:defRPr>
            </a:lvl4pPr>
            <a:lvl5pPr>
              <a:defRPr>
                <a:solidFill>
                  <a:schemeClr val="tx1"/>
                </a:solidFill>
                <a:latin typeface="Arial" panose="020B0604020202020204" pitchFamily="34" charset="0"/>
                <a:ea typeface="黑体" panose="02010609060101010101" pitchFamily="49"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黑体" panose="02010609060101010101" pitchFamily="49" charset="-122"/>
              </a:defRPr>
            </a:lvl9pPr>
          </a:lstStyle>
          <a:p>
            <a:r>
              <a:rPr lang="zh-CN" altLang="en-US" sz="6000" b="1" dirty="0">
                <a:latin typeface="华文新魏" panose="02010800040101010101" pitchFamily="2" charset="-122"/>
                <a:ea typeface="宋体" panose="02010600030101010101" pitchFamily="2" charset="-122"/>
              </a:rPr>
              <a:t>知识产权声明</a:t>
            </a:r>
          </a:p>
        </p:txBody>
      </p:sp>
      <p:pic>
        <p:nvPicPr>
          <p:cNvPr id="4" name="图片 11" descr="水印">
            <a:extLst>
              <a:ext uri="{FF2B5EF4-FFF2-40B4-BE49-F238E27FC236}">
                <a16:creationId xmlns:a16="http://schemas.microsoft.com/office/drawing/2014/main" id="{A0E4F6B6-D637-1F98-56F0-7C5638066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952" y="682625"/>
            <a:ext cx="8196478"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descr="qrcode_for_gh_3a435f224ccf_1280">
            <a:extLst>
              <a:ext uri="{FF2B5EF4-FFF2-40B4-BE49-F238E27FC236}">
                <a16:creationId xmlns:a16="http://schemas.microsoft.com/office/drawing/2014/main" id="{0A875ED2-6881-F38F-C618-4762537B1E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5275" y="4762500"/>
            <a:ext cx="4993350" cy="49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072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E970DCD7-B938-CDB7-1F83-D192A4BA3E9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27B1EA9-9DC1-3366-3A1F-1569D1302541}"/>
              </a:ext>
            </a:extLst>
          </p:cNvPr>
          <p:cNvGrpSpPr/>
          <p:nvPr/>
        </p:nvGrpSpPr>
        <p:grpSpPr>
          <a:xfrm>
            <a:off x="-47943" y="1246912"/>
            <a:ext cx="18288000" cy="504044"/>
            <a:chOff x="0" y="0"/>
            <a:chExt cx="20735481" cy="571500"/>
          </a:xfrm>
        </p:grpSpPr>
        <p:sp>
          <p:nvSpPr>
            <p:cNvPr id="5" name="Freeform 5">
              <a:extLst>
                <a:ext uri="{FF2B5EF4-FFF2-40B4-BE49-F238E27FC236}">
                  <a16:creationId xmlns:a16="http://schemas.microsoft.com/office/drawing/2014/main" id="{E5105890-E9EC-DCB6-1639-D20C471CA1F5}"/>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15" name="文本框 14">
            <a:extLst>
              <a:ext uri="{FF2B5EF4-FFF2-40B4-BE49-F238E27FC236}">
                <a16:creationId xmlns:a16="http://schemas.microsoft.com/office/drawing/2014/main" id="{21CC0A80-EF7B-24CA-853C-1C46BCE9B509}"/>
              </a:ext>
            </a:extLst>
          </p:cNvPr>
          <p:cNvSpPr txBox="1"/>
          <p:nvPr/>
        </p:nvSpPr>
        <p:spPr>
          <a:xfrm>
            <a:off x="609600" y="288916"/>
            <a:ext cx="2971800"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closing</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 name="TextBox 2">
            <a:extLst>
              <a:ext uri="{FF2B5EF4-FFF2-40B4-BE49-F238E27FC236}">
                <a16:creationId xmlns:a16="http://schemas.microsoft.com/office/drawing/2014/main" id="{5D268732-F787-2C1D-C535-F5AAEEAEB13A}"/>
              </a:ext>
            </a:extLst>
          </p:cNvPr>
          <p:cNvSpPr txBox="1"/>
          <p:nvPr/>
        </p:nvSpPr>
        <p:spPr>
          <a:xfrm>
            <a:off x="381000" y="1813407"/>
            <a:ext cx="16088360" cy="489585"/>
          </a:xfrm>
          <a:prstGeom prst="rect">
            <a:avLst/>
          </a:prstGeom>
        </p:spPr>
        <p:txBody>
          <a:bodyPr lIns="0" tIns="0" rIns="0" bIns="0" rtlCol="0" anchor="t">
            <a:spAutoFit/>
          </a:bodyPr>
          <a:lstStyle/>
          <a:p>
            <a:pPr marL="457200" marR="0" lvl="0" indent="-457200" algn="l" defTabSz="914400" rtl="0" eaLnBrk="1" fontAlgn="auto" latinLnBrk="0" hangingPunct="1">
              <a:lnSpc>
                <a:spcPts val="3840"/>
              </a:lnSpc>
              <a:spcBef>
                <a:spcPts val="0"/>
              </a:spcBef>
              <a:spcAft>
                <a:spcPts val="0"/>
              </a:spcAft>
              <a:buClrTx/>
              <a:buSzTx/>
              <a:buFont typeface="Wingdings" panose="05000000000000000000" pitchFamily="2" charset="2"/>
              <a:buChar char="l"/>
              <a:tabLst/>
              <a:defRPr/>
            </a:pPr>
            <a:r>
              <a:rPr kumimoji="0" lang="en-US" sz="3200" b="0" i="0" u="none" strike="noStrike" kern="1200" cap="none" spc="96" normalizeH="0" baseline="0" noProof="0" dirty="0">
                <a:ln>
                  <a:noFill/>
                </a:ln>
                <a:solidFill>
                  <a:schemeClr val="bg1">
                    <a:lumMod val="85000"/>
                  </a:schemeClr>
                </a:solidFill>
                <a:effectLst/>
                <a:uLnTx/>
                <a:uFillTx/>
                <a:latin typeface="Comfortaa"/>
                <a:ea typeface="Comfortaa"/>
                <a:cs typeface="Comfortaa"/>
                <a:sym typeface="Comfortaa"/>
              </a:rPr>
              <a:t>Conclusion and highlight</a:t>
            </a:r>
          </a:p>
        </p:txBody>
      </p:sp>
      <p:pic>
        <p:nvPicPr>
          <p:cNvPr id="9" name="1.the ocean 原声 加字幕(Av629015086,P1)">
            <a:hlinkClick r:id="" action="ppaction://media"/>
            <a:extLst>
              <a:ext uri="{FF2B5EF4-FFF2-40B4-BE49-F238E27FC236}">
                <a16:creationId xmlns:a16="http://schemas.microsoft.com/office/drawing/2014/main" id="{CDEF943B-DAE7-FDA9-83B6-26286DB6A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2302992"/>
            <a:ext cx="13106399" cy="7511144"/>
          </a:xfrm>
          <a:prstGeom prst="rect">
            <a:avLst/>
          </a:prstGeom>
        </p:spPr>
      </p:pic>
      <p:pic>
        <p:nvPicPr>
          <p:cNvPr id="7" name="图片 6">
            <a:extLst>
              <a:ext uri="{FF2B5EF4-FFF2-40B4-BE49-F238E27FC236}">
                <a16:creationId xmlns:a16="http://schemas.microsoft.com/office/drawing/2014/main" id="{122971B1-7B29-D2E7-15AE-4B756631EE68}"/>
              </a:ext>
            </a:extLst>
          </p:cNvPr>
          <p:cNvPicPr>
            <a:picLocks noChangeAspect="1"/>
          </p:cNvPicPr>
          <p:nvPr/>
        </p:nvPicPr>
        <p:blipFill>
          <a:blip r:embed="rId5"/>
          <a:stretch>
            <a:fillRect/>
          </a:stretch>
        </p:blipFill>
        <p:spPr>
          <a:xfrm>
            <a:off x="609600" y="2437424"/>
            <a:ext cx="11744377" cy="7242280"/>
          </a:xfrm>
          <a:prstGeom prst="rect">
            <a:avLst/>
          </a:prstGeom>
        </p:spPr>
      </p:pic>
      <p:pic>
        <p:nvPicPr>
          <p:cNvPr id="10" name="图片 9">
            <a:extLst>
              <a:ext uri="{FF2B5EF4-FFF2-40B4-BE49-F238E27FC236}">
                <a16:creationId xmlns:a16="http://schemas.microsoft.com/office/drawing/2014/main" id="{D6042E6F-CAFE-6D7E-57B1-087DA0B9F919}"/>
              </a:ext>
            </a:extLst>
          </p:cNvPr>
          <p:cNvPicPr>
            <a:picLocks noChangeAspect="1"/>
          </p:cNvPicPr>
          <p:nvPr/>
        </p:nvPicPr>
        <p:blipFill>
          <a:blip r:embed="rId6"/>
          <a:stretch>
            <a:fillRect/>
          </a:stretch>
        </p:blipFill>
        <p:spPr>
          <a:xfrm>
            <a:off x="8896170" y="2437424"/>
            <a:ext cx="9182458" cy="5153025"/>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A8C5E9D0-B732-53E7-A515-D7415F1426A5}"/>
              </a:ext>
            </a:extLst>
          </p:cNvPr>
          <p:cNvPicPr>
            <a:picLocks noChangeAspect="1"/>
          </p:cNvPicPr>
          <p:nvPr/>
        </p:nvPicPr>
        <p:blipFill>
          <a:blip r:embed="rId7"/>
          <a:stretch>
            <a:fillRect/>
          </a:stretch>
        </p:blipFill>
        <p:spPr>
          <a:xfrm>
            <a:off x="12598906" y="4462499"/>
            <a:ext cx="5324423" cy="5324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71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7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video>
              <p:cMediaNode vol="80000">
                <p:cTn id="27"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2B4AE761-FA1D-D61C-7A2F-91EE21C5B462}"/>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E5714A8E-BE62-54EC-B88E-13A37CD23863}"/>
              </a:ext>
            </a:extLst>
          </p:cNvPr>
          <p:cNvGrpSpPr/>
          <p:nvPr/>
        </p:nvGrpSpPr>
        <p:grpSpPr>
          <a:xfrm>
            <a:off x="-47943" y="1246912"/>
            <a:ext cx="18288000" cy="504044"/>
            <a:chOff x="0" y="0"/>
            <a:chExt cx="20735481" cy="571500"/>
          </a:xfrm>
        </p:grpSpPr>
        <p:sp>
          <p:nvSpPr>
            <p:cNvPr id="5" name="Freeform 5">
              <a:extLst>
                <a:ext uri="{FF2B5EF4-FFF2-40B4-BE49-F238E27FC236}">
                  <a16:creationId xmlns:a16="http://schemas.microsoft.com/office/drawing/2014/main" id="{544DB5F3-B222-3497-1933-0E775885F60F}"/>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15" name="文本框 14">
            <a:extLst>
              <a:ext uri="{FF2B5EF4-FFF2-40B4-BE49-F238E27FC236}">
                <a16:creationId xmlns:a16="http://schemas.microsoft.com/office/drawing/2014/main" id="{D74703C3-92B4-5D0B-B1CE-72D0518B2868}"/>
              </a:ext>
            </a:extLst>
          </p:cNvPr>
          <p:cNvSpPr txBox="1"/>
          <p:nvPr/>
        </p:nvSpPr>
        <p:spPr>
          <a:xfrm>
            <a:off x="587828" y="388100"/>
            <a:ext cx="3733800"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Call for action</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 name="TextBox 2">
            <a:extLst>
              <a:ext uri="{FF2B5EF4-FFF2-40B4-BE49-F238E27FC236}">
                <a16:creationId xmlns:a16="http://schemas.microsoft.com/office/drawing/2014/main" id="{B95CB7C1-FEE7-9147-9590-0A8583B0A600}"/>
              </a:ext>
            </a:extLst>
          </p:cNvPr>
          <p:cNvSpPr txBox="1"/>
          <p:nvPr/>
        </p:nvSpPr>
        <p:spPr>
          <a:xfrm>
            <a:off x="5905500" y="550034"/>
            <a:ext cx="6477000" cy="487313"/>
          </a:xfrm>
          <a:prstGeom prst="rect">
            <a:avLst/>
          </a:prstGeom>
        </p:spPr>
        <p:txBody>
          <a:bodyPr wrap="square" lIns="0" tIns="0" rIns="0" bIns="0" rtlCol="0" anchor="t">
            <a:spAutoFit/>
          </a:bodyPr>
          <a:lstStyle/>
          <a:p>
            <a:pPr marL="457200" marR="0" lvl="0" indent="-457200" algn="l" defTabSz="914400" rtl="0" eaLnBrk="1" fontAlgn="auto" latinLnBrk="0" hangingPunct="1">
              <a:lnSpc>
                <a:spcPts val="3840"/>
              </a:lnSpc>
              <a:spcBef>
                <a:spcPts val="0"/>
              </a:spcBef>
              <a:spcAft>
                <a:spcPts val="0"/>
              </a:spcAft>
              <a:buClrTx/>
              <a:buSzTx/>
              <a:buFont typeface="Wingdings" panose="05000000000000000000" pitchFamily="2" charset="2"/>
              <a:buChar char="l"/>
              <a:tabLst/>
              <a:defRPr/>
            </a:pPr>
            <a:r>
              <a:rPr lang="en-US" sz="3200" spc="96" noProof="0" dirty="0">
                <a:solidFill>
                  <a:prstClr val="white">
                    <a:lumMod val="85000"/>
                  </a:prstClr>
                </a:solidFill>
                <a:latin typeface="Comfortaa"/>
                <a:ea typeface="Comfortaa"/>
                <a:cs typeface="Comfortaa"/>
                <a:sym typeface="Comfortaa"/>
              </a:rPr>
              <a:t>Expression review</a:t>
            </a:r>
            <a:endParaRPr kumimoji="0" lang="en-US" sz="3200" b="0" i="0" u="none" strike="noStrike" kern="1200" cap="none" spc="96" normalizeH="0" baseline="0" noProof="0" dirty="0">
              <a:ln>
                <a:noFill/>
              </a:ln>
              <a:solidFill>
                <a:prstClr val="white">
                  <a:lumMod val="85000"/>
                </a:prstClr>
              </a:solidFill>
              <a:effectLst/>
              <a:uLnTx/>
              <a:uFillTx/>
              <a:latin typeface="Comfortaa"/>
              <a:ea typeface="Comfortaa"/>
              <a:cs typeface="Comfortaa"/>
              <a:sym typeface="Comfortaa"/>
            </a:endParaRPr>
          </a:p>
        </p:txBody>
      </p:sp>
      <p:sp>
        <p:nvSpPr>
          <p:cNvPr id="16" name="TextBox 4">
            <a:extLst>
              <a:ext uri="{FF2B5EF4-FFF2-40B4-BE49-F238E27FC236}">
                <a16:creationId xmlns:a16="http://schemas.microsoft.com/office/drawing/2014/main" id="{4A93C788-6DD0-CA0C-A758-3AAB8DB5FFB6}"/>
              </a:ext>
            </a:extLst>
          </p:cNvPr>
          <p:cNvSpPr txBox="1"/>
          <p:nvPr/>
        </p:nvSpPr>
        <p:spPr>
          <a:xfrm>
            <a:off x="587828" y="1638300"/>
            <a:ext cx="16709571" cy="4924425"/>
          </a:xfrm>
          <a:prstGeom prst="rect">
            <a:avLst/>
          </a:prstGeom>
          <a:solidFill>
            <a:srgbClr val="92A4AB"/>
          </a:solidFill>
          <a:ln w="38100">
            <a:solidFill>
              <a:schemeClr val="bg1"/>
            </a:solidFill>
          </a:ln>
        </p:spPr>
        <p:txBody>
          <a:bodyPr wrap="square" lIns="0" tIns="0" rIns="0" bIns="0" rtlCol="0" anchor="t">
            <a:spAutoFit/>
          </a:bodyPr>
          <a:lstStyle/>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Recently, the problem of...has aroused people’s concern. Thus , it is high time that we did </a:t>
            </a:r>
            <a:r>
              <a:rPr lang="en-US" altLang="zh-CN" sz="3200" dirty="0" err="1">
                <a:latin typeface="Times New Roman" panose="02020603050405020304" pitchFamily="18" charset="0"/>
                <a:ea typeface="字由点字刻宋"/>
                <a:cs typeface="Times New Roman" panose="02020603050405020304" pitchFamily="18" charset="0"/>
                <a:sym typeface="字由点字刻宋"/>
              </a:rPr>
              <a:t>sth</a:t>
            </a:r>
            <a:r>
              <a:rPr lang="en-US" altLang="zh-CN" sz="3200" dirty="0">
                <a:latin typeface="Times New Roman" panose="02020603050405020304" pitchFamily="18" charset="0"/>
                <a:ea typeface="字由点字刻宋"/>
                <a:cs typeface="Times New Roman" panose="02020603050405020304" pitchFamily="18" charset="0"/>
                <a:sym typeface="字由点字刻宋"/>
              </a:rPr>
              <a:t>.</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Aiming to enhance awareness  of …, I’m writing to call on everyone to…</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Effective measures should be taken before things get worse.</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Without doubt, it’s high time that immediate measures should be taken to change the present situation. </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We should spare no effort to ...because only in this way can we...</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Let’s join our hands and take immediate actions to .... </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I’m here again to make an appeal to all of us to…. Only with joint effort can…</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Actions speaker louder than words. </a:t>
            </a:r>
          </a:p>
          <a:p>
            <a:pPr marL="457200" indent="-457200">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Small actions make a big difference!</a:t>
            </a:r>
          </a:p>
        </p:txBody>
      </p:sp>
      <p:sp>
        <p:nvSpPr>
          <p:cNvPr id="2" name="文本框 1">
            <a:extLst>
              <a:ext uri="{FF2B5EF4-FFF2-40B4-BE49-F238E27FC236}">
                <a16:creationId xmlns:a16="http://schemas.microsoft.com/office/drawing/2014/main" id="{27292D91-AEED-FC5D-BB90-74575A395F8A}"/>
              </a:ext>
            </a:extLst>
          </p:cNvPr>
          <p:cNvSpPr txBox="1"/>
          <p:nvPr/>
        </p:nvSpPr>
        <p:spPr>
          <a:xfrm>
            <a:off x="12573000" y="388100"/>
            <a:ext cx="4724399"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Propose measures</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6" name="TextBox 4">
            <a:extLst>
              <a:ext uri="{FF2B5EF4-FFF2-40B4-BE49-F238E27FC236}">
                <a16:creationId xmlns:a16="http://schemas.microsoft.com/office/drawing/2014/main" id="{B4A08F98-DF48-573B-32E5-F97934DAC294}"/>
              </a:ext>
            </a:extLst>
          </p:cNvPr>
          <p:cNvSpPr txBox="1"/>
          <p:nvPr/>
        </p:nvSpPr>
        <p:spPr>
          <a:xfrm>
            <a:off x="625928" y="6743700"/>
            <a:ext cx="16709571" cy="3447098"/>
          </a:xfrm>
          <a:prstGeom prst="rect">
            <a:avLst/>
          </a:prstGeom>
          <a:solidFill>
            <a:srgbClr val="92A4AB"/>
          </a:solidFill>
          <a:ln w="38100">
            <a:solidFill>
              <a:schemeClr val="bg1"/>
            </a:solidFill>
          </a:ln>
        </p:spPr>
        <p:txBody>
          <a:bodyPr wrap="square" lIns="0" tIns="0" rIns="0" bIns="0" rtlCol="0" anchor="t">
            <a:spAutoFit/>
          </a:bodyPr>
          <a:lstStyle/>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To address this issue, we suggest...</a:t>
            </a:r>
          </a:p>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A practical step would be to...</a:t>
            </a:r>
          </a:p>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It would be beneficial/a great idea to...</a:t>
            </a:r>
          </a:p>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…is highly recommended.</a:t>
            </a:r>
          </a:p>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We should take immediate action by...</a:t>
            </a:r>
          </a:p>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Only by … can …</a:t>
            </a:r>
          </a:p>
          <a:p>
            <a:pPr marL="457200" indent="-457200" algn="r">
              <a:buFont typeface="Arial" panose="020B0604020202020204" pitchFamily="34" charset="0"/>
              <a:buChar char="•"/>
            </a:pPr>
            <a:r>
              <a:rPr lang="en-US" altLang="zh-CN" sz="3200" dirty="0">
                <a:latin typeface="Times New Roman" panose="02020603050405020304" pitchFamily="18" charset="0"/>
                <a:ea typeface="字由点字刻宋"/>
                <a:cs typeface="Times New Roman" panose="02020603050405020304" pitchFamily="18" charset="0"/>
                <a:sym typeface="字由点字刻宋"/>
              </a:rPr>
              <a:t>…</a:t>
            </a:r>
          </a:p>
        </p:txBody>
      </p:sp>
    </p:spTree>
    <p:extLst>
      <p:ext uri="{BB962C8B-B14F-4D97-AF65-F5344CB8AC3E}">
        <p14:creationId xmlns:p14="http://schemas.microsoft.com/office/powerpoint/2010/main" val="387552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97E29C25-CD53-5D31-6644-CD806928EAD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86C335-DB5E-2D6B-05A7-649F631976FC}"/>
              </a:ext>
            </a:extLst>
          </p:cNvPr>
          <p:cNvGrpSpPr/>
          <p:nvPr/>
        </p:nvGrpSpPr>
        <p:grpSpPr>
          <a:xfrm>
            <a:off x="9067800" y="-461147"/>
            <a:ext cx="9144000" cy="10820400"/>
            <a:chOff x="8400" y="-2381"/>
            <a:chExt cx="14111111" cy="3971131"/>
          </a:xfrm>
        </p:grpSpPr>
        <p:sp>
          <p:nvSpPr>
            <p:cNvPr id="3" name="Freeform 3">
              <a:extLst>
                <a:ext uri="{FF2B5EF4-FFF2-40B4-BE49-F238E27FC236}">
                  <a16:creationId xmlns:a16="http://schemas.microsoft.com/office/drawing/2014/main" id="{202F14CB-1B35-2902-BA44-C004F67CF6B9}"/>
                </a:ext>
              </a:extLst>
            </p:cNvPr>
            <p:cNvSpPr/>
            <p:nvPr/>
          </p:nvSpPr>
          <p:spPr>
            <a:xfrm>
              <a:off x="8400" y="-2381"/>
              <a:ext cx="14111111" cy="3971131"/>
            </a:xfrm>
            <a:custGeom>
              <a:avLst/>
              <a:gdLst/>
              <a:ahLst/>
              <a:cxnLst/>
              <a:rect l="l" t="t" r="r" b="b"/>
              <a:pathLst>
                <a:path w="14111111" h="3971131">
                  <a:moveTo>
                    <a:pt x="0" y="0"/>
                  </a:moveTo>
                  <a:lnTo>
                    <a:pt x="14111111" y="0"/>
                  </a:lnTo>
                  <a:lnTo>
                    <a:pt x="14111111" y="3971131"/>
                  </a:lnTo>
                  <a:lnTo>
                    <a:pt x="0" y="3971131"/>
                  </a:lnTo>
                  <a:close/>
                </a:path>
              </a:pathLst>
            </a:custGeom>
            <a:solidFill>
              <a:srgbClr val="FFFFFF"/>
            </a:solidFill>
          </p:spPr>
        </p:sp>
      </p:grpSp>
      <p:sp>
        <p:nvSpPr>
          <p:cNvPr id="18" name="TextBox 4">
            <a:extLst>
              <a:ext uri="{FF2B5EF4-FFF2-40B4-BE49-F238E27FC236}">
                <a16:creationId xmlns:a16="http://schemas.microsoft.com/office/drawing/2014/main" id="{A6BD8DF0-FD44-501E-1852-8C75767FA1B1}"/>
              </a:ext>
            </a:extLst>
          </p:cNvPr>
          <p:cNvSpPr txBox="1"/>
          <p:nvPr/>
        </p:nvSpPr>
        <p:spPr>
          <a:xfrm>
            <a:off x="228600" y="190500"/>
            <a:ext cx="8686800" cy="9874498"/>
          </a:xfrm>
          <a:prstGeom prst="rect">
            <a:avLst/>
          </a:prstGeom>
          <a:solidFill>
            <a:srgbClr val="92A4AB"/>
          </a:solidFill>
          <a:ln w="38100">
            <a:solidFill>
              <a:schemeClr val="bg1"/>
            </a:solidFill>
          </a:ln>
        </p:spPr>
        <p:txBody>
          <a:bodyPr wrap="square" lIns="0" tIns="0" rIns="0" bIns="0" rtlCol="0" anchor="t">
            <a:spAutoFit/>
          </a:bodyPr>
          <a:lstStyle/>
          <a:p>
            <a:pPr algn="just">
              <a:lnSpc>
                <a:spcPts val="3500"/>
              </a:lnSpc>
            </a:pPr>
            <a:r>
              <a:rPr lang="en-US" altLang="zh-CN" sz="3200" dirty="0">
                <a:latin typeface="Times New Roman" panose="02020603050405020304" pitchFamily="18" charset="0"/>
                <a:ea typeface="字由点字刻宋"/>
                <a:cs typeface="Times New Roman" panose="02020603050405020304" pitchFamily="18" charset="0"/>
                <a:sym typeface="字由点字刻宋"/>
              </a:rPr>
              <a:t>Dear teachers and students,</a:t>
            </a:r>
          </a:p>
          <a:p>
            <a:pPr algn="just">
              <a:lnSpc>
                <a:spcPts val="3500"/>
              </a:lnSpc>
            </a:pPr>
            <a:r>
              <a:rPr lang="en-US" altLang="zh-CN" sz="3200" dirty="0">
                <a:latin typeface="Times New Roman" panose="02020603050405020304" pitchFamily="18" charset="0"/>
                <a:ea typeface="字由点字刻宋"/>
                <a:cs typeface="Times New Roman" panose="02020603050405020304" pitchFamily="18" charset="0"/>
                <a:sym typeface="字由点字刻宋"/>
              </a:rPr>
              <a:t>      As we all know, the ocean is the origin of life, but we are now facing an alarming situation where our oceans are under severe threat due to pollution, overfishing, and habitat destruction. Therefore, it is high time that we took immediate action to protect our oceans.</a:t>
            </a:r>
          </a:p>
          <a:p>
            <a:pPr algn="just">
              <a:lnSpc>
                <a:spcPts val="3500"/>
              </a:lnSpc>
            </a:pPr>
            <a:r>
              <a:rPr lang="en-US" altLang="zh-CN" sz="3200" dirty="0">
                <a:latin typeface="Times New Roman" panose="02020603050405020304" pitchFamily="18" charset="0"/>
                <a:ea typeface="字由点字刻宋"/>
                <a:cs typeface="Times New Roman" panose="02020603050405020304" pitchFamily="18" charset="0"/>
                <a:sym typeface="字由点字刻宋"/>
              </a:rPr>
              <a:t>      </a:t>
            </a:r>
            <a:r>
              <a:rPr lang="en-US" altLang="zh-CN" sz="3200" dirty="0">
                <a:solidFill>
                  <a:schemeClr val="accent6">
                    <a:lumMod val="60000"/>
                    <a:lumOff val="40000"/>
                  </a:schemeClr>
                </a:solidFill>
                <a:latin typeface="Times New Roman" panose="02020603050405020304" pitchFamily="18" charset="0"/>
                <a:ea typeface="字由点字刻宋"/>
                <a:cs typeface="Times New Roman" panose="02020603050405020304" pitchFamily="18" charset="0"/>
                <a:sym typeface="字由点字刻宋"/>
              </a:rPr>
              <a:t>To protect the ocean, we can start with small actions</a:t>
            </a:r>
            <a:r>
              <a:rPr lang="en-US" altLang="zh-CN" sz="3200" dirty="0">
                <a:latin typeface="Times New Roman" panose="02020603050405020304" pitchFamily="18" charset="0"/>
                <a:ea typeface="字由点字刻宋"/>
                <a:cs typeface="Times New Roman" panose="02020603050405020304" pitchFamily="18" charset="0"/>
                <a:sym typeface="字由点字刻宋"/>
              </a:rPr>
              <a:t>. </a:t>
            </a:r>
            <a:r>
              <a:rPr lang="en-US" altLang="zh-CN" sz="3200" dirty="0">
                <a:solidFill>
                  <a:schemeClr val="tx2">
                    <a:lumMod val="75000"/>
                  </a:schemeClr>
                </a:solidFill>
                <a:latin typeface="Times New Roman" panose="02020603050405020304" pitchFamily="18" charset="0"/>
                <a:ea typeface="字由点字刻宋"/>
                <a:cs typeface="Times New Roman" panose="02020603050405020304" pitchFamily="18" charset="0"/>
                <a:sym typeface="字由点字刻宋"/>
              </a:rPr>
              <a:t>First</a:t>
            </a:r>
            <a:r>
              <a:rPr lang="en-US" altLang="zh-CN" sz="3200" dirty="0">
                <a:latin typeface="Times New Roman" panose="02020603050405020304" pitchFamily="18" charset="0"/>
                <a:ea typeface="字由点字刻宋"/>
                <a:cs typeface="Times New Roman" panose="02020603050405020304" pitchFamily="18" charset="0"/>
                <a:sym typeface="字由点字刻宋"/>
              </a:rPr>
              <a:t>, reduce plastic use by switching to reusable bags and bottles, which helps minimize waste and prevent plastic pollution in our oceans. </a:t>
            </a:r>
            <a:r>
              <a:rPr lang="en-US" altLang="zh-CN" sz="3200" dirty="0">
                <a:solidFill>
                  <a:schemeClr val="tx2">
                    <a:lumMod val="75000"/>
                  </a:schemeClr>
                </a:solidFill>
                <a:latin typeface="Times New Roman" panose="02020603050405020304" pitchFamily="18" charset="0"/>
                <a:ea typeface="字由点字刻宋"/>
                <a:cs typeface="Times New Roman" panose="02020603050405020304" pitchFamily="18" charset="0"/>
                <a:sym typeface="字由点字刻宋"/>
              </a:rPr>
              <a:t>In addition</a:t>
            </a:r>
            <a:r>
              <a:rPr lang="en-US" altLang="zh-CN" sz="3200" dirty="0">
                <a:latin typeface="Times New Roman" panose="02020603050405020304" pitchFamily="18" charset="0"/>
                <a:ea typeface="字由点字刻宋"/>
                <a:cs typeface="Times New Roman" panose="02020603050405020304" pitchFamily="18" charset="0"/>
                <a:sym typeface="字由点字刻宋"/>
              </a:rPr>
              <a:t>, saving energy is another crucial step—we can choose eco-friendly practices n like cycling or walking and make it a habit to turn off lights and appliances when not in use. </a:t>
            </a:r>
            <a:r>
              <a:rPr lang="en-US" altLang="zh-CN" sz="3200" dirty="0">
                <a:solidFill>
                  <a:schemeClr val="tx2">
                    <a:lumMod val="75000"/>
                  </a:schemeClr>
                </a:solidFill>
                <a:latin typeface="Times New Roman" panose="02020603050405020304" pitchFamily="18" charset="0"/>
                <a:ea typeface="字由点字刻宋"/>
                <a:cs typeface="Times New Roman" panose="02020603050405020304" pitchFamily="18" charset="0"/>
                <a:sym typeface="字由点字刻宋"/>
              </a:rPr>
              <a:t>Lastly</a:t>
            </a:r>
            <a:r>
              <a:rPr lang="en-US" altLang="zh-CN" sz="3200" dirty="0">
                <a:latin typeface="Times New Roman" panose="02020603050405020304" pitchFamily="18" charset="0"/>
                <a:ea typeface="字由点字刻宋"/>
                <a:cs typeface="Times New Roman" panose="02020603050405020304" pitchFamily="18" charset="0"/>
                <a:sym typeface="字由点字刻宋"/>
              </a:rPr>
              <a:t> , we should learn more about ocean conservation and share this knowledge with family and friends to raise the public awareness of environmental protection.</a:t>
            </a:r>
          </a:p>
          <a:p>
            <a:pPr algn="just">
              <a:lnSpc>
                <a:spcPts val="3500"/>
              </a:lnSpc>
            </a:pPr>
            <a:r>
              <a:rPr lang="en-US" altLang="zh-CN" sz="3200" dirty="0">
                <a:latin typeface="Times New Roman" panose="02020603050405020304" pitchFamily="18" charset="0"/>
                <a:ea typeface="字由点字刻宋"/>
                <a:cs typeface="Times New Roman" panose="02020603050405020304" pitchFamily="18" charset="0"/>
                <a:sym typeface="字由点字刻宋"/>
              </a:rPr>
              <a:t>     Remember, actions speak louder than words. Let’s join hands to create a sustainable and vibrant future for our oceans and our planet.</a:t>
            </a:r>
          </a:p>
          <a:p>
            <a:pPr algn="r">
              <a:lnSpc>
                <a:spcPts val="3500"/>
              </a:lnSpc>
            </a:pPr>
            <a:r>
              <a:rPr lang="en-US" altLang="zh-CN" sz="3200" dirty="0">
                <a:latin typeface="Times New Roman" panose="02020603050405020304" pitchFamily="18" charset="0"/>
                <a:ea typeface="字由点字刻宋"/>
                <a:cs typeface="Times New Roman" panose="02020603050405020304" pitchFamily="18" charset="0"/>
                <a:sym typeface="字由点字刻宋"/>
              </a:rPr>
              <a:t>The Students' Union</a:t>
            </a:r>
          </a:p>
        </p:txBody>
      </p:sp>
      <p:sp>
        <p:nvSpPr>
          <p:cNvPr id="19" name="TextBox 4">
            <a:extLst>
              <a:ext uri="{FF2B5EF4-FFF2-40B4-BE49-F238E27FC236}">
                <a16:creationId xmlns:a16="http://schemas.microsoft.com/office/drawing/2014/main" id="{90A95FA1-2A70-F230-C3A0-4884B7F9375D}"/>
              </a:ext>
            </a:extLst>
          </p:cNvPr>
          <p:cNvSpPr txBox="1"/>
          <p:nvPr/>
        </p:nvSpPr>
        <p:spPr>
          <a:xfrm>
            <a:off x="9154886" y="185057"/>
            <a:ext cx="8904514" cy="10464403"/>
          </a:xfrm>
          <a:prstGeom prst="rect">
            <a:avLst/>
          </a:prstGeom>
          <a:solidFill>
            <a:srgbClr val="03313D"/>
          </a:solidFill>
          <a:ln w="38100">
            <a:solidFill>
              <a:schemeClr val="bg1"/>
            </a:solidFill>
          </a:ln>
        </p:spPr>
        <p:txBody>
          <a:bodyPr wrap="square" lIns="0" tIns="0" rIns="0" bIns="0" rtlCol="0" anchor="t">
            <a:spAutoFit/>
          </a:bodyPr>
          <a:lstStyle/>
          <a:p>
            <a:pPr algn="just">
              <a:lnSpc>
                <a:spcPts val="3300"/>
              </a:lnSpc>
            </a:pPr>
            <a:r>
              <a:rPr lang="en-US" altLang="zh-CN" sz="3200" dirty="0">
                <a:solidFill>
                  <a:schemeClr val="bg1">
                    <a:lumMod val="85000"/>
                  </a:schemeClr>
                </a:solidFill>
                <a:latin typeface="Times New Roman" panose="02020603050405020304" pitchFamily="18" charset="0"/>
                <a:ea typeface="字由点字刻宋"/>
                <a:cs typeface="Times New Roman" panose="02020603050405020304" pitchFamily="18" charset="0"/>
                <a:sym typeface="字由点字刻宋"/>
              </a:rPr>
              <a:t>Dear teachers and students,</a:t>
            </a:r>
          </a:p>
          <a:p>
            <a:pPr algn="just">
              <a:lnSpc>
                <a:spcPts val="3300"/>
              </a:lnSpc>
            </a:pPr>
            <a:r>
              <a:rPr lang="en-US" altLang="zh-CN" sz="3200" dirty="0">
                <a:solidFill>
                  <a:schemeClr val="bg1">
                    <a:lumMod val="85000"/>
                  </a:schemeClr>
                </a:solidFill>
                <a:latin typeface="Times New Roman" panose="02020603050405020304" pitchFamily="18" charset="0"/>
                <a:ea typeface="字由点字刻宋"/>
                <a:cs typeface="Times New Roman" panose="02020603050405020304" pitchFamily="18" charset="0"/>
                <a:sym typeface="字由点字刻宋"/>
              </a:rPr>
              <a:t>      In pursuit of cultivating students' awareness of environmental protection, our school will host an activity themed on Ocean Protection. I am excited to invite every student and teacher to join us in this important initiative to protect our oceans.</a:t>
            </a:r>
          </a:p>
          <a:p>
            <a:pPr algn="just">
              <a:lnSpc>
                <a:spcPts val="3300"/>
              </a:lnSpc>
            </a:pPr>
            <a:r>
              <a:rPr lang="en-US" altLang="zh-CN" sz="3200" dirty="0">
                <a:solidFill>
                  <a:schemeClr val="bg1">
                    <a:lumMod val="85000"/>
                  </a:schemeClr>
                </a:solidFill>
                <a:latin typeface="Times New Roman" panose="02020603050405020304" pitchFamily="18" charset="0"/>
                <a:ea typeface="字由点字刻宋"/>
                <a:cs typeface="Times New Roman" panose="02020603050405020304" pitchFamily="18" charset="0"/>
                <a:sym typeface="字由点字刻宋"/>
              </a:rPr>
              <a:t>     Currently, our oceans are facing serious challenges due to global warming and human activities. Rising sea levels threaten coastal areas, while pollution and habitat destruction harm marine ecosystems. </a:t>
            </a:r>
            <a:r>
              <a:rPr lang="en-US" altLang="zh-CN" sz="3200" dirty="0">
                <a:solidFill>
                  <a:srgbClr val="FFC000"/>
                </a:solidFill>
                <a:latin typeface="Times New Roman" panose="02020603050405020304" pitchFamily="18" charset="0"/>
                <a:ea typeface="字由点字刻宋"/>
                <a:cs typeface="Times New Roman" panose="02020603050405020304" pitchFamily="18" charset="0"/>
                <a:sym typeface="字由点字刻宋"/>
              </a:rPr>
              <a:t>To address these issues, we must take immediate action</a:t>
            </a:r>
            <a:r>
              <a:rPr lang="en-US" altLang="zh-CN" sz="3200" dirty="0">
                <a:solidFill>
                  <a:schemeClr val="bg1">
                    <a:lumMod val="85000"/>
                  </a:schemeClr>
                </a:solidFill>
                <a:latin typeface="Times New Roman" panose="02020603050405020304" pitchFamily="18" charset="0"/>
                <a:ea typeface="字由点字刻宋"/>
                <a:cs typeface="Times New Roman" panose="02020603050405020304" pitchFamily="18" charset="0"/>
                <a:sym typeface="字由点字刻宋"/>
              </a:rPr>
              <a:t>. First, we can participate in beach clean-ups to remove trash and prevent it from entering the ocean. Second, we should avoid dumping waste or chemicals into waterways, as these pollutants directly harm marine life. Finally, raising awareness about ocean protection is essential—by sharing knowledge and inspiring others, we can collectively take responsibility for safeguarding our oceans.</a:t>
            </a:r>
          </a:p>
          <a:p>
            <a:pPr algn="just">
              <a:lnSpc>
                <a:spcPts val="3300"/>
              </a:lnSpc>
            </a:pPr>
            <a:r>
              <a:rPr lang="en-US" altLang="zh-CN" sz="3200" dirty="0">
                <a:solidFill>
                  <a:schemeClr val="bg1">
                    <a:lumMod val="85000"/>
                  </a:schemeClr>
                </a:solidFill>
                <a:latin typeface="Times New Roman" panose="02020603050405020304" pitchFamily="18" charset="0"/>
                <a:ea typeface="字由点字刻宋"/>
                <a:cs typeface="Times New Roman" panose="02020603050405020304" pitchFamily="18" charset="0"/>
                <a:sym typeface="字由点字刻宋"/>
              </a:rPr>
              <a:t>     In conclusion, protecting the ocean requires everyone's effort. Let’s join hands and take action now to ensure a healthier and more sustainable future for our oceans and our planet.</a:t>
            </a:r>
          </a:p>
          <a:p>
            <a:pPr algn="r">
              <a:lnSpc>
                <a:spcPts val="3300"/>
              </a:lnSpc>
            </a:pPr>
            <a:r>
              <a:rPr lang="en-US" altLang="zh-CN" sz="3200" dirty="0">
                <a:solidFill>
                  <a:schemeClr val="bg1">
                    <a:lumMod val="85000"/>
                  </a:schemeClr>
                </a:solidFill>
                <a:latin typeface="Times New Roman" panose="02020603050405020304" pitchFamily="18" charset="0"/>
                <a:ea typeface="字由点字刻宋"/>
                <a:cs typeface="Times New Roman" panose="02020603050405020304" pitchFamily="18" charset="0"/>
                <a:sym typeface="字由点字刻宋"/>
              </a:rPr>
              <a:t>The Students' Union</a:t>
            </a:r>
          </a:p>
        </p:txBody>
      </p:sp>
      <p:sp>
        <p:nvSpPr>
          <p:cNvPr id="21" name="TextBox 5">
            <a:extLst>
              <a:ext uri="{FF2B5EF4-FFF2-40B4-BE49-F238E27FC236}">
                <a16:creationId xmlns:a16="http://schemas.microsoft.com/office/drawing/2014/main" id="{6474930B-088D-6EDA-DE0C-010661DDA689}"/>
              </a:ext>
            </a:extLst>
          </p:cNvPr>
          <p:cNvSpPr txBox="1"/>
          <p:nvPr/>
        </p:nvSpPr>
        <p:spPr>
          <a:xfrm>
            <a:off x="239486" y="1104900"/>
            <a:ext cx="8686800" cy="1477328"/>
          </a:xfrm>
          <a:prstGeom prst="rect">
            <a:avLst/>
          </a:prstGeom>
          <a:solidFill>
            <a:srgbClr val="FFC000"/>
          </a:solidFill>
          <a:ln w="28575">
            <a:solidFill>
              <a:schemeClr val="bg1"/>
            </a:solidFill>
          </a:ln>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96" normalizeH="0" baseline="0" noProof="0" dirty="0">
                <a:ln>
                  <a:noFill/>
                </a:ln>
                <a:effectLst/>
                <a:uLnTx/>
                <a:uFillTx/>
                <a:latin typeface="Comfortaa"/>
                <a:ea typeface="Comfortaa"/>
                <a:cs typeface="Comfortaa"/>
                <a:sym typeface="Comfortaa"/>
              </a:rPr>
              <a:t>Structure 1</a:t>
            </a:r>
          </a:p>
          <a:p>
            <a:pPr marL="0" marR="0" lvl="0" indent="0" defTabSz="914400" rtl="0" eaLnBrk="1" fontAlgn="auto" latinLnBrk="0" hangingPunct="1">
              <a:spcBef>
                <a:spcPts val="0"/>
              </a:spcBef>
              <a:spcAft>
                <a:spcPts val="0"/>
              </a:spcAft>
              <a:buClrTx/>
              <a:buSzTx/>
              <a:buFontTx/>
              <a:buNone/>
              <a:tabLst/>
              <a:defRPr/>
            </a:pPr>
            <a:r>
              <a:rPr kumimoji="0" lang="en-US" sz="2400" b="0" i="0" u="none" strike="noStrike" kern="1200" cap="none" spc="96" normalizeH="0" baseline="0" noProof="0" dirty="0">
                <a:ln>
                  <a:noFill/>
                </a:ln>
                <a:effectLst/>
                <a:uLnTx/>
                <a:uFillTx/>
                <a:latin typeface="Comfortaa"/>
                <a:ea typeface="Comfortaa"/>
                <a:cs typeface="Comfortaa"/>
                <a:sym typeface="Comfortaa"/>
              </a:rPr>
              <a:t>    Para1:  </a:t>
            </a:r>
            <a:r>
              <a:rPr kumimoji="0" lang="en-US" altLang="zh-CN" sz="2400" b="0" i="0" u="none" strike="noStrike" kern="1200" cap="none" spc="96" normalizeH="0" baseline="0" noProof="0" dirty="0">
                <a:ln>
                  <a:noFill/>
                </a:ln>
                <a:effectLst/>
                <a:uLnTx/>
                <a:uFillTx/>
                <a:latin typeface="Comfortaa"/>
                <a:ea typeface="Comfortaa"/>
                <a:cs typeface="Comfortaa"/>
                <a:sym typeface="Comfortaa"/>
              </a:rPr>
              <a:t>problem statement and call to action</a:t>
            </a:r>
          </a:p>
          <a:p>
            <a:pPr marL="0" marR="0" lvl="0" indent="0" defTabSz="914400" rtl="0" eaLnBrk="1" fontAlgn="auto" latinLnBrk="0" hangingPunct="1">
              <a:spcBef>
                <a:spcPts val="0"/>
              </a:spcBef>
              <a:spcAft>
                <a:spcPts val="0"/>
              </a:spcAft>
              <a:buClrTx/>
              <a:buSzTx/>
              <a:buFontTx/>
              <a:buNone/>
              <a:tabLst/>
              <a:defRPr/>
            </a:pPr>
            <a:r>
              <a:rPr lang="en-US" sz="2400" spc="96" dirty="0">
                <a:latin typeface="Comfortaa"/>
                <a:ea typeface="Comfortaa"/>
                <a:cs typeface="Comfortaa"/>
                <a:sym typeface="Comfortaa"/>
              </a:rPr>
              <a:t>    Para2: </a:t>
            </a:r>
            <a:r>
              <a:rPr lang="en-US" altLang="zh-CN" sz="2400" spc="96" dirty="0">
                <a:latin typeface="Comfortaa"/>
                <a:ea typeface="Comfortaa"/>
                <a:cs typeface="Comfortaa"/>
                <a:sym typeface="Comfortaa"/>
              </a:rPr>
              <a:t>measures + significance</a:t>
            </a:r>
            <a:r>
              <a:rPr lang="zh-CN" altLang="en-US" sz="2400" spc="96" dirty="0">
                <a:latin typeface="Comfortaa"/>
                <a:ea typeface="Comfortaa"/>
                <a:cs typeface="Comfortaa"/>
                <a:sym typeface="Comfortaa"/>
              </a:rPr>
              <a:t>（</a:t>
            </a:r>
            <a:r>
              <a:rPr lang="en-US" altLang="zh-CN" sz="2400" spc="96" dirty="0">
                <a:latin typeface="Comfortaa"/>
                <a:ea typeface="Comfortaa"/>
                <a:cs typeface="Comfortaa"/>
                <a:sym typeface="Comfortaa"/>
              </a:rPr>
              <a:t>reasons</a:t>
            </a:r>
            <a:r>
              <a:rPr lang="zh-CN" altLang="en-US" sz="2400" spc="96" dirty="0">
                <a:latin typeface="Comfortaa"/>
                <a:ea typeface="Comfortaa"/>
                <a:cs typeface="Comfortaa"/>
                <a:sym typeface="Comfortaa"/>
              </a:rPr>
              <a:t>）</a:t>
            </a:r>
            <a:endParaRPr lang="en-US" altLang="zh-CN" sz="2400" spc="96" dirty="0">
              <a:latin typeface="Comfortaa"/>
              <a:ea typeface="Comfortaa"/>
              <a:cs typeface="Comfortaa"/>
              <a:sym typeface="Comfortaa"/>
            </a:endParaRPr>
          </a:p>
          <a:p>
            <a:pPr marL="0" marR="0" lvl="0" indent="0" defTabSz="914400" rtl="0" eaLnBrk="1" fontAlgn="auto" latinLnBrk="0" hangingPunct="1">
              <a:spcBef>
                <a:spcPts val="0"/>
              </a:spcBef>
              <a:spcAft>
                <a:spcPts val="0"/>
              </a:spcAft>
              <a:buClrTx/>
              <a:buSzTx/>
              <a:buFontTx/>
              <a:buNone/>
              <a:tabLst/>
              <a:defRPr/>
            </a:pPr>
            <a:r>
              <a:rPr lang="en-US" sz="2400" spc="96" dirty="0">
                <a:latin typeface="Comfortaa"/>
                <a:ea typeface="Comfortaa"/>
                <a:cs typeface="Comfortaa"/>
                <a:sym typeface="Comfortaa"/>
              </a:rPr>
              <a:t>    Para3: </a:t>
            </a:r>
            <a:r>
              <a:rPr lang="en-US" altLang="zh-CN" sz="2400" spc="96" dirty="0">
                <a:latin typeface="Comfortaa"/>
                <a:ea typeface="Comfortaa"/>
                <a:cs typeface="Comfortaa"/>
                <a:sym typeface="Comfortaa"/>
              </a:rPr>
              <a:t>conclusion + renew the appeal </a:t>
            </a:r>
            <a:endParaRPr kumimoji="0" lang="en-US" sz="2400" b="0" i="0" u="none" strike="noStrike" kern="1200" cap="none" spc="96" normalizeH="0" baseline="0" noProof="0" dirty="0">
              <a:ln>
                <a:noFill/>
              </a:ln>
              <a:effectLst/>
              <a:uLnTx/>
              <a:uFillTx/>
              <a:latin typeface="Comfortaa"/>
              <a:ea typeface="Comfortaa"/>
              <a:cs typeface="Comfortaa"/>
              <a:sym typeface="Comfortaa"/>
            </a:endParaRPr>
          </a:p>
        </p:txBody>
      </p:sp>
      <p:sp>
        <p:nvSpPr>
          <p:cNvPr id="22" name="TextBox 5">
            <a:extLst>
              <a:ext uri="{FF2B5EF4-FFF2-40B4-BE49-F238E27FC236}">
                <a16:creationId xmlns:a16="http://schemas.microsoft.com/office/drawing/2014/main" id="{AAA61A73-6934-84C6-A99A-B1956E3BAF88}"/>
              </a:ext>
            </a:extLst>
          </p:cNvPr>
          <p:cNvSpPr txBox="1"/>
          <p:nvPr/>
        </p:nvSpPr>
        <p:spPr>
          <a:xfrm>
            <a:off x="9182100" y="1104900"/>
            <a:ext cx="8866414" cy="1477328"/>
          </a:xfrm>
          <a:prstGeom prst="rect">
            <a:avLst/>
          </a:prstGeom>
          <a:solidFill>
            <a:srgbClr val="FFC000"/>
          </a:solidFill>
          <a:ln w="28575">
            <a:solidFill>
              <a:schemeClr val="bg1"/>
            </a:solidFill>
          </a:ln>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96" normalizeH="0" baseline="0" noProof="0" dirty="0">
                <a:ln>
                  <a:noFill/>
                </a:ln>
                <a:solidFill>
                  <a:schemeClr val="tx2">
                    <a:lumMod val="75000"/>
                  </a:schemeClr>
                </a:solidFill>
                <a:effectLst/>
                <a:uLnTx/>
                <a:uFillTx/>
                <a:latin typeface="Comfortaa"/>
                <a:ea typeface="Comfortaa"/>
                <a:cs typeface="Comfortaa"/>
                <a:sym typeface="Comfortaa"/>
              </a:rPr>
              <a:t>Structure 1</a:t>
            </a:r>
          </a:p>
          <a:p>
            <a:pPr marL="0" marR="0" lvl="0" indent="0" defTabSz="914400" rtl="0" eaLnBrk="1" fontAlgn="auto" latinLnBrk="0" hangingPunct="1">
              <a:spcBef>
                <a:spcPts val="0"/>
              </a:spcBef>
              <a:spcAft>
                <a:spcPts val="0"/>
              </a:spcAft>
              <a:buClrTx/>
              <a:buSzTx/>
              <a:buFontTx/>
              <a:buNone/>
              <a:tabLst/>
              <a:defRPr/>
            </a:pPr>
            <a:r>
              <a:rPr kumimoji="0" lang="en-US" sz="2400" b="0" i="0" u="none" strike="noStrike" kern="1200" cap="none" spc="96" normalizeH="0" baseline="0" noProof="0" dirty="0">
                <a:ln>
                  <a:noFill/>
                </a:ln>
                <a:solidFill>
                  <a:schemeClr val="tx2">
                    <a:lumMod val="75000"/>
                  </a:schemeClr>
                </a:solidFill>
                <a:effectLst/>
                <a:uLnTx/>
                <a:uFillTx/>
                <a:latin typeface="Comfortaa"/>
                <a:ea typeface="Comfortaa"/>
                <a:cs typeface="Comfortaa"/>
                <a:sym typeface="Comfortaa"/>
              </a:rPr>
              <a:t>    P1:  </a:t>
            </a:r>
            <a:r>
              <a:rPr kumimoji="0" lang="en-US" altLang="zh-CN" sz="2400" b="0" i="0" u="none" strike="noStrike" kern="1200" cap="none" spc="96" normalizeH="0" baseline="0" noProof="0" dirty="0">
                <a:ln>
                  <a:noFill/>
                </a:ln>
                <a:solidFill>
                  <a:schemeClr val="tx2">
                    <a:lumMod val="75000"/>
                  </a:schemeClr>
                </a:solidFill>
                <a:effectLst/>
                <a:uLnTx/>
                <a:uFillTx/>
                <a:latin typeface="Comfortaa"/>
                <a:ea typeface="Comfortaa"/>
                <a:cs typeface="Comfortaa"/>
                <a:sym typeface="Comfortaa"/>
              </a:rPr>
              <a:t>background information and call to action</a:t>
            </a:r>
          </a:p>
          <a:p>
            <a:pPr marL="0" marR="0" lvl="0" indent="0" defTabSz="914400" rtl="0" eaLnBrk="1" fontAlgn="auto" latinLnBrk="0" hangingPunct="1">
              <a:spcBef>
                <a:spcPts val="0"/>
              </a:spcBef>
              <a:spcAft>
                <a:spcPts val="0"/>
              </a:spcAft>
              <a:buClrTx/>
              <a:buSzTx/>
              <a:buFontTx/>
              <a:buNone/>
              <a:tabLst/>
              <a:defRPr/>
            </a:pPr>
            <a:r>
              <a:rPr lang="en-US" sz="2400" spc="96" dirty="0">
                <a:solidFill>
                  <a:schemeClr val="tx2">
                    <a:lumMod val="75000"/>
                  </a:schemeClr>
                </a:solidFill>
                <a:latin typeface="Comfortaa"/>
                <a:ea typeface="Comfortaa"/>
                <a:cs typeface="Comfortaa"/>
                <a:sym typeface="Comfortaa"/>
              </a:rPr>
              <a:t>    P2: problem statements +</a:t>
            </a:r>
            <a:r>
              <a:rPr lang="en-US" altLang="zh-CN" sz="2400" spc="96" dirty="0">
                <a:solidFill>
                  <a:schemeClr val="tx2">
                    <a:lumMod val="75000"/>
                  </a:schemeClr>
                </a:solidFill>
                <a:latin typeface="Comfortaa"/>
                <a:ea typeface="Comfortaa"/>
                <a:cs typeface="Comfortaa"/>
                <a:sym typeface="Comfortaa"/>
              </a:rPr>
              <a:t>measures +</a:t>
            </a:r>
            <a:r>
              <a:rPr lang="zh-CN" altLang="en-US" sz="2400" spc="96" dirty="0">
                <a:solidFill>
                  <a:schemeClr val="tx2">
                    <a:lumMod val="75000"/>
                  </a:schemeClr>
                </a:solidFill>
                <a:latin typeface="Comfortaa"/>
                <a:ea typeface="Comfortaa"/>
                <a:cs typeface="Comfortaa"/>
                <a:sym typeface="Comfortaa"/>
              </a:rPr>
              <a:t>（</a:t>
            </a:r>
            <a:r>
              <a:rPr lang="en-US" altLang="zh-CN" sz="2400" spc="96" dirty="0">
                <a:solidFill>
                  <a:schemeClr val="tx2">
                    <a:lumMod val="75000"/>
                  </a:schemeClr>
                </a:solidFill>
                <a:latin typeface="Comfortaa"/>
                <a:ea typeface="Comfortaa"/>
                <a:cs typeface="Comfortaa"/>
                <a:sym typeface="Comfortaa"/>
              </a:rPr>
              <a:t>reasons</a:t>
            </a:r>
            <a:r>
              <a:rPr lang="zh-CN" altLang="en-US" sz="2400" spc="96" dirty="0">
                <a:solidFill>
                  <a:schemeClr val="tx2">
                    <a:lumMod val="75000"/>
                  </a:schemeClr>
                </a:solidFill>
                <a:latin typeface="Comfortaa"/>
                <a:ea typeface="Comfortaa"/>
                <a:cs typeface="Comfortaa"/>
                <a:sym typeface="Comfortaa"/>
              </a:rPr>
              <a:t>）</a:t>
            </a:r>
            <a:endParaRPr lang="en-US" altLang="zh-CN" sz="2400" spc="96" dirty="0">
              <a:solidFill>
                <a:schemeClr val="tx2">
                  <a:lumMod val="75000"/>
                </a:schemeClr>
              </a:solidFill>
              <a:latin typeface="Comfortaa"/>
              <a:ea typeface="Comfortaa"/>
              <a:cs typeface="Comfortaa"/>
              <a:sym typeface="Comfortaa"/>
            </a:endParaRPr>
          </a:p>
          <a:p>
            <a:pPr marL="0" marR="0" lvl="0" indent="0" defTabSz="914400" rtl="0" eaLnBrk="1" fontAlgn="auto" latinLnBrk="0" hangingPunct="1">
              <a:spcBef>
                <a:spcPts val="0"/>
              </a:spcBef>
              <a:spcAft>
                <a:spcPts val="0"/>
              </a:spcAft>
              <a:buClrTx/>
              <a:buSzTx/>
              <a:buFontTx/>
              <a:buNone/>
              <a:tabLst/>
              <a:defRPr/>
            </a:pPr>
            <a:r>
              <a:rPr lang="en-US" sz="2400" spc="96" dirty="0">
                <a:solidFill>
                  <a:schemeClr val="tx2">
                    <a:lumMod val="75000"/>
                  </a:schemeClr>
                </a:solidFill>
                <a:latin typeface="Comfortaa"/>
                <a:ea typeface="Comfortaa"/>
                <a:cs typeface="Comfortaa"/>
                <a:sym typeface="Comfortaa"/>
              </a:rPr>
              <a:t>    Para3: </a:t>
            </a:r>
            <a:r>
              <a:rPr lang="en-US" altLang="zh-CN" sz="2400" spc="96" dirty="0">
                <a:solidFill>
                  <a:schemeClr val="tx2">
                    <a:lumMod val="75000"/>
                  </a:schemeClr>
                </a:solidFill>
                <a:latin typeface="Comfortaa"/>
                <a:ea typeface="Comfortaa"/>
                <a:cs typeface="Comfortaa"/>
                <a:sym typeface="Comfortaa"/>
              </a:rPr>
              <a:t>conclusion + renew the appeal</a:t>
            </a:r>
            <a:endParaRPr kumimoji="0" lang="en-US" sz="2400" b="0" i="0" u="none" strike="noStrike" kern="1200" cap="none" spc="96" normalizeH="0" baseline="0" noProof="0" dirty="0">
              <a:ln>
                <a:noFill/>
              </a:ln>
              <a:solidFill>
                <a:schemeClr val="tx2">
                  <a:lumMod val="75000"/>
                </a:schemeClr>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6684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3755"/>
        </a:solidFill>
        <a:effectLst/>
      </p:bgPr>
    </p:bg>
    <p:spTree>
      <p:nvGrpSpPr>
        <p:cNvPr id="1" name=""/>
        <p:cNvGrpSpPr/>
        <p:nvPr/>
      </p:nvGrpSpPr>
      <p:grpSpPr>
        <a:xfrm>
          <a:off x="0" y="0"/>
          <a:ext cx="0" cy="0"/>
          <a:chOff x="0" y="0"/>
          <a:chExt cx="0" cy="0"/>
        </a:xfrm>
      </p:grpSpPr>
      <p:sp>
        <p:nvSpPr>
          <p:cNvPr id="5" name="Freeform 5"/>
          <p:cNvSpPr/>
          <p:nvPr/>
        </p:nvSpPr>
        <p:spPr>
          <a:xfrm>
            <a:off x="-1421003" y="8914671"/>
            <a:ext cx="13013461" cy="2744657"/>
          </a:xfrm>
          <a:custGeom>
            <a:avLst/>
            <a:gdLst/>
            <a:ahLst/>
            <a:cxnLst/>
            <a:rect l="l" t="t" r="r" b="b"/>
            <a:pathLst>
              <a:path w="13013461" h="2744657">
                <a:moveTo>
                  <a:pt x="0" y="0"/>
                </a:moveTo>
                <a:lnTo>
                  <a:pt x="13013461" y="0"/>
                </a:lnTo>
                <a:lnTo>
                  <a:pt x="13013461" y="2744658"/>
                </a:lnTo>
                <a:lnTo>
                  <a:pt x="0" y="2744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5508499" y="7581900"/>
            <a:ext cx="7271001" cy="1043217"/>
            <a:chOff x="932601" y="5524706"/>
            <a:chExt cx="9694668" cy="1390956"/>
          </a:xfrm>
        </p:grpSpPr>
        <p:sp>
          <p:nvSpPr>
            <p:cNvPr id="7" name="AutoShape 7"/>
            <p:cNvSpPr/>
            <p:nvPr/>
          </p:nvSpPr>
          <p:spPr>
            <a:xfrm>
              <a:off x="2141003" y="5524706"/>
              <a:ext cx="7277864" cy="0"/>
            </a:xfrm>
            <a:prstGeom prst="line">
              <a:avLst/>
            </a:prstGeom>
            <a:ln w="38100" cap="flat">
              <a:solidFill>
                <a:srgbClr val="FFFFFF"/>
              </a:solidFill>
              <a:prstDash val="solid"/>
              <a:headEnd type="none" w="sm" len="sm"/>
              <a:tailEnd type="none" w="sm" len="sm"/>
            </a:ln>
          </p:spPr>
        </p:sp>
        <p:sp>
          <p:nvSpPr>
            <p:cNvPr id="8" name="AutoShape 8"/>
            <p:cNvSpPr/>
            <p:nvPr/>
          </p:nvSpPr>
          <p:spPr>
            <a:xfrm>
              <a:off x="2141003" y="6915662"/>
              <a:ext cx="7277864" cy="0"/>
            </a:xfrm>
            <a:prstGeom prst="line">
              <a:avLst/>
            </a:prstGeom>
            <a:ln w="38100" cap="flat">
              <a:solidFill>
                <a:srgbClr val="FFFFFF"/>
              </a:solidFill>
              <a:prstDash val="solid"/>
              <a:headEnd type="none" w="sm" len="sm"/>
              <a:tailEnd type="none" w="sm" len="sm"/>
            </a:ln>
          </p:spPr>
        </p:sp>
        <p:sp>
          <p:nvSpPr>
            <p:cNvPr id="9" name="TextBox 9"/>
            <p:cNvSpPr txBox="1"/>
            <p:nvPr/>
          </p:nvSpPr>
          <p:spPr>
            <a:xfrm>
              <a:off x="932601" y="5766722"/>
              <a:ext cx="9694668" cy="955475"/>
            </a:xfrm>
            <a:prstGeom prst="rect">
              <a:avLst/>
            </a:prstGeom>
          </p:spPr>
          <p:txBody>
            <a:bodyPr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kumimoji="0" lang="zh-CN" altLang="en-US" sz="4200" b="0" i="0" u="none" strike="noStrike" kern="1200" cap="none" spc="684" normalizeH="0" baseline="0" noProof="0" dirty="0">
                  <a:ln>
                    <a:noFill/>
                  </a:ln>
                  <a:solidFill>
                    <a:srgbClr val="FFFFFF"/>
                  </a:solidFill>
                  <a:effectLst/>
                  <a:uLnTx/>
                  <a:uFillTx/>
                  <a:latin typeface="字由点字刻宋"/>
                  <a:ea typeface="字由点字刻宋"/>
                  <a:cs typeface="字由点字刻宋"/>
                  <a:sym typeface="字由点字刻宋"/>
                </a:rPr>
                <a:t>官方范文</a:t>
              </a:r>
              <a:endParaRPr kumimoji="0" lang="en-US" sz="4200" b="0" i="0" u="none" strike="noStrike" kern="1200" cap="none" spc="684" normalizeH="0" baseline="0" noProof="0" dirty="0">
                <a:ln>
                  <a:noFill/>
                </a:ln>
                <a:solidFill>
                  <a:srgbClr val="FFFFFF"/>
                </a:solidFill>
                <a:effectLst/>
                <a:uLnTx/>
                <a:uFillTx/>
                <a:latin typeface="字由点字刻宋"/>
                <a:ea typeface="字由点字刻宋"/>
                <a:cs typeface="字由点字刻宋"/>
                <a:sym typeface="字由点字刻宋"/>
              </a:endParaRPr>
            </a:p>
          </p:txBody>
        </p:sp>
      </p:grpSp>
      <p:sp>
        <p:nvSpPr>
          <p:cNvPr id="13" name="文本框 12">
            <a:extLst>
              <a:ext uri="{FF2B5EF4-FFF2-40B4-BE49-F238E27FC236}">
                <a16:creationId xmlns:a16="http://schemas.microsoft.com/office/drawing/2014/main" id="{3AA57CB3-135B-2FDE-570F-E8EA9A594F9A}"/>
              </a:ext>
            </a:extLst>
          </p:cNvPr>
          <p:cNvSpPr txBox="1"/>
          <p:nvPr/>
        </p:nvSpPr>
        <p:spPr>
          <a:xfrm>
            <a:off x="1458463" y="1021302"/>
            <a:ext cx="16002000" cy="5509200"/>
          </a:xfrm>
          <a:prstGeom prst="rect">
            <a:avLst/>
          </a:prstGeom>
          <a:noFill/>
        </p:spPr>
        <p:txBody>
          <a:bodyPr wrap="square">
            <a:spAutoFit/>
          </a:bodyPr>
          <a:lstStyle/>
          <a:p>
            <a:r>
              <a:rPr lang="en-US" altLang="zh-CN" sz="3200" dirty="0">
                <a:solidFill>
                  <a:schemeClr val="bg1"/>
                </a:solidFill>
              </a:rPr>
              <a:t>Dear teachers and students,</a:t>
            </a:r>
          </a:p>
          <a:p>
            <a:pPr algn="just"/>
            <a:r>
              <a:rPr lang="en-US" altLang="zh-CN" sz="3200" dirty="0">
                <a:solidFill>
                  <a:schemeClr val="bg1"/>
                </a:solidFill>
              </a:rPr>
              <a:t>       As we all know, the ocean is vital to our planet, which provides us with food, regulates the climate, and supports a rich marine ecosystem. However, our oceans are facing serious threats, such as pollution, plastic waste, and overfishing, endangering marine life and our future.</a:t>
            </a:r>
          </a:p>
          <a:p>
            <a:pPr algn="just"/>
            <a:r>
              <a:rPr lang="en-US" altLang="zh-CN" sz="3200" dirty="0">
                <a:solidFill>
                  <a:schemeClr val="bg1"/>
                </a:solidFill>
              </a:rPr>
              <a:t>      To protect the ocean, it is highly recommended that immediate action be taken. First, reduce the use of disposable products and recycle waste accordingly. Second, allowing for the critical situation of marine lives, we are supposed to support sustainable fishing practices and avoid consuming endangered species. Lastly, spreading awareness about the importance of ocean conservation is on high agenda.</a:t>
            </a:r>
          </a:p>
          <a:p>
            <a:pPr algn="just"/>
            <a:r>
              <a:rPr lang="en-US" altLang="zh-CN" sz="3200" dirty="0">
                <a:solidFill>
                  <a:schemeClr val="bg1"/>
                </a:solidFill>
              </a:rPr>
              <a:t>      Let's work together to protect our oceans for a healthier and more sustainable future!</a:t>
            </a:r>
          </a:p>
          <a:p>
            <a:pPr algn="r"/>
            <a:r>
              <a:rPr lang="en-US" altLang="zh-CN" sz="3200" dirty="0">
                <a:solidFill>
                  <a:schemeClr val="bg1"/>
                </a:solidFill>
              </a:rPr>
              <a:t>The Students' Union</a:t>
            </a:r>
            <a:endParaRPr lang="zh-CN" altLang="en-US" sz="32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3755"/>
        </a:solidFill>
        <a:effectLst/>
      </p:bgPr>
    </p:bg>
    <p:spTree>
      <p:nvGrpSpPr>
        <p:cNvPr id="1" name=""/>
        <p:cNvGrpSpPr/>
        <p:nvPr/>
      </p:nvGrpSpPr>
      <p:grpSpPr>
        <a:xfrm>
          <a:off x="0" y="0"/>
          <a:ext cx="0" cy="0"/>
          <a:chOff x="0" y="0"/>
          <a:chExt cx="0" cy="0"/>
        </a:xfrm>
      </p:grpSpPr>
      <p:sp>
        <p:nvSpPr>
          <p:cNvPr id="5" name="Freeform 5"/>
          <p:cNvSpPr/>
          <p:nvPr/>
        </p:nvSpPr>
        <p:spPr>
          <a:xfrm>
            <a:off x="-1421003" y="8914671"/>
            <a:ext cx="13013461" cy="2744657"/>
          </a:xfrm>
          <a:custGeom>
            <a:avLst/>
            <a:gdLst/>
            <a:ahLst/>
            <a:cxnLst/>
            <a:rect l="l" t="t" r="r" b="b"/>
            <a:pathLst>
              <a:path w="13013461" h="2744657">
                <a:moveTo>
                  <a:pt x="0" y="0"/>
                </a:moveTo>
                <a:lnTo>
                  <a:pt x="13013461" y="0"/>
                </a:lnTo>
                <a:lnTo>
                  <a:pt x="13013461" y="2744658"/>
                </a:lnTo>
                <a:lnTo>
                  <a:pt x="0" y="2744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22910" y="3465371"/>
            <a:ext cx="10355169" cy="3616343"/>
            <a:chOff x="0" y="-133350"/>
            <a:chExt cx="13806892" cy="4821792"/>
          </a:xfrm>
        </p:grpSpPr>
        <p:sp>
          <p:nvSpPr>
            <p:cNvPr id="7" name="AutoShape 7"/>
            <p:cNvSpPr/>
            <p:nvPr/>
          </p:nvSpPr>
          <p:spPr>
            <a:xfrm>
              <a:off x="3941249" y="3297486"/>
              <a:ext cx="5924394" cy="0"/>
            </a:xfrm>
            <a:prstGeom prst="line">
              <a:avLst/>
            </a:prstGeom>
            <a:ln w="38100" cap="flat">
              <a:solidFill>
                <a:srgbClr val="FFFFFF"/>
              </a:solidFill>
              <a:prstDash val="solid"/>
              <a:headEnd type="none" w="sm" len="sm"/>
              <a:tailEnd type="none" w="sm" len="sm"/>
            </a:ln>
          </p:spPr>
        </p:sp>
        <p:sp>
          <p:nvSpPr>
            <p:cNvPr id="8" name="AutoShape 8"/>
            <p:cNvSpPr/>
            <p:nvPr/>
          </p:nvSpPr>
          <p:spPr>
            <a:xfrm>
              <a:off x="3941249" y="4688442"/>
              <a:ext cx="5924394" cy="0"/>
            </a:xfrm>
            <a:prstGeom prst="line">
              <a:avLst/>
            </a:prstGeom>
            <a:ln w="38100" cap="flat">
              <a:solidFill>
                <a:srgbClr val="FFFFFF"/>
              </a:solidFill>
              <a:prstDash val="solid"/>
              <a:headEnd type="none" w="sm" len="sm"/>
              <a:tailEnd type="none" w="sm" len="sm"/>
            </a:ln>
          </p:spPr>
        </p:sp>
        <p:sp>
          <p:nvSpPr>
            <p:cNvPr id="9" name="TextBox 9"/>
            <p:cNvSpPr txBox="1"/>
            <p:nvPr/>
          </p:nvSpPr>
          <p:spPr>
            <a:xfrm>
              <a:off x="3264515" y="3431776"/>
              <a:ext cx="7277864" cy="1086451"/>
            </a:xfrm>
            <a:prstGeom prst="rect">
              <a:avLst/>
            </a:prstGeom>
          </p:spPr>
          <p:txBody>
            <a:bodyPr lIns="0" tIns="0" rIns="0" bIns="0" rtlCol="0" anchor="t">
              <a:spAutoFit/>
            </a:bodyPr>
            <a:lstStyle/>
            <a:p>
              <a:pPr marL="0" marR="0" lvl="0" indent="0" algn="ctr" defTabSz="914400" rtl="0" eaLnBrk="1" fontAlgn="auto" latinLnBrk="0" hangingPunct="1">
                <a:lnSpc>
                  <a:spcPts val="6719"/>
                </a:lnSpc>
                <a:spcBef>
                  <a:spcPct val="0"/>
                </a:spcBef>
                <a:spcAft>
                  <a:spcPts val="0"/>
                </a:spcAft>
                <a:buClrTx/>
                <a:buSzTx/>
                <a:buFontTx/>
                <a:buNone/>
                <a:tabLst/>
                <a:defRPr/>
              </a:pPr>
              <a:r>
                <a:rPr kumimoji="0" lang="en-US" sz="4400" b="0" i="0" u="none" strike="noStrike" kern="1200" cap="none" spc="782" normalizeH="0" baseline="0" noProof="0" dirty="0">
                  <a:ln>
                    <a:noFill/>
                  </a:ln>
                  <a:solidFill>
                    <a:srgbClr val="FFFFFF"/>
                  </a:solidFill>
                  <a:effectLst/>
                  <a:uLnTx/>
                  <a:uFillTx/>
                  <a:latin typeface="字由点字刻宋"/>
                  <a:ea typeface="字由点字刻宋"/>
                  <a:cs typeface="字由点字刻宋"/>
                  <a:sym typeface="字由点字刻宋"/>
                </a:rPr>
                <a:t>THANK YOU</a:t>
              </a:r>
            </a:p>
          </p:txBody>
        </p:sp>
        <p:sp>
          <p:nvSpPr>
            <p:cNvPr id="10" name="TextBox 10"/>
            <p:cNvSpPr txBox="1"/>
            <p:nvPr/>
          </p:nvSpPr>
          <p:spPr>
            <a:xfrm>
              <a:off x="0" y="-133350"/>
              <a:ext cx="13806892" cy="3051643"/>
            </a:xfrm>
            <a:prstGeom prst="rect">
              <a:avLst/>
            </a:prstGeom>
          </p:spPr>
          <p:txBody>
            <a:bodyPr lIns="0" tIns="0" rIns="0" bIns="0" rtlCol="0" anchor="t">
              <a:spAutoFit/>
            </a:bodyPr>
            <a:lstStyle/>
            <a:p>
              <a:pPr marL="0" marR="0" lvl="0" indent="0" algn="ctr" defTabSz="914400" rtl="0" eaLnBrk="1" fontAlgn="auto" latinLnBrk="0" hangingPunct="1">
                <a:lnSpc>
                  <a:spcPts val="18732"/>
                </a:lnSpc>
                <a:spcBef>
                  <a:spcPts val="0"/>
                </a:spcBef>
                <a:spcAft>
                  <a:spcPts val="0"/>
                </a:spcAft>
                <a:buClrTx/>
                <a:buSzTx/>
                <a:buFontTx/>
                <a:buNone/>
                <a:tabLst/>
                <a:defRPr/>
              </a:pPr>
              <a:r>
                <a:rPr kumimoji="0" lang="en-US" sz="14409" b="0" i="0" u="none" strike="noStrike" kern="1200" cap="none" spc="1023" normalizeH="0" baseline="0" noProof="0">
                  <a:ln>
                    <a:noFill/>
                  </a:ln>
                  <a:solidFill>
                    <a:srgbClr val="FFFFFF"/>
                  </a:solidFill>
                  <a:effectLst/>
                  <a:uLnTx/>
                  <a:uFillTx/>
                  <a:latin typeface="字由点字简宋"/>
                  <a:ea typeface="字由点字简宋"/>
                  <a:cs typeface="字由点字简宋"/>
                  <a:sym typeface="字由点字简宋"/>
                </a:rPr>
                <a:t>谢谢观看</a:t>
              </a:r>
            </a:p>
          </p:txBody>
        </p:sp>
      </p:grpSp>
      <p:pic>
        <p:nvPicPr>
          <p:cNvPr id="12" name="图片 11">
            <a:extLst>
              <a:ext uri="{FF2B5EF4-FFF2-40B4-BE49-F238E27FC236}">
                <a16:creationId xmlns:a16="http://schemas.microsoft.com/office/drawing/2014/main" id="{344CBBB2-51C9-06CA-0C95-E3C652FE50E9}"/>
              </a:ext>
            </a:extLst>
          </p:cNvPr>
          <p:cNvPicPr>
            <a:picLocks noChangeAspect="1"/>
          </p:cNvPicPr>
          <p:nvPr/>
        </p:nvPicPr>
        <p:blipFill>
          <a:blip r:embed="rId4"/>
          <a:stretch>
            <a:fillRect/>
          </a:stretch>
        </p:blipFill>
        <p:spPr>
          <a:xfrm>
            <a:off x="11963400" y="2628900"/>
            <a:ext cx="4953000" cy="592162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EFFC519F-08BE-7707-916A-84B68E981888}"/>
            </a:ext>
          </a:extLst>
        </p:cNvPr>
        <p:cNvGrpSpPr/>
        <p:nvPr/>
      </p:nvGrpSpPr>
      <p:grpSpPr>
        <a:xfrm>
          <a:off x="0" y="0"/>
          <a:ext cx="0" cy="0"/>
          <a:chOff x="0" y="0"/>
          <a:chExt cx="0" cy="0"/>
        </a:xfrm>
      </p:grpSpPr>
      <p:pic>
        <p:nvPicPr>
          <p:cNvPr id="21" name="图片 20">
            <a:extLst>
              <a:ext uri="{FF2B5EF4-FFF2-40B4-BE49-F238E27FC236}">
                <a16:creationId xmlns:a16="http://schemas.microsoft.com/office/drawing/2014/main" id="{1500C81D-5B2D-CD6F-FB32-DF9D30979CA9}"/>
              </a:ext>
            </a:extLst>
          </p:cNvPr>
          <p:cNvPicPr>
            <a:picLocks noChangeAspect="1"/>
          </p:cNvPicPr>
          <p:nvPr/>
        </p:nvPicPr>
        <p:blipFill>
          <a:blip r:embed="rId2"/>
          <a:stretch>
            <a:fillRect/>
          </a:stretch>
        </p:blipFill>
        <p:spPr>
          <a:xfrm>
            <a:off x="364670" y="2247900"/>
            <a:ext cx="17526000" cy="7829430"/>
          </a:xfrm>
          <a:prstGeom prst="rect">
            <a:avLst/>
          </a:prstGeom>
        </p:spPr>
      </p:pic>
      <p:grpSp>
        <p:nvGrpSpPr>
          <p:cNvPr id="22" name="Group 16">
            <a:extLst>
              <a:ext uri="{FF2B5EF4-FFF2-40B4-BE49-F238E27FC236}">
                <a16:creationId xmlns:a16="http://schemas.microsoft.com/office/drawing/2014/main" id="{B96C95F2-7B76-0132-6001-7D18D6A2C849}"/>
              </a:ext>
            </a:extLst>
          </p:cNvPr>
          <p:cNvGrpSpPr/>
          <p:nvPr/>
        </p:nvGrpSpPr>
        <p:grpSpPr>
          <a:xfrm>
            <a:off x="-16329" y="1790700"/>
            <a:ext cx="18288000" cy="504044"/>
            <a:chOff x="0" y="0"/>
            <a:chExt cx="20735481" cy="571500"/>
          </a:xfrm>
        </p:grpSpPr>
        <p:sp>
          <p:nvSpPr>
            <p:cNvPr id="23" name="Freeform 17">
              <a:extLst>
                <a:ext uri="{FF2B5EF4-FFF2-40B4-BE49-F238E27FC236}">
                  <a16:creationId xmlns:a16="http://schemas.microsoft.com/office/drawing/2014/main" id="{0FD3DC4E-7F2F-94A1-375D-D451D23B9BF1}"/>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24" name="TextBox 7">
            <a:extLst>
              <a:ext uri="{FF2B5EF4-FFF2-40B4-BE49-F238E27FC236}">
                <a16:creationId xmlns:a16="http://schemas.microsoft.com/office/drawing/2014/main" id="{C50595CB-4A45-2768-7E71-264E4F456295}"/>
              </a:ext>
            </a:extLst>
          </p:cNvPr>
          <p:cNvSpPr txBox="1"/>
          <p:nvPr/>
        </p:nvSpPr>
        <p:spPr>
          <a:xfrm>
            <a:off x="364670" y="360172"/>
            <a:ext cx="2667000" cy="1227067"/>
          </a:xfrm>
          <a:prstGeom prst="rect">
            <a:avLst/>
          </a:prstGeom>
        </p:spPr>
        <p:txBody>
          <a:bodyPr wrap="square" lIns="0" tIns="0" rIns="0" bIns="0" rtlCol="0" anchor="t">
            <a:spAutoFit/>
          </a:bodyPr>
          <a:lstStyle/>
          <a:p>
            <a:pPr marL="0" marR="0" lvl="0" indent="0" algn="l" defTabSz="914400" rtl="0" eaLnBrk="1" fontAlgn="auto" latinLnBrk="0" hangingPunct="1">
              <a:lnSpc>
                <a:spcPts val="10079"/>
              </a:lnSpc>
              <a:spcBef>
                <a:spcPct val="0"/>
              </a:spcBef>
              <a:spcAft>
                <a:spcPts val="0"/>
              </a:spcAft>
              <a:buClrTx/>
              <a:buSzTx/>
              <a:buFontTx/>
              <a:buNone/>
              <a:tabLst/>
              <a:defRPr/>
            </a:pPr>
            <a:r>
              <a:rPr kumimoji="0" lang="zh-CN" altLang="en-US" sz="7199"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拓 展</a:t>
            </a:r>
            <a:endParaRPr kumimoji="0" lang="en-US" sz="7199"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p:txBody>
      </p:sp>
    </p:spTree>
    <p:extLst>
      <p:ext uri="{BB962C8B-B14F-4D97-AF65-F5344CB8AC3E}">
        <p14:creationId xmlns:p14="http://schemas.microsoft.com/office/powerpoint/2010/main" val="33104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5410DCF7-6735-E7E8-8646-DA35834BF4AF}"/>
            </a:ext>
          </a:extLst>
        </p:cNvPr>
        <p:cNvGrpSpPr/>
        <p:nvPr/>
      </p:nvGrpSpPr>
      <p:grpSpPr>
        <a:xfrm>
          <a:off x="0" y="0"/>
          <a:ext cx="0" cy="0"/>
          <a:chOff x="0" y="0"/>
          <a:chExt cx="0" cy="0"/>
        </a:xfrm>
      </p:grpSpPr>
      <p:grpSp>
        <p:nvGrpSpPr>
          <p:cNvPr id="22" name="Group 16">
            <a:extLst>
              <a:ext uri="{FF2B5EF4-FFF2-40B4-BE49-F238E27FC236}">
                <a16:creationId xmlns:a16="http://schemas.microsoft.com/office/drawing/2014/main" id="{9E980FBB-198E-5172-39C0-CFACBBBF91CA}"/>
              </a:ext>
            </a:extLst>
          </p:cNvPr>
          <p:cNvGrpSpPr/>
          <p:nvPr/>
        </p:nvGrpSpPr>
        <p:grpSpPr>
          <a:xfrm>
            <a:off x="-16329" y="1790700"/>
            <a:ext cx="18288000" cy="504044"/>
            <a:chOff x="0" y="0"/>
            <a:chExt cx="20735481" cy="571500"/>
          </a:xfrm>
        </p:grpSpPr>
        <p:sp>
          <p:nvSpPr>
            <p:cNvPr id="23" name="Freeform 17">
              <a:extLst>
                <a:ext uri="{FF2B5EF4-FFF2-40B4-BE49-F238E27FC236}">
                  <a16:creationId xmlns:a16="http://schemas.microsoft.com/office/drawing/2014/main" id="{72B5BCD3-2C0B-6F02-FDB9-AEBEEF93BC47}"/>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24" name="TextBox 7">
            <a:extLst>
              <a:ext uri="{FF2B5EF4-FFF2-40B4-BE49-F238E27FC236}">
                <a16:creationId xmlns:a16="http://schemas.microsoft.com/office/drawing/2014/main" id="{76177813-717A-6C96-6E1B-D75091117AB2}"/>
              </a:ext>
            </a:extLst>
          </p:cNvPr>
          <p:cNvSpPr txBox="1"/>
          <p:nvPr/>
        </p:nvSpPr>
        <p:spPr>
          <a:xfrm>
            <a:off x="364670" y="360172"/>
            <a:ext cx="2667000" cy="1227067"/>
          </a:xfrm>
          <a:prstGeom prst="rect">
            <a:avLst/>
          </a:prstGeom>
        </p:spPr>
        <p:txBody>
          <a:bodyPr wrap="square" lIns="0" tIns="0" rIns="0" bIns="0" rtlCol="0" anchor="t">
            <a:spAutoFit/>
          </a:bodyPr>
          <a:lstStyle/>
          <a:p>
            <a:pPr marL="0" marR="0" lvl="0" indent="0" algn="l" defTabSz="914400" rtl="0" eaLnBrk="1" fontAlgn="auto" latinLnBrk="0" hangingPunct="1">
              <a:lnSpc>
                <a:spcPts val="10079"/>
              </a:lnSpc>
              <a:spcBef>
                <a:spcPct val="0"/>
              </a:spcBef>
              <a:spcAft>
                <a:spcPts val="0"/>
              </a:spcAft>
              <a:buClrTx/>
              <a:buSzTx/>
              <a:buFontTx/>
              <a:buNone/>
              <a:tabLst/>
              <a:defRPr/>
            </a:pPr>
            <a:r>
              <a:rPr kumimoji="0" lang="zh-CN" altLang="en-US" sz="7199"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拓 展</a:t>
            </a:r>
            <a:endParaRPr kumimoji="0" lang="en-US" sz="7199"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p:txBody>
      </p:sp>
      <p:pic>
        <p:nvPicPr>
          <p:cNvPr id="5" name="图片 4">
            <a:extLst>
              <a:ext uri="{FF2B5EF4-FFF2-40B4-BE49-F238E27FC236}">
                <a16:creationId xmlns:a16="http://schemas.microsoft.com/office/drawing/2014/main" id="{DE7CEBB1-434B-F78C-88C6-19C410C420EA}"/>
              </a:ext>
            </a:extLst>
          </p:cNvPr>
          <p:cNvPicPr>
            <a:picLocks noChangeAspect="1"/>
          </p:cNvPicPr>
          <p:nvPr/>
        </p:nvPicPr>
        <p:blipFill>
          <a:blip r:embed="rId2"/>
          <a:stretch>
            <a:fillRect/>
          </a:stretch>
        </p:blipFill>
        <p:spPr>
          <a:xfrm>
            <a:off x="1371600" y="2168772"/>
            <a:ext cx="15544800" cy="8080128"/>
          </a:xfrm>
          <a:prstGeom prst="rect">
            <a:avLst/>
          </a:prstGeom>
        </p:spPr>
      </p:pic>
    </p:spTree>
    <p:extLst>
      <p:ext uri="{BB962C8B-B14F-4D97-AF65-F5344CB8AC3E}">
        <p14:creationId xmlns:p14="http://schemas.microsoft.com/office/powerpoint/2010/main" val="65851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87A52-5645-8791-2250-9740DAA2E58F}"/>
            </a:ext>
          </a:extLst>
        </p:cNvPr>
        <p:cNvGrpSpPr/>
        <p:nvPr/>
      </p:nvGrpSpPr>
      <p:grpSpPr>
        <a:xfrm>
          <a:off x="0" y="0"/>
          <a:ext cx="0" cy="0"/>
          <a:chOff x="0" y="0"/>
          <a:chExt cx="0" cy="0"/>
        </a:xfrm>
      </p:grpSpPr>
      <p:sp>
        <p:nvSpPr>
          <p:cNvPr id="3" name="日期占位符 2">
            <a:extLst>
              <a:ext uri="{FF2B5EF4-FFF2-40B4-BE49-F238E27FC236}">
                <a16:creationId xmlns:a16="http://schemas.microsoft.com/office/drawing/2014/main" id="{D2BB33C7-33AB-1FD9-01A7-442B90DCBC13}"/>
              </a:ext>
            </a:extLst>
          </p:cNvPr>
          <p:cNvSpPr>
            <a:spLocks noGrp="1"/>
          </p:cNvSpPr>
          <p:nvPr>
            <p:ph type="dt" sz="half" idx="10"/>
          </p:nvPr>
        </p:nvSpPr>
        <p:spPr/>
        <p:txBody>
          <a:bodyPr/>
          <a:lstStyle/>
          <a:p>
            <a:pPr defTabSz="1371600">
              <a:defRPr/>
            </a:pPr>
            <a:fld id="{97EEF3CC-CBF1-40FB-B160-FB15C93A6A5E}" type="datetime1">
              <a:rPr lang="zh-CN" altLang="en-US">
                <a:latin typeface="Calibri"/>
                <a:ea typeface="宋体"/>
              </a:rPr>
              <a:pPr defTabSz="1371600">
                <a:defRPr/>
              </a:pPr>
              <a:t>2025/3/15</a:t>
            </a:fld>
            <a:endParaRPr lang="zh-CN" altLang="en-US" sz="3240">
              <a:solidFill>
                <a:srgbClr val="000000"/>
              </a:solidFill>
              <a:latin typeface="Calibri"/>
              <a:ea typeface="宋体"/>
            </a:endParaRPr>
          </a:p>
        </p:txBody>
      </p:sp>
      <p:sp>
        <p:nvSpPr>
          <p:cNvPr id="4" name="文本框 3">
            <a:extLst>
              <a:ext uri="{FF2B5EF4-FFF2-40B4-BE49-F238E27FC236}">
                <a16:creationId xmlns:a16="http://schemas.microsoft.com/office/drawing/2014/main" id="{344AF869-1C1E-EB77-F3B8-8B96618E57F0}"/>
              </a:ext>
            </a:extLst>
          </p:cNvPr>
          <p:cNvSpPr txBox="1"/>
          <p:nvPr/>
        </p:nvSpPr>
        <p:spPr>
          <a:xfrm>
            <a:off x="760122" y="1363370"/>
            <a:ext cx="4267200" cy="6555641"/>
          </a:xfrm>
          <a:prstGeom prst="rect">
            <a:avLst/>
          </a:prstGeom>
          <a:noFill/>
          <a:ln w="19050">
            <a:solidFill>
              <a:schemeClr val="accent1"/>
            </a:solidFill>
          </a:ln>
        </p:spPr>
        <p:txBody>
          <a:bodyPr>
            <a:spAutoFit/>
          </a:bodyPr>
          <a:lstStyle/>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2022.2</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名校协作体</a:t>
            </a:r>
            <a:endPar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假定你是国际学校学生李华，</a:t>
            </a: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4</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月</a:t>
            </a: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22</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日</a:t>
            </a:r>
            <a:r>
              <a:rPr lang="zh-CN" altLang="en-US"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“世界地球日”</a:t>
            </a:r>
            <a:r>
              <a:rPr lang="en-US" altLang="zh-CN"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(Earth Day)</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即将来临，请你代表学生会写一封倡议书，呼吁大家关爱地球。内容包括：</a:t>
            </a:r>
          </a:p>
          <a:p>
            <a:pPr indent="400050" algn="just" defTabSz="1371600">
              <a:defRPr/>
            </a:pPr>
            <a:endPar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1. </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现状说明</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a:t>
            </a:r>
          </a:p>
          <a:p>
            <a:pPr indent="400050" algn="just" defTabSz="1371600">
              <a:defRPr/>
            </a:pPr>
            <a:endPar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 </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具体措施</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a:t>
            </a:r>
          </a:p>
          <a:p>
            <a:pPr indent="400050" algn="just" defTabSz="1371600">
              <a:defRPr/>
            </a:pPr>
            <a:endPar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3. </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发出倡议。</a:t>
            </a:r>
            <a:endParaRPr lang="zh-CN" altLang="zh-CN" sz="3000" kern="0" dirty="0">
              <a:solidFill>
                <a:srgbClr val="000000"/>
              </a:solidFill>
              <a:uFill>
                <a:solidFill>
                  <a:srgbClr val="000000"/>
                </a:solidFill>
              </a:uFill>
              <a:latin typeface="Arial Unicode MS"/>
              <a:ea typeface="Times New Roman" panose="02020603050405020304" pitchFamily="18" charset="0"/>
            </a:endParaRPr>
          </a:p>
        </p:txBody>
      </p:sp>
      <p:sp>
        <p:nvSpPr>
          <p:cNvPr id="5" name="文本框 4">
            <a:extLst>
              <a:ext uri="{FF2B5EF4-FFF2-40B4-BE49-F238E27FC236}">
                <a16:creationId xmlns:a16="http://schemas.microsoft.com/office/drawing/2014/main" id="{E7C77CF2-B974-A455-7E6C-7859ECA02B33}"/>
              </a:ext>
            </a:extLst>
          </p:cNvPr>
          <p:cNvSpPr txBox="1"/>
          <p:nvPr/>
        </p:nvSpPr>
        <p:spPr>
          <a:xfrm>
            <a:off x="5339444" y="1083555"/>
            <a:ext cx="12589328" cy="7848302"/>
          </a:xfrm>
          <a:prstGeom prst="rect">
            <a:avLst/>
          </a:prstGeom>
          <a:noFill/>
        </p:spPr>
        <p:txBody>
          <a:bodyPr wrap="square">
            <a:spAutoFit/>
          </a:bodyPr>
          <a:lstStyle/>
          <a:p>
            <a:pPr algn="just" defTabSz="1371600"/>
            <a:r>
              <a:rPr lang="en-US" altLang="zh-CN" sz="3600" dirty="0">
                <a:solidFill>
                  <a:srgbClr val="000000"/>
                </a:solidFill>
                <a:latin typeface="Calibri"/>
                <a:ea typeface="宋体"/>
              </a:rPr>
              <a:t>Dear fellow students,</a:t>
            </a:r>
          </a:p>
          <a:p>
            <a:pPr algn="just" defTabSz="1371600"/>
            <a:r>
              <a:rPr lang="en-US" altLang="zh-CN" sz="3600" dirty="0">
                <a:solidFill>
                  <a:srgbClr val="000000"/>
                </a:solidFill>
                <a:latin typeface="Calibri"/>
                <a:ea typeface="宋体"/>
              </a:rPr>
              <a:t>With Earth Day approaching, I firmly advocate everyone to care about the planet we live on.</a:t>
            </a:r>
          </a:p>
          <a:p>
            <a:pPr algn="just" defTabSz="1371600"/>
            <a:r>
              <a:rPr lang="en-US" altLang="zh-CN" sz="3600" dirty="0">
                <a:solidFill>
                  <a:srgbClr val="00B0F0"/>
                </a:solidFill>
                <a:latin typeface="Calibri"/>
                <a:ea typeface="宋体"/>
              </a:rPr>
              <a:t>Endless human demand for resources accounts for a dramatic rise in carbon emission, bringing the global temperature to an unprecedented level. </a:t>
            </a:r>
            <a:r>
              <a:rPr lang="en-US" altLang="zh-CN" sz="3600" dirty="0">
                <a:solidFill>
                  <a:srgbClr val="00B050"/>
                </a:solidFill>
                <a:highlight>
                  <a:srgbClr val="FFFF00"/>
                </a:highlight>
                <a:latin typeface="Calibri"/>
                <a:ea typeface="宋体"/>
              </a:rPr>
              <a:t>It’s urgent for us to adopt </a:t>
            </a:r>
            <a:r>
              <a:rPr lang="en-US" altLang="zh-CN" sz="3600" dirty="0">
                <a:solidFill>
                  <a:srgbClr val="000000"/>
                </a:solidFill>
                <a:highlight>
                  <a:srgbClr val="FFFF00"/>
                </a:highlight>
                <a:latin typeface="Calibri"/>
                <a:ea typeface="宋体"/>
              </a:rPr>
              <a:t>a low-carbon lifestyle. </a:t>
            </a:r>
            <a:r>
              <a:rPr lang="en-US" altLang="zh-CN" sz="3600" dirty="0">
                <a:solidFill>
                  <a:srgbClr val="FF0000"/>
                </a:solidFill>
                <a:highlight>
                  <a:srgbClr val="FFFF00"/>
                </a:highlight>
                <a:latin typeface="Calibri"/>
                <a:ea typeface="宋体"/>
              </a:rPr>
              <a:t>Not only </a:t>
            </a:r>
            <a:r>
              <a:rPr lang="en-US" altLang="zh-CN" sz="3600" dirty="0">
                <a:solidFill>
                  <a:srgbClr val="000000"/>
                </a:solidFill>
                <a:highlight>
                  <a:srgbClr val="FFFF00"/>
                </a:highlight>
                <a:latin typeface="Calibri"/>
                <a:ea typeface="宋体"/>
              </a:rPr>
              <a:t>should we </a:t>
            </a:r>
            <a:r>
              <a:rPr lang="en-US" altLang="zh-CN" sz="3600" dirty="0">
                <a:solidFill>
                  <a:srgbClr val="00B050"/>
                </a:solidFill>
                <a:highlight>
                  <a:srgbClr val="FFFF00"/>
                </a:highlight>
                <a:latin typeface="Calibri"/>
                <a:ea typeface="宋体"/>
              </a:rPr>
              <a:t>choose public transport </a:t>
            </a:r>
            <a:r>
              <a:rPr lang="en-US" altLang="zh-CN" sz="3600" dirty="0">
                <a:solidFill>
                  <a:srgbClr val="000000"/>
                </a:solidFill>
                <a:highlight>
                  <a:srgbClr val="FFFF00"/>
                </a:highlight>
                <a:latin typeface="Calibri"/>
                <a:ea typeface="宋体"/>
              </a:rPr>
              <a:t>instead of private vehicles, </a:t>
            </a:r>
            <a:r>
              <a:rPr lang="en-US" altLang="zh-CN" sz="3600" dirty="0">
                <a:solidFill>
                  <a:srgbClr val="FF0000"/>
                </a:solidFill>
                <a:highlight>
                  <a:srgbClr val="FFFF00"/>
                </a:highlight>
                <a:latin typeface="Calibri"/>
                <a:ea typeface="宋体"/>
              </a:rPr>
              <a:t>but we also </a:t>
            </a:r>
            <a:r>
              <a:rPr lang="en-US" altLang="zh-CN" sz="3600" dirty="0">
                <a:solidFill>
                  <a:srgbClr val="000000"/>
                </a:solidFill>
                <a:highlight>
                  <a:srgbClr val="FFFF00"/>
                </a:highlight>
                <a:latin typeface="Calibri"/>
                <a:ea typeface="宋体"/>
              </a:rPr>
              <a:t>need to </a:t>
            </a:r>
            <a:r>
              <a:rPr lang="en-US" altLang="zh-CN" sz="3600" dirty="0">
                <a:solidFill>
                  <a:srgbClr val="00B050"/>
                </a:solidFill>
                <a:highlight>
                  <a:srgbClr val="FFFF00"/>
                </a:highlight>
                <a:latin typeface="Calibri"/>
                <a:ea typeface="宋体"/>
              </a:rPr>
              <a:t>apply energy-efficient equipment.</a:t>
            </a:r>
          </a:p>
          <a:p>
            <a:pPr algn="just" defTabSz="1371600"/>
            <a:r>
              <a:rPr lang="en-US" altLang="zh-CN" sz="3600" dirty="0">
                <a:solidFill>
                  <a:srgbClr val="000000"/>
                </a:solidFill>
                <a:latin typeface="Calibri"/>
                <a:ea typeface="宋体"/>
              </a:rPr>
              <a:t>Our Mother Earth is severely “sick”. </a:t>
            </a:r>
            <a:r>
              <a:rPr lang="en-US" altLang="zh-CN" sz="3600" dirty="0">
                <a:solidFill>
                  <a:srgbClr val="FF0000"/>
                </a:solidFill>
                <a:latin typeface="Calibri"/>
                <a:ea typeface="宋体"/>
              </a:rPr>
              <a:t>It’s high time </a:t>
            </a:r>
            <a:r>
              <a:rPr lang="en-US" altLang="zh-CN" sz="3600" dirty="0">
                <a:solidFill>
                  <a:srgbClr val="000000"/>
                </a:solidFill>
                <a:latin typeface="Calibri"/>
                <a:ea typeface="宋体"/>
              </a:rPr>
              <a:t>we acted to “heal” the world. </a:t>
            </a:r>
            <a:r>
              <a:rPr lang="en-US" altLang="zh-CN" sz="3600" dirty="0">
                <a:solidFill>
                  <a:srgbClr val="00B0F0"/>
                </a:solidFill>
                <a:latin typeface="Calibri"/>
                <a:ea typeface="宋体"/>
              </a:rPr>
              <a:t>With joint efforts, she is bound to regain her vigor!</a:t>
            </a:r>
          </a:p>
          <a:p>
            <a:pPr algn="just" defTabSz="1371600"/>
            <a:endParaRPr lang="en-US" altLang="zh-CN" sz="3600" dirty="0">
              <a:solidFill>
                <a:srgbClr val="000000"/>
              </a:solidFill>
              <a:latin typeface="Calibri"/>
              <a:ea typeface="宋体"/>
            </a:endParaRPr>
          </a:p>
          <a:p>
            <a:pPr algn="r" defTabSz="1371600"/>
            <a:r>
              <a:rPr lang="en-US" altLang="zh-CN" sz="3600" dirty="0">
                <a:solidFill>
                  <a:srgbClr val="000000"/>
                </a:solidFill>
                <a:latin typeface="Calibri"/>
                <a:ea typeface="宋体"/>
              </a:rPr>
              <a:t>Students’ Union</a:t>
            </a:r>
            <a:endParaRPr lang="zh-CN" altLang="en-US" sz="3600" dirty="0">
              <a:solidFill>
                <a:srgbClr val="000000"/>
              </a:solidFill>
              <a:latin typeface="Calibri"/>
              <a:ea typeface="宋体"/>
            </a:endParaRPr>
          </a:p>
        </p:txBody>
      </p:sp>
      <p:sp>
        <p:nvSpPr>
          <p:cNvPr id="2" name="TextBox 7">
            <a:extLst>
              <a:ext uri="{FF2B5EF4-FFF2-40B4-BE49-F238E27FC236}">
                <a16:creationId xmlns:a16="http://schemas.microsoft.com/office/drawing/2014/main" id="{76656D4F-7923-6BE3-B9BF-6C349E3FB664}"/>
              </a:ext>
            </a:extLst>
          </p:cNvPr>
          <p:cNvSpPr txBox="1"/>
          <p:nvPr/>
        </p:nvSpPr>
        <p:spPr>
          <a:xfrm>
            <a:off x="914400" y="7919011"/>
            <a:ext cx="3962400" cy="1141851"/>
          </a:xfrm>
          <a:prstGeom prst="rect">
            <a:avLst/>
          </a:prstGeom>
        </p:spPr>
        <p:txBody>
          <a:bodyPr wrap="square" lIns="0" tIns="0" rIns="0" bIns="0" rtlCol="0" anchor="t">
            <a:spAutoFit/>
          </a:bodyPr>
          <a:lstStyle/>
          <a:p>
            <a:pPr marL="0" marR="0" lvl="0" indent="0" algn="ctr" defTabSz="914400" rtl="0" eaLnBrk="1" fontAlgn="auto" latinLnBrk="0" hangingPunct="1">
              <a:lnSpc>
                <a:spcPts val="10079"/>
              </a:lnSpc>
              <a:spcBef>
                <a:spcPct val="0"/>
              </a:spcBef>
              <a:spcAft>
                <a:spcPts val="0"/>
              </a:spcAft>
              <a:buClrTx/>
              <a:buSzTx/>
              <a:buFontTx/>
              <a:buNone/>
              <a:tabLst/>
              <a:defRPr/>
            </a:pPr>
            <a:r>
              <a:rPr kumimoji="0" lang="zh-CN" altLang="en-US" sz="4800" b="0" i="0" u="none" strike="noStrike" kern="1200" cap="none" spc="0" normalizeH="0" baseline="0" noProof="0" dirty="0">
                <a:ln>
                  <a:noFill/>
                </a:ln>
                <a:solidFill>
                  <a:schemeClr val="accent6">
                    <a:lumMod val="60000"/>
                    <a:lumOff val="40000"/>
                  </a:schemeClr>
                </a:solidFill>
                <a:effectLst/>
                <a:uLnTx/>
                <a:uFillTx/>
                <a:latin typeface="字由点字刻宋"/>
                <a:ea typeface="字由点字刻宋"/>
                <a:cs typeface="字由点字刻宋"/>
                <a:sym typeface="字由点字刻宋"/>
              </a:rPr>
              <a:t>范文参考</a:t>
            </a:r>
            <a:endParaRPr kumimoji="0" lang="en-US" sz="4800" b="0" i="0" u="none" strike="noStrike" kern="1200" cap="none" spc="0" normalizeH="0" baseline="0" noProof="0" dirty="0">
              <a:ln>
                <a:noFill/>
              </a:ln>
              <a:solidFill>
                <a:schemeClr val="accent6">
                  <a:lumMod val="60000"/>
                  <a:lumOff val="40000"/>
                </a:schemeClr>
              </a:solidFill>
              <a:effectLst/>
              <a:uLnTx/>
              <a:uFillTx/>
              <a:latin typeface="字由点字刻宋"/>
              <a:ea typeface="字由点字刻宋"/>
              <a:cs typeface="字由点字刻宋"/>
              <a:sym typeface="字由点字刻宋"/>
            </a:endParaRPr>
          </a:p>
        </p:txBody>
      </p:sp>
    </p:spTree>
    <p:extLst>
      <p:ext uri="{BB962C8B-B14F-4D97-AF65-F5344CB8AC3E}">
        <p14:creationId xmlns:p14="http://schemas.microsoft.com/office/powerpoint/2010/main" val="132839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1A1B6-9C5A-0CE7-AE3E-6C915466CED0}"/>
            </a:ext>
          </a:extLst>
        </p:cNvPr>
        <p:cNvGrpSpPr/>
        <p:nvPr/>
      </p:nvGrpSpPr>
      <p:grpSpPr>
        <a:xfrm>
          <a:off x="0" y="0"/>
          <a:ext cx="0" cy="0"/>
          <a:chOff x="0" y="0"/>
          <a:chExt cx="0" cy="0"/>
        </a:xfrm>
      </p:grpSpPr>
      <p:sp>
        <p:nvSpPr>
          <p:cNvPr id="3" name="日期占位符 2">
            <a:extLst>
              <a:ext uri="{FF2B5EF4-FFF2-40B4-BE49-F238E27FC236}">
                <a16:creationId xmlns:a16="http://schemas.microsoft.com/office/drawing/2014/main" id="{AB644DA4-754A-B3D2-EBDE-B3BF2F603CCA}"/>
              </a:ext>
            </a:extLst>
          </p:cNvPr>
          <p:cNvSpPr>
            <a:spLocks noGrp="1"/>
          </p:cNvSpPr>
          <p:nvPr>
            <p:ph type="dt" sz="half" idx="10"/>
          </p:nvPr>
        </p:nvSpPr>
        <p:spPr/>
        <p:txBody>
          <a:bodyPr/>
          <a:lstStyle/>
          <a:p>
            <a:pPr defTabSz="1371600">
              <a:defRPr/>
            </a:pPr>
            <a:fld id="{97EEF3CC-CBF1-40FB-B160-FB15C93A6A5E}" type="datetime1">
              <a:rPr lang="zh-CN" altLang="en-US">
                <a:latin typeface="Calibri"/>
                <a:ea typeface="宋体"/>
              </a:rPr>
              <a:pPr defTabSz="1371600">
                <a:defRPr/>
              </a:pPr>
              <a:t>2025/3/15</a:t>
            </a:fld>
            <a:endParaRPr lang="zh-CN" altLang="en-US" sz="3240">
              <a:solidFill>
                <a:srgbClr val="000000"/>
              </a:solidFill>
              <a:latin typeface="Calibri"/>
              <a:ea typeface="宋体"/>
            </a:endParaRPr>
          </a:p>
        </p:txBody>
      </p:sp>
      <p:sp>
        <p:nvSpPr>
          <p:cNvPr id="4" name="文本框 3">
            <a:extLst>
              <a:ext uri="{FF2B5EF4-FFF2-40B4-BE49-F238E27FC236}">
                <a16:creationId xmlns:a16="http://schemas.microsoft.com/office/drawing/2014/main" id="{B921E6E3-703E-17DC-AADF-E743E650472C}"/>
              </a:ext>
            </a:extLst>
          </p:cNvPr>
          <p:cNvSpPr txBox="1"/>
          <p:nvPr/>
        </p:nvSpPr>
        <p:spPr>
          <a:xfrm>
            <a:off x="340748" y="1892637"/>
            <a:ext cx="4267200" cy="5170646"/>
          </a:xfrm>
          <a:prstGeom prst="rect">
            <a:avLst/>
          </a:prstGeom>
          <a:noFill/>
          <a:ln w="19050">
            <a:solidFill>
              <a:schemeClr val="accent1"/>
            </a:solidFill>
          </a:ln>
        </p:spPr>
        <p:txBody>
          <a:bodyPr>
            <a:spAutoFit/>
          </a:bodyPr>
          <a:lstStyle/>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2024.2</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名校协作体</a:t>
            </a:r>
            <a:endPar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假定你是校英文报的主编李华，最近准备出一期关于</a:t>
            </a:r>
            <a:r>
              <a:rPr lang="zh-CN" altLang="en-US"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“倡导低碳生活”的专刊</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。请为专刊写一篇寄语，内容包括</a:t>
            </a: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1.</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专刊的</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意义</a:t>
            </a: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专刊的</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内容</a:t>
            </a: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3.</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寄予的</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希望</a:t>
            </a:r>
            <a:endPar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6" name="文本框 5">
            <a:extLst>
              <a:ext uri="{FF2B5EF4-FFF2-40B4-BE49-F238E27FC236}">
                <a16:creationId xmlns:a16="http://schemas.microsoft.com/office/drawing/2014/main" id="{8F2F3870-9C84-BB3D-2E6E-3348F1F11BB3}"/>
              </a:ext>
            </a:extLst>
          </p:cNvPr>
          <p:cNvSpPr txBox="1"/>
          <p:nvPr/>
        </p:nvSpPr>
        <p:spPr>
          <a:xfrm>
            <a:off x="5194365" y="695600"/>
            <a:ext cx="12491358" cy="8402300"/>
          </a:xfrm>
          <a:prstGeom prst="rect">
            <a:avLst/>
          </a:prstGeom>
          <a:noFill/>
        </p:spPr>
        <p:txBody>
          <a:bodyPr wrap="square">
            <a:spAutoFit/>
          </a:bodyPr>
          <a:lstStyle/>
          <a:p>
            <a:pPr algn="just" defTabSz="1371600">
              <a:defRPr/>
            </a:pPr>
            <a:r>
              <a:rPr lang="en-US" altLang="zh-CN" sz="3600" dirty="0">
                <a:solidFill>
                  <a:srgbClr val="000000"/>
                </a:solidFill>
                <a:latin typeface="Calibri"/>
                <a:ea typeface="宋体"/>
              </a:rPr>
              <a:t>Dear Readers,</a:t>
            </a:r>
          </a:p>
          <a:p>
            <a:pPr algn="just" defTabSz="1371600">
              <a:defRPr/>
            </a:pPr>
            <a:r>
              <a:rPr lang="en-US" altLang="zh-CN" sz="3600" dirty="0">
                <a:solidFill>
                  <a:srgbClr val="000000"/>
                </a:solidFill>
                <a:latin typeface="Calibri"/>
                <a:ea typeface="宋体"/>
              </a:rPr>
              <a:t>       As the chief editor of our school’s English newspaper, I’m pleased to introduce our latest issue </a:t>
            </a:r>
            <a:r>
              <a:rPr lang="en-US" altLang="zh-CN" sz="3600" dirty="0">
                <a:solidFill>
                  <a:srgbClr val="FF0000"/>
                </a:solidFill>
                <a:latin typeface="Calibri"/>
                <a:ea typeface="宋体"/>
              </a:rPr>
              <a:t>focused on advocating a low-carbon lifestyle</a:t>
            </a:r>
            <a:r>
              <a:rPr lang="en-US" altLang="zh-CN" sz="3600" dirty="0">
                <a:solidFill>
                  <a:srgbClr val="000000"/>
                </a:solidFill>
                <a:latin typeface="Calibri"/>
                <a:ea typeface="宋体"/>
              </a:rPr>
              <a:t>. This edition’s significance </a:t>
            </a:r>
            <a:r>
              <a:rPr lang="en-US" altLang="zh-CN" sz="3600" dirty="0">
                <a:solidFill>
                  <a:srgbClr val="FF0000"/>
                </a:solidFill>
                <a:latin typeface="Calibri"/>
                <a:ea typeface="宋体"/>
              </a:rPr>
              <a:t>lies in its aim to </a:t>
            </a:r>
            <a:r>
              <a:rPr lang="en-US" altLang="zh-CN" sz="3600" dirty="0">
                <a:solidFill>
                  <a:srgbClr val="00B050"/>
                </a:solidFill>
                <a:latin typeface="Calibri"/>
                <a:ea typeface="宋体"/>
              </a:rPr>
              <a:t>inspire a commitment </a:t>
            </a:r>
            <a:r>
              <a:rPr lang="en-US" altLang="zh-CN" sz="3600" dirty="0">
                <a:solidFill>
                  <a:srgbClr val="000000"/>
                </a:solidFill>
                <a:latin typeface="Calibri"/>
                <a:ea typeface="宋体"/>
              </a:rPr>
              <a:t>to </a:t>
            </a:r>
            <a:r>
              <a:rPr lang="en-US" altLang="zh-CN" sz="3600" dirty="0">
                <a:solidFill>
                  <a:srgbClr val="00B050"/>
                </a:solidFill>
                <a:latin typeface="Calibri"/>
                <a:ea typeface="宋体"/>
              </a:rPr>
              <a:t>environmental conservation </a:t>
            </a:r>
            <a:r>
              <a:rPr lang="en-US" altLang="zh-CN" sz="3600" dirty="0">
                <a:solidFill>
                  <a:srgbClr val="000000"/>
                </a:solidFill>
                <a:latin typeface="Calibri"/>
                <a:ea typeface="宋体"/>
              </a:rPr>
              <a:t>among us.</a:t>
            </a:r>
          </a:p>
          <a:p>
            <a:pPr algn="just" defTabSz="1371600">
              <a:defRPr/>
            </a:pPr>
            <a:r>
              <a:rPr lang="en-US" altLang="zh-CN" sz="3600" dirty="0">
                <a:solidFill>
                  <a:srgbClr val="FF0000"/>
                </a:solidFill>
                <a:latin typeface="Calibri"/>
                <a:ea typeface="宋体"/>
              </a:rPr>
              <a:t>       Featuring </a:t>
            </a:r>
            <a:r>
              <a:rPr lang="en-US" altLang="zh-CN" sz="3600" dirty="0">
                <a:solidFill>
                  <a:srgbClr val="000000"/>
                </a:solidFill>
                <a:latin typeface="Calibri"/>
                <a:ea typeface="宋体"/>
              </a:rPr>
              <a:t>articles on the benefits of </a:t>
            </a:r>
            <a:r>
              <a:rPr lang="en-US" altLang="zh-CN" sz="3600" dirty="0">
                <a:solidFill>
                  <a:srgbClr val="00B050"/>
                </a:solidFill>
                <a:latin typeface="Calibri"/>
                <a:ea typeface="宋体"/>
              </a:rPr>
              <a:t>reducing carbon emissions</a:t>
            </a:r>
            <a:r>
              <a:rPr lang="en-US" altLang="zh-CN" sz="3600" dirty="0">
                <a:solidFill>
                  <a:srgbClr val="000000"/>
                </a:solidFill>
                <a:latin typeface="Calibri"/>
                <a:ea typeface="宋体"/>
              </a:rPr>
              <a:t>, tips on </a:t>
            </a:r>
            <a:r>
              <a:rPr lang="en-US" altLang="zh-CN" sz="3600" dirty="0">
                <a:solidFill>
                  <a:srgbClr val="00B050"/>
                </a:solidFill>
                <a:latin typeface="Calibri"/>
                <a:ea typeface="宋体"/>
              </a:rPr>
              <a:t>sustainable living</a:t>
            </a:r>
            <a:r>
              <a:rPr lang="en-US" altLang="zh-CN" sz="3600" dirty="0">
                <a:solidFill>
                  <a:srgbClr val="000000"/>
                </a:solidFill>
                <a:latin typeface="Calibri"/>
                <a:ea typeface="宋体"/>
              </a:rPr>
              <a:t>, and success stories of individuals and communities </a:t>
            </a:r>
            <a:r>
              <a:rPr lang="en-US" altLang="zh-CN" sz="3600" dirty="0">
                <a:solidFill>
                  <a:srgbClr val="00B050"/>
                </a:solidFill>
                <a:latin typeface="Calibri"/>
                <a:ea typeface="宋体"/>
              </a:rPr>
              <a:t>making a real difference</a:t>
            </a:r>
            <a:r>
              <a:rPr lang="en-US" altLang="zh-CN" sz="3600" dirty="0">
                <a:solidFill>
                  <a:srgbClr val="000000"/>
                </a:solidFill>
                <a:latin typeface="Calibri"/>
                <a:ea typeface="宋体"/>
              </a:rPr>
              <a:t>, we provide </a:t>
            </a:r>
            <a:r>
              <a:rPr lang="en-US" altLang="zh-CN" sz="3600" dirty="0">
                <a:solidFill>
                  <a:srgbClr val="00B050"/>
                </a:solidFill>
                <a:latin typeface="Calibri"/>
                <a:ea typeface="宋体"/>
              </a:rPr>
              <a:t>a comprehensive guide </a:t>
            </a:r>
            <a:r>
              <a:rPr lang="en-US" altLang="zh-CN" sz="3600" dirty="0">
                <a:solidFill>
                  <a:srgbClr val="000000"/>
                </a:solidFill>
                <a:latin typeface="Calibri"/>
                <a:ea typeface="宋体"/>
              </a:rPr>
              <a:t>to eco-friendly practices.</a:t>
            </a:r>
          </a:p>
          <a:p>
            <a:pPr algn="just" defTabSz="1371600">
              <a:defRPr/>
            </a:pPr>
            <a:r>
              <a:rPr lang="en-US" altLang="zh-CN" sz="3600" dirty="0">
                <a:solidFill>
                  <a:srgbClr val="000000"/>
                </a:solidFill>
                <a:latin typeface="Calibri"/>
                <a:ea typeface="宋体"/>
              </a:rPr>
              <a:t>       We </a:t>
            </a:r>
            <a:r>
              <a:rPr lang="en-US" altLang="zh-CN" sz="3600" dirty="0">
                <a:solidFill>
                  <a:srgbClr val="00B050"/>
                </a:solidFill>
                <a:latin typeface="Calibri"/>
                <a:ea typeface="宋体"/>
              </a:rPr>
              <a:t>aspire for </a:t>
            </a:r>
            <a:r>
              <a:rPr lang="en-US" altLang="zh-CN" sz="3600" dirty="0">
                <a:solidFill>
                  <a:srgbClr val="000000"/>
                </a:solidFill>
                <a:latin typeface="Calibri"/>
                <a:ea typeface="宋体"/>
              </a:rPr>
              <a:t>this issue to </a:t>
            </a:r>
            <a:r>
              <a:rPr lang="en-US" altLang="zh-CN" sz="3600" dirty="0">
                <a:solidFill>
                  <a:srgbClr val="00B050"/>
                </a:solidFill>
                <a:latin typeface="Calibri"/>
                <a:ea typeface="宋体"/>
              </a:rPr>
              <a:t>serve as </a:t>
            </a:r>
            <a:r>
              <a:rPr lang="en-US" altLang="zh-CN" sz="3600" dirty="0">
                <a:solidFill>
                  <a:srgbClr val="000000"/>
                </a:solidFill>
                <a:latin typeface="Calibri"/>
                <a:ea typeface="宋体"/>
              </a:rPr>
              <a:t>a catalyst for positive change</a:t>
            </a:r>
            <a:r>
              <a:rPr lang="en-US" altLang="zh-CN" sz="3600" dirty="0">
                <a:solidFill>
                  <a:srgbClr val="FF0000"/>
                </a:solidFill>
                <a:latin typeface="Calibri"/>
                <a:ea typeface="宋体"/>
              </a:rPr>
              <a:t>, encouraging </a:t>
            </a:r>
            <a:r>
              <a:rPr lang="en-US" altLang="zh-CN" sz="3600" dirty="0">
                <a:solidFill>
                  <a:srgbClr val="000000"/>
                </a:solidFill>
                <a:latin typeface="Calibri"/>
                <a:ea typeface="宋体"/>
              </a:rPr>
              <a:t>everyone to </a:t>
            </a:r>
            <a:r>
              <a:rPr lang="en-US" altLang="zh-CN" sz="3600" dirty="0">
                <a:solidFill>
                  <a:srgbClr val="00B050"/>
                </a:solidFill>
                <a:latin typeface="Calibri"/>
                <a:ea typeface="宋体"/>
              </a:rPr>
              <a:t>take actionable steps </a:t>
            </a:r>
            <a:r>
              <a:rPr lang="en-US" altLang="zh-CN" sz="3600" dirty="0">
                <a:solidFill>
                  <a:srgbClr val="000000"/>
                </a:solidFill>
                <a:latin typeface="Calibri"/>
                <a:ea typeface="宋体"/>
              </a:rPr>
              <a:t>towards a greener future.</a:t>
            </a:r>
          </a:p>
          <a:p>
            <a:pPr algn="r" defTabSz="1371600">
              <a:defRPr/>
            </a:pPr>
            <a:r>
              <a:rPr lang="en-US" altLang="zh-CN" sz="3600" dirty="0">
                <a:solidFill>
                  <a:srgbClr val="000000"/>
                </a:solidFill>
                <a:latin typeface="Calibri"/>
                <a:ea typeface="宋体"/>
              </a:rPr>
              <a:t>Warm regards,</a:t>
            </a:r>
          </a:p>
          <a:p>
            <a:pPr algn="r" defTabSz="1371600">
              <a:defRPr/>
            </a:pPr>
            <a:r>
              <a:rPr lang="en-US" altLang="zh-CN" sz="3600" dirty="0">
                <a:solidFill>
                  <a:srgbClr val="000000"/>
                </a:solidFill>
                <a:latin typeface="Calibri"/>
                <a:ea typeface="宋体"/>
              </a:rPr>
              <a:t>                                                                                           Li Hua</a:t>
            </a:r>
          </a:p>
          <a:p>
            <a:pPr algn="r" defTabSz="1371600">
              <a:defRPr/>
            </a:pPr>
            <a:r>
              <a:rPr lang="en-US" altLang="zh-CN" sz="3600" dirty="0">
                <a:solidFill>
                  <a:srgbClr val="000000"/>
                </a:solidFill>
                <a:latin typeface="Calibri"/>
                <a:ea typeface="宋体"/>
              </a:rPr>
              <a:t>                                                                 Editor-in-chief</a:t>
            </a:r>
            <a:endParaRPr lang="zh-CN" altLang="en-US" sz="3600" dirty="0">
              <a:solidFill>
                <a:srgbClr val="000000"/>
              </a:solidFill>
              <a:latin typeface="Calibri"/>
              <a:ea typeface="宋体"/>
            </a:endParaRPr>
          </a:p>
        </p:txBody>
      </p:sp>
      <p:sp>
        <p:nvSpPr>
          <p:cNvPr id="8" name="文本框 7">
            <a:extLst>
              <a:ext uri="{FF2B5EF4-FFF2-40B4-BE49-F238E27FC236}">
                <a16:creationId xmlns:a16="http://schemas.microsoft.com/office/drawing/2014/main" id="{07F2ECB5-F1F7-EA65-EA3F-885A5DFFA4EB}"/>
              </a:ext>
            </a:extLst>
          </p:cNvPr>
          <p:cNvSpPr txBox="1"/>
          <p:nvPr/>
        </p:nvSpPr>
        <p:spPr>
          <a:xfrm>
            <a:off x="4803420" y="390406"/>
            <a:ext cx="13273248" cy="8817799"/>
          </a:xfrm>
          <a:prstGeom prst="rect">
            <a:avLst/>
          </a:prstGeom>
          <a:solidFill>
            <a:schemeClr val="bg1"/>
          </a:solidFill>
        </p:spPr>
        <p:txBody>
          <a:bodyPr wrap="square">
            <a:spAutoFit/>
          </a:bodyPr>
          <a:lstStyle/>
          <a:p>
            <a:pPr defTabSz="1371600">
              <a:defRPr/>
            </a:pPr>
            <a:r>
              <a:rPr lang="en-US" altLang="zh-CN" sz="2700" dirty="0">
                <a:solidFill>
                  <a:srgbClr val="000000"/>
                </a:solidFill>
                <a:latin typeface="Calibri"/>
                <a:ea typeface="宋体"/>
              </a:rPr>
              <a:t>【</a:t>
            </a:r>
            <a:r>
              <a:rPr lang="zh-CN" altLang="en-US" sz="2700" dirty="0">
                <a:solidFill>
                  <a:srgbClr val="000000"/>
                </a:solidFill>
                <a:latin typeface="Calibri"/>
                <a:ea typeface="宋体"/>
              </a:rPr>
              <a:t>修改版高分考场作文</a:t>
            </a:r>
            <a:r>
              <a:rPr lang="en-US" altLang="zh-CN" sz="2700" dirty="0">
                <a:solidFill>
                  <a:srgbClr val="000000"/>
                </a:solidFill>
                <a:latin typeface="Calibri"/>
                <a:ea typeface="宋体"/>
              </a:rPr>
              <a:t>】</a:t>
            </a:r>
          </a:p>
          <a:p>
            <a:pPr defTabSz="1371600">
              <a:defRPr/>
            </a:pPr>
            <a:r>
              <a:rPr lang="en-US" altLang="zh-CN" sz="3600" dirty="0">
                <a:solidFill>
                  <a:srgbClr val="000000"/>
                </a:solidFill>
                <a:latin typeface="Calibri"/>
                <a:ea typeface="宋体"/>
              </a:rPr>
              <a:t>Dear Readers,</a:t>
            </a:r>
          </a:p>
          <a:p>
            <a:pPr algn="just" defTabSz="1371600">
              <a:defRPr/>
            </a:pPr>
            <a:r>
              <a:rPr lang="en-US" altLang="zh-CN" sz="3600" dirty="0">
                <a:solidFill>
                  <a:srgbClr val="FF0000"/>
                </a:solidFill>
                <a:latin typeface="Calibri"/>
                <a:ea typeface="宋体"/>
              </a:rPr>
              <a:t>       Intended to </a:t>
            </a:r>
            <a:r>
              <a:rPr lang="en-US" altLang="zh-CN" sz="3600" dirty="0">
                <a:solidFill>
                  <a:srgbClr val="00B050"/>
                </a:solidFill>
                <a:latin typeface="Calibri"/>
                <a:ea typeface="宋体"/>
              </a:rPr>
              <a:t>appeal for </a:t>
            </a:r>
            <a:r>
              <a:rPr lang="en-US" altLang="zh-CN" sz="3600" dirty="0">
                <a:solidFill>
                  <a:srgbClr val="000000"/>
                </a:solidFill>
                <a:latin typeface="Calibri"/>
                <a:ea typeface="宋体"/>
              </a:rPr>
              <a:t>more attention to the worsening climate change and </a:t>
            </a:r>
            <a:r>
              <a:rPr lang="en-US" altLang="zh-CN" sz="3600" dirty="0">
                <a:solidFill>
                  <a:srgbClr val="00B050"/>
                </a:solidFill>
                <a:latin typeface="Calibri"/>
                <a:ea typeface="宋体"/>
              </a:rPr>
              <a:t>promote various ways to ease the problem</a:t>
            </a:r>
            <a:r>
              <a:rPr lang="en-US" altLang="zh-CN" sz="3600" dirty="0">
                <a:solidFill>
                  <a:srgbClr val="000000"/>
                </a:solidFill>
                <a:latin typeface="Calibri"/>
                <a:ea typeface="宋体"/>
              </a:rPr>
              <a:t>, we School English Weekly </a:t>
            </a:r>
            <a:r>
              <a:rPr lang="en-US" altLang="zh-CN" sz="3600" dirty="0">
                <a:solidFill>
                  <a:srgbClr val="00B050"/>
                </a:solidFill>
                <a:latin typeface="Calibri"/>
                <a:ea typeface="宋体"/>
              </a:rPr>
              <a:t>is scheduled to make a specific edition </a:t>
            </a:r>
            <a:r>
              <a:rPr lang="en-US" altLang="zh-CN" sz="3600" dirty="0">
                <a:solidFill>
                  <a:srgbClr val="000000"/>
                </a:solidFill>
                <a:latin typeface="Calibri"/>
                <a:ea typeface="宋体"/>
              </a:rPr>
              <a:t>concerning “Advocating Low-Carbon Life”.</a:t>
            </a:r>
          </a:p>
          <a:p>
            <a:pPr algn="just" defTabSz="1371600">
              <a:defRPr/>
            </a:pPr>
            <a:r>
              <a:rPr lang="en-US" altLang="zh-CN" sz="3600" dirty="0">
                <a:solidFill>
                  <a:srgbClr val="000000"/>
                </a:solidFill>
                <a:latin typeface="Calibri"/>
                <a:ea typeface="宋体"/>
              </a:rPr>
              <a:t>       In this edition, the definition of green and low-carbon lives will </a:t>
            </a:r>
            <a:r>
              <a:rPr lang="en-US" altLang="zh-CN" sz="3600" dirty="0">
                <a:solidFill>
                  <a:srgbClr val="00B050"/>
                </a:solidFill>
                <a:latin typeface="Calibri"/>
                <a:ea typeface="宋体"/>
              </a:rPr>
              <a:t>be illustrated </a:t>
            </a:r>
            <a:r>
              <a:rPr lang="en-US" altLang="zh-CN" sz="3600" dirty="0">
                <a:solidFill>
                  <a:srgbClr val="000000"/>
                </a:solidFill>
                <a:latin typeface="Calibri"/>
                <a:ea typeface="宋体"/>
              </a:rPr>
              <a:t>in </a:t>
            </a:r>
            <a:r>
              <a:rPr lang="en-US" altLang="zh-CN" sz="3600" dirty="0">
                <a:solidFill>
                  <a:srgbClr val="00B050"/>
                </a:solidFill>
                <a:latin typeface="Calibri"/>
                <a:ea typeface="宋体"/>
              </a:rPr>
              <a:t>a completely new perspective</a:t>
            </a:r>
            <a:r>
              <a:rPr lang="en-US" altLang="zh-CN" sz="3600" dirty="0">
                <a:solidFill>
                  <a:srgbClr val="000000"/>
                </a:solidFill>
                <a:latin typeface="Calibri"/>
                <a:ea typeface="宋体"/>
              </a:rPr>
              <a:t>. </a:t>
            </a:r>
            <a:r>
              <a:rPr lang="en-US" altLang="zh-CN" sz="3600" dirty="0">
                <a:solidFill>
                  <a:srgbClr val="FF0000"/>
                </a:solidFill>
                <a:highlight>
                  <a:srgbClr val="00FFFF"/>
                </a:highlight>
                <a:latin typeface="Calibri"/>
                <a:ea typeface="宋体"/>
              </a:rPr>
              <a:t>Based on </a:t>
            </a:r>
            <a:r>
              <a:rPr lang="en-US" altLang="zh-CN" sz="3600" dirty="0">
                <a:solidFill>
                  <a:srgbClr val="000000"/>
                </a:solidFill>
                <a:highlight>
                  <a:srgbClr val="00FFFF"/>
                </a:highlight>
                <a:latin typeface="Calibri"/>
                <a:ea typeface="宋体"/>
              </a:rPr>
              <a:t>the climate crisis nowadays several students will share their solutions and give </a:t>
            </a:r>
            <a:r>
              <a:rPr lang="en-US" altLang="zh-CN" sz="3600" dirty="0">
                <a:solidFill>
                  <a:srgbClr val="00B050"/>
                </a:solidFill>
                <a:highlight>
                  <a:srgbClr val="00FFFF"/>
                </a:highlight>
                <a:latin typeface="Calibri"/>
                <a:ea typeface="宋体"/>
              </a:rPr>
              <a:t>vivid practical experiences </a:t>
            </a:r>
            <a:r>
              <a:rPr lang="en-US" altLang="zh-CN" sz="3600" dirty="0">
                <a:solidFill>
                  <a:srgbClr val="000000"/>
                </a:solidFill>
                <a:highlight>
                  <a:srgbClr val="00FFFF"/>
                </a:highlight>
                <a:latin typeface="Calibri"/>
                <a:ea typeface="宋体"/>
              </a:rPr>
              <a:t>in their lives, </a:t>
            </a:r>
            <a:r>
              <a:rPr lang="en-US" altLang="zh-CN" sz="3600" dirty="0">
                <a:solidFill>
                  <a:srgbClr val="FF0000"/>
                </a:solidFill>
                <a:highlight>
                  <a:srgbClr val="00FFFF"/>
                </a:highlight>
                <a:latin typeface="Calibri"/>
                <a:ea typeface="宋体"/>
              </a:rPr>
              <a:t>showcasing</a:t>
            </a:r>
            <a:r>
              <a:rPr lang="en-US" altLang="zh-CN" sz="3600" dirty="0">
                <a:solidFill>
                  <a:srgbClr val="000000"/>
                </a:solidFill>
                <a:highlight>
                  <a:srgbClr val="00FFFF"/>
                </a:highlight>
                <a:latin typeface="Calibri"/>
                <a:ea typeface="宋体"/>
              </a:rPr>
              <a:t> how simple and how easy you can contribute to less </a:t>
            </a:r>
            <a:r>
              <a:rPr lang="en-US" altLang="zh-CN" sz="3600" dirty="0">
                <a:solidFill>
                  <a:srgbClr val="00B050"/>
                </a:solidFill>
                <a:highlight>
                  <a:srgbClr val="00FFFF"/>
                </a:highlight>
                <a:latin typeface="Calibri"/>
                <a:ea typeface="宋体"/>
              </a:rPr>
              <a:t>carbon emission</a:t>
            </a:r>
            <a:r>
              <a:rPr lang="en-US" altLang="zh-CN" sz="3600" dirty="0">
                <a:solidFill>
                  <a:srgbClr val="000000"/>
                </a:solidFill>
                <a:latin typeface="Calibri"/>
                <a:ea typeface="宋体"/>
              </a:rPr>
              <a:t>. </a:t>
            </a:r>
            <a:r>
              <a:rPr lang="en-US" altLang="zh-CN" sz="3600" dirty="0">
                <a:solidFill>
                  <a:srgbClr val="FF0000"/>
                </a:solidFill>
                <a:latin typeface="Calibri"/>
                <a:ea typeface="宋体"/>
              </a:rPr>
              <a:t>In the following tech column</a:t>
            </a:r>
            <a:r>
              <a:rPr lang="en-US" altLang="zh-CN" sz="3600" dirty="0">
                <a:solidFill>
                  <a:srgbClr val="000000"/>
                </a:solidFill>
                <a:latin typeface="Calibri"/>
                <a:ea typeface="宋体"/>
              </a:rPr>
              <a:t>, we’ll </a:t>
            </a:r>
            <a:r>
              <a:rPr lang="en-US" altLang="zh-CN" sz="3600" dirty="0">
                <a:solidFill>
                  <a:srgbClr val="00B050"/>
                </a:solidFill>
                <a:latin typeface="Calibri"/>
                <a:ea typeface="宋体"/>
              </a:rPr>
              <a:t>present you with </a:t>
            </a:r>
            <a:r>
              <a:rPr lang="en-US" altLang="zh-CN" sz="3600" dirty="0">
                <a:solidFill>
                  <a:srgbClr val="000000"/>
                </a:solidFill>
                <a:latin typeface="Calibri"/>
                <a:ea typeface="宋体"/>
              </a:rPr>
              <a:t>some cutting-edge inventions </a:t>
            </a:r>
            <a:r>
              <a:rPr lang="en-US" altLang="zh-CN" sz="3600" dirty="0">
                <a:solidFill>
                  <a:srgbClr val="FF0000"/>
                </a:solidFill>
                <a:latin typeface="Calibri"/>
                <a:ea typeface="宋体"/>
              </a:rPr>
              <a:t>that</a:t>
            </a:r>
            <a:r>
              <a:rPr lang="en-US" altLang="zh-CN" sz="3600" dirty="0">
                <a:solidFill>
                  <a:srgbClr val="000000"/>
                </a:solidFill>
                <a:latin typeface="Calibri"/>
                <a:ea typeface="宋体"/>
              </a:rPr>
              <a:t> reduce carbon in the air, </a:t>
            </a:r>
            <a:r>
              <a:rPr lang="en-US" altLang="zh-CN" sz="3600" dirty="0">
                <a:solidFill>
                  <a:srgbClr val="FF0000"/>
                </a:solidFill>
                <a:latin typeface="Calibri"/>
                <a:ea typeface="宋体"/>
              </a:rPr>
              <a:t>to boost </a:t>
            </a:r>
            <a:r>
              <a:rPr lang="en-US" altLang="zh-CN" sz="3600" dirty="0">
                <a:solidFill>
                  <a:srgbClr val="000000"/>
                </a:solidFill>
                <a:latin typeface="Calibri"/>
                <a:ea typeface="宋体"/>
              </a:rPr>
              <a:t>our confidence in fighting climate change by </a:t>
            </a:r>
            <a:r>
              <a:rPr lang="en-US" altLang="zh-CN" sz="3600" dirty="0">
                <a:solidFill>
                  <a:srgbClr val="00B050"/>
                </a:solidFill>
                <a:latin typeface="Calibri"/>
                <a:ea typeface="宋体"/>
              </a:rPr>
              <a:t>living a low-carbon life.</a:t>
            </a:r>
          </a:p>
          <a:p>
            <a:pPr algn="just" defTabSz="1371600">
              <a:defRPr/>
            </a:pPr>
            <a:r>
              <a:rPr lang="en-US" altLang="zh-CN" sz="3600" dirty="0">
                <a:solidFill>
                  <a:srgbClr val="000000"/>
                </a:solidFill>
                <a:latin typeface="Calibri"/>
                <a:ea typeface="宋体"/>
              </a:rPr>
              <a:t>       Numerous options to live green are there for you to discover. Wish every reader could </a:t>
            </a:r>
            <a:r>
              <a:rPr lang="en-US" altLang="zh-CN" sz="3600" dirty="0">
                <a:solidFill>
                  <a:srgbClr val="00B050"/>
                </a:solidFill>
                <a:latin typeface="Calibri"/>
                <a:ea typeface="宋体"/>
              </a:rPr>
              <a:t>gain some inspiration </a:t>
            </a:r>
            <a:r>
              <a:rPr lang="en-US" altLang="zh-CN" sz="3600" dirty="0">
                <a:solidFill>
                  <a:srgbClr val="000000"/>
                </a:solidFill>
                <a:latin typeface="Calibri"/>
                <a:ea typeface="宋体"/>
              </a:rPr>
              <a:t>on their way to carbon-free.</a:t>
            </a:r>
            <a:endParaRPr lang="zh-CN" altLang="en-US" sz="3600" dirty="0">
              <a:solidFill>
                <a:srgbClr val="000000"/>
              </a:solidFill>
              <a:latin typeface="Calibri"/>
              <a:ea typeface="宋体"/>
            </a:endParaRPr>
          </a:p>
        </p:txBody>
      </p:sp>
    </p:spTree>
    <p:extLst>
      <p:ext uri="{BB962C8B-B14F-4D97-AF65-F5344CB8AC3E}">
        <p14:creationId xmlns:p14="http://schemas.microsoft.com/office/powerpoint/2010/main" val="345876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233FDA37-CD49-D33E-16C2-E72FABF97083}"/>
              </a:ext>
            </a:extLst>
          </p:cNvPr>
          <p:cNvSpPr>
            <a:spLocks noGrp="1"/>
          </p:cNvSpPr>
          <p:nvPr>
            <p:ph type="dt" sz="half" idx="10"/>
          </p:nvPr>
        </p:nvSpPr>
        <p:spPr/>
        <p:txBody>
          <a:bodyPr/>
          <a:lstStyle/>
          <a:p>
            <a:pPr defTabSz="1371600">
              <a:defRPr/>
            </a:pPr>
            <a:fld id="{97EEF3CC-CBF1-40FB-B160-FB15C93A6A5E}" type="datetime1">
              <a:rPr lang="zh-CN" altLang="en-US">
                <a:latin typeface="Calibri"/>
                <a:ea typeface="宋体"/>
              </a:rPr>
              <a:pPr defTabSz="1371600">
                <a:defRPr/>
              </a:pPr>
              <a:t>2025/3/15</a:t>
            </a:fld>
            <a:endParaRPr lang="zh-CN" altLang="en-US" sz="3240">
              <a:solidFill>
                <a:srgbClr val="000000"/>
              </a:solidFill>
              <a:latin typeface="Calibri"/>
              <a:ea typeface="宋体"/>
            </a:endParaRPr>
          </a:p>
        </p:txBody>
      </p:sp>
      <p:sp>
        <p:nvSpPr>
          <p:cNvPr id="4" name="文本框 3">
            <a:extLst>
              <a:ext uri="{FF2B5EF4-FFF2-40B4-BE49-F238E27FC236}">
                <a16:creationId xmlns:a16="http://schemas.microsoft.com/office/drawing/2014/main" id="{438335E0-12D9-987E-50BA-53EAEDB1755D}"/>
              </a:ext>
            </a:extLst>
          </p:cNvPr>
          <p:cNvSpPr txBox="1"/>
          <p:nvPr/>
        </p:nvSpPr>
        <p:spPr>
          <a:xfrm>
            <a:off x="760122" y="1363370"/>
            <a:ext cx="4267200" cy="6093976"/>
          </a:xfrm>
          <a:prstGeom prst="rect">
            <a:avLst/>
          </a:prstGeom>
          <a:noFill/>
          <a:ln w="19050">
            <a:solidFill>
              <a:schemeClr val="accent1"/>
            </a:solidFill>
          </a:ln>
        </p:spPr>
        <p:txBody>
          <a:bodyPr>
            <a:spAutoFit/>
          </a:bodyPr>
          <a:lstStyle/>
          <a:p>
            <a:pPr indent="400050" defTabSz="1371600">
              <a:defRPr/>
            </a:pPr>
            <a:r>
              <a:rPr lang="en-US" altLang="zh-CN" sz="3000" i="1" u="sng"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2023</a:t>
            </a:r>
            <a:r>
              <a:rPr lang="zh-CN" altLang="en-US" sz="3000" i="1" u="sng"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浙江稽阳联考</a:t>
            </a:r>
            <a:endParaRPr lang="en-US" altLang="zh-CN" sz="3000" i="1" u="sng"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defTabSz="1371600">
              <a:defRPr/>
            </a:pP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假如你是某国际学校学生会主席李华。在亚运会即将来临之际，你所在城市</a:t>
            </a:r>
            <a:r>
              <a:rPr lang="zh-CN" altLang="en-US"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开展了“全民健身运动 </a:t>
            </a:r>
            <a:r>
              <a:rPr lang="en-US" altLang="zh-CN"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(National </a:t>
            </a:r>
            <a:r>
              <a:rPr lang="en-US" altLang="zh-CN" sz="3000" kern="100" dirty="0" err="1">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Fitess</a:t>
            </a:r>
            <a:r>
              <a:rPr lang="en-US" altLang="zh-CN"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Program)”</a:t>
            </a:r>
            <a:r>
              <a:rPr lang="zh-CN" altLang="en-US"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请你代表学生会，给全校学生写一份倡议书，呼吁大家参与此活动。内容包括</a:t>
            </a: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defTabSz="1371600">
              <a:defRPr/>
            </a:pPr>
            <a:r>
              <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1.</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发起倡议       </a:t>
            </a:r>
            <a:endPar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defTabSz="1371600">
              <a:defRPr/>
            </a:pPr>
            <a:r>
              <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具体做法</a:t>
            </a:r>
            <a:r>
              <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   </a:t>
            </a:r>
          </a:p>
          <a:p>
            <a:pPr indent="400050" defTabSz="1371600">
              <a:defRPr/>
            </a:pPr>
            <a:r>
              <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3.</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活动意义</a:t>
            </a:r>
            <a:r>
              <a:rPr lang="en-US" altLang="zh-CN"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a:t>
            </a:r>
          </a:p>
        </p:txBody>
      </p:sp>
      <p:sp>
        <p:nvSpPr>
          <p:cNvPr id="6" name="文本框 5">
            <a:extLst>
              <a:ext uri="{FF2B5EF4-FFF2-40B4-BE49-F238E27FC236}">
                <a16:creationId xmlns:a16="http://schemas.microsoft.com/office/drawing/2014/main" id="{0D539E24-73D0-E563-8116-E4A8A0B929AE}"/>
              </a:ext>
            </a:extLst>
          </p:cNvPr>
          <p:cNvSpPr txBox="1"/>
          <p:nvPr/>
        </p:nvSpPr>
        <p:spPr>
          <a:xfrm>
            <a:off x="5470070" y="647789"/>
            <a:ext cx="12181115" cy="8956298"/>
          </a:xfrm>
          <a:prstGeom prst="rect">
            <a:avLst/>
          </a:prstGeom>
          <a:noFill/>
        </p:spPr>
        <p:txBody>
          <a:bodyPr wrap="square">
            <a:spAutoFit/>
          </a:bodyPr>
          <a:lstStyle/>
          <a:p>
            <a:pPr defTabSz="1371600"/>
            <a:r>
              <a:rPr lang="en-US" altLang="zh-CN" sz="3600" dirty="0">
                <a:solidFill>
                  <a:srgbClr val="000000"/>
                </a:solidFill>
                <a:latin typeface="Calibri"/>
                <a:ea typeface="宋体"/>
              </a:rPr>
              <a:t>Dear fellow students,</a:t>
            </a:r>
          </a:p>
          <a:p>
            <a:pPr algn="just" defTabSz="1371600"/>
            <a:r>
              <a:rPr lang="en-US" altLang="zh-CN" sz="3600" dirty="0">
                <a:solidFill>
                  <a:srgbClr val="000000"/>
                </a:solidFill>
                <a:latin typeface="Calibri"/>
                <a:ea typeface="宋体"/>
              </a:rPr>
              <a:t>With the approach of the Asian Games, The National Fitness Program is proceeding </a:t>
            </a:r>
            <a:r>
              <a:rPr lang="en-US" altLang="zh-CN" sz="3600" dirty="0">
                <a:solidFill>
                  <a:srgbClr val="00B050"/>
                </a:solidFill>
                <a:latin typeface="Calibri"/>
                <a:ea typeface="宋体"/>
              </a:rPr>
              <a:t>with full vigor</a:t>
            </a:r>
            <a:r>
              <a:rPr lang="en-US" altLang="zh-CN" sz="3600" dirty="0">
                <a:solidFill>
                  <a:srgbClr val="000000"/>
                </a:solidFill>
                <a:latin typeface="Calibri"/>
                <a:ea typeface="宋体"/>
              </a:rPr>
              <a:t>(</a:t>
            </a:r>
            <a:r>
              <a:rPr lang="zh-CN" altLang="en-US" sz="3600" dirty="0">
                <a:solidFill>
                  <a:srgbClr val="000000"/>
                </a:solidFill>
                <a:latin typeface="Calibri"/>
                <a:ea typeface="宋体"/>
              </a:rPr>
              <a:t>正在如火如荼地进行</a:t>
            </a:r>
            <a:r>
              <a:rPr lang="en-US" altLang="zh-CN" sz="3600" dirty="0">
                <a:solidFill>
                  <a:srgbClr val="000000"/>
                </a:solidFill>
                <a:latin typeface="Calibri"/>
                <a:ea typeface="宋体"/>
              </a:rPr>
              <a:t>). Here, on behalf of the Student Union, I strongly advocate that every student should take an active part in it.</a:t>
            </a:r>
          </a:p>
          <a:p>
            <a:pPr algn="just" defTabSz="1371600"/>
            <a:r>
              <a:rPr lang="en-US" altLang="zh-CN" sz="3600" dirty="0">
                <a:solidFill>
                  <a:srgbClr val="FF0000"/>
                </a:solidFill>
                <a:latin typeface="Calibri"/>
                <a:ea typeface="宋体"/>
              </a:rPr>
              <a:t>     </a:t>
            </a:r>
            <a:r>
              <a:rPr lang="en-US" altLang="zh-CN" sz="3600" dirty="0">
                <a:solidFill>
                  <a:srgbClr val="FF0000"/>
                </a:solidFill>
                <a:highlight>
                  <a:srgbClr val="FFFF00"/>
                </a:highlight>
                <a:latin typeface="Calibri"/>
                <a:ea typeface="宋体"/>
              </a:rPr>
              <a:t>Initially</a:t>
            </a:r>
            <a:r>
              <a:rPr lang="en-US" altLang="zh-CN" sz="3600" dirty="0">
                <a:solidFill>
                  <a:srgbClr val="000000"/>
                </a:solidFill>
                <a:highlight>
                  <a:srgbClr val="FFFF00"/>
                </a:highlight>
                <a:latin typeface="Calibri"/>
                <a:ea typeface="宋体"/>
              </a:rPr>
              <a:t>, working out for one hour every day tops the list of my recommendation, during which time you can jog, walk or swim. </a:t>
            </a:r>
            <a:r>
              <a:rPr lang="en-US" altLang="zh-CN" sz="3600" dirty="0">
                <a:solidFill>
                  <a:srgbClr val="FF0000"/>
                </a:solidFill>
                <a:highlight>
                  <a:srgbClr val="FFFF00"/>
                </a:highlight>
                <a:latin typeface="Calibri"/>
                <a:ea typeface="宋体"/>
              </a:rPr>
              <a:t>Besides</a:t>
            </a:r>
            <a:r>
              <a:rPr lang="en-US" altLang="zh-CN" sz="3600" dirty="0">
                <a:solidFill>
                  <a:srgbClr val="000000"/>
                </a:solidFill>
                <a:highlight>
                  <a:srgbClr val="FFFF00"/>
                </a:highlight>
                <a:latin typeface="Calibri"/>
                <a:ea typeface="宋体"/>
              </a:rPr>
              <a:t>, it is also advisable to grasp/develop a sport skill, such as playing table tennis and basketball</a:t>
            </a:r>
            <a:r>
              <a:rPr lang="en-US" altLang="zh-CN" sz="3600" dirty="0">
                <a:solidFill>
                  <a:srgbClr val="00B0F0"/>
                </a:solidFill>
                <a:highlight>
                  <a:srgbClr val="FFFF00"/>
                </a:highlight>
                <a:latin typeface="Calibri"/>
                <a:ea typeface="宋体"/>
              </a:rPr>
              <a:t>. </a:t>
            </a:r>
            <a:r>
              <a:rPr lang="en-US" altLang="zh-CN" sz="3600" dirty="0">
                <a:solidFill>
                  <a:srgbClr val="000000"/>
                </a:solidFill>
                <a:highlight>
                  <a:srgbClr val="FFFF00"/>
                </a:highlight>
                <a:latin typeface="Calibri"/>
                <a:ea typeface="宋体"/>
              </a:rPr>
              <a:t>You are also supposed to join a sport club in our school, </a:t>
            </a:r>
            <a:r>
              <a:rPr lang="en-US" altLang="zh-CN" sz="3600" dirty="0">
                <a:solidFill>
                  <a:srgbClr val="FF0000"/>
                </a:solidFill>
                <a:highlight>
                  <a:srgbClr val="FFFF00"/>
                </a:highlight>
                <a:latin typeface="Calibri"/>
                <a:ea typeface="宋体"/>
              </a:rPr>
              <a:t>where not only </a:t>
            </a:r>
            <a:r>
              <a:rPr lang="en-US" altLang="zh-CN" sz="3600" dirty="0">
                <a:solidFill>
                  <a:srgbClr val="000000"/>
                </a:solidFill>
                <a:highlight>
                  <a:srgbClr val="FFFF00"/>
                </a:highlight>
                <a:latin typeface="Calibri"/>
                <a:ea typeface="宋体"/>
              </a:rPr>
              <a:t>can you make more friends </a:t>
            </a:r>
            <a:r>
              <a:rPr lang="en-US" altLang="zh-CN" sz="3600" dirty="0">
                <a:solidFill>
                  <a:srgbClr val="FF0000"/>
                </a:solidFill>
                <a:highlight>
                  <a:srgbClr val="FFFF00"/>
                </a:highlight>
                <a:latin typeface="Calibri"/>
                <a:ea typeface="宋体"/>
              </a:rPr>
              <a:t>but also </a:t>
            </a:r>
            <a:r>
              <a:rPr lang="en-US" altLang="zh-CN" sz="3600" dirty="0">
                <a:solidFill>
                  <a:srgbClr val="000000"/>
                </a:solidFill>
                <a:highlight>
                  <a:srgbClr val="FFFF00"/>
                </a:highlight>
                <a:latin typeface="Calibri"/>
                <a:ea typeface="宋体"/>
              </a:rPr>
              <a:t>sharpen your excellent skills.</a:t>
            </a:r>
          </a:p>
          <a:p>
            <a:pPr algn="just" defTabSz="1371600"/>
            <a:r>
              <a:rPr lang="en-US" altLang="zh-CN" sz="3600" dirty="0">
                <a:solidFill>
                  <a:srgbClr val="000000"/>
                </a:solidFill>
                <a:latin typeface="Calibri"/>
                <a:ea typeface="宋体"/>
              </a:rPr>
              <a:t>      Let’s work out and keep moving</a:t>
            </a:r>
            <a:r>
              <a:rPr lang="en-US" altLang="zh-CN" sz="3600" dirty="0">
                <a:solidFill>
                  <a:srgbClr val="00B0F0"/>
                </a:solidFill>
                <a:latin typeface="Calibri"/>
                <a:ea typeface="宋体"/>
              </a:rPr>
              <a:t>. You can build up your body, strengthen your willpower and fully appreciate the unique charm of sports</a:t>
            </a:r>
            <a:r>
              <a:rPr lang="en-US" altLang="zh-CN" sz="3600" dirty="0">
                <a:solidFill>
                  <a:srgbClr val="000000"/>
                </a:solidFill>
                <a:latin typeface="Calibri"/>
                <a:ea typeface="宋体"/>
              </a:rPr>
              <a:t>. After all, the greatest wealth is health.</a:t>
            </a:r>
          </a:p>
          <a:p>
            <a:pPr algn="just" defTabSz="1371600"/>
            <a:endParaRPr lang="en-US" altLang="zh-CN" sz="3600" dirty="0">
              <a:solidFill>
                <a:srgbClr val="000000"/>
              </a:solidFill>
              <a:latin typeface="Calibri"/>
              <a:ea typeface="宋体"/>
            </a:endParaRPr>
          </a:p>
          <a:p>
            <a:pPr algn="just" defTabSz="1371600"/>
            <a:r>
              <a:rPr lang="en-US" altLang="zh-CN" sz="3600" dirty="0">
                <a:solidFill>
                  <a:srgbClr val="000000"/>
                </a:solidFill>
                <a:latin typeface="Calibri"/>
                <a:ea typeface="宋体"/>
              </a:rPr>
              <a:t>                                                                      The Student Union</a:t>
            </a:r>
            <a:endParaRPr lang="zh-CN" altLang="en-US" sz="3600" dirty="0">
              <a:solidFill>
                <a:srgbClr val="000000"/>
              </a:solidFill>
              <a:latin typeface="Calibri"/>
              <a:ea typeface="宋体"/>
            </a:endParaRPr>
          </a:p>
        </p:txBody>
      </p:sp>
    </p:spTree>
    <p:extLst>
      <p:ext uri="{BB962C8B-B14F-4D97-AF65-F5344CB8AC3E}">
        <p14:creationId xmlns:p14="http://schemas.microsoft.com/office/powerpoint/2010/main" val="1611171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p:cNvGrpSpPr/>
        <p:nvPr/>
      </p:nvGrpSpPr>
      <p:grpSpPr>
        <a:xfrm>
          <a:off x="0" y="0"/>
          <a:ext cx="0" cy="0"/>
          <a:chOff x="0" y="0"/>
          <a:chExt cx="0" cy="0"/>
        </a:xfrm>
      </p:grpSpPr>
      <p:grpSp>
        <p:nvGrpSpPr>
          <p:cNvPr id="2" name="Group 2"/>
          <p:cNvGrpSpPr/>
          <p:nvPr/>
        </p:nvGrpSpPr>
        <p:grpSpPr>
          <a:xfrm>
            <a:off x="11180854" y="0"/>
            <a:ext cx="6714126" cy="10287000"/>
            <a:chOff x="0" y="0"/>
            <a:chExt cx="8952168" cy="13716000"/>
          </a:xfrm>
        </p:grpSpPr>
        <p:pic>
          <p:nvPicPr>
            <p:cNvPr id="3" name="Picture 3"/>
            <p:cNvPicPr>
              <a:picLocks noChangeAspect="1"/>
            </p:cNvPicPr>
            <p:nvPr/>
          </p:nvPicPr>
          <p:blipFill>
            <a:blip r:embed="rId2"/>
            <a:srcRect l="25060" r="36593" b="5681"/>
            <a:stretch>
              <a:fillRect/>
            </a:stretch>
          </p:blipFill>
          <p:spPr>
            <a:xfrm>
              <a:off x="0" y="0"/>
              <a:ext cx="8952168" cy="13716000"/>
            </a:xfrm>
            <a:prstGeom prst="rect">
              <a:avLst/>
            </a:prstGeom>
          </p:spPr>
        </p:pic>
      </p:grpSp>
      <p:sp>
        <p:nvSpPr>
          <p:cNvPr id="4" name="TextBox 4"/>
          <p:cNvSpPr txBox="1"/>
          <p:nvPr/>
        </p:nvSpPr>
        <p:spPr>
          <a:xfrm>
            <a:off x="242715" y="2343169"/>
            <a:ext cx="10287000" cy="4430187"/>
          </a:xfrm>
          <a:prstGeom prst="rect">
            <a:avLst/>
          </a:prstGeom>
        </p:spPr>
        <p:txBody>
          <a:bodyPr wrap="square" lIns="0" tIns="0" rIns="0" bIns="0" rtlCol="0" anchor="t">
            <a:spAutoFit/>
          </a:bodyPr>
          <a:lstStyle/>
          <a:p>
            <a:pPr algn="r">
              <a:lnSpc>
                <a:spcPts val="17977"/>
              </a:lnSpc>
            </a:pPr>
            <a:r>
              <a:rPr lang="zh-CN" altLang="en-US" sz="9600" spc="449" dirty="0">
                <a:solidFill>
                  <a:srgbClr val="FFFFFF"/>
                </a:solidFill>
                <a:latin typeface="华文宋体" panose="02010600040101010101" pitchFamily="2" charset="-122"/>
                <a:ea typeface="华文宋体" panose="02010600040101010101" pitchFamily="2" charset="-122"/>
                <a:cs typeface="字由点字刻宋"/>
                <a:sym typeface="字由点字刻宋"/>
              </a:rPr>
              <a:t>宁波十校</a:t>
            </a:r>
            <a:endParaRPr lang="en-US" altLang="zh-CN" sz="9600" spc="449" dirty="0">
              <a:solidFill>
                <a:srgbClr val="FFFFFF"/>
              </a:solidFill>
              <a:latin typeface="华文宋体" panose="02010600040101010101" pitchFamily="2" charset="-122"/>
              <a:ea typeface="华文宋体" panose="02010600040101010101" pitchFamily="2" charset="-122"/>
              <a:cs typeface="字由点字刻宋"/>
              <a:sym typeface="字由点字刻宋"/>
            </a:endParaRPr>
          </a:p>
          <a:p>
            <a:pPr algn="r">
              <a:lnSpc>
                <a:spcPts val="17977"/>
              </a:lnSpc>
            </a:pPr>
            <a:r>
              <a:rPr lang="zh-CN" altLang="en-US" sz="11000" spc="449" dirty="0">
                <a:solidFill>
                  <a:srgbClr val="FFFFFF"/>
                </a:solidFill>
                <a:latin typeface="华文宋体" panose="02010600040101010101" pitchFamily="2" charset="-122"/>
                <a:ea typeface="华文宋体" panose="02010600040101010101" pitchFamily="2" charset="-122"/>
                <a:cs typeface="字由点字刻宋"/>
                <a:sym typeface="字由点字刻宋"/>
              </a:rPr>
              <a:t>保护海洋</a:t>
            </a:r>
            <a:r>
              <a:rPr lang="zh-CN" altLang="en-US" sz="11000" spc="449" dirty="0">
                <a:solidFill>
                  <a:srgbClr val="FF0000"/>
                </a:solidFill>
                <a:latin typeface="华文宋体" panose="02010600040101010101" pitchFamily="2" charset="-122"/>
                <a:ea typeface="华文宋体" panose="02010600040101010101" pitchFamily="2" charset="-122"/>
                <a:cs typeface="字由点字刻宋"/>
                <a:sym typeface="字由点字刻宋"/>
              </a:rPr>
              <a:t>倡</a:t>
            </a:r>
            <a:r>
              <a:rPr lang="zh-CN" altLang="en-US" sz="11000" spc="449" dirty="0">
                <a:solidFill>
                  <a:srgbClr val="00B0F0"/>
                </a:solidFill>
                <a:latin typeface="华文宋体" panose="02010600040101010101" pitchFamily="2" charset="-122"/>
                <a:ea typeface="华文宋体" panose="02010600040101010101" pitchFamily="2" charset="-122"/>
                <a:cs typeface="字由点字刻宋"/>
                <a:sym typeface="字由点字刻宋"/>
              </a:rPr>
              <a:t>议</a:t>
            </a:r>
            <a:r>
              <a:rPr lang="zh-CN" altLang="en-US" sz="11000" spc="449" dirty="0">
                <a:solidFill>
                  <a:srgbClr val="FFFFFF"/>
                </a:solidFill>
                <a:latin typeface="华文宋体" panose="02010600040101010101" pitchFamily="2" charset="-122"/>
                <a:ea typeface="华文宋体" panose="02010600040101010101" pitchFamily="2" charset="-122"/>
                <a:cs typeface="字由点字刻宋"/>
                <a:sym typeface="字由点字刻宋"/>
              </a:rPr>
              <a:t>书</a:t>
            </a:r>
            <a:endParaRPr lang="en-US" sz="11000" spc="449" dirty="0">
              <a:solidFill>
                <a:srgbClr val="FFFFFF"/>
              </a:solidFill>
              <a:latin typeface="华文宋体" panose="02010600040101010101" pitchFamily="2" charset="-122"/>
              <a:ea typeface="华文宋体" panose="02010600040101010101" pitchFamily="2" charset="-122"/>
              <a:cs typeface="字由点字刻宋"/>
              <a:sym typeface="字由点字刻宋"/>
            </a:endParaRPr>
          </a:p>
        </p:txBody>
      </p:sp>
      <p:sp>
        <p:nvSpPr>
          <p:cNvPr id="5" name="TextBox 5"/>
          <p:cNvSpPr txBox="1"/>
          <p:nvPr/>
        </p:nvSpPr>
        <p:spPr>
          <a:xfrm>
            <a:off x="914400" y="1806594"/>
            <a:ext cx="9417609" cy="531132"/>
          </a:xfrm>
          <a:prstGeom prst="rect">
            <a:avLst/>
          </a:prstGeom>
        </p:spPr>
        <p:txBody>
          <a:bodyPr lIns="0" tIns="0" rIns="0" bIns="0" rtlCol="0" anchor="t">
            <a:spAutoFit/>
          </a:bodyPr>
          <a:lstStyle/>
          <a:p>
            <a:pPr algn="r">
              <a:lnSpc>
                <a:spcPts val="4480"/>
              </a:lnSpc>
              <a:spcBef>
                <a:spcPct val="0"/>
              </a:spcBef>
            </a:pPr>
            <a:r>
              <a:rPr lang="en-US" sz="3200" spc="329" dirty="0">
                <a:solidFill>
                  <a:srgbClr val="FFFFFF"/>
                </a:solidFill>
                <a:latin typeface="思源黑体"/>
                <a:ea typeface="思源黑体"/>
                <a:cs typeface="思源黑体"/>
                <a:sym typeface="思源黑体"/>
              </a:rPr>
              <a:t>People need nature</a:t>
            </a:r>
          </a:p>
        </p:txBody>
      </p:sp>
      <p:sp>
        <p:nvSpPr>
          <p:cNvPr id="6" name="TextBox 6"/>
          <p:cNvSpPr txBox="1"/>
          <p:nvPr/>
        </p:nvSpPr>
        <p:spPr>
          <a:xfrm>
            <a:off x="460967" y="7937589"/>
            <a:ext cx="9417609" cy="413393"/>
          </a:xfrm>
          <a:prstGeom prst="rect">
            <a:avLst/>
          </a:prstGeom>
        </p:spPr>
        <p:txBody>
          <a:bodyPr lIns="0" tIns="0" rIns="0" bIns="0" rtlCol="0" anchor="t">
            <a:spAutoFit/>
          </a:bodyPr>
          <a:lstStyle/>
          <a:p>
            <a:pPr algn="r">
              <a:lnSpc>
                <a:spcPts val="3359"/>
              </a:lnSpc>
              <a:spcBef>
                <a:spcPct val="0"/>
              </a:spcBef>
            </a:pPr>
            <a:r>
              <a:rPr lang="en-US" sz="2400" spc="120" dirty="0">
                <a:solidFill>
                  <a:srgbClr val="FFFFFF"/>
                </a:solidFill>
                <a:latin typeface="思源黑体"/>
                <a:ea typeface="思源黑体"/>
                <a:cs typeface="思源黑体"/>
                <a:sym typeface="思源黑体"/>
              </a:rPr>
              <a:t>2025.3.13     F</a:t>
            </a:r>
            <a:r>
              <a:rPr lang="en-US" altLang="zh-CN" sz="2400" spc="120" dirty="0">
                <a:solidFill>
                  <a:srgbClr val="FFFFFF"/>
                </a:solidFill>
                <a:latin typeface="思源黑体"/>
                <a:ea typeface="思源黑体"/>
                <a:cs typeface="思源黑体"/>
                <a:sym typeface="思源黑体"/>
              </a:rPr>
              <a:t>ay</a:t>
            </a:r>
            <a:endParaRPr lang="en-US" sz="2400" spc="120" dirty="0">
              <a:solidFill>
                <a:srgbClr val="FFFFFF"/>
              </a:solidFill>
              <a:latin typeface="思源黑体"/>
              <a:ea typeface="思源黑体"/>
              <a:cs typeface="思源黑体"/>
              <a:sym typeface="思源黑体"/>
            </a:endParaRPr>
          </a:p>
        </p:txBody>
      </p:sp>
      <p:grpSp>
        <p:nvGrpSpPr>
          <p:cNvPr id="8" name="Group 8"/>
          <p:cNvGrpSpPr/>
          <p:nvPr/>
        </p:nvGrpSpPr>
        <p:grpSpPr>
          <a:xfrm>
            <a:off x="11573874" y="0"/>
            <a:ext cx="6714126" cy="10287000"/>
            <a:chOff x="0" y="0"/>
            <a:chExt cx="8952168" cy="13716000"/>
          </a:xfrm>
        </p:grpSpPr>
        <p:pic>
          <p:nvPicPr>
            <p:cNvPr id="9" name="Picture 9"/>
            <p:cNvPicPr>
              <a:picLocks noChangeAspect="1"/>
            </p:cNvPicPr>
            <p:nvPr/>
          </p:nvPicPr>
          <p:blipFill>
            <a:blip r:embed="rId3"/>
            <a:srcRect l="25060" r="36593" b="5681"/>
            <a:stretch>
              <a:fillRect/>
            </a:stretch>
          </p:blipFill>
          <p:spPr>
            <a:xfrm>
              <a:off x="0" y="0"/>
              <a:ext cx="8952168" cy="13716000"/>
            </a:xfrm>
            <a:prstGeom prst="rect">
              <a:avLst/>
            </a:prstGeom>
          </p:spPr>
        </p:pic>
      </p:grpSp>
      <p:sp>
        <p:nvSpPr>
          <p:cNvPr id="10" name="TextBox 5">
            <a:extLst>
              <a:ext uri="{FF2B5EF4-FFF2-40B4-BE49-F238E27FC236}">
                <a16:creationId xmlns:a16="http://schemas.microsoft.com/office/drawing/2014/main" id="{F9303807-F676-0306-F4B4-FA436FC21602}"/>
              </a:ext>
            </a:extLst>
          </p:cNvPr>
          <p:cNvSpPr txBox="1"/>
          <p:nvPr/>
        </p:nvSpPr>
        <p:spPr>
          <a:xfrm>
            <a:off x="4114800" y="7110680"/>
            <a:ext cx="9691468" cy="489585"/>
          </a:xfrm>
          <a:prstGeom prst="rect">
            <a:avLst/>
          </a:prstGeom>
        </p:spPr>
        <p:txBody>
          <a:bodyPr lIns="0" tIns="0" rIns="0" bIns="0" rtlCol="0" anchor="t">
            <a:spAutoFit/>
          </a:bodyPr>
          <a:lstStyle/>
          <a:p>
            <a:pPr algn="l">
              <a:lnSpc>
                <a:spcPts val="3840"/>
              </a:lnSpc>
            </a:pPr>
            <a:r>
              <a:rPr lang="en-US" sz="3200" spc="96" dirty="0">
                <a:solidFill>
                  <a:schemeClr val="bg1"/>
                </a:solidFill>
                <a:latin typeface="Comfortaa"/>
                <a:ea typeface="Comfortaa"/>
                <a:cs typeface="Comfortaa"/>
                <a:sym typeface="Comfortaa"/>
              </a:rPr>
              <a:t>From</a:t>
            </a:r>
            <a:r>
              <a:rPr lang="en-US" sz="3200" spc="96" dirty="0">
                <a:solidFill>
                  <a:srgbClr val="00B0F0"/>
                </a:solidFill>
                <a:latin typeface="Comfortaa"/>
                <a:ea typeface="Comfortaa"/>
                <a:cs typeface="Comfortaa"/>
                <a:sym typeface="Comfortaa"/>
              </a:rPr>
              <a:t> problems </a:t>
            </a:r>
            <a:r>
              <a:rPr lang="en-US" sz="3200" spc="96" dirty="0">
                <a:solidFill>
                  <a:schemeClr val="bg1"/>
                </a:solidFill>
                <a:latin typeface="Comfortaa"/>
                <a:ea typeface="Comfortaa"/>
                <a:cs typeface="Comfortaa"/>
                <a:sym typeface="Comfortaa"/>
              </a:rPr>
              <a:t>to</a:t>
            </a:r>
            <a:r>
              <a:rPr lang="en-US" sz="3200" spc="96" dirty="0">
                <a:solidFill>
                  <a:srgbClr val="19918E"/>
                </a:solidFill>
                <a:latin typeface="Comfortaa"/>
                <a:ea typeface="Comfortaa"/>
                <a:cs typeface="Comfortaa"/>
                <a:sym typeface="Comfortaa"/>
              </a:rPr>
              <a:t> </a:t>
            </a:r>
            <a:r>
              <a:rPr lang="en-US" sz="3200" spc="96" dirty="0">
                <a:solidFill>
                  <a:srgbClr val="FF0000"/>
                </a:solidFill>
                <a:latin typeface="Comfortaa"/>
                <a:ea typeface="Comfortaa"/>
                <a:cs typeface="Comfortaa"/>
                <a:sym typeface="Comfortaa"/>
              </a:rPr>
              <a:t>solutions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467F7BAD-33C7-5148-9C5B-6AA1B9CF080F}"/>
              </a:ext>
            </a:extLst>
          </p:cNvPr>
          <p:cNvSpPr>
            <a:spLocks noGrp="1"/>
          </p:cNvSpPr>
          <p:nvPr>
            <p:ph type="dt" sz="half" idx="10"/>
          </p:nvPr>
        </p:nvSpPr>
        <p:spPr/>
        <p:txBody>
          <a:bodyPr/>
          <a:lstStyle/>
          <a:p>
            <a:pPr defTabSz="1371600">
              <a:defRPr/>
            </a:pPr>
            <a:fld id="{97EEF3CC-CBF1-40FB-B160-FB15C93A6A5E}" type="datetime1">
              <a:rPr lang="zh-CN" altLang="en-US">
                <a:latin typeface="Calibri"/>
                <a:ea typeface="宋体"/>
              </a:rPr>
              <a:pPr defTabSz="1371600">
                <a:defRPr/>
              </a:pPr>
              <a:t>2025/3/15</a:t>
            </a:fld>
            <a:endParaRPr lang="zh-CN" altLang="en-US" sz="3240">
              <a:solidFill>
                <a:srgbClr val="000000"/>
              </a:solidFill>
              <a:latin typeface="Calibri"/>
              <a:ea typeface="宋体"/>
            </a:endParaRPr>
          </a:p>
        </p:txBody>
      </p:sp>
      <p:sp>
        <p:nvSpPr>
          <p:cNvPr id="4" name="文本框 3">
            <a:extLst>
              <a:ext uri="{FF2B5EF4-FFF2-40B4-BE49-F238E27FC236}">
                <a16:creationId xmlns:a16="http://schemas.microsoft.com/office/drawing/2014/main" id="{83E1F334-AC58-CCE8-05DD-A7E5E5CCE2EE}"/>
              </a:ext>
            </a:extLst>
          </p:cNvPr>
          <p:cNvSpPr txBox="1"/>
          <p:nvPr/>
        </p:nvSpPr>
        <p:spPr>
          <a:xfrm>
            <a:off x="0" y="818760"/>
            <a:ext cx="4267200" cy="7017306"/>
          </a:xfrm>
          <a:prstGeom prst="rect">
            <a:avLst/>
          </a:prstGeom>
          <a:noFill/>
          <a:ln w="19050">
            <a:solidFill>
              <a:schemeClr val="accent1"/>
            </a:solidFill>
          </a:ln>
        </p:spPr>
        <p:txBody>
          <a:bodyPr>
            <a:spAutoFit/>
          </a:bodyPr>
          <a:lstStyle/>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2024.2</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新阵地</a:t>
            </a:r>
            <a:endPar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假如你是红学生会主席李华，为了迎接</a:t>
            </a:r>
            <a:r>
              <a:rPr lang="zh-CN" altLang="en-US"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国际志愿者日</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的到来，请你以学生会的名义给全校师生写一封英文倡议信，号召参加主题为</a:t>
            </a:r>
            <a:r>
              <a:rPr lang="zh-CN" altLang="en-US"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“互助，互爱”</a:t>
            </a:r>
            <a:r>
              <a:rPr lang="en-US" altLang="zh-CN" sz="3000" kern="100" dirty="0">
                <a:solidFill>
                  <a:srgbClr val="FF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mutual assistance and care</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的志愿者活动，内容包括：</a:t>
            </a: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1.</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倡议目的</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endPar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2.</a:t>
            </a:r>
            <a:r>
              <a:rPr lang="zh-CN" altLang="en-US" sz="3000" kern="100" dirty="0">
                <a:solidFill>
                  <a:srgbClr val="000000"/>
                </a:solidFill>
                <a:highlight>
                  <a:srgbClr val="FFFF00"/>
                </a:highlight>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活动内容</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endPar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endParaRPr>
          </a:p>
          <a:p>
            <a:pPr indent="400050" algn="just" defTabSz="1371600">
              <a:defRPr/>
            </a:pPr>
            <a:r>
              <a:rPr lang="en-US" altLang="zh-CN"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3.</a:t>
            </a:r>
            <a:r>
              <a:rPr lang="zh-CN" altLang="en-US" sz="3000" kern="100" dirty="0">
                <a:solidFill>
                  <a:srgbClr val="000000"/>
                </a:solidFill>
                <a:uFill>
                  <a:solidFill>
                    <a:srgbClr val="000000"/>
                  </a:solidFill>
                </a:uFill>
                <a:latin typeface="Times New Roman" panose="02020603050405020304" pitchFamily="18" charset="0"/>
                <a:ea typeface="新細明體" panose="02020500000000000000" pitchFamily="18" charset="-120"/>
                <a:cs typeface="Times New Roman" panose="02020603050405020304" pitchFamily="18" charset="0"/>
              </a:rPr>
              <a:t>呼吁参加。</a:t>
            </a:r>
            <a:endParaRPr lang="zh-CN" altLang="zh-CN" sz="3000" kern="0" dirty="0">
              <a:solidFill>
                <a:srgbClr val="000000"/>
              </a:solidFill>
              <a:uFill>
                <a:solidFill>
                  <a:srgbClr val="000000"/>
                </a:solidFill>
              </a:uFill>
              <a:latin typeface="Arial Unicode MS"/>
              <a:ea typeface="Times New Roman" panose="02020603050405020304" pitchFamily="18" charset="0"/>
            </a:endParaRPr>
          </a:p>
        </p:txBody>
      </p:sp>
      <p:sp>
        <p:nvSpPr>
          <p:cNvPr id="6" name="文本框 5">
            <a:extLst>
              <a:ext uri="{FF2B5EF4-FFF2-40B4-BE49-F238E27FC236}">
                <a16:creationId xmlns:a16="http://schemas.microsoft.com/office/drawing/2014/main" id="{3E76E0C5-553A-F206-CD27-E8111C7FA545}"/>
              </a:ext>
            </a:extLst>
          </p:cNvPr>
          <p:cNvSpPr txBox="1"/>
          <p:nvPr/>
        </p:nvSpPr>
        <p:spPr>
          <a:xfrm>
            <a:off x="4267200" y="788636"/>
            <a:ext cx="13890171" cy="7848302"/>
          </a:xfrm>
          <a:prstGeom prst="rect">
            <a:avLst/>
          </a:prstGeom>
          <a:noFill/>
        </p:spPr>
        <p:txBody>
          <a:bodyPr wrap="square">
            <a:spAutoFit/>
          </a:bodyPr>
          <a:lstStyle/>
          <a:p>
            <a:pPr algn="just" defTabSz="1371600"/>
            <a:r>
              <a:rPr lang="en-US" altLang="zh-CN" sz="3600" dirty="0">
                <a:solidFill>
                  <a:srgbClr val="000000"/>
                </a:solidFill>
                <a:latin typeface="Calibri"/>
                <a:ea typeface="宋体"/>
              </a:rPr>
              <a:t>Dear teachers and schoolmates, </a:t>
            </a:r>
          </a:p>
          <a:p>
            <a:pPr algn="just" defTabSz="1371600"/>
            <a:r>
              <a:rPr lang="en-US" altLang="zh-CN" sz="3600" dirty="0">
                <a:solidFill>
                  <a:srgbClr val="000000"/>
                </a:solidFill>
                <a:latin typeface="Calibri"/>
                <a:ea typeface="宋体"/>
              </a:rPr>
              <a:t>To celebrate the upcoming International Volunteer Day, </a:t>
            </a:r>
            <a:r>
              <a:rPr lang="en-US" altLang="zh-CN" sz="3600" dirty="0">
                <a:solidFill>
                  <a:srgbClr val="FF0000"/>
                </a:solidFill>
                <a:latin typeface="Calibri"/>
                <a:ea typeface="宋体"/>
              </a:rPr>
              <a:t>we are appealing to all of you</a:t>
            </a:r>
            <a:r>
              <a:rPr lang="en-US" altLang="zh-CN" sz="3600" dirty="0">
                <a:solidFill>
                  <a:srgbClr val="000000"/>
                </a:solidFill>
                <a:latin typeface="Calibri"/>
                <a:ea typeface="宋体"/>
              </a:rPr>
              <a:t> for the active participation of a volunteer campaign themed “mutual assistance and care”. </a:t>
            </a:r>
          </a:p>
          <a:p>
            <a:pPr algn="just" defTabSz="1371600"/>
            <a:r>
              <a:rPr lang="en-US" altLang="zh-CN" sz="3600" dirty="0">
                <a:solidFill>
                  <a:srgbClr val="000000"/>
                </a:solidFill>
                <a:latin typeface="Calibri"/>
                <a:ea typeface="宋体"/>
              </a:rPr>
              <a:t>     The campaign will fall on December 5th and various activities will be organized, </a:t>
            </a:r>
            <a:r>
              <a:rPr lang="en-US" altLang="zh-CN" sz="3600" dirty="0">
                <a:solidFill>
                  <a:srgbClr val="00B0F0"/>
                </a:solidFill>
                <a:latin typeface="Calibri"/>
                <a:ea typeface="宋体"/>
              </a:rPr>
              <a:t>ranging from </a:t>
            </a:r>
            <a:r>
              <a:rPr lang="en-US" altLang="zh-CN" sz="3600" dirty="0">
                <a:solidFill>
                  <a:srgbClr val="000000"/>
                </a:solidFill>
                <a:highlight>
                  <a:srgbClr val="FFFF00"/>
                </a:highlight>
                <a:latin typeface="Calibri"/>
                <a:ea typeface="宋体"/>
              </a:rPr>
              <a:t>visiting the local nursing home</a:t>
            </a:r>
            <a:r>
              <a:rPr lang="en-US" altLang="zh-CN" sz="3600" dirty="0">
                <a:solidFill>
                  <a:srgbClr val="00B0F0"/>
                </a:solidFill>
                <a:latin typeface="Calibri"/>
                <a:ea typeface="宋体"/>
              </a:rPr>
              <a:t> to </a:t>
            </a:r>
            <a:r>
              <a:rPr lang="en-US" altLang="zh-CN" sz="3600" dirty="0">
                <a:solidFill>
                  <a:srgbClr val="000000"/>
                </a:solidFill>
                <a:highlight>
                  <a:srgbClr val="FFFF00"/>
                </a:highlight>
                <a:latin typeface="Calibri"/>
                <a:ea typeface="宋体"/>
              </a:rPr>
              <a:t>bring the elderly residents fun and laughter to arranging a fundraising event for the local charity, where diverse handmade crafts and abundant second-hand items donated by the volunteers will be on sale</a:t>
            </a:r>
            <a:r>
              <a:rPr lang="en-US" altLang="zh-CN" sz="3600" dirty="0">
                <a:solidFill>
                  <a:srgbClr val="000000"/>
                </a:solidFill>
                <a:latin typeface="Calibri"/>
                <a:ea typeface="宋体"/>
              </a:rPr>
              <a:t>. Through these activities, </a:t>
            </a:r>
            <a:r>
              <a:rPr lang="en-US" altLang="zh-CN" sz="3600" dirty="0">
                <a:solidFill>
                  <a:srgbClr val="FF0000"/>
                </a:solidFill>
                <a:latin typeface="Calibri"/>
                <a:ea typeface="宋体"/>
              </a:rPr>
              <a:t>not only </a:t>
            </a:r>
            <a:r>
              <a:rPr lang="en-US" altLang="zh-CN" sz="3600" dirty="0">
                <a:solidFill>
                  <a:srgbClr val="000000"/>
                </a:solidFill>
                <a:latin typeface="Calibri"/>
                <a:ea typeface="宋体"/>
              </a:rPr>
              <a:t>will the spirit of mutual assistance and care be </a:t>
            </a:r>
            <a:r>
              <a:rPr lang="en-US" altLang="zh-CN" sz="3600" dirty="0">
                <a:solidFill>
                  <a:srgbClr val="00B050"/>
                </a:solidFill>
                <a:latin typeface="Calibri"/>
                <a:ea typeface="宋体"/>
              </a:rPr>
              <a:t>promote</a:t>
            </a:r>
            <a:r>
              <a:rPr lang="en-US" altLang="zh-CN" sz="3600" dirty="0">
                <a:solidFill>
                  <a:srgbClr val="000000"/>
                </a:solidFill>
                <a:latin typeface="Calibri"/>
                <a:ea typeface="宋体"/>
              </a:rPr>
              <a:t>d </a:t>
            </a:r>
            <a:r>
              <a:rPr lang="en-US" altLang="zh-CN" sz="3600" dirty="0">
                <a:solidFill>
                  <a:srgbClr val="FF0000"/>
                </a:solidFill>
                <a:latin typeface="Calibri"/>
                <a:ea typeface="宋体"/>
              </a:rPr>
              <a:t>but also </a:t>
            </a:r>
            <a:r>
              <a:rPr lang="en-US" altLang="zh-CN" sz="3600" dirty="0">
                <a:solidFill>
                  <a:srgbClr val="000000"/>
                </a:solidFill>
                <a:latin typeface="Calibri"/>
                <a:ea typeface="宋体"/>
              </a:rPr>
              <a:t>our sense of social responsibility will </a:t>
            </a:r>
            <a:r>
              <a:rPr lang="en-US" altLang="zh-CN" sz="3600" dirty="0">
                <a:solidFill>
                  <a:srgbClr val="00B050"/>
                </a:solidFill>
                <a:latin typeface="Calibri"/>
                <a:ea typeface="宋体"/>
              </a:rPr>
              <a:t>be nurtured.  </a:t>
            </a:r>
          </a:p>
          <a:p>
            <a:pPr algn="just" defTabSz="1371600"/>
            <a:r>
              <a:rPr lang="en-US" altLang="zh-CN" sz="3600" dirty="0">
                <a:solidFill>
                  <a:srgbClr val="000000"/>
                </a:solidFill>
                <a:latin typeface="Calibri"/>
                <a:ea typeface="宋体"/>
              </a:rPr>
              <a:t>     </a:t>
            </a:r>
            <a:r>
              <a:rPr lang="en-US" altLang="zh-CN" sz="3600" dirty="0">
                <a:solidFill>
                  <a:srgbClr val="FF0000"/>
                </a:solidFill>
                <a:latin typeface="Calibri"/>
                <a:ea typeface="宋体"/>
              </a:rPr>
              <a:t>We strongly advocate </a:t>
            </a:r>
            <a:r>
              <a:rPr lang="en-US" altLang="zh-CN" sz="3600" dirty="0">
                <a:solidFill>
                  <a:srgbClr val="000000"/>
                </a:solidFill>
                <a:latin typeface="Calibri"/>
                <a:ea typeface="宋体"/>
              </a:rPr>
              <a:t>everybody </a:t>
            </a:r>
            <a:r>
              <a:rPr lang="en-US" altLang="zh-CN" sz="3600" dirty="0">
                <a:solidFill>
                  <a:srgbClr val="00B0F0"/>
                </a:solidFill>
                <a:latin typeface="Calibri"/>
                <a:ea typeface="宋体"/>
              </a:rPr>
              <a:t>making joint efforts to spread kindness and compassion for the betterment of our society</a:t>
            </a:r>
            <a:r>
              <a:rPr lang="en-US" altLang="zh-CN" sz="3600" dirty="0">
                <a:solidFill>
                  <a:srgbClr val="000000"/>
                </a:solidFill>
                <a:latin typeface="Calibri"/>
                <a:ea typeface="宋体"/>
              </a:rPr>
              <a:t>. </a:t>
            </a:r>
          </a:p>
          <a:p>
            <a:pPr algn="r" defTabSz="1371600"/>
            <a:r>
              <a:rPr lang="en-US" altLang="zh-CN" sz="3600" dirty="0">
                <a:solidFill>
                  <a:srgbClr val="000000"/>
                </a:solidFill>
                <a:latin typeface="Calibri"/>
                <a:ea typeface="宋体"/>
              </a:rPr>
              <a:t>                                                    the Students’ Union</a:t>
            </a:r>
            <a:endParaRPr lang="zh-CN" altLang="en-US" sz="3600" dirty="0">
              <a:solidFill>
                <a:srgbClr val="000000"/>
              </a:solidFill>
              <a:latin typeface="Calibri"/>
              <a:ea typeface="宋体"/>
            </a:endParaRPr>
          </a:p>
        </p:txBody>
      </p:sp>
    </p:spTree>
    <p:extLst>
      <p:ext uri="{BB962C8B-B14F-4D97-AF65-F5344CB8AC3E}">
        <p14:creationId xmlns:p14="http://schemas.microsoft.com/office/powerpoint/2010/main" val="286369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714126" cy="10287000"/>
            <a:chOff x="0" y="0"/>
            <a:chExt cx="8952168" cy="13716000"/>
          </a:xfrm>
        </p:grpSpPr>
        <p:pic>
          <p:nvPicPr>
            <p:cNvPr id="3" name="Picture 3"/>
            <p:cNvPicPr>
              <a:picLocks noChangeAspect="1"/>
            </p:cNvPicPr>
            <p:nvPr/>
          </p:nvPicPr>
          <p:blipFill>
            <a:blip r:embed="rId2"/>
            <a:srcRect l="47096" t="10760" r="9559"/>
            <a:stretch>
              <a:fillRect/>
            </a:stretch>
          </p:blipFill>
          <p:spPr>
            <a:xfrm>
              <a:off x="0" y="0"/>
              <a:ext cx="8952168" cy="13716000"/>
            </a:xfrm>
            <a:prstGeom prst="rect">
              <a:avLst/>
            </a:prstGeom>
          </p:spPr>
        </p:pic>
      </p:grpSp>
      <p:sp>
        <p:nvSpPr>
          <p:cNvPr id="4" name="TextBox 4"/>
          <p:cNvSpPr txBox="1"/>
          <p:nvPr/>
        </p:nvSpPr>
        <p:spPr>
          <a:xfrm>
            <a:off x="10287000" y="4004511"/>
            <a:ext cx="6714126" cy="1077218"/>
          </a:xfrm>
          <a:prstGeom prst="rect">
            <a:avLst/>
          </a:prstGeom>
          <a:ln w="38100">
            <a:solidFill>
              <a:schemeClr val="bg1"/>
            </a:solidFill>
          </a:ln>
        </p:spPr>
        <p:txBody>
          <a:bodyPr wrap="square" lIns="0" tIns="0" rIns="0" bIns="0" rtlCol="0" anchor="t">
            <a:spAutoFit/>
          </a:bodyPr>
          <a:lstStyle/>
          <a:p>
            <a:pPr algn="l">
              <a:lnSpc>
                <a:spcPts val="4248"/>
              </a:lnSpc>
            </a:pPr>
            <a:r>
              <a:rPr lang="en-US" altLang="zh-CN" sz="3600" dirty="0">
                <a:solidFill>
                  <a:schemeClr val="bg1"/>
                </a:solidFill>
                <a:latin typeface="字由点字刻宋"/>
                <a:ea typeface="字由点字刻宋"/>
                <a:cs typeface="字由点字刻宋"/>
                <a:sym typeface="字由点字刻宋"/>
              </a:rPr>
              <a:t> Purpose\</a:t>
            </a:r>
          </a:p>
          <a:p>
            <a:pPr algn="l">
              <a:lnSpc>
                <a:spcPts val="4248"/>
              </a:lnSpc>
            </a:pPr>
            <a:r>
              <a:rPr lang="en-US" altLang="zh-CN" sz="3600" dirty="0">
                <a:solidFill>
                  <a:schemeClr val="bg1"/>
                </a:solidFill>
                <a:latin typeface="字由点字刻宋"/>
                <a:ea typeface="字由点字刻宋"/>
                <a:cs typeface="字由点字刻宋"/>
                <a:sym typeface="字由点字刻宋"/>
              </a:rPr>
              <a:t> Background </a:t>
            </a:r>
          </a:p>
        </p:txBody>
      </p:sp>
      <p:sp>
        <p:nvSpPr>
          <p:cNvPr id="5" name="TextBox 5"/>
          <p:cNvSpPr txBox="1"/>
          <p:nvPr/>
        </p:nvSpPr>
        <p:spPr>
          <a:xfrm>
            <a:off x="7484481" y="3209370"/>
            <a:ext cx="9691468" cy="489585"/>
          </a:xfrm>
          <a:prstGeom prst="rect">
            <a:avLst/>
          </a:prstGeom>
        </p:spPr>
        <p:txBody>
          <a:bodyPr lIns="0" tIns="0" rIns="0" bIns="0" rtlCol="0" anchor="t">
            <a:spAutoFit/>
          </a:bodyPr>
          <a:lstStyle/>
          <a:p>
            <a:pPr algn="l">
              <a:lnSpc>
                <a:spcPts val="3840"/>
              </a:lnSpc>
            </a:pPr>
            <a:r>
              <a:rPr lang="en-US" sz="3200" spc="96" dirty="0">
                <a:solidFill>
                  <a:srgbClr val="19918E"/>
                </a:solidFill>
                <a:latin typeface="Comfortaa"/>
                <a:ea typeface="Comfortaa"/>
                <a:cs typeface="Comfortaa"/>
                <a:sym typeface="Comfortaa"/>
              </a:rPr>
              <a:t>The main structure</a:t>
            </a:r>
          </a:p>
        </p:txBody>
      </p:sp>
      <p:sp>
        <p:nvSpPr>
          <p:cNvPr id="6" name="TextBox 6"/>
          <p:cNvSpPr txBox="1"/>
          <p:nvPr/>
        </p:nvSpPr>
        <p:spPr>
          <a:xfrm>
            <a:off x="7986556" y="1440610"/>
            <a:ext cx="9996644" cy="1230401"/>
          </a:xfrm>
          <a:prstGeom prst="rect">
            <a:avLst/>
          </a:prstGeom>
        </p:spPr>
        <p:txBody>
          <a:bodyPr wrap="square" lIns="0" tIns="0" rIns="0" bIns="0" rtlCol="0" anchor="t">
            <a:spAutoFit/>
          </a:bodyPr>
          <a:lstStyle/>
          <a:p>
            <a:pPr algn="l">
              <a:lnSpc>
                <a:spcPts val="10080"/>
              </a:lnSpc>
              <a:spcBef>
                <a:spcPct val="0"/>
              </a:spcBef>
            </a:pPr>
            <a:r>
              <a:rPr lang="en-US" altLang="zh-CN" sz="7200" dirty="0">
                <a:solidFill>
                  <a:srgbClr val="FFFFFF"/>
                </a:solidFill>
                <a:latin typeface="字由点字刻宋"/>
                <a:ea typeface="字由点字刻宋"/>
                <a:cs typeface="字由点字刻宋"/>
                <a:sym typeface="字由点字刻宋"/>
              </a:rPr>
              <a:t>A letter of proposal</a:t>
            </a:r>
            <a:endParaRPr lang="en-US" sz="7200" dirty="0">
              <a:solidFill>
                <a:srgbClr val="FFFFFF"/>
              </a:solidFill>
              <a:latin typeface="字由点字刻宋"/>
              <a:ea typeface="字由点字刻宋"/>
              <a:cs typeface="字由点字刻宋"/>
              <a:sym typeface="字由点字刻宋"/>
            </a:endParaRPr>
          </a:p>
        </p:txBody>
      </p:sp>
      <p:grpSp>
        <p:nvGrpSpPr>
          <p:cNvPr id="7" name="Group 7"/>
          <p:cNvGrpSpPr/>
          <p:nvPr/>
        </p:nvGrpSpPr>
        <p:grpSpPr>
          <a:xfrm>
            <a:off x="6714126" y="2709112"/>
            <a:ext cx="11573874" cy="504044"/>
            <a:chOff x="0" y="0"/>
            <a:chExt cx="13122804" cy="571500"/>
          </a:xfrm>
        </p:grpSpPr>
        <p:sp>
          <p:nvSpPr>
            <p:cNvPr id="8" name="Freeform 8"/>
            <p:cNvSpPr/>
            <p:nvPr/>
          </p:nvSpPr>
          <p:spPr>
            <a:xfrm>
              <a:off x="0" y="255270"/>
              <a:ext cx="13122804" cy="69850"/>
            </a:xfrm>
            <a:custGeom>
              <a:avLst/>
              <a:gdLst/>
              <a:ahLst/>
              <a:cxnLst/>
              <a:rect l="l" t="t" r="r" b="b"/>
              <a:pathLst>
                <a:path w="13122804" h="69850">
                  <a:moveTo>
                    <a:pt x="12831974" y="0"/>
                  </a:moveTo>
                  <a:lnTo>
                    <a:pt x="0" y="0"/>
                  </a:lnTo>
                  <a:lnTo>
                    <a:pt x="0" y="69850"/>
                  </a:lnTo>
                  <a:lnTo>
                    <a:pt x="13122804" y="69850"/>
                  </a:lnTo>
                  <a:lnTo>
                    <a:pt x="13122804" y="0"/>
                  </a:lnTo>
                  <a:close/>
                </a:path>
              </a:pathLst>
            </a:custGeom>
            <a:solidFill>
              <a:srgbClr val="FFFFFF"/>
            </a:solidFill>
          </p:spPr>
        </p:sp>
      </p:grpSp>
      <p:sp>
        <p:nvSpPr>
          <p:cNvPr id="9" name="文本框 8">
            <a:extLst>
              <a:ext uri="{FF2B5EF4-FFF2-40B4-BE49-F238E27FC236}">
                <a16:creationId xmlns:a16="http://schemas.microsoft.com/office/drawing/2014/main" id="{7B00F877-E45F-DD15-E6F3-6C441A0C8981}"/>
              </a:ext>
            </a:extLst>
          </p:cNvPr>
          <p:cNvSpPr txBox="1"/>
          <p:nvPr/>
        </p:nvSpPr>
        <p:spPr>
          <a:xfrm>
            <a:off x="7487562" y="4018266"/>
            <a:ext cx="25146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opening</a:t>
            </a:r>
            <a:endParaRPr lang="zh-CN" altLang="en-US" sz="4400" dirty="0"/>
          </a:p>
        </p:txBody>
      </p:sp>
      <p:sp>
        <p:nvSpPr>
          <p:cNvPr id="10" name="文本框 9">
            <a:extLst>
              <a:ext uri="{FF2B5EF4-FFF2-40B4-BE49-F238E27FC236}">
                <a16:creationId xmlns:a16="http://schemas.microsoft.com/office/drawing/2014/main" id="{96F17A58-0BC7-73D5-8DB2-4734C0539A23}"/>
              </a:ext>
            </a:extLst>
          </p:cNvPr>
          <p:cNvSpPr txBox="1"/>
          <p:nvPr/>
        </p:nvSpPr>
        <p:spPr>
          <a:xfrm>
            <a:off x="7520219" y="5509894"/>
            <a:ext cx="2514600" cy="1446550"/>
          </a:xfrm>
          <a:prstGeom prst="rect">
            <a:avLst/>
          </a:prstGeom>
          <a:solidFill>
            <a:srgbClr val="FEFAE9"/>
          </a:solidFill>
          <a:ln w="38100">
            <a:solidFill>
              <a:schemeClr val="tx1"/>
            </a:solidFill>
          </a:ln>
        </p:spPr>
        <p:txBody>
          <a:bodyPr wrap="square" rtlCol="0">
            <a:spAutoFit/>
          </a:bodyPr>
          <a:lstStyle/>
          <a:p>
            <a:pPr algn="ctr"/>
            <a:r>
              <a:rPr lang="en-US" altLang="zh-CN" sz="4400" dirty="0"/>
              <a:t>Main body</a:t>
            </a:r>
            <a:endParaRPr lang="zh-CN" altLang="en-US" sz="4400" dirty="0"/>
          </a:p>
        </p:txBody>
      </p:sp>
      <p:sp>
        <p:nvSpPr>
          <p:cNvPr id="11" name="文本框 10">
            <a:extLst>
              <a:ext uri="{FF2B5EF4-FFF2-40B4-BE49-F238E27FC236}">
                <a16:creationId xmlns:a16="http://schemas.microsoft.com/office/drawing/2014/main" id="{B0B47D8A-9755-5AAC-E50F-63B0D74CE830}"/>
              </a:ext>
            </a:extLst>
          </p:cNvPr>
          <p:cNvSpPr txBox="1"/>
          <p:nvPr/>
        </p:nvSpPr>
        <p:spPr>
          <a:xfrm>
            <a:off x="7558319" y="8076949"/>
            <a:ext cx="24765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closing</a:t>
            </a:r>
            <a:endParaRPr lang="zh-CN" altLang="en-US" sz="4400" dirty="0"/>
          </a:p>
        </p:txBody>
      </p:sp>
      <p:sp>
        <p:nvSpPr>
          <p:cNvPr id="12" name="TextBox 4">
            <a:extLst>
              <a:ext uri="{FF2B5EF4-FFF2-40B4-BE49-F238E27FC236}">
                <a16:creationId xmlns:a16="http://schemas.microsoft.com/office/drawing/2014/main" id="{4AE0C6B6-17FF-7D9B-0469-A40013204C5D}"/>
              </a:ext>
            </a:extLst>
          </p:cNvPr>
          <p:cNvSpPr txBox="1"/>
          <p:nvPr/>
        </p:nvSpPr>
        <p:spPr>
          <a:xfrm>
            <a:off x="10287000" y="5508669"/>
            <a:ext cx="6714126" cy="1615827"/>
          </a:xfrm>
          <a:prstGeom prst="rect">
            <a:avLst/>
          </a:prstGeom>
          <a:ln w="38100">
            <a:solidFill>
              <a:schemeClr val="bg1"/>
            </a:solidFill>
          </a:ln>
        </p:spPr>
        <p:txBody>
          <a:bodyPr wrap="square" lIns="0" tIns="0" rIns="0" bIns="0" rtlCol="0" anchor="t">
            <a:spAutoFit/>
          </a:bodyPr>
          <a:lstStyle/>
          <a:p>
            <a:pPr algn="l">
              <a:lnSpc>
                <a:spcPts val="4248"/>
              </a:lnSpc>
            </a:pPr>
            <a:r>
              <a:rPr lang="en-US" altLang="zh-CN" sz="3600" dirty="0">
                <a:solidFill>
                  <a:srgbClr val="FFFFFF"/>
                </a:solidFill>
                <a:latin typeface="字由点字刻宋"/>
                <a:ea typeface="字由点字刻宋"/>
                <a:cs typeface="字由点字刻宋"/>
                <a:sym typeface="字由点字刻宋"/>
              </a:rPr>
              <a:t> Activities </a:t>
            </a:r>
          </a:p>
          <a:p>
            <a:pPr algn="l">
              <a:lnSpc>
                <a:spcPts val="4248"/>
              </a:lnSpc>
            </a:pPr>
            <a:r>
              <a:rPr lang="en-US" altLang="zh-CN" sz="3600" dirty="0">
                <a:solidFill>
                  <a:srgbClr val="FFFFFF"/>
                </a:solidFill>
                <a:latin typeface="字由点字刻宋"/>
                <a:ea typeface="字由点字刻宋"/>
                <a:cs typeface="字由点字刻宋"/>
                <a:sym typeface="字由点字刻宋"/>
              </a:rPr>
              <a:t> Measures </a:t>
            </a:r>
          </a:p>
          <a:p>
            <a:pPr algn="l">
              <a:lnSpc>
                <a:spcPts val="4248"/>
              </a:lnSpc>
            </a:pPr>
            <a:r>
              <a:rPr lang="en-US" altLang="zh-CN" sz="3600" dirty="0">
                <a:solidFill>
                  <a:srgbClr val="FFFFFF"/>
                </a:solidFill>
                <a:latin typeface="字由点字刻宋"/>
                <a:ea typeface="字由点字刻宋"/>
                <a:cs typeface="字由点字刻宋"/>
                <a:sym typeface="字由点字刻宋"/>
              </a:rPr>
              <a:t> Suggestions</a:t>
            </a:r>
            <a:endParaRPr lang="en-US" sz="3600" dirty="0">
              <a:solidFill>
                <a:srgbClr val="FFFFFF"/>
              </a:solidFill>
              <a:latin typeface="字由点字刻宋"/>
              <a:ea typeface="字由点字刻宋"/>
              <a:cs typeface="字由点字刻宋"/>
              <a:sym typeface="字由点字刻宋"/>
            </a:endParaRPr>
          </a:p>
        </p:txBody>
      </p:sp>
      <p:sp>
        <p:nvSpPr>
          <p:cNvPr id="13" name="TextBox 4">
            <a:extLst>
              <a:ext uri="{FF2B5EF4-FFF2-40B4-BE49-F238E27FC236}">
                <a16:creationId xmlns:a16="http://schemas.microsoft.com/office/drawing/2014/main" id="{888E64DB-EC3B-2749-A377-C7477E7FF82D}"/>
              </a:ext>
            </a:extLst>
          </p:cNvPr>
          <p:cNvSpPr txBox="1"/>
          <p:nvPr/>
        </p:nvSpPr>
        <p:spPr>
          <a:xfrm>
            <a:off x="10287000" y="7769172"/>
            <a:ext cx="6714126" cy="1077218"/>
          </a:xfrm>
          <a:prstGeom prst="rect">
            <a:avLst/>
          </a:prstGeom>
          <a:ln w="38100">
            <a:solidFill>
              <a:schemeClr val="bg1"/>
            </a:solidFill>
          </a:ln>
        </p:spPr>
        <p:txBody>
          <a:bodyPr wrap="square" lIns="0" tIns="0" rIns="0" bIns="0" rtlCol="0" anchor="t">
            <a:spAutoFit/>
          </a:bodyPr>
          <a:lstStyle/>
          <a:p>
            <a:pPr algn="l">
              <a:lnSpc>
                <a:spcPts val="4248"/>
              </a:lnSpc>
            </a:pPr>
            <a:r>
              <a:rPr lang="en-US" altLang="zh-CN" sz="3600" dirty="0">
                <a:solidFill>
                  <a:srgbClr val="FFFFFF"/>
                </a:solidFill>
                <a:latin typeface="字由点字刻宋"/>
                <a:ea typeface="字由点字刻宋"/>
                <a:cs typeface="字由点字刻宋"/>
                <a:sym typeface="字由点字刻宋"/>
              </a:rPr>
              <a:t> Significance</a:t>
            </a:r>
          </a:p>
          <a:p>
            <a:pPr algn="l">
              <a:lnSpc>
                <a:spcPts val="4248"/>
              </a:lnSpc>
            </a:pPr>
            <a:r>
              <a:rPr lang="en-US" sz="3600" dirty="0">
                <a:solidFill>
                  <a:srgbClr val="FFFFFF"/>
                </a:solidFill>
                <a:latin typeface="字由点字刻宋"/>
                <a:ea typeface="字由点字刻宋"/>
                <a:cs typeface="字由点字刻宋"/>
                <a:sym typeface="字由点字刻宋"/>
              </a:rPr>
              <a:t> Impact</a:t>
            </a:r>
          </a:p>
        </p:txBody>
      </p:sp>
      <p:sp>
        <p:nvSpPr>
          <p:cNvPr id="14" name="文本框 13">
            <a:extLst>
              <a:ext uri="{FF2B5EF4-FFF2-40B4-BE49-F238E27FC236}">
                <a16:creationId xmlns:a16="http://schemas.microsoft.com/office/drawing/2014/main" id="{03DB8E26-608E-4BC3-DBA0-1FF923853A12}"/>
              </a:ext>
            </a:extLst>
          </p:cNvPr>
          <p:cNvSpPr txBox="1"/>
          <p:nvPr/>
        </p:nvSpPr>
        <p:spPr>
          <a:xfrm>
            <a:off x="14020800" y="4192369"/>
            <a:ext cx="4267200" cy="646331"/>
          </a:xfrm>
          <a:prstGeom prst="rect">
            <a:avLst/>
          </a:prstGeom>
          <a:solidFill>
            <a:srgbClr val="FEFAE9"/>
          </a:solidFill>
          <a:ln w="38100">
            <a:solidFill>
              <a:schemeClr val="tx1"/>
            </a:solidFill>
          </a:ln>
        </p:spPr>
        <p:txBody>
          <a:bodyPr wrap="square" rtlCol="0">
            <a:spAutoFit/>
          </a:bodyPr>
          <a:lstStyle/>
          <a:p>
            <a:pPr algn="ctr"/>
            <a:r>
              <a:rPr lang="en-US" altLang="zh-CN" sz="3600" dirty="0"/>
              <a:t>Promote an initiative</a:t>
            </a:r>
            <a:endParaRPr lang="zh-CN" altLang="en-US" sz="3600" dirty="0"/>
          </a:p>
        </p:txBody>
      </p:sp>
      <p:sp>
        <p:nvSpPr>
          <p:cNvPr id="15" name="文本框 14">
            <a:extLst>
              <a:ext uri="{FF2B5EF4-FFF2-40B4-BE49-F238E27FC236}">
                <a16:creationId xmlns:a16="http://schemas.microsoft.com/office/drawing/2014/main" id="{447AB86E-7AA0-92C0-FDD9-3FD3C45A63CD}"/>
              </a:ext>
            </a:extLst>
          </p:cNvPr>
          <p:cNvSpPr txBox="1"/>
          <p:nvPr/>
        </p:nvSpPr>
        <p:spPr>
          <a:xfrm>
            <a:off x="14020800" y="7984615"/>
            <a:ext cx="4267200" cy="646331"/>
          </a:xfrm>
          <a:prstGeom prst="rect">
            <a:avLst/>
          </a:prstGeom>
          <a:solidFill>
            <a:srgbClr val="FEFAE9"/>
          </a:solidFill>
          <a:ln w="38100">
            <a:solidFill>
              <a:schemeClr val="tx1"/>
            </a:solidFill>
          </a:ln>
        </p:spPr>
        <p:txBody>
          <a:bodyPr wrap="square" rtlCol="0">
            <a:spAutoFit/>
          </a:bodyPr>
          <a:lstStyle/>
          <a:p>
            <a:pPr algn="ctr"/>
            <a:r>
              <a:rPr lang="en-US" altLang="zh-CN" sz="3600" dirty="0"/>
              <a:t>Reaffirm the call</a:t>
            </a:r>
            <a:endParaRPr lang="zh-CN"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p:cNvGrpSpPr/>
        <p:nvPr/>
      </p:nvGrpSpPr>
      <p:grpSpPr>
        <a:xfrm>
          <a:off x="0" y="0"/>
          <a:ext cx="0" cy="0"/>
          <a:chOff x="0" y="0"/>
          <a:chExt cx="0" cy="0"/>
        </a:xfrm>
      </p:grpSpPr>
      <p:sp>
        <p:nvSpPr>
          <p:cNvPr id="2" name="TextBox 2"/>
          <p:cNvSpPr txBox="1"/>
          <p:nvPr/>
        </p:nvSpPr>
        <p:spPr>
          <a:xfrm>
            <a:off x="1180465" y="4778948"/>
            <a:ext cx="15938842" cy="489585"/>
          </a:xfrm>
          <a:prstGeom prst="rect">
            <a:avLst/>
          </a:prstGeom>
        </p:spPr>
        <p:txBody>
          <a:bodyPr lIns="0" tIns="0" rIns="0" bIns="0" rtlCol="0" anchor="t">
            <a:spAutoFit/>
          </a:bodyPr>
          <a:lstStyle/>
          <a:p>
            <a:pPr algn="l">
              <a:lnSpc>
                <a:spcPts val="3840"/>
              </a:lnSpc>
            </a:pPr>
            <a:r>
              <a:rPr lang="en-US" sz="3200" spc="96" dirty="0">
                <a:solidFill>
                  <a:srgbClr val="19918E"/>
                </a:solidFill>
                <a:latin typeface="Comfortaa"/>
                <a:ea typeface="Comfortaa"/>
                <a:cs typeface="Comfortaa"/>
                <a:sym typeface="Comfortaa"/>
              </a:rPr>
              <a:t>OCEAN CONSERVATION</a:t>
            </a:r>
          </a:p>
        </p:txBody>
      </p:sp>
      <p:grpSp>
        <p:nvGrpSpPr>
          <p:cNvPr id="4" name="Group 4"/>
          <p:cNvGrpSpPr/>
          <p:nvPr/>
        </p:nvGrpSpPr>
        <p:grpSpPr>
          <a:xfrm>
            <a:off x="0" y="4141906"/>
            <a:ext cx="18288000" cy="504044"/>
            <a:chOff x="0" y="0"/>
            <a:chExt cx="20735481" cy="571500"/>
          </a:xfrm>
        </p:grpSpPr>
        <p:sp>
          <p:nvSpPr>
            <p:cNvPr id="5" name="Freeform 5"/>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6" name="TextBox 6"/>
          <p:cNvSpPr txBox="1"/>
          <p:nvPr/>
        </p:nvSpPr>
        <p:spPr>
          <a:xfrm>
            <a:off x="1168693" y="5404346"/>
            <a:ext cx="15950613" cy="3323987"/>
          </a:xfrm>
          <a:prstGeom prst="rect">
            <a:avLst/>
          </a:prstGeom>
        </p:spPr>
        <p:txBody>
          <a:bodyPr lIns="0" tIns="0" rIns="0" bIns="0" rtlCol="0" anchor="t">
            <a:spAutoFit/>
          </a:bodyPr>
          <a:lstStyle/>
          <a:p>
            <a:pPr algn="just"/>
            <a:r>
              <a:rPr lang="zh-CN" altLang="en-US" sz="3600" dirty="0">
                <a:solidFill>
                  <a:srgbClr val="FFFFFF"/>
                </a:solidFill>
                <a:latin typeface="字由点字刻宋"/>
                <a:ea typeface="字由点字刻宋"/>
                <a:cs typeface="字由点字刻宋"/>
                <a:sym typeface="字由点字刻宋"/>
              </a:rPr>
              <a:t>假设你是某中学学生会主席李华，你校即将举办一次以 </a:t>
            </a:r>
            <a:r>
              <a:rPr lang="zh-CN" altLang="en-US" sz="3600" dirty="0">
                <a:solidFill>
                  <a:srgbClr val="FFFF00"/>
                </a:solidFill>
                <a:latin typeface="字由点字刻宋"/>
                <a:ea typeface="字由点字刻宋"/>
                <a:cs typeface="字由点字刻宋"/>
                <a:sym typeface="字由点字刻宋"/>
              </a:rPr>
              <a:t>“保护海洋”</a:t>
            </a:r>
            <a:r>
              <a:rPr lang="zh-CN" altLang="en-US" sz="3600" dirty="0">
                <a:solidFill>
                  <a:srgbClr val="FFFFFF"/>
                </a:solidFill>
                <a:latin typeface="字由点字刻宋"/>
                <a:ea typeface="字由点字刻宋"/>
                <a:cs typeface="字由点字刻宋"/>
                <a:sym typeface="字由点字刻宋"/>
              </a:rPr>
              <a:t>为主题的宣传活动。请你以学生会的名义，用英语写一封倡议书，号召全校师生积极参与保护海洋的行动。内容包括：</a:t>
            </a:r>
            <a:endParaRPr lang="en-US" altLang="zh-CN" sz="3600" dirty="0">
              <a:solidFill>
                <a:srgbClr val="FFFFFF"/>
              </a:solidFill>
              <a:latin typeface="字由点字刻宋"/>
              <a:ea typeface="字由点字刻宋"/>
              <a:cs typeface="字由点字刻宋"/>
              <a:sym typeface="字由点字刻宋"/>
            </a:endParaRPr>
          </a:p>
          <a:p>
            <a:pPr algn="just"/>
            <a:r>
              <a:rPr lang="en-US" sz="3600" dirty="0">
                <a:solidFill>
                  <a:srgbClr val="FFFFFF"/>
                </a:solidFill>
                <a:latin typeface="字由点字刻宋"/>
                <a:ea typeface="字由点字刻宋"/>
                <a:cs typeface="字由点字刻宋"/>
                <a:sym typeface="字由点字刻宋"/>
              </a:rPr>
              <a:t>	1.</a:t>
            </a:r>
            <a:r>
              <a:rPr lang="zh-CN" altLang="en-US" sz="3600" dirty="0">
                <a:solidFill>
                  <a:srgbClr val="FFFFFF"/>
                </a:solidFill>
                <a:latin typeface="字由点字刻宋"/>
                <a:ea typeface="字由点字刻宋"/>
                <a:cs typeface="字由点字刻宋"/>
                <a:sym typeface="字由点字刻宋"/>
              </a:rPr>
              <a:t>当前海洋面临的</a:t>
            </a:r>
            <a:r>
              <a:rPr lang="zh-CN" altLang="en-US" sz="3600" dirty="0">
                <a:solidFill>
                  <a:srgbClr val="00B0F0"/>
                </a:solidFill>
                <a:latin typeface="字由点字刻宋"/>
                <a:ea typeface="字由点字刻宋"/>
                <a:cs typeface="字由点字刻宋"/>
                <a:sym typeface="字由点字刻宋"/>
              </a:rPr>
              <a:t>主要问题</a:t>
            </a:r>
            <a:r>
              <a:rPr lang="zh-CN" altLang="en-US" sz="3600" dirty="0">
                <a:solidFill>
                  <a:srgbClr val="FFFFFF"/>
                </a:solidFill>
                <a:latin typeface="字由点字刻宋"/>
                <a:ea typeface="字由点字刻宋"/>
                <a:cs typeface="字由点字刻宋"/>
                <a:sym typeface="字由点字刻宋"/>
              </a:rPr>
              <a:t>；</a:t>
            </a:r>
            <a:endParaRPr lang="en-US" altLang="zh-CN" sz="3600" dirty="0">
              <a:solidFill>
                <a:srgbClr val="FFFFFF"/>
              </a:solidFill>
              <a:latin typeface="字由点字刻宋"/>
              <a:ea typeface="字由点字刻宋"/>
              <a:cs typeface="字由点字刻宋"/>
              <a:sym typeface="字由点字刻宋"/>
            </a:endParaRPr>
          </a:p>
          <a:p>
            <a:pPr algn="just"/>
            <a:r>
              <a:rPr lang="en-US" sz="3600" dirty="0">
                <a:solidFill>
                  <a:srgbClr val="FFFFFF"/>
                </a:solidFill>
                <a:latin typeface="字由点字刻宋"/>
                <a:ea typeface="字由点字刻宋"/>
                <a:cs typeface="字由点字刻宋"/>
                <a:sym typeface="字由点字刻宋"/>
              </a:rPr>
              <a:t>	2.</a:t>
            </a:r>
            <a:r>
              <a:rPr lang="zh-CN" altLang="en-US" sz="3600" dirty="0">
                <a:solidFill>
                  <a:srgbClr val="FFFFFF"/>
                </a:solidFill>
                <a:latin typeface="字由点字刻宋"/>
                <a:ea typeface="字由点字刻宋"/>
                <a:cs typeface="字由点字刻宋"/>
                <a:sym typeface="字由点字刻宋"/>
              </a:rPr>
              <a:t>保护海洋的</a:t>
            </a:r>
            <a:r>
              <a:rPr lang="zh-CN" altLang="en-US" sz="3600" dirty="0">
                <a:solidFill>
                  <a:srgbClr val="FF0000"/>
                </a:solidFill>
                <a:latin typeface="字由点字刻宋"/>
                <a:ea typeface="字由点字刻宋"/>
                <a:cs typeface="字由点字刻宋"/>
                <a:sym typeface="字由点字刻宋"/>
              </a:rPr>
              <a:t>具体做法</a:t>
            </a:r>
            <a:r>
              <a:rPr lang="zh-CN" altLang="en-US" sz="3600" dirty="0">
                <a:solidFill>
                  <a:srgbClr val="FFFFFF"/>
                </a:solidFill>
                <a:latin typeface="字由点字刻宋"/>
                <a:ea typeface="字由点字刻宋"/>
                <a:cs typeface="字由点字刻宋"/>
                <a:sym typeface="字由点字刻宋"/>
              </a:rPr>
              <a:t>。</a:t>
            </a:r>
            <a:endParaRPr lang="en-US" altLang="zh-CN" sz="3600" dirty="0">
              <a:solidFill>
                <a:srgbClr val="FFFFFF"/>
              </a:solidFill>
              <a:latin typeface="字由点字刻宋"/>
              <a:ea typeface="字由点字刻宋"/>
              <a:cs typeface="字由点字刻宋"/>
              <a:sym typeface="字由点字刻宋"/>
            </a:endParaRPr>
          </a:p>
          <a:p>
            <a:pPr algn="just"/>
            <a:endParaRPr lang="en-US" sz="3600" dirty="0">
              <a:solidFill>
                <a:srgbClr val="FFFFFF"/>
              </a:solidFill>
              <a:latin typeface="字由点字刻宋"/>
              <a:ea typeface="字由点字刻宋"/>
              <a:cs typeface="字由点字刻宋"/>
              <a:sym typeface="字由点字刻宋"/>
            </a:endParaRPr>
          </a:p>
        </p:txBody>
      </p:sp>
      <p:sp>
        <p:nvSpPr>
          <p:cNvPr id="7" name="TextBox 7">
            <a:extLst>
              <a:ext uri="{FF2B5EF4-FFF2-40B4-BE49-F238E27FC236}">
                <a16:creationId xmlns:a16="http://schemas.microsoft.com/office/drawing/2014/main" id="{92EC5A94-4886-4A48-89F8-AD3AB5738B36}"/>
              </a:ext>
            </a:extLst>
          </p:cNvPr>
          <p:cNvSpPr txBox="1"/>
          <p:nvPr/>
        </p:nvSpPr>
        <p:spPr>
          <a:xfrm>
            <a:off x="14452306" y="2777817"/>
            <a:ext cx="2667000" cy="1227067"/>
          </a:xfrm>
          <a:prstGeom prst="rect">
            <a:avLst/>
          </a:prstGeom>
        </p:spPr>
        <p:txBody>
          <a:bodyPr wrap="square" lIns="0" tIns="0" rIns="0" bIns="0" rtlCol="0" anchor="t">
            <a:spAutoFit/>
          </a:bodyPr>
          <a:lstStyle/>
          <a:p>
            <a:pPr algn="l">
              <a:lnSpc>
                <a:spcPts val="10079"/>
              </a:lnSpc>
              <a:spcBef>
                <a:spcPct val="0"/>
              </a:spcBef>
            </a:pPr>
            <a:r>
              <a:rPr lang="zh-CN" altLang="en-US" sz="7199" dirty="0">
                <a:solidFill>
                  <a:srgbClr val="FFFFFF"/>
                </a:solidFill>
                <a:latin typeface="字由点字刻宋"/>
                <a:ea typeface="字由点字刻宋"/>
                <a:cs typeface="字由点字刻宋"/>
                <a:sym typeface="字由点字刻宋"/>
              </a:rPr>
              <a:t>审 题</a:t>
            </a:r>
            <a:endParaRPr lang="en-US" sz="7199" dirty="0">
              <a:solidFill>
                <a:srgbClr val="FFFFFF"/>
              </a:solidFill>
              <a:latin typeface="字由点字刻宋"/>
              <a:ea typeface="字由点字刻宋"/>
              <a:cs typeface="字由点字刻宋"/>
              <a:sym typeface="字由点字刻宋"/>
            </a:endParaRPr>
          </a:p>
        </p:txBody>
      </p:sp>
      <p:graphicFrame>
        <p:nvGraphicFramePr>
          <p:cNvPr id="8" name="表格 7">
            <a:extLst>
              <a:ext uri="{FF2B5EF4-FFF2-40B4-BE49-F238E27FC236}">
                <a16:creationId xmlns:a16="http://schemas.microsoft.com/office/drawing/2014/main" id="{465D94DD-7C86-BF6D-24DC-3265F8B0945C}"/>
              </a:ext>
            </a:extLst>
          </p:cNvPr>
          <p:cNvGraphicFramePr>
            <a:graphicFrameLocks noGrp="1"/>
          </p:cNvGraphicFramePr>
          <p:nvPr>
            <p:extLst>
              <p:ext uri="{D42A27DB-BD31-4B8C-83A1-F6EECF244321}">
                <p14:modId xmlns:p14="http://schemas.microsoft.com/office/powerpoint/2010/main" val="2918291079"/>
              </p:ext>
            </p:extLst>
          </p:nvPr>
        </p:nvGraphicFramePr>
        <p:xfrm>
          <a:off x="838200" y="727528"/>
          <a:ext cx="3505200" cy="3200300"/>
        </p:xfrm>
        <a:graphic>
          <a:graphicData uri="http://schemas.openxmlformats.org/drawingml/2006/table">
            <a:tbl>
              <a:tblPr firstRow="1" bandRow="1"/>
              <a:tblGrid>
                <a:gridCol w="3505200">
                  <a:extLst>
                    <a:ext uri="{9D8B030D-6E8A-4147-A177-3AD203B41FA5}">
                      <a16:colId xmlns:a16="http://schemas.microsoft.com/office/drawing/2014/main" val="20000"/>
                    </a:ext>
                  </a:extLst>
                </a:gridCol>
              </a:tblGrid>
              <a:tr h="457166">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r>
                        <a:rPr lang="zh-CN" altLang="en-US" sz="3600" b="1" dirty="0">
                          <a:solidFill>
                            <a:schemeClr val="tx1"/>
                          </a:solidFill>
                        </a:rPr>
                        <a:t>文体类型</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57166">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r>
                        <a:rPr lang="zh-CN" altLang="en-US" sz="3600" b="1" dirty="0"/>
                        <a:t>目标受众</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57166">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r>
                        <a:rPr lang="zh-CN" altLang="en-US" sz="3600" b="1" dirty="0"/>
                        <a:t>语言风格</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57166">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r>
                        <a:rPr lang="zh-CN" altLang="en-US" sz="3600" b="1" dirty="0"/>
                        <a:t>篇章结构</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71624">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r>
                        <a:rPr lang="zh-CN" altLang="en-US" sz="3600" b="1" dirty="0"/>
                        <a:t>内容要点</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9" name="表格 9">
            <a:extLst>
              <a:ext uri="{FF2B5EF4-FFF2-40B4-BE49-F238E27FC236}">
                <a16:creationId xmlns:a16="http://schemas.microsoft.com/office/drawing/2014/main" id="{8DA3D81F-F17B-B5B5-6E8E-ED91767A5DEC}"/>
              </a:ext>
            </a:extLst>
          </p:cNvPr>
          <p:cNvGraphicFramePr>
            <a:graphicFrameLocks noGrp="1"/>
          </p:cNvGraphicFramePr>
          <p:nvPr>
            <p:extLst>
              <p:ext uri="{D42A27DB-BD31-4B8C-83A1-F6EECF244321}">
                <p14:modId xmlns:p14="http://schemas.microsoft.com/office/powerpoint/2010/main" val="2792361850"/>
              </p:ext>
            </p:extLst>
          </p:nvPr>
        </p:nvGraphicFramePr>
        <p:xfrm>
          <a:off x="12725400" y="678569"/>
          <a:ext cx="1524000" cy="1920378"/>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tblGrid>
              <a:tr h="0">
                <a:tc>
                  <a:txBody>
                    <a:bodyPr/>
                    <a:lstStyle/>
                    <a:p>
                      <a:pPr algn="ctr"/>
                      <a:r>
                        <a:rPr lang="zh-CN" altLang="en-US" sz="3600" b="0" dirty="0">
                          <a:solidFill>
                            <a:schemeClr val="tx1"/>
                          </a:solidFill>
                        </a:rPr>
                        <a:t>时态</a:t>
                      </a:r>
                    </a:p>
                  </a:txBody>
                  <a:tcPr marL="91443" marR="91443"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57258">
                <a:tc>
                  <a:txBody>
                    <a:bodyPr/>
                    <a:lstStyle/>
                    <a:p>
                      <a:pPr algn="ctr"/>
                      <a:r>
                        <a:rPr lang="zh-CN" altLang="en-US" sz="3600" dirty="0"/>
                        <a:t>语气</a:t>
                      </a:r>
                    </a:p>
                  </a:txBody>
                  <a:tcPr marL="91443" marR="91443"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7258">
                <a:tc>
                  <a:txBody>
                    <a:bodyPr/>
                    <a:lstStyle/>
                    <a:p>
                      <a:pPr algn="ctr"/>
                      <a:r>
                        <a:rPr lang="zh-CN" altLang="en-US" sz="3600" dirty="0"/>
                        <a:t>人称</a:t>
                      </a:r>
                    </a:p>
                  </a:txBody>
                  <a:tcPr marL="91443" marR="91443" marT="45743" marB="457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表格 9">
            <a:extLst>
              <a:ext uri="{FF2B5EF4-FFF2-40B4-BE49-F238E27FC236}">
                <a16:creationId xmlns:a16="http://schemas.microsoft.com/office/drawing/2014/main" id="{5043383E-82B1-2684-6971-2D95E89E0910}"/>
              </a:ext>
            </a:extLst>
          </p:cNvPr>
          <p:cNvGraphicFramePr>
            <a:graphicFrameLocks noGrp="1"/>
          </p:cNvGraphicFramePr>
          <p:nvPr>
            <p:extLst>
              <p:ext uri="{D42A27DB-BD31-4B8C-83A1-F6EECF244321}">
                <p14:modId xmlns:p14="http://schemas.microsoft.com/office/powerpoint/2010/main" val="91881033"/>
              </p:ext>
            </p:extLst>
          </p:nvPr>
        </p:nvGraphicFramePr>
        <p:xfrm>
          <a:off x="4343400" y="727528"/>
          <a:ext cx="8382000" cy="3200300"/>
        </p:xfrm>
        <a:graphic>
          <a:graphicData uri="http://schemas.openxmlformats.org/drawingml/2006/table">
            <a:tbl>
              <a:tblPr firstRow="1" bandRow="1"/>
              <a:tblGrid>
                <a:gridCol w="8382000">
                  <a:extLst>
                    <a:ext uri="{9D8B030D-6E8A-4147-A177-3AD203B41FA5}">
                      <a16:colId xmlns:a16="http://schemas.microsoft.com/office/drawing/2014/main" val="20000"/>
                    </a:ext>
                  </a:extLst>
                </a:gridCol>
              </a:tblGrid>
              <a:tr h="457166">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l"/>
                      <a:r>
                        <a:rPr lang="zh-CN" altLang="en-US" sz="3600" b="1" dirty="0">
                          <a:solidFill>
                            <a:schemeClr val="bg1"/>
                          </a:solidFill>
                        </a:rPr>
                        <a:t>倡议书</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166">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l"/>
                      <a:r>
                        <a:rPr lang="zh-CN" altLang="en-US" sz="3600" b="1" dirty="0">
                          <a:solidFill>
                            <a:schemeClr val="bg1"/>
                          </a:solidFill>
                        </a:rPr>
                        <a:t>全体师生</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166">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l"/>
                      <a:r>
                        <a:rPr lang="zh-CN" altLang="en-US" sz="3600" b="1" dirty="0">
                          <a:solidFill>
                            <a:schemeClr val="bg1"/>
                          </a:solidFill>
                        </a:rPr>
                        <a:t>正式得体</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166">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l"/>
                      <a:r>
                        <a:rPr lang="zh-CN" altLang="en-US" sz="3600" b="1" dirty="0">
                          <a:solidFill>
                            <a:schemeClr val="bg1"/>
                          </a:solidFill>
                        </a:rPr>
                        <a:t>三段式</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1624">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r>
                        <a:rPr lang="zh-CN" altLang="en-US" sz="3600" b="1" dirty="0">
                          <a:solidFill>
                            <a:schemeClr val="bg1"/>
                          </a:solidFill>
                        </a:rPr>
                        <a:t>面临问题</a:t>
                      </a:r>
                      <a:r>
                        <a:rPr lang="en-US" altLang="zh-CN" sz="3600" b="1" dirty="0">
                          <a:solidFill>
                            <a:schemeClr val="bg1"/>
                          </a:solidFill>
                        </a:rPr>
                        <a:t>—</a:t>
                      </a:r>
                      <a:r>
                        <a:rPr lang="zh-CN" altLang="en-US" sz="3600" b="1" dirty="0">
                          <a:solidFill>
                            <a:schemeClr val="bg1"/>
                          </a:solidFill>
                        </a:rPr>
                        <a:t>具体做法</a:t>
                      </a:r>
                      <a:r>
                        <a:rPr lang="en-US" altLang="zh-CN" sz="3600" b="1" dirty="0">
                          <a:solidFill>
                            <a:schemeClr val="bg1"/>
                          </a:solidFill>
                        </a:rPr>
                        <a:t>---</a:t>
                      </a:r>
                      <a:r>
                        <a:rPr lang="zh-CN" altLang="en-US" sz="3600" b="1" dirty="0">
                          <a:solidFill>
                            <a:schemeClr val="bg1"/>
                          </a:solidFill>
                        </a:rPr>
                        <a:t>重要性</a:t>
                      </a:r>
                      <a:r>
                        <a:rPr lang="en-US" altLang="zh-CN" sz="3600" b="1" dirty="0">
                          <a:solidFill>
                            <a:schemeClr val="bg1"/>
                          </a:solidFill>
                        </a:rPr>
                        <a:t>+</a:t>
                      </a:r>
                      <a:r>
                        <a:rPr lang="zh-CN" altLang="en-US" sz="3600" b="1" dirty="0">
                          <a:solidFill>
                            <a:schemeClr val="bg1"/>
                          </a:solidFill>
                        </a:rPr>
                        <a:t>再次呼吁</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11" name="表格 10">
            <a:extLst>
              <a:ext uri="{FF2B5EF4-FFF2-40B4-BE49-F238E27FC236}">
                <a16:creationId xmlns:a16="http://schemas.microsoft.com/office/drawing/2014/main" id="{88D479CB-1274-BEF4-559B-56056C8E8B06}"/>
              </a:ext>
            </a:extLst>
          </p:cNvPr>
          <p:cNvGraphicFramePr>
            <a:graphicFrameLocks noGrp="1"/>
          </p:cNvGraphicFramePr>
          <p:nvPr>
            <p:extLst>
              <p:ext uri="{D42A27DB-BD31-4B8C-83A1-F6EECF244321}">
                <p14:modId xmlns:p14="http://schemas.microsoft.com/office/powerpoint/2010/main" val="188973167"/>
              </p:ext>
            </p:extLst>
          </p:nvPr>
        </p:nvGraphicFramePr>
        <p:xfrm>
          <a:off x="14254843" y="678569"/>
          <a:ext cx="3880757" cy="1920180"/>
        </p:xfrm>
        <a:graphic>
          <a:graphicData uri="http://schemas.openxmlformats.org/drawingml/2006/table">
            <a:tbl>
              <a:tblPr firstRow="1" bandRow="1"/>
              <a:tblGrid>
                <a:gridCol w="3880757">
                  <a:extLst>
                    <a:ext uri="{9D8B030D-6E8A-4147-A177-3AD203B41FA5}">
                      <a16:colId xmlns:a16="http://schemas.microsoft.com/office/drawing/2014/main" val="20000"/>
                    </a:ext>
                  </a:extLst>
                </a:gridCol>
              </a:tblGrid>
              <a:tr h="613374">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l"/>
                      <a:r>
                        <a:rPr lang="zh-CN" altLang="en-US" sz="3600" b="1" dirty="0">
                          <a:solidFill>
                            <a:schemeClr val="bg1"/>
                          </a:solidFill>
                        </a:rPr>
                        <a:t>一般现在</a:t>
                      </a:r>
                      <a:r>
                        <a:rPr lang="en-US" altLang="zh-CN" sz="3600" b="1" dirty="0">
                          <a:solidFill>
                            <a:schemeClr val="bg1"/>
                          </a:solidFill>
                        </a:rPr>
                        <a:t>/</a:t>
                      </a:r>
                      <a:r>
                        <a:rPr lang="zh-CN" altLang="en-US" sz="3600" b="1" dirty="0">
                          <a:solidFill>
                            <a:schemeClr val="bg1"/>
                          </a:solidFill>
                        </a:rPr>
                        <a:t>将来</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3374">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l"/>
                      <a:r>
                        <a:rPr lang="zh-CN" altLang="en-US" sz="3600" b="1" dirty="0">
                          <a:solidFill>
                            <a:schemeClr val="bg1"/>
                          </a:solidFill>
                        </a:rPr>
                        <a:t>严肃正式</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3374">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l"/>
                      <a:r>
                        <a:rPr lang="en-US" altLang="zh-CN" sz="3600" b="1" dirty="0">
                          <a:solidFill>
                            <a:schemeClr val="bg1"/>
                          </a:solidFill>
                        </a:rPr>
                        <a:t>We</a:t>
                      </a:r>
                      <a:r>
                        <a:rPr lang="zh-CN" altLang="en-US" sz="3600" b="1" dirty="0">
                          <a:solidFill>
                            <a:schemeClr val="bg1"/>
                          </a:solidFill>
                        </a:rPr>
                        <a:t>、 </a:t>
                      </a:r>
                      <a:r>
                        <a:rPr lang="en-US" altLang="zh-CN" sz="3600" b="1" dirty="0">
                          <a:solidFill>
                            <a:schemeClr val="bg1"/>
                          </a:solidFill>
                        </a:rPr>
                        <a:t>it</a:t>
                      </a:r>
                      <a:r>
                        <a:rPr lang="zh-CN" altLang="en-US" sz="3600" b="1" dirty="0">
                          <a:solidFill>
                            <a:schemeClr val="bg1"/>
                          </a:solidFill>
                        </a:rPr>
                        <a:t> </a:t>
                      </a: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2" name="TextBox 5">
            <a:extLst>
              <a:ext uri="{FF2B5EF4-FFF2-40B4-BE49-F238E27FC236}">
                <a16:creationId xmlns:a16="http://schemas.microsoft.com/office/drawing/2014/main" id="{E5E51CCB-4998-A91D-A1A4-93CF40783A7F}"/>
              </a:ext>
            </a:extLst>
          </p:cNvPr>
          <p:cNvSpPr txBox="1"/>
          <p:nvPr/>
        </p:nvSpPr>
        <p:spPr>
          <a:xfrm>
            <a:off x="7848600" y="7088110"/>
            <a:ext cx="3702734" cy="974626"/>
          </a:xfrm>
          <a:prstGeom prst="rect">
            <a:avLst/>
          </a:prstGeom>
          <a:ln w="28575">
            <a:solidFill>
              <a:schemeClr val="bg1"/>
            </a:solidFill>
          </a:ln>
        </p:spPr>
        <p:txBody>
          <a:bodyPr wrap="square" lIns="0" tIns="0" rIns="0" bIns="0" rtlCol="0" anchor="t">
            <a:spAutoFit/>
          </a:bodyPr>
          <a:lstStyle/>
          <a:p>
            <a:pPr algn="l">
              <a:lnSpc>
                <a:spcPts val="3840"/>
              </a:lnSpc>
            </a:pPr>
            <a:r>
              <a:rPr lang="en-US" sz="3200" spc="96" dirty="0">
                <a:solidFill>
                  <a:schemeClr val="bg1"/>
                </a:solidFill>
                <a:latin typeface="Comfortaa"/>
                <a:ea typeface="Comfortaa"/>
                <a:cs typeface="Comfortaa"/>
                <a:sym typeface="Comfortaa"/>
              </a:rPr>
              <a:t> From</a:t>
            </a:r>
            <a:r>
              <a:rPr lang="en-US" sz="3200" spc="96" dirty="0">
                <a:solidFill>
                  <a:srgbClr val="00B0F0"/>
                </a:solidFill>
                <a:latin typeface="Comfortaa"/>
                <a:ea typeface="Comfortaa"/>
                <a:cs typeface="Comfortaa"/>
                <a:sym typeface="Comfortaa"/>
              </a:rPr>
              <a:t> problems </a:t>
            </a:r>
          </a:p>
          <a:p>
            <a:pPr algn="l">
              <a:lnSpc>
                <a:spcPts val="3840"/>
              </a:lnSpc>
            </a:pPr>
            <a:r>
              <a:rPr lang="en-US" sz="3200" spc="96" dirty="0">
                <a:solidFill>
                  <a:schemeClr val="bg1"/>
                </a:solidFill>
                <a:latin typeface="Comfortaa"/>
                <a:ea typeface="Comfortaa"/>
                <a:cs typeface="Comfortaa"/>
                <a:sym typeface="Comfortaa"/>
              </a:rPr>
              <a:t> to</a:t>
            </a:r>
            <a:r>
              <a:rPr lang="en-US" sz="3200" spc="96" dirty="0">
                <a:solidFill>
                  <a:srgbClr val="19918E"/>
                </a:solidFill>
                <a:latin typeface="Comfortaa"/>
                <a:ea typeface="Comfortaa"/>
                <a:cs typeface="Comfortaa"/>
                <a:sym typeface="Comfortaa"/>
              </a:rPr>
              <a:t> </a:t>
            </a:r>
            <a:r>
              <a:rPr lang="en-US" sz="3200" spc="96" dirty="0">
                <a:solidFill>
                  <a:srgbClr val="FF0000"/>
                </a:solidFill>
                <a:latin typeface="Comfortaa"/>
                <a:ea typeface="Comfortaa"/>
                <a:cs typeface="Comfortaa"/>
                <a:sym typeface="Comfortaa"/>
              </a:rPr>
              <a:t>solutions</a:t>
            </a:r>
          </a:p>
        </p:txBody>
      </p:sp>
      <p:sp>
        <p:nvSpPr>
          <p:cNvPr id="13" name="文本框 12">
            <a:extLst>
              <a:ext uri="{FF2B5EF4-FFF2-40B4-BE49-F238E27FC236}">
                <a16:creationId xmlns:a16="http://schemas.microsoft.com/office/drawing/2014/main" id="{285F6444-F242-ABED-4442-B0DC76202C62}"/>
              </a:ext>
            </a:extLst>
          </p:cNvPr>
          <p:cNvSpPr txBox="1"/>
          <p:nvPr/>
        </p:nvSpPr>
        <p:spPr>
          <a:xfrm>
            <a:off x="7832272" y="8343612"/>
            <a:ext cx="3702733" cy="769441"/>
          </a:xfrm>
          <a:prstGeom prst="rect">
            <a:avLst/>
          </a:prstGeom>
          <a:solidFill>
            <a:srgbClr val="FEFAE9"/>
          </a:solidFill>
          <a:ln w="38100">
            <a:solidFill>
              <a:schemeClr val="tx1"/>
            </a:solidFill>
          </a:ln>
        </p:spPr>
        <p:txBody>
          <a:bodyPr wrap="square" rtlCol="0">
            <a:spAutoFit/>
          </a:bodyPr>
          <a:lstStyle/>
          <a:p>
            <a:pPr algn="ctr"/>
            <a:r>
              <a:rPr lang="en-US" altLang="zh-CN" sz="4400" dirty="0"/>
              <a:t>Main body</a:t>
            </a:r>
            <a:endParaRPr lang="zh-CN" altLang="en-US" sz="4400" dirty="0"/>
          </a:p>
        </p:txBody>
      </p:sp>
      <p:sp>
        <p:nvSpPr>
          <p:cNvPr id="15" name="文本框 14">
            <a:extLst>
              <a:ext uri="{FF2B5EF4-FFF2-40B4-BE49-F238E27FC236}">
                <a16:creationId xmlns:a16="http://schemas.microsoft.com/office/drawing/2014/main" id="{2EF765B7-033C-09D6-A336-46993A92A31C}"/>
              </a:ext>
            </a:extLst>
          </p:cNvPr>
          <p:cNvSpPr txBox="1"/>
          <p:nvPr/>
        </p:nvSpPr>
        <p:spPr>
          <a:xfrm>
            <a:off x="11696701" y="8062736"/>
            <a:ext cx="6438899" cy="769441"/>
          </a:xfrm>
          <a:prstGeom prst="rect">
            <a:avLst/>
          </a:prstGeom>
          <a:solidFill>
            <a:schemeClr val="accent1">
              <a:lumMod val="60000"/>
              <a:lumOff val="40000"/>
            </a:schemeClr>
          </a:solidFill>
          <a:ln w="38100">
            <a:solidFill>
              <a:schemeClr val="tx1"/>
            </a:solidFill>
          </a:ln>
        </p:spPr>
        <p:txBody>
          <a:bodyPr wrap="square" rtlCol="0">
            <a:spAutoFit/>
          </a:bodyPr>
          <a:lstStyle/>
          <a:p>
            <a:pPr algn="ctr"/>
            <a:r>
              <a:rPr lang="en-US" altLang="zh-CN" sz="4400" dirty="0"/>
              <a:t>problems</a:t>
            </a:r>
            <a:endParaRPr lang="zh-CN" altLang="en-US" sz="4400" dirty="0"/>
          </a:p>
        </p:txBody>
      </p:sp>
      <p:sp>
        <p:nvSpPr>
          <p:cNvPr id="16" name="文本框 15">
            <a:extLst>
              <a:ext uri="{FF2B5EF4-FFF2-40B4-BE49-F238E27FC236}">
                <a16:creationId xmlns:a16="http://schemas.microsoft.com/office/drawing/2014/main" id="{4FC15A7A-4266-B47E-9CCE-2FD446A5029E}"/>
              </a:ext>
            </a:extLst>
          </p:cNvPr>
          <p:cNvSpPr txBox="1"/>
          <p:nvPr/>
        </p:nvSpPr>
        <p:spPr>
          <a:xfrm>
            <a:off x="11674930" y="9105600"/>
            <a:ext cx="6460670" cy="646331"/>
          </a:xfrm>
          <a:prstGeom prst="rect">
            <a:avLst/>
          </a:prstGeom>
          <a:solidFill>
            <a:schemeClr val="accent6">
              <a:lumMod val="60000"/>
              <a:lumOff val="40000"/>
            </a:schemeClr>
          </a:solidFill>
          <a:ln w="38100">
            <a:solidFill>
              <a:schemeClr val="tx1"/>
            </a:solidFill>
          </a:ln>
        </p:spPr>
        <p:txBody>
          <a:bodyPr wrap="square" rtlCol="0">
            <a:spAutoFit/>
          </a:bodyPr>
          <a:lstStyle/>
          <a:p>
            <a:pPr algn="ctr"/>
            <a:r>
              <a:rPr lang="en-US" altLang="zh-CN" sz="3600" dirty="0"/>
              <a:t>Measures/solutions/suggestions</a:t>
            </a:r>
            <a:endParaRPr lang="zh-CN"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37D86B1C-2CCB-F1BB-5102-1097C15C039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C832EA1-8F73-5312-B015-983E52995A11}"/>
              </a:ext>
            </a:extLst>
          </p:cNvPr>
          <p:cNvSpPr txBox="1"/>
          <p:nvPr/>
        </p:nvSpPr>
        <p:spPr>
          <a:xfrm>
            <a:off x="1180465" y="4778948"/>
            <a:ext cx="15938842" cy="489585"/>
          </a:xfrm>
          <a:prstGeom prst="rect">
            <a:avLst/>
          </a:prstGeom>
        </p:spPr>
        <p:txBody>
          <a:bodyPr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r>
              <a:rPr kumimoji="0" lang="en-US" sz="3200" b="0" i="0" u="none" strike="noStrike" kern="1200" cap="none" spc="96" normalizeH="0" baseline="0" noProof="0" dirty="0">
                <a:ln>
                  <a:noFill/>
                </a:ln>
                <a:solidFill>
                  <a:srgbClr val="19918E"/>
                </a:solidFill>
                <a:effectLst/>
                <a:uLnTx/>
                <a:uFillTx/>
                <a:latin typeface="Comfortaa"/>
                <a:ea typeface="Comfortaa"/>
                <a:cs typeface="Comfortaa"/>
                <a:sym typeface="Comfortaa"/>
              </a:rPr>
              <a:t>OCEAN CONSERVATION</a:t>
            </a:r>
          </a:p>
        </p:txBody>
      </p:sp>
      <p:grpSp>
        <p:nvGrpSpPr>
          <p:cNvPr id="4" name="Group 4">
            <a:extLst>
              <a:ext uri="{FF2B5EF4-FFF2-40B4-BE49-F238E27FC236}">
                <a16:creationId xmlns:a16="http://schemas.microsoft.com/office/drawing/2014/main" id="{A6310F2F-1D0E-72AA-1B56-F5C36E3A8C3A}"/>
              </a:ext>
            </a:extLst>
          </p:cNvPr>
          <p:cNvGrpSpPr/>
          <p:nvPr/>
        </p:nvGrpSpPr>
        <p:grpSpPr>
          <a:xfrm>
            <a:off x="0" y="4141906"/>
            <a:ext cx="18288000" cy="504044"/>
            <a:chOff x="0" y="0"/>
            <a:chExt cx="20735481" cy="571500"/>
          </a:xfrm>
        </p:grpSpPr>
        <p:sp>
          <p:nvSpPr>
            <p:cNvPr id="5" name="Freeform 5">
              <a:extLst>
                <a:ext uri="{FF2B5EF4-FFF2-40B4-BE49-F238E27FC236}">
                  <a16:creationId xmlns:a16="http://schemas.microsoft.com/office/drawing/2014/main" id="{3CF3FDA9-CC45-A2B4-F3EB-68956FDC4CF0}"/>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6" name="TextBox 6">
            <a:extLst>
              <a:ext uri="{FF2B5EF4-FFF2-40B4-BE49-F238E27FC236}">
                <a16:creationId xmlns:a16="http://schemas.microsoft.com/office/drawing/2014/main" id="{1EE7DC16-856E-9490-E629-B2350B0FED96}"/>
              </a:ext>
            </a:extLst>
          </p:cNvPr>
          <p:cNvSpPr txBox="1"/>
          <p:nvPr/>
        </p:nvSpPr>
        <p:spPr>
          <a:xfrm>
            <a:off x="1168693" y="5404346"/>
            <a:ext cx="15950613" cy="3323987"/>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假设你是某中学学生会主席李华，你校即将举办一次以 </a:t>
            </a:r>
            <a:r>
              <a:rPr kumimoji="0" lang="zh-CN" altLang="en-US" sz="3600" b="0" i="0" u="none" strike="noStrike" kern="1200" cap="none" spc="0" normalizeH="0" baseline="0" noProof="0" dirty="0">
                <a:ln>
                  <a:noFill/>
                </a:ln>
                <a:solidFill>
                  <a:srgbClr val="00B050"/>
                </a:solidFill>
                <a:effectLst/>
                <a:uLnTx/>
                <a:uFillTx/>
                <a:latin typeface="字由点字刻宋"/>
                <a:ea typeface="字由点字刻宋"/>
                <a:cs typeface="字由点字刻宋"/>
                <a:sym typeface="字由点字刻宋"/>
              </a:rPr>
              <a:t>“保护海洋”为主题的宣传活动</a:t>
            </a:r>
            <a:r>
              <a:rPr kumimoji="0" lang="zh-CN" alt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。请你以学生会的名义，用英语写一封倡议书，号召全校师生</a:t>
            </a:r>
            <a:r>
              <a:rPr kumimoji="0" lang="zh-CN" altLang="en-US" sz="3600" b="0" i="0" u="none" strike="noStrike" kern="1200" cap="none" spc="0" normalizeH="0" baseline="0" noProof="0" dirty="0">
                <a:ln>
                  <a:noFill/>
                </a:ln>
                <a:solidFill>
                  <a:srgbClr val="FFFF00"/>
                </a:solidFill>
                <a:effectLst/>
                <a:uLnTx/>
                <a:uFillTx/>
                <a:latin typeface="字由点字刻宋"/>
                <a:ea typeface="字由点字刻宋"/>
                <a:cs typeface="字由点字刻宋"/>
                <a:sym typeface="字由点字刻宋"/>
              </a:rPr>
              <a:t>积极参与</a:t>
            </a:r>
            <a:r>
              <a:rPr kumimoji="0" lang="zh-CN" alt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保护海洋的行动。内容包括：</a:t>
            </a:r>
            <a:endParaRPr kumimoji="0" lang="en-US" altLang="zh-CN"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	1.</a:t>
            </a:r>
            <a:r>
              <a:rPr kumimoji="0" lang="zh-CN" alt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当前海洋面临的主要问题；</a:t>
            </a:r>
            <a:endParaRPr kumimoji="0" lang="en-US" altLang="zh-CN"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	2.</a:t>
            </a:r>
            <a:r>
              <a:rPr kumimoji="0" lang="zh-CN" alt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保护海洋的具体做法。</a:t>
            </a:r>
            <a:endParaRPr kumimoji="0" lang="en-US" altLang="zh-CN"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p:txBody>
      </p:sp>
      <p:sp>
        <p:nvSpPr>
          <p:cNvPr id="7" name="TextBox 7">
            <a:extLst>
              <a:ext uri="{FF2B5EF4-FFF2-40B4-BE49-F238E27FC236}">
                <a16:creationId xmlns:a16="http://schemas.microsoft.com/office/drawing/2014/main" id="{AEEB0B01-EA5E-2FB1-BB3F-36E530206787}"/>
              </a:ext>
            </a:extLst>
          </p:cNvPr>
          <p:cNvSpPr txBox="1"/>
          <p:nvPr/>
        </p:nvSpPr>
        <p:spPr>
          <a:xfrm>
            <a:off x="14452306" y="2777817"/>
            <a:ext cx="2667000" cy="1227067"/>
          </a:xfrm>
          <a:prstGeom prst="rect">
            <a:avLst/>
          </a:prstGeom>
        </p:spPr>
        <p:txBody>
          <a:bodyPr wrap="square" lIns="0" tIns="0" rIns="0" bIns="0" rtlCol="0" anchor="t">
            <a:spAutoFit/>
          </a:bodyPr>
          <a:lstStyle/>
          <a:p>
            <a:pPr marL="0" marR="0" lvl="0" indent="0" algn="l" defTabSz="914400" rtl="0" eaLnBrk="1" fontAlgn="auto" latinLnBrk="0" hangingPunct="1">
              <a:lnSpc>
                <a:spcPts val="10079"/>
              </a:lnSpc>
              <a:spcBef>
                <a:spcPct val="0"/>
              </a:spcBef>
              <a:spcAft>
                <a:spcPts val="0"/>
              </a:spcAft>
              <a:buClrTx/>
              <a:buSzTx/>
              <a:buFontTx/>
              <a:buNone/>
              <a:tabLst/>
              <a:defRPr/>
            </a:pPr>
            <a:r>
              <a:rPr kumimoji="0" lang="zh-CN" altLang="en-US" sz="7199"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rPr>
              <a:t>审 题</a:t>
            </a:r>
            <a:endParaRPr kumimoji="0" lang="en-US" sz="7199" b="0" i="0" u="none" strike="noStrike" kern="1200" cap="none" spc="0" normalizeH="0" baseline="0" noProof="0" dirty="0">
              <a:ln>
                <a:noFill/>
              </a:ln>
              <a:solidFill>
                <a:srgbClr val="FFFFFF"/>
              </a:solidFill>
              <a:effectLst/>
              <a:uLnTx/>
              <a:uFillTx/>
              <a:latin typeface="字由点字刻宋"/>
              <a:ea typeface="字由点字刻宋"/>
              <a:cs typeface="字由点字刻宋"/>
              <a:sym typeface="字由点字刻宋"/>
            </a:endParaRPr>
          </a:p>
        </p:txBody>
      </p:sp>
      <p:sp>
        <p:nvSpPr>
          <p:cNvPr id="12" name="TextBox 5">
            <a:extLst>
              <a:ext uri="{FF2B5EF4-FFF2-40B4-BE49-F238E27FC236}">
                <a16:creationId xmlns:a16="http://schemas.microsoft.com/office/drawing/2014/main" id="{0F737563-4657-FE3E-77E0-F340FFC0E854}"/>
              </a:ext>
            </a:extLst>
          </p:cNvPr>
          <p:cNvSpPr txBox="1"/>
          <p:nvPr/>
        </p:nvSpPr>
        <p:spPr>
          <a:xfrm>
            <a:off x="7848600" y="7088110"/>
            <a:ext cx="3702734" cy="974626"/>
          </a:xfrm>
          <a:prstGeom prst="rect">
            <a:avLst/>
          </a:prstGeom>
          <a:ln w="28575">
            <a:solidFill>
              <a:schemeClr val="bg1"/>
            </a:solidFill>
          </a:ln>
        </p:spPr>
        <p:txBody>
          <a:bodyPr wrap="square"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r>
              <a:rPr kumimoji="0" lang="en-US" sz="3200" b="0" i="0" u="none" strike="noStrike" kern="1200" cap="none" spc="96" normalizeH="0" baseline="0" noProof="0" dirty="0">
                <a:ln>
                  <a:noFill/>
                </a:ln>
                <a:solidFill>
                  <a:prstClr val="white"/>
                </a:solidFill>
                <a:effectLst/>
                <a:uLnTx/>
                <a:uFillTx/>
                <a:latin typeface="Comfortaa"/>
                <a:ea typeface="Comfortaa"/>
                <a:cs typeface="Comfortaa"/>
                <a:sym typeface="Comfortaa"/>
              </a:rPr>
              <a:t> From</a:t>
            </a:r>
            <a:r>
              <a:rPr kumimoji="0" lang="en-US" sz="3200" b="0" i="0" u="none" strike="noStrike" kern="1200" cap="none" spc="96" normalizeH="0" baseline="0" noProof="0" dirty="0">
                <a:ln>
                  <a:noFill/>
                </a:ln>
                <a:solidFill>
                  <a:srgbClr val="00B0F0"/>
                </a:solidFill>
                <a:effectLst/>
                <a:uLnTx/>
                <a:uFillTx/>
                <a:latin typeface="Comfortaa"/>
                <a:ea typeface="Comfortaa"/>
                <a:cs typeface="Comfortaa"/>
                <a:sym typeface="Comfortaa"/>
              </a:rPr>
              <a:t> problems </a:t>
            </a:r>
          </a:p>
          <a:p>
            <a:pPr marL="0" marR="0" lvl="0" indent="0" algn="l" defTabSz="914400" rtl="0" eaLnBrk="1" fontAlgn="auto" latinLnBrk="0" hangingPunct="1">
              <a:lnSpc>
                <a:spcPts val="3840"/>
              </a:lnSpc>
              <a:spcBef>
                <a:spcPts val="0"/>
              </a:spcBef>
              <a:spcAft>
                <a:spcPts val="0"/>
              </a:spcAft>
              <a:buClrTx/>
              <a:buSzTx/>
              <a:buFontTx/>
              <a:buNone/>
              <a:tabLst/>
              <a:defRPr/>
            </a:pPr>
            <a:r>
              <a:rPr kumimoji="0" lang="en-US" sz="3200" b="0" i="0" u="none" strike="noStrike" kern="1200" cap="none" spc="96" normalizeH="0" baseline="0" noProof="0" dirty="0">
                <a:ln>
                  <a:noFill/>
                </a:ln>
                <a:solidFill>
                  <a:prstClr val="white"/>
                </a:solidFill>
                <a:effectLst/>
                <a:uLnTx/>
                <a:uFillTx/>
                <a:latin typeface="Comfortaa"/>
                <a:ea typeface="Comfortaa"/>
                <a:cs typeface="Comfortaa"/>
                <a:sym typeface="Comfortaa"/>
              </a:rPr>
              <a:t> to</a:t>
            </a:r>
            <a:r>
              <a:rPr kumimoji="0" lang="en-US" sz="3200" b="0" i="0" u="none" strike="noStrike" kern="1200" cap="none" spc="96" normalizeH="0" baseline="0" noProof="0" dirty="0">
                <a:ln>
                  <a:noFill/>
                </a:ln>
                <a:solidFill>
                  <a:srgbClr val="19918E"/>
                </a:solidFill>
                <a:effectLst/>
                <a:uLnTx/>
                <a:uFillTx/>
                <a:latin typeface="Comfortaa"/>
                <a:ea typeface="Comfortaa"/>
                <a:cs typeface="Comfortaa"/>
                <a:sym typeface="Comfortaa"/>
              </a:rPr>
              <a:t> </a:t>
            </a:r>
            <a:r>
              <a:rPr kumimoji="0" lang="en-US" sz="3200" b="0" i="0" u="none" strike="noStrike" kern="1200" cap="none" spc="96" normalizeH="0" baseline="0" noProof="0" dirty="0">
                <a:ln>
                  <a:noFill/>
                </a:ln>
                <a:solidFill>
                  <a:srgbClr val="FF0000"/>
                </a:solidFill>
                <a:effectLst/>
                <a:uLnTx/>
                <a:uFillTx/>
                <a:latin typeface="Comfortaa"/>
                <a:ea typeface="Comfortaa"/>
                <a:cs typeface="Comfortaa"/>
                <a:sym typeface="Comfortaa"/>
              </a:rPr>
              <a:t>solutions</a:t>
            </a:r>
          </a:p>
        </p:txBody>
      </p:sp>
      <p:sp>
        <p:nvSpPr>
          <p:cNvPr id="13" name="文本框 12">
            <a:extLst>
              <a:ext uri="{FF2B5EF4-FFF2-40B4-BE49-F238E27FC236}">
                <a16:creationId xmlns:a16="http://schemas.microsoft.com/office/drawing/2014/main" id="{C64C1AC4-A6FF-C174-0905-F20E4E5803EE}"/>
              </a:ext>
            </a:extLst>
          </p:cNvPr>
          <p:cNvSpPr txBox="1"/>
          <p:nvPr/>
        </p:nvSpPr>
        <p:spPr>
          <a:xfrm>
            <a:off x="7832272" y="8343612"/>
            <a:ext cx="3702733"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Main body</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5" name="文本框 14">
            <a:extLst>
              <a:ext uri="{FF2B5EF4-FFF2-40B4-BE49-F238E27FC236}">
                <a16:creationId xmlns:a16="http://schemas.microsoft.com/office/drawing/2014/main" id="{979D9F09-57CE-308E-B2B4-F522ED3DB085}"/>
              </a:ext>
            </a:extLst>
          </p:cNvPr>
          <p:cNvSpPr txBox="1"/>
          <p:nvPr/>
        </p:nvSpPr>
        <p:spPr>
          <a:xfrm>
            <a:off x="11696701" y="8062736"/>
            <a:ext cx="6438899" cy="769441"/>
          </a:xfrm>
          <a:prstGeom prst="rect">
            <a:avLst/>
          </a:prstGeom>
          <a:solidFill>
            <a:schemeClr val="accent1">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problems</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文本框 15">
            <a:extLst>
              <a:ext uri="{FF2B5EF4-FFF2-40B4-BE49-F238E27FC236}">
                <a16:creationId xmlns:a16="http://schemas.microsoft.com/office/drawing/2014/main" id="{63229DA6-A2CF-C9A4-BBDE-A1117D902ECB}"/>
              </a:ext>
            </a:extLst>
          </p:cNvPr>
          <p:cNvSpPr txBox="1"/>
          <p:nvPr/>
        </p:nvSpPr>
        <p:spPr>
          <a:xfrm>
            <a:off x="11674930" y="9105600"/>
            <a:ext cx="6460670" cy="646331"/>
          </a:xfrm>
          <a:prstGeom prst="rect">
            <a:avLst/>
          </a:prstGeom>
          <a:solidFill>
            <a:schemeClr val="accent6">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Measures/solutions/suggestions</a:t>
            </a:r>
            <a:endParaRPr kumimoji="0" lang="zh-CN" altLang="en-US"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 name="TextBox 5">
            <a:extLst>
              <a:ext uri="{FF2B5EF4-FFF2-40B4-BE49-F238E27FC236}">
                <a16:creationId xmlns:a16="http://schemas.microsoft.com/office/drawing/2014/main" id="{294B363F-3C68-AEFD-BB67-6D7C54275502}"/>
              </a:ext>
            </a:extLst>
          </p:cNvPr>
          <p:cNvSpPr txBox="1"/>
          <p:nvPr/>
        </p:nvSpPr>
        <p:spPr>
          <a:xfrm>
            <a:off x="418464" y="295751"/>
            <a:ext cx="11011536" cy="1723549"/>
          </a:xfrm>
          <a:prstGeom prst="rect">
            <a:avLst/>
          </a:prstGeom>
          <a:ln w="28575">
            <a:solidFill>
              <a:schemeClr val="bg1"/>
            </a:solidFill>
          </a:ln>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96" normalizeH="0" baseline="0" noProof="0" dirty="0">
                <a:ln>
                  <a:noFill/>
                </a:ln>
                <a:solidFill>
                  <a:srgbClr val="00B0F0"/>
                </a:solidFill>
                <a:effectLst/>
                <a:uLnTx/>
                <a:uFillTx/>
                <a:latin typeface="Comfortaa"/>
                <a:ea typeface="Comfortaa"/>
                <a:cs typeface="Comfortaa"/>
                <a:sym typeface="Comfortaa"/>
              </a:rPr>
              <a:t>Structure 1</a:t>
            </a:r>
          </a:p>
          <a:p>
            <a:pPr marL="0" marR="0" lvl="0" indent="0" defTabSz="914400" rtl="0" eaLnBrk="1" fontAlgn="auto" latinLnBrk="0" hangingPunct="1">
              <a:spcBef>
                <a:spcPts val="0"/>
              </a:spcBef>
              <a:spcAft>
                <a:spcPts val="0"/>
              </a:spcAft>
              <a:buClrTx/>
              <a:buSzTx/>
              <a:buFontTx/>
              <a:buNone/>
              <a:tabLst/>
              <a:defRPr/>
            </a:pPr>
            <a:r>
              <a:rPr kumimoji="0" lang="en-US" sz="2800" b="0" i="0" u="none" strike="noStrike" kern="1200" cap="none" spc="96" normalizeH="0" baseline="0" noProof="0" dirty="0">
                <a:ln>
                  <a:noFill/>
                </a:ln>
                <a:solidFill>
                  <a:schemeClr val="bg1"/>
                </a:solidFill>
                <a:effectLst/>
                <a:uLnTx/>
                <a:uFillTx/>
                <a:latin typeface="Comfortaa"/>
                <a:ea typeface="Comfortaa"/>
                <a:cs typeface="Comfortaa"/>
                <a:sym typeface="Comfortaa"/>
              </a:rPr>
              <a:t>    Para1:  </a:t>
            </a:r>
            <a:r>
              <a:rPr kumimoji="0" lang="en-US" altLang="zh-CN" sz="2800" b="0" i="0" u="none" strike="noStrike" kern="1200" cap="none" spc="96" normalizeH="0" baseline="0" noProof="0" dirty="0">
                <a:ln>
                  <a:noFill/>
                </a:ln>
                <a:solidFill>
                  <a:schemeClr val="bg1"/>
                </a:solidFill>
                <a:effectLst/>
                <a:uLnTx/>
                <a:uFillTx/>
                <a:latin typeface="Comfortaa"/>
                <a:ea typeface="Comfortaa"/>
                <a:cs typeface="Comfortaa"/>
                <a:sym typeface="Comfortaa"/>
              </a:rPr>
              <a:t>problem statement and call to action</a:t>
            </a:r>
          </a:p>
          <a:p>
            <a:pPr marL="0" marR="0" lvl="0" indent="0" defTabSz="914400" rtl="0" eaLnBrk="1" fontAlgn="auto" latinLnBrk="0" hangingPunct="1">
              <a:spcBef>
                <a:spcPts val="0"/>
              </a:spcBef>
              <a:spcAft>
                <a:spcPts val="0"/>
              </a:spcAft>
              <a:buClrTx/>
              <a:buSzTx/>
              <a:buFontTx/>
              <a:buNone/>
              <a:tabLst/>
              <a:defRPr/>
            </a:pPr>
            <a:r>
              <a:rPr lang="en-US" sz="2800" spc="96" dirty="0">
                <a:solidFill>
                  <a:schemeClr val="bg1"/>
                </a:solidFill>
                <a:latin typeface="Comfortaa"/>
                <a:ea typeface="Comfortaa"/>
                <a:cs typeface="Comfortaa"/>
                <a:sym typeface="Comfortaa"/>
              </a:rPr>
              <a:t>    Para2: </a:t>
            </a:r>
            <a:r>
              <a:rPr lang="en-US" altLang="zh-CN" sz="2800" spc="96" dirty="0">
                <a:solidFill>
                  <a:schemeClr val="bg1"/>
                </a:solidFill>
                <a:latin typeface="Comfortaa"/>
                <a:ea typeface="Comfortaa"/>
                <a:cs typeface="Comfortaa"/>
                <a:sym typeface="Comfortaa"/>
              </a:rPr>
              <a:t>measures + significance</a:t>
            </a:r>
            <a:r>
              <a:rPr lang="zh-CN" altLang="en-US" sz="2800" spc="96" dirty="0">
                <a:solidFill>
                  <a:schemeClr val="bg1"/>
                </a:solidFill>
                <a:latin typeface="Comfortaa"/>
                <a:ea typeface="Comfortaa"/>
                <a:cs typeface="Comfortaa"/>
                <a:sym typeface="Comfortaa"/>
              </a:rPr>
              <a:t>（</a:t>
            </a:r>
            <a:r>
              <a:rPr lang="en-US" altLang="zh-CN" sz="2800" spc="96" dirty="0">
                <a:solidFill>
                  <a:schemeClr val="bg1"/>
                </a:solidFill>
                <a:latin typeface="Comfortaa"/>
                <a:ea typeface="Comfortaa"/>
                <a:cs typeface="Comfortaa"/>
                <a:sym typeface="Comfortaa"/>
              </a:rPr>
              <a:t>reasons</a:t>
            </a:r>
            <a:r>
              <a:rPr lang="zh-CN" altLang="en-US" sz="2800" spc="96" dirty="0">
                <a:solidFill>
                  <a:schemeClr val="bg1"/>
                </a:solidFill>
                <a:latin typeface="Comfortaa"/>
                <a:ea typeface="Comfortaa"/>
                <a:cs typeface="Comfortaa"/>
                <a:sym typeface="Comfortaa"/>
              </a:rPr>
              <a:t>）</a:t>
            </a:r>
            <a:endParaRPr lang="en-US" altLang="zh-CN" sz="2800" spc="96" dirty="0">
              <a:solidFill>
                <a:schemeClr val="bg1"/>
              </a:solidFill>
              <a:latin typeface="Comfortaa"/>
              <a:ea typeface="Comfortaa"/>
              <a:cs typeface="Comfortaa"/>
              <a:sym typeface="Comfortaa"/>
            </a:endParaRPr>
          </a:p>
          <a:p>
            <a:pPr marL="0" marR="0" lvl="0" indent="0" defTabSz="914400" rtl="0" eaLnBrk="1" fontAlgn="auto" latinLnBrk="0" hangingPunct="1">
              <a:spcBef>
                <a:spcPts val="0"/>
              </a:spcBef>
              <a:spcAft>
                <a:spcPts val="0"/>
              </a:spcAft>
              <a:buClrTx/>
              <a:buSzTx/>
              <a:buFontTx/>
              <a:buNone/>
              <a:tabLst/>
              <a:defRPr/>
            </a:pPr>
            <a:r>
              <a:rPr lang="en-US" sz="2800" spc="96" dirty="0">
                <a:solidFill>
                  <a:schemeClr val="bg1"/>
                </a:solidFill>
                <a:latin typeface="Comfortaa"/>
                <a:ea typeface="Comfortaa"/>
                <a:cs typeface="Comfortaa"/>
                <a:sym typeface="Comfortaa"/>
              </a:rPr>
              <a:t>    Para3: </a:t>
            </a:r>
            <a:r>
              <a:rPr lang="en-US" altLang="zh-CN" sz="2800" spc="96" dirty="0">
                <a:solidFill>
                  <a:schemeClr val="bg1"/>
                </a:solidFill>
                <a:latin typeface="Comfortaa"/>
                <a:ea typeface="Comfortaa"/>
                <a:cs typeface="Comfortaa"/>
                <a:sym typeface="Comfortaa"/>
              </a:rPr>
              <a:t>conclusion + </a:t>
            </a:r>
            <a:r>
              <a:rPr lang="en-US" altLang="zh-CN" sz="2800" spc="96" dirty="0">
                <a:solidFill>
                  <a:srgbClr val="FFFF00"/>
                </a:solidFill>
                <a:latin typeface="Comfortaa"/>
                <a:ea typeface="Comfortaa"/>
                <a:cs typeface="Comfortaa"/>
                <a:sym typeface="Comfortaa"/>
              </a:rPr>
              <a:t>renew the appeal </a:t>
            </a:r>
            <a:endParaRPr kumimoji="0" lang="en-US" sz="2800" b="0" i="0" u="none" strike="noStrike" kern="1200" cap="none" spc="96" normalizeH="0" baseline="0" noProof="0" dirty="0">
              <a:ln>
                <a:noFill/>
              </a:ln>
              <a:solidFill>
                <a:srgbClr val="FFFF00"/>
              </a:solidFill>
              <a:effectLst/>
              <a:uLnTx/>
              <a:uFillTx/>
              <a:latin typeface="Comfortaa"/>
              <a:ea typeface="Comfortaa"/>
              <a:cs typeface="Comfortaa"/>
              <a:sym typeface="Comfortaa"/>
            </a:endParaRPr>
          </a:p>
        </p:txBody>
      </p:sp>
      <p:sp>
        <p:nvSpPr>
          <p:cNvPr id="14" name="TextBox 5">
            <a:extLst>
              <a:ext uri="{FF2B5EF4-FFF2-40B4-BE49-F238E27FC236}">
                <a16:creationId xmlns:a16="http://schemas.microsoft.com/office/drawing/2014/main" id="{990E0BEE-4317-5005-C107-3A72023C9370}"/>
              </a:ext>
            </a:extLst>
          </p:cNvPr>
          <p:cNvSpPr txBox="1"/>
          <p:nvPr/>
        </p:nvSpPr>
        <p:spPr>
          <a:xfrm>
            <a:off x="381000" y="2353151"/>
            <a:ext cx="13563600" cy="1723549"/>
          </a:xfrm>
          <a:prstGeom prst="rect">
            <a:avLst/>
          </a:prstGeom>
          <a:ln w="28575">
            <a:solidFill>
              <a:schemeClr val="bg1"/>
            </a:solidFill>
          </a:ln>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96" normalizeH="0" baseline="0" noProof="0" dirty="0">
                <a:ln>
                  <a:noFill/>
                </a:ln>
                <a:solidFill>
                  <a:srgbClr val="00B0F0"/>
                </a:solidFill>
                <a:effectLst/>
                <a:uLnTx/>
                <a:uFillTx/>
                <a:latin typeface="Comfortaa"/>
                <a:ea typeface="Comfortaa"/>
                <a:cs typeface="Comfortaa"/>
                <a:sym typeface="Comfortaa"/>
              </a:rPr>
              <a:t>Structure 1</a:t>
            </a:r>
          </a:p>
          <a:p>
            <a:pPr marL="0" marR="0" lvl="0" indent="0" defTabSz="914400" rtl="0" eaLnBrk="1" fontAlgn="auto" latinLnBrk="0" hangingPunct="1">
              <a:spcBef>
                <a:spcPts val="0"/>
              </a:spcBef>
              <a:spcAft>
                <a:spcPts val="0"/>
              </a:spcAft>
              <a:buClrTx/>
              <a:buSzTx/>
              <a:buFontTx/>
              <a:buNone/>
              <a:tabLst/>
              <a:defRPr/>
            </a:pPr>
            <a:r>
              <a:rPr kumimoji="0" lang="en-US" sz="2800" b="0" i="0" u="none" strike="noStrike" kern="1200" cap="none" spc="96" normalizeH="0" baseline="0" noProof="0" dirty="0">
                <a:ln>
                  <a:noFill/>
                </a:ln>
                <a:solidFill>
                  <a:schemeClr val="bg1"/>
                </a:solidFill>
                <a:effectLst/>
                <a:uLnTx/>
                <a:uFillTx/>
                <a:latin typeface="Comfortaa"/>
                <a:ea typeface="Comfortaa"/>
                <a:cs typeface="Comfortaa"/>
                <a:sym typeface="Comfortaa"/>
              </a:rPr>
              <a:t>    Para1:  </a:t>
            </a:r>
            <a:r>
              <a:rPr kumimoji="0" lang="en-US" altLang="zh-CN" sz="2800" b="0" i="0" u="none" strike="noStrike" kern="1200" cap="none" spc="96" normalizeH="0" baseline="0" noProof="0" dirty="0">
                <a:ln>
                  <a:noFill/>
                </a:ln>
                <a:solidFill>
                  <a:srgbClr val="00B050"/>
                </a:solidFill>
                <a:effectLst/>
                <a:uLnTx/>
                <a:uFillTx/>
                <a:latin typeface="Comfortaa"/>
                <a:ea typeface="Comfortaa"/>
                <a:cs typeface="Comfortaa"/>
                <a:sym typeface="Comfortaa"/>
              </a:rPr>
              <a:t>background information </a:t>
            </a:r>
            <a:r>
              <a:rPr kumimoji="0" lang="en-US" altLang="zh-CN" sz="2800" b="0" i="0" u="none" strike="noStrike" kern="1200" cap="none" spc="96" normalizeH="0" baseline="0" noProof="0" dirty="0">
                <a:ln>
                  <a:noFill/>
                </a:ln>
                <a:solidFill>
                  <a:schemeClr val="bg1"/>
                </a:solidFill>
                <a:effectLst/>
                <a:uLnTx/>
                <a:uFillTx/>
                <a:latin typeface="Comfortaa"/>
                <a:ea typeface="Comfortaa"/>
                <a:cs typeface="Comfortaa"/>
                <a:sym typeface="Comfortaa"/>
              </a:rPr>
              <a:t>and call to action</a:t>
            </a:r>
          </a:p>
          <a:p>
            <a:pPr marL="0" marR="0" lvl="0" indent="0" defTabSz="914400" rtl="0" eaLnBrk="1" fontAlgn="auto" latinLnBrk="0" hangingPunct="1">
              <a:spcBef>
                <a:spcPts val="0"/>
              </a:spcBef>
              <a:spcAft>
                <a:spcPts val="0"/>
              </a:spcAft>
              <a:buClrTx/>
              <a:buSzTx/>
              <a:buFontTx/>
              <a:buNone/>
              <a:tabLst/>
              <a:defRPr/>
            </a:pPr>
            <a:r>
              <a:rPr lang="en-US" sz="2800" spc="96" dirty="0">
                <a:solidFill>
                  <a:schemeClr val="bg1"/>
                </a:solidFill>
                <a:latin typeface="Comfortaa"/>
                <a:ea typeface="Comfortaa"/>
                <a:cs typeface="Comfortaa"/>
                <a:sym typeface="Comfortaa"/>
              </a:rPr>
              <a:t>    Para2: problem statements +</a:t>
            </a:r>
            <a:r>
              <a:rPr lang="en-US" altLang="zh-CN" sz="2800" spc="96" dirty="0">
                <a:solidFill>
                  <a:schemeClr val="bg1"/>
                </a:solidFill>
                <a:latin typeface="Comfortaa"/>
                <a:ea typeface="Comfortaa"/>
                <a:cs typeface="Comfortaa"/>
                <a:sym typeface="Comfortaa"/>
              </a:rPr>
              <a:t>measures + significance</a:t>
            </a:r>
            <a:r>
              <a:rPr lang="zh-CN" altLang="en-US" sz="2800" spc="96" dirty="0">
                <a:solidFill>
                  <a:schemeClr val="bg1"/>
                </a:solidFill>
                <a:latin typeface="Comfortaa"/>
                <a:ea typeface="Comfortaa"/>
                <a:cs typeface="Comfortaa"/>
                <a:sym typeface="Comfortaa"/>
              </a:rPr>
              <a:t>（</a:t>
            </a:r>
            <a:r>
              <a:rPr lang="en-US" altLang="zh-CN" sz="2800" spc="96" dirty="0">
                <a:solidFill>
                  <a:schemeClr val="bg1"/>
                </a:solidFill>
                <a:latin typeface="Comfortaa"/>
                <a:ea typeface="Comfortaa"/>
                <a:cs typeface="Comfortaa"/>
                <a:sym typeface="Comfortaa"/>
              </a:rPr>
              <a:t>reasons</a:t>
            </a:r>
            <a:r>
              <a:rPr lang="zh-CN" altLang="en-US" sz="2800" spc="96" dirty="0">
                <a:solidFill>
                  <a:schemeClr val="bg1"/>
                </a:solidFill>
                <a:latin typeface="Comfortaa"/>
                <a:ea typeface="Comfortaa"/>
                <a:cs typeface="Comfortaa"/>
                <a:sym typeface="Comfortaa"/>
              </a:rPr>
              <a:t>）</a:t>
            </a:r>
            <a:endParaRPr lang="en-US" altLang="zh-CN" sz="2800" spc="96" dirty="0">
              <a:solidFill>
                <a:schemeClr val="bg1"/>
              </a:solidFill>
              <a:latin typeface="Comfortaa"/>
              <a:ea typeface="Comfortaa"/>
              <a:cs typeface="Comfortaa"/>
              <a:sym typeface="Comfortaa"/>
            </a:endParaRPr>
          </a:p>
          <a:p>
            <a:pPr marL="0" marR="0" lvl="0" indent="0" defTabSz="914400" rtl="0" eaLnBrk="1" fontAlgn="auto" latinLnBrk="0" hangingPunct="1">
              <a:spcBef>
                <a:spcPts val="0"/>
              </a:spcBef>
              <a:spcAft>
                <a:spcPts val="0"/>
              </a:spcAft>
              <a:buClrTx/>
              <a:buSzTx/>
              <a:buFontTx/>
              <a:buNone/>
              <a:tabLst/>
              <a:defRPr/>
            </a:pPr>
            <a:r>
              <a:rPr lang="en-US" sz="2800" spc="96" dirty="0">
                <a:solidFill>
                  <a:schemeClr val="bg1"/>
                </a:solidFill>
                <a:latin typeface="Comfortaa"/>
                <a:ea typeface="Comfortaa"/>
                <a:cs typeface="Comfortaa"/>
                <a:sym typeface="Comfortaa"/>
              </a:rPr>
              <a:t>    Para3: </a:t>
            </a:r>
            <a:r>
              <a:rPr lang="en-US" altLang="zh-CN" sz="2800" spc="96" dirty="0">
                <a:solidFill>
                  <a:schemeClr val="bg1"/>
                </a:solidFill>
                <a:latin typeface="Comfortaa"/>
                <a:ea typeface="Comfortaa"/>
                <a:cs typeface="Comfortaa"/>
                <a:sym typeface="Comfortaa"/>
              </a:rPr>
              <a:t>conclusion + </a:t>
            </a:r>
            <a:r>
              <a:rPr lang="en-US" altLang="zh-CN" sz="2800" spc="96" dirty="0">
                <a:solidFill>
                  <a:srgbClr val="FFFF00"/>
                </a:solidFill>
                <a:latin typeface="Comfortaa"/>
                <a:ea typeface="Comfortaa"/>
                <a:cs typeface="Comfortaa"/>
                <a:sym typeface="Comfortaa"/>
              </a:rPr>
              <a:t>renew the appeal</a:t>
            </a:r>
            <a:endParaRPr kumimoji="0" lang="en-US" sz="2800" b="0" i="0" u="none" strike="noStrike" kern="1200" cap="none" spc="96" normalizeH="0" baseline="0" noProof="0" dirty="0">
              <a:ln>
                <a:noFill/>
              </a:ln>
              <a:solidFill>
                <a:srgbClr val="FFFF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72237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80825CD6-F3B4-4D1E-1F5F-10B25732B2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166F7C5-1258-1239-B59C-7B2733EAAA1B}"/>
              </a:ext>
            </a:extLst>
          </p:cNvPr>
          <p:cNvSpPr txBox="1"/>
          <p:nvPr/>
        </p:nvSpPr>
        <p:spPr>
          <a:xfrm>
            <a:off x="381000" y="1813407"/>
            <a:ext cx="16088360" cy="489585"/>
          </a:xfrm>
          <a:prstGeom prst="rect">
            <a:avLst/>
          </a:prstGeom>
        </p:spPr>
        <p:txBody>
          <a:bodyPr lIns="0" tIns="0" rIns="0" bIns="0" rtlCol="0" anchor="t">
            <a:spAutoFit/>
          </a:bodyPr>
          <a:lstStyle/>
          <a:p>
            <a:pPr marL="457200" marR="0" lvl="0" indent="-457200" algn="l" defTabSz="914400" rtl="0" eaLnBrk="1" fontAlgn="auto" latinLnBrk="0" hangingPunct="1">
              <a:lnSpc>
                <a:spcPts val="3840"/>
              </a:lnSpc>
              <a:spcBef>
                <a:spcPts val="0"/>
              </a:spcBef>
              <a:spcAft>
                <a:spcPts val="0"/>
              </a:spcAft>
              <a:buClrTx/>
              <a:buSzTx/>
              <a:buFont typeface="Wingdings" panose="05000000000000000000" pitchFamily="2" charset="2"/>
              <a:buChar char="l"/>
              <a:tabLst/>
              <a:defRPr/>
            </a:pPr>
            <a:r>
              <a:rPr kumimoji="0" lang="en-US" sz="3200" b="0" i="0" u="none" strike="noStrike" kern="1200" cap="none" spc="96" normalizeH="0" baseline="0" noProof="0" dirty="0">
                <a:ln>
                  <a:noFill/>
                </a:ln>
                <a:solidFill>
                  <a:schemeClr val="bg1">
                    <a:lumMod val="85000"/>
                  </a:schemeClr>
                </a:solidFill>
                <a:effectLst/>
                <a:uLnTx/>
                <a:uFillTx/>
                <a:latin typeface="Comfortaa"/>
                <a:ea typeface="Comfortaa"/>
                <a:cs typeface="Comfortaa"/>
                <a:sym typeface="Comfortaa"/>
              </a:rPr>
              <a:t>Background information</a:t>
            </a:r>
          </a:p>
        </p:txBody>
      </p:sp>
      <p:grpSp>
        <p:nvGrpSpPr>
          <p:cNvPr id="4" name="Group 4">
            <a:extLst>
              <a:ext uri="{FF2B5EF4-FFF2-40B4-BE49-F238E27FC236}">
                <a16:creationId xmlns:a16="http://schemas.microsoft.com/office/drawing/2014/main" id="{5FB8A0DD-5C92-60C2-4784-3AFD44C8E21B}"/>
              </a:ext>
            </a:extLst>
          </p:cNvPr>
          <p:cNvGrpSpPr/>
          <p:nvPr/>
        </p:nvGrpSpPr>
        <p:grpSpPr>
          <a:xfrm>
            <a:off x="-47943" y="1246912"/>
            <a:ext cx="18288000" cy="504044"/>
            <a:chOff x="0" y="0"/>
            <a:chExt cx="20735481" cy="571500"/>
          </a:xfrm>
        </p:grpSpPr>
        <p:sp>
          <p:nvSpPr>
            <p:cNvPr id="5" name="Freeform 5">
              <a:extLst>
                <a:ext uri="{FF2B5EF4-FFF2-40B4-BE49-F238E27FC236}">
                  <a16:creationId xmlns:a16="http://schemas.microsoft.com/office/drawing/2014/main" id="{2C6EA018-2BA0-8C36-559C-B2EFDB28A26F}"/>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15" name="文本框 14">
            <a:extLst>
              <a:ext uri="{FF2B5EF4-FFF2-40B4-BE49-F238E27FC236}">
                <a16:creationId xmlns:a16="http://schemas.microsoft.com/office/drawing/2014/main" id="{C89405AC-B58B-DA0D-60ED-1135B179D3CA}"/>
              </a:ext>
            </a:extLst>
          </p:cNvPr>
          <p:cNvSpPr txBox="1"/>
          <p:nvPr/>
        </p:nvSpPr>
        <p:spPr>
          <a:xfrm>
            <a:off x="609600" y="288916"/>
            <a:ext cx="2514600" cy="769441"/>
          </a:xfrm>
          <a:prstGeom prst="rect">
            <a:avLst/>
          </a:prstGeom>
          <a:solidFill>
            <a:srgbClr val="FEFAE9"/>
          </a:solidFill>
          <a:ln w="38100">
            <a:solidFill>
              <a:schemeClr val="tx1"/>
            </a:solidFill>
          </a:ln>
        </p:spPr>
        <p:txBody>
          <a:bodyPr wrap="square" rtlCol="0">
            <a:spAutoFit/>
          </a:bodyPr>
          <a:lstStyle/>
          <a:p>
            <a:pPr algn="ctr"/>
            <a:r>
              <a:rPr lang="en-US" altLang="zh-CN" sz="4400" dirty="0"/>
              <a:t>review</a:t>
            </a:r>
            <a:endParaRPr lang="zh-CN" altLang="en-US" sz="4400" dirty="0"/>
          </a:p>
        </p:txBody>
      </p:sp>
      <p:sp>
        <p:nvSpPr>
          <p:cNvPr id="16" name="文本框 15">
            <a:extLst>
              <a:ext uri="{FF2B5EF4-FFF2-40B4-BE49-F238E27FC236}">
                <a16:creationId xmlns:a16="http://schemas.microsoft.com/office/drawing/2014/main" id="{6DECFC62-054D-EE97-E0B7-FEB4172A4744}"/>
              </a:ext>
            </a:extLst>
          </p:cNvPr>
          <p:cNvSpPr txBox="1"/>
          <p:nvPr/>
        </p:nvSpPr>
        <p:spPr>
          <a:xfrm>
            <a:off x="6477000" y="1701888"/>
            <a:ext cx="9716121" cy="584775"/>
          </a:xfrm>
          <a:prstGeom prst="rect">
            <a:avLst/>
          </a:prstGeom>
          <a:noFill/>
        </p:spPr>
        <p:txBody>
          <a:bodyPr wrap="none" rtlCol="0">
            <a:spAutoFit/>
          </a:bodyPr>
          <a:lstStyle/>
          <a:p>
            <a:r>
              <a:rPr lang="zh-CN" altLang="en-US" sz="3200" dirty="0">
                <a:solidFill>
                  <a:schemeClr val="bg1">
                    <a:lumMod val="85000"/>
                  </a:schemeClr>
                </a:solidFill>
              </a:rPr>
              <a:t>你校即将举办一次以 “保护海洋”为主题的</a:t>
            </a:r>
            <a:r>
              <a:rPr lang="zh-CN" altLang="en-US" sz="3200" dirty="0">
                <a:solidFill>
                  <a:srgbClr val="FFFF00"/>
                </a:solidFill>
              </a:rPr>
              <a:t>宣传活动</a:t>
            </a:r>
          </a:p>
        </p:txBody>
      </p:sp>
      <p:sp>
        <p:nvSpPr>
          <p:cNvPr id="17" name="文本框 16">
            <a:extLst>
              <a:ext uri="{FF2B5EF4-FFF2-40B4-BE49-F238E27FC236}">
                <a16:creationId xmlns:a16="http://schemas.microsoft.com/office/drawing/2014/main" id="{E256B96A-9E3E-5E62-D2BF-2F1E911EB5E6}"/>
              </a:ext>
            </a:extLst>
          </p:cNvPr>
          <p:cNvSpPr txBox="1"/>
          <p:nvPr/>
        </p:nvSpPr>
        <p:spPr>
          <a:xfrm>
            <a:off x="587829" y="2582742"/>
            <a:ext cx="3108543" cy="4524315"/>
          </a:xfrm>
          <a:prstGeom prst="rect">
            <a:avLst/>
          </a:prstGeom>
          <a:noFill/>
        </p:spPr>
        <p:txBody>
          <a:bodyPr wrap="none" rtlCol="0">
            <a:spAutoFit/>
          </a:bodyPr>
          <a:lstStyle/>
          <a:p>
            <a:pPr marL="457200" indent="-457200">
              <a:buFont typeface="Arial" panose="020B0604020202020204" pitchFamily="34" charset="0"/>
              <a:buChar char="•"/>
            </a:pPr>
            <a:r>
              <a:rPr lang="zh-CN" altLang="en-US" sz="3200" dirty="0">
                <a:solidFill>
                  <a:schemeClr val="bg1">
                    <a:lumMod val="85000"/>
                  </a:schemeClr>
                </a:solidFill>
              </a:rPr>
              <a:t>活动公告开头</a:t>
            </a: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r>
              <a:rPr lang="zh-CN" altLang="en-US" sz="3200" dirty="0">
                <a:solidFill>
                  <a:schemeClr val="bg1">
                    <a:lumMod val="85000"/>
                  </a:schemeClr>
                </a:solidFill>
              </a:rPr>
              <a:t>活动目的说明</a:t>
            </a: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r>
              <a:rPr lang="zh-CN" altLang="en-US" sz="3200" dirty="0">
                <a:solidFill>
                  <a:schemeClr val="bg1">
                    <a:lumMod val="85000"/>
                  </a:schemeClr>
                </a:solidFill>
              </a:rPr>
              <a:t>活动主题介绍</a:t>
            </a:r>
          </a:p>
        </p:txBody>
      </p:sp>
      <p:sp>
        <p:nvSpPr>
          <p:cNvPr id="18" name="文本框 17">
            <a:extLst>
              <a:ext uri="{FF2B5EF4-FFF2-40B4-BE49-F238E27FC236}">
                <a16:creationId xmlns:a16="http://schemas.microsoft.com/office/drawing/2014/main" id="{8D6755A5-2F16-CC56-E46C-E5C9CC8DF822}"/>
              </a:ext>
            </a:extLst>
          </p:cNvPr>
          <p:cNvSpPr txBox="1"/>
          <p:nvPr/>
        </p:nvSpPr>
        <p:spPr>
          <a:xfrm>
            <a:off x="3810000" y="2476500"/>
            <a:ext cx="12608195" cy="2062103"/>
          </a:xfrm>
          <a:prstGeom prst="rect">
            <a:avLst/>
          </a:prstGeom>
          <a:noFill/>
        </p:spPr>
        <p:txBody>
          <a:bodyPr wrap="none" rtlCol="0">
            <a:spAutoFit/>
          </a:bodyPr>
          <a:lstStyle/>
          <a:p>
            <a:pPr marL="457200" indent="-457200">
              <a:buFont typeface="Arial" panose="020B0604020202020204" pitchFamily="34" charset="0"/>
              <a:buChar char="•"/>
            </a:pPr>
            <a:r>
              <a:rPr lang="en-US" altLang="zh-CN" sz="3200" dirty="0">
                <a:solidFill>
                  <a:schemeClr val="bg1">
                    <a:lumMod val="85000"/>
                  </a:schemeClr>
                </a:solidFill>
              </a:rPr>
              <a:t>We are excited/thrilled to announce an upcoming event at our school...</a:t>
            </a:r>
          </a:p>
          <a:p>
            <a:pPr marL="457200" indent="-457200">
              <a:buFont typeface="Arial" panose="020B0604020202020204" pitchFamily="34" charset="0"/>
              <a:buChar char="•"/>
            </a:pPr>
            <a:r>
              <a:rPr lang="en-US" altLang="zh-CN" sz="3200" dirty="0">
                <a:solidFill>
                  <a:schemeClr val="bg1">
                    <a:lumMod val="85000"/>
                  </a:schemeClr>
                </a:solidFill>
              </a:rPr>
              <a:t>Join us for a special event focusing on…</a:t>
            </a:r>
          </a:p>
          <a:p>
            <a:pPr marL="457200" indent="-457200">
              <a:buFont typeface="Arial" panose="020B0604020202020204" pitchFamily="34" charset="0"/>
              <a:buChar char="•"/>
            </a:pPr>
            <a:r>
              <a:rPr lang="en-US" altLang="zh-CN" sz="3200" dirty="0">
                <a:solidFill>
                  <a:schemeClr val="bg1">
                    <a:lumMod val="85000"/>
                  </a:schemeClr>
                </a:solidFill>
              </a:rPr>
              <a:t>Mark your calendars! Our school is hosting a special event focused on …</a:t>
            </a:r>
          </a:p>
          <a:p>
            <a:pPr marL="457200" indent="-457200">
              <a:buFont typeface="Arial" panose="020B0604020202020204" pitchFamily="34" charset="0"/>
              <a:buChar char="•"/>
            </a:pPr>
            <a:r>
              <a:rPr lang="en-US" altLang="zh-CN" sz="3200" dirty="0">
                <a:solidFill>
                  <a:schemeClr val="bg1">
                    <a:lumMod val="85000"/>
                  </a:schemeClr>
                </a:solidFill>
              </a:rPr>
              <a:t>Get ready to dive into the world of ocean conservation! Our school is…</a:t>
            </a:r>
            <a:endParaRPr lang="zh-CN" altLang="en-US" sz="3200" dirty="0">
              <a:solidFill>
                <a:schemeClr val="bg1">
                  <a:lumMod val="85000"/>
                </a:schemeClr>
              </a:solidFill>
            </a:endParaRPr>
          </a:p>
        </p:txBody>
      </p:sp>
      <p:sp>
        <p:nvSpPr>
          <p:cNvPr id="19" name="文本框 18">
            <a:extLst>
              <a:ext uri="{FF2B5EF4-FFF2-40B4-BE49-F238E27FC236}">
                <a16:creationId xmlns:a16="http://schemas.microsoft.com/office/drawing/2014/main" id="{83D4395F-0944-3122-17B4-B58F58F08575}"/>
              </a:ext>
            </a:extLst>
          </p:cNvPr>
          <p:cNvSpPr txBox="1"/>
          <p:nvPr/>
        </p:nvSpPr>
        <p:spPr>
          <a:xfrm>
            <a:off x="3793671" y="4538603"/>
            <a:ext cx="14494737" cy="2554545"/>
          </a:xfrm>
          <a:prstGeom prst="rect">
            <a:avLst/>
          </a:prstGeom>
          <a:noFill/>
        </p:spPr>
        <p:txBody>
          <a:bodyPr wrap="none" rtlCol="0">
            <a:spAutoFit/>
          </a:bodyPr>
          <a:lstStyle/>
          <a:p>
            <a:pPr marL="457200" indent="-457200">
              <a:buFont typeface="Arial" panose="020B0604020202020204" pitchFamily="34" charset="0"/>
              <a:buChar char="•"/>
            </a:pPr>
            <a:r>
              <a:rPr lang="en-US" altLang="zh-CN" sz="3200" dirty="0">
                <a:solidFill>
                  <a:schemeClr val="bg1">
                    <a:lumMod val="85000"/>
                  </a:schemeClr>
                </a:solidFill>
              </a:rPr>
              <a:t>This event aims to inspire action towards..</a:t>
            </a:r>
          </a:p>
          <a:p>
            <a:pPr marL="457200" indent="-457200">
              <a:buFont typeface="Arial" panose="020B0604020202020204" pitchFamily="34" charset="0"/>
              <a:buChar char="•"/>
            </a:pPr>
            <a:r>
              <a:rPr lang="en-US" altLang="zh-CN" sz="3200" dirty="0">
                <a:solidFill>
                  <a:schemeClr val="bg1">
                    <a:lumMod val="85000"/>
                  </a:schemeClr>
                </a:solidFill>
              </a:rPr>
              <a:t>The purpose/goal of this event is to…</a:t>
            </a:r>
          </a:p>
          <a:p>
            <a:pPr marL="457200" indent="-457200">
              <a:buFont typeface="Arial" panose="020B0604020202020204" pitchFamily="34" charset="0"/>
              <a:buChar char="•"/>
            </a:pPr>
            <a:r>
              <a:rPr lang="en-US" altLang="zh-CN" sz="3200" dirty="0">
                <a:solidFill>
                  <a:schemeClr val="bg1">
                    <a:lumMod val="85000"/>
                  </a:schemeClr>
                </a:solidFill>
              </a:rPr>
              <a:t>This event is designed to…/seeks to highlight…</a:t>
            </a:r>
          </a:p>
          <a:p>
            <a:pPr marL="457200" indent="-457200">
              <a:buFont typeface="Arial" panose="020B0604020202020204" pitchFamily="34" charset="0"/>
              <a:buChar char="•"/>
            </a:pPr>
            <a:r>
              <a:rPr lang="en-US" altLang="zh-CN" sz="3200" dirty="0">
                <a:solidFill>
                  <a:schemeClr val="bg1">
                    <a:lumMod val="85000"/>
                  </a:schemeClr>
                </a:solidFill>
              </a:rPr>
              <a:t>With the purpose/objective/aim/intension of…; in order to…; aiming to…; to raise… </a:t>
            </a:r>
          </a:p>
          <a:p>
            <a:pPr marL="457200" indent="-457200">
              <a:buFont typeface="Arial" panose="020B0604020202020204" pitchFamily="34" charset="0"/>
              <a:buChar char="•"/>
            </a:pPr>
            <a:endParaRPr lang="zh-CN" altLang="en-US" sz="3200" dirty="0">
              <a:solidFill>
                <a:schemeClr val="bg1">
                  <a:lumMod val="85000"/>
                </a:schemeClr>
              </a:solidFill>
            </a:endParaRPr>
          </a:p>
        </p:txBody>
      </p:sp>
      <p:sp>
        <p:nvSpPr>
          <p:cNvPr id="20" name="文本框 19">
            <a:extLst>
              <a:ext uri="{FF2B5EF4-FFF2-40B4-BE49-F238E27FC236}">
                <a16:creationId xmlns:a16="http://schemas.microsoft.com/office/drawing/2014/main" id="{0E6C39A2-C7DC-A6C7-4A1D-D56C3ED564C2}"/>
              </a:ext>
            </a:extLst>
          </p:cNvPr>
          <p:cNvSpPr txBox="1"/>
          <p:nvPr/>
        </p:nvSpPr>
        <p:spPr>
          <a:xfrm>
            <a:off x="3832222" y="6533227"/>
            <a:ext cx="11391003" cy="3046988"/>
          </a:xfrm>
          <a:prstGeom prst="rect">
            <a:avLst/>
          </a:prstGeom>
          <a:noFill/>
        </p:spPr>
        <p:txBody>
          <a:bodyPr wrap="none" rtlCol="0">
            <a:spAutoFit/>
          </a:bodyPr>
          <a:lstStyle/>
          <a:p>
            <a:pPr marL="457200" indent="-457200">
              <a:buFont typeface="Arial" panose="020B0604020202020204" pitchFamily="34" charset="0"/>
              <a:buChar char="•"/>
            </a:pPr>
            <a:r>
              <a:rPr lang="en-US" altLang="zh-CN" sz="3200" dirty="0">
                <a:solidFill>
                  <a:schemeClr val="bg1">
                    <a:lumMod val="85000"/>
                  </a:schemeClr>
                </a:solidFill>
              </a:rPr>
              <a:t>With a focus on …</a:t>
            </a:r>
          </a:p>
          <a:p>
            <a:pPr marL="457200" indent="-457200">
              <a:buFont typeface="Arial" panose="020B0604020202020204" pitchFamily="34" charset="0"/>
              <a:buChar char="•"/>
            </a:pPr>
            <a:r>
              <a:rPr lang="en-US" altLang="zh-CN" sz="3200" dirty="0">
                <a:solidFill>
                  <a:schemeClr val="bg1">
                    <a:lumMod val="85000"/>
                  </a:schemeClr>
                </a:solidFill>
              </a:rPr>
              <a:t>With the theme of …; themed with…</a:t>
            </a:r>
          </a:p>
          <a:p>
            <a:pPr marL="457200" indent="-457200">
              <a:buFont typeface="Arial" panose="020B0604020202020204" pitchFamily="34" charset="0"/>
              <a:buChar char="•"/>
            </a:pPr>
            <a:r>
              <a:rPr lang="en-US" altLang="zh-CN" sz="3200" dirty="0">
                <a:solidFill>
                  <a:schemeClr val="bg1">
                    <a:lumMod val="85000"/>
                  </a:schemeClr>
                </a:solidFill>
              </a:rPr>
              <a:t>The theme/ focus of this event is…</a:t>
            </a:r>
          </a:p>
          <a:p>
            <a:pPr marL="457200" indent="-457200">
              <a:buFont typeface="Arial" panose="020B0604020202020204" pitchFamily="34" charset="0"/>
              <a:buChar char="•"/>
            </a:pPr>
            <a:r>
              <a:rPr lang="en-US" altLang="zh-CN" sz="3200" dirty="0">
                <a:solidFill>
                  <a:schemeClr val="bg1">
                    <a:lumMod val="85000"/>
                  </a:schemeClr>
                </a:solidFill>
              </a:rPr>
              <a:t>"Protecting Our Oceans" is not just a theme—it’s a call to action.</a:t>
            </a:r>
          </a:p>
          <a:p>
            <a:pPr marL="457200" indent="-457200">
              <a:buFont typeface="Arial" panose="020B0604020202020204" pitchFamily="34" charset="0"/>
              <a:buChar char="•"/>
            </a:pPr>
            <a:r>
              <a:rPr lang="en-US" altLang="zh-CN" sz="3200" dirty="0">
                <a:solidFill>
                  <a:schemeClr val="bg1">
                    <a:lumMod val="85000"/>
                  </a:schemeClr>
                </a:solidFill>
              </a:rPr>
              <a:t>... </a:t>
            </a:r>
          </a:p>
          <a:p>
            <a:pPr marL="457200" indent="-457200">
              <a:buFont typeface="Arial" panose="020B0604020202020204" pitchFamily="34" charset="0"/>
              <a:buChar char="•"/>
            </a:pPr>
            <a:endParaRPr lang="zh-CN" altLang="en-US" sz="3200" dirty="0">
              <a:solidFill>
                <a:schemeClr val="bg1">
                  <a:lumMod val="85000"/>
                </a:schemeClr>
              </a:solidFill>
            </a:endParaRPr>
          </a:p>
        </p:txBody>
      </p:sp>
    </p:spTree>
    <p:extLst>
      <p:ext uri="{BB962C8B-B14F-4D97-AF65-F5344CB8AC3E}">
        <p14:creationId xmlns:p14="http://schemas.microsoft.com/office/powerpoint/2010/main" val="399525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3AD6F1FA-5968-146A-D715-D8DA833030C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0BE6F10-C4A2-6396-AF63-1BDB80E04915}"/>
              </a:ext>
            </a:extLst>
          </p:cNvPr>
          <p:cNvSpPr txBox="1"/>
          <p:nvPr/>
        </p:nvSpPr>
        <p:spPr>
          <a:xfrm>
            <a:off x="381000" y="1813407"/>
            <a:ext cx="16088360" cy="489585"/>
          </a:xfrm>
          <a:prstGeom prst="rect">
            <a:avLst/>
          </a:prstGeom>
        </p:spPr>
        <p:txBody>
          <a:bodyPr lIns="0" tIns="0" rIns="0" bIns="0" rtlCol="0" anchor="t">
            <a:spAutoFit/>
          </a:bodyPr>
          <a:lstStyle/>
          <a:p>
            <a:pPr marL="457200" marR="0" lvl="0" indent="-457200" algn="l" defTabSz="914400" rtl="0" eaLnBrk="1" fontAlgn="auto" latinLnBrk="0" hangingPunct="1">
              <a:lnSpc>
                <a:spcPts val="3840"/>
              </a:lnSpc>
              <a:spcBef>
                <a:spcPts val="0"/>
              </a:spcBef>
              <a:spcAft>
                <a:spcPts val="0"/>
              </a:spcAft>
              <a:buClrTx/>
              <a:buSzTx/>
              <a:buFont typeface="Wingdings" panose="05000000000000000000" pitchFamily="2" charset="2"/>
              <a:buChar char="l"/>
              <a:tabLst/>
              <a:defRPr/>
            </a:pPr>
            <a:r>
              <a:rPr kumimoji="0" lang="en-US" sz="3200" b="0" i="0" u="none" strike="noStrike" kern="1200" cap="none" spc="96" normalizeH="0" baseline="0" noProof="0" dirty="0">
                <a:ln>
                  <a:noFill/>
                </a:ln>
                <a:solidFill>
                  <a:prstClr val="white">
                    <a:lumMod val="85000"/>
                  </a:prstClr>
                </a:solidFill>
                <a:effectLst/>
                <a:uLnTx/>
                <a:uFillTx/>
                <a:latin typeface="Comfortaa"/>
                <a:ea typeface="Comfortaa"/>
                <a:cs typeface="Comfortaa"/>
                <a:sym typeface="Comfortaa"/>
              </a:rPr>
              <a:t>Get into the topic</a:t>
            </a:r>
          </a:p>
        </p:txBody>
      </p:sp>
      <p:grpSp>
        <p:nvGrpSpPr>
          <p:cNvPr id="4" name="Group 4">
            <a:extLst>
              <a:ext uri="{FF2B5EF4-FFF2-40B4-BE49-F238E27FC236}">
                <a16:creationId xmlns:a16="http://schemas.microsoft.com/office/drawing/2014/main" id="{3E7C34DA-13FF-CE03-42AC-288E3C7F6DC8}"/>
              </a:ext>
            </a:extLst>
          </p:cNvPr>
          <p:cNvGrpSpPr/>
          <p:nvPr/>
        </p:nvGrpSpPr>
        <p:grpSpPr>
          <a:xfrm>
            <a:off x="-47943" y="1246912"/>
            <a:ext cx="18288000" cy="504044"/>
            <a:chOff x="0" y="0"/>
            <a:chExt cx="20735481" cy="571500"/>
          </a:xfrm>
        </p:grpSpPr>
        <p:sp>
          <p:nvSpPr>
            <p:cNvPr id="5" name="Freeform 5">
              <a:extLst>
                <a:ext uri="{FF2B5EF4-FFF2-40B4-BE49-F238E27FC236}">
                  <a16:creationId xmlns:a16="http://schemas.microsoft.com/office/drawing/2014/main" id="{D86ECCDB-EFE3-8AA4-0CA0-0E443852F77C}"/>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15" name="文本框 14">
            <a:extLst>
              <a:ext uri="{FF2B5EF4-FFF2-40B4-BE49-F238E27FC236}">
                <a16:creationId xmlns:a16="http://schemas.microsoft.com/office/drawing/2014/main" id="{627210AE-FEE4-D29A-1D32-1780933B34FB}"/>
              </a:ext>
            </a:extLst>
          </p:cNvPr>
          <p:cNvSpPr txBox="1"/>
          <p:nvPr/>
        </p:nvSpPr>
        <p:spPr>
          <a:xfrm>
            <a:off x="609600" y="288916"/>
            <a:ext cx="2514600"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opening</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7" name="文本框 16">
            <a:extLst>
              <a:ext uri="{FF2B5EF4-FFF2-40B4-BE49-F238E27FC236}">
                <a16:creationId xmlns:a16="http://schemas.microsoft.com/office/drawing/2014/main" id="{459A5E33-5727-4A43-2D6A-607784B5113E}"/>
              </a:ext>
            </a:extLst>
          </p:cNvPr>
          <p:cNvSpPr txBox="1"/>
          <p:nvPr/>
        </p:nvSpPr>
        <p:spPr>
          <a:xfrm>
            <a:off x="609600" y="2335649"/>
            <a:ext cx="3805657" cy="58477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Draw the attention</a:t>
            </a:r>
            <a:endParaRPr kumimoji="0" lang="zh-CN" altLang="en-US" sz="32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endParaRPr>
          </a:p>
        </p:txBody>
      </p:sp>
      <p:sp>
        <p:nvSpPr>
          <p:cNvPr id="18" name="文本框 17">
            <a:extLst>
              <a:ext uri="{FF2B5EF4-FFF2-40B4-BE49-F238E27FC236}">
                <a16:creationId xmlns:a16="http://schemas.microsoft.com/office/drawing/2014/main" id="{D2270912-8829-AC9E-E939-CA99BB9CF16E}"/>
              </a:ext>
            </a:extLst>
          </p:cNvPr>
          <p:cNvSpPr txBox="1"/>
          <p:nvPr/>
        </p:nvSpPr>
        <p:spPr>
          <a:xfrm>
            <a:off x="5181600" y="2302992"/>
            <a:ext cx="12344400" cy="4031873"/>
          </a:xfrm>
          <a:prstGeom prst="rect">
            <a:avLst/>
          </a:prstGeom>
          <a:noFill/>
        </p:spPr>
        <p:txBody>
          <a:bodyPr wrap="square" rtlCol="0">
            <a:spAutoFit/>
          </a:bodyPr>
          <a:lstStyle/>
          <a:p>
            <a:pPr marL="457200" lvl="0" indent="-457200">
              <a:buFont typeface="Arial" panose="020B0604020202020204" pitchFamily="34" charset="0"/>
              <a:buChar char="•"/>
            </a:pPr>
            <a:r>
              <a:rPr lang="en-US" altLang="zh-CN" sz="3200" dirty="0">
                <a:solidFill>
                  <a:prstClr val="white">
                    <a:lumMod val="85000"/>
                  </a:prstClr>
                </a:solidFill>
              </a:rPr>
              <a:t>We are facing an alarming situation where...</a:t>
            </a:r>
          </a:p>
          <a:p>
            <a:pPr marL="457200" lvl="0" indent="-457200">
              <a:buFont typeface="Arial" panose="020B0604020202020204" pitchFamily="34" charset="0"/>
              <a:buChar char="•"/>
            </a:pPr>
            <a:r>
              <a:rPr lang="en-US" altLang="zh-CN" sz="3200" dirty="0">
                <a:solidFill>
                  <a:prstClr val="white">
                    <a:lumMod val="85000"/>
                  </a:prstClr>
                </a:solidFill>
              </a:rPr>
              <a:t>It has come to our attention that...</a:t>
            </a:r>
          </a:p>
          <a:p>
            <a:pPr marL="457200" lvl="0" indent="-457200">
              <a:buFont typeface="Arial" panose="020B0604020202020204" pitchFamily="34" charset="0"/>
              <a:buChar char="•"/>
            </a:pPr>
            <a:r>
              <a:rPr lang="en-US" altLang="zh-CN" sz="3200" dirty="0">
                <a:solidFill>
                  <a:prstClr val="white">
                    <a:lumMod val="85000"/>
                  </a:prstClr>
                </a:solidFill>
              </a:rPr>
              <a:t>Recent studies have revealed that...</a:t>
            </a:r>
          </a:p>
          <a:p>
            <a:pPr marL="457200" lvl="0" indent="-457200">
              <a:buFont typeface="Arial" panose="020B0604020202020204" pitchFamily="34" charset="0"/>
              <a:buChar char="•"/>
            </a:pPr>
            <a:r>
              <a:rPr lang="en-US" altLang="zh-CN" sz="3200" dirty="0">
                <a:solidFill>
                  <a:prstClr val="white">
                    <a:lumMod val="85000"/>
                  </a:prstClr>
                </a:solidFill>
              </a:rPr>
              <a:t>Unfortunately, the issue of... is becoming increasingly urgent.</a:t>
            </a:r>
          </a:p>
          <a:p>
            <a:pPr marL="457200" lvl="0" indent="-457200">
              <a:buFont typeface="Arial" panose="020B0604020202020204" pitchFamily="34" charset="0"/>
              <a:buChar char="•"/>
            </a:pPr>
            <a:r>
              <a:rPr lang="en-US" altLang="zh-CN" sz="3200" dirty="0">
                <a:solidFill>
                  <a:prstClr val="white">
                    <a:lumMod val="85000"/>
                  </a:prstClr>
                </a:solidFill>
              </a:rPr>
              <a:t>There is a growing concern over...</a:t>
            </a:r>
          </a:p>
          <a:p>
            <a:pPr marL="457200" lvl="0" indent="-457200">
              <a:buFont typeface="Arial" panose="020B0604020202020204" pitchFamily="34" charset="0"/>
              <a:buChar char="•"/>
            </a:pPr>
            <a:r>
              <a:rPr lang="en-US" altLang="zh-CN" sz="3200" dirty="0">
                <a:solidFill>
                  <a:prstClr val="white">
                    <a:lumMod val="85000"/>
                  </a:prstClr>
                </a:solidFill>
              </a:rPr>
              <a:t>The problem of... cannot be ignored any longer.</a:t>
            </a:r>
          </a:p>
          <a:p>
            <a:pPr marL="457200" lvl="0" indent="-457200">
              <a:buFont typeface="Arial" panose="020B0604020202020204" pitchFamily="34" charset="0"/>
              <a:buChar char="•"/>
            </a:pPr>
            <a:r>
              <a:rPr lang="en-US" altLang="zh-CN" sz="3200" dirty="0">
                <a:solidFill>
                  <a:prstClr val="white">
                    <a:lumMod val="85000"/>
                  </a:prstClr>
                </a:solidFill>
              </a:rPr>
              <a:t>Given that nowadays a serious issue about ……stand out, it’s high time that we should respond to ……</a:t>
            </a:r>
          </a:p>
        </p:txBody>
      </p:sp>
      <p:sp>
        <p:nvSpPr>
          <p:cNvPr id="3" name="文本框 2">
            <a:extLst>
              <a:ext uri="{FF2B5EF4-FFF2-40B4-BE49-F238E27FC236}">
                <a16:creationId xmlns:a16="http://schemas.microsoft.com/office/drawing/2014/main" id="{BF1D23E3-6E96-5570-5E38-C2138337E48E}"/>
              </a:ext>
            </a:extLst>
          </p:cNvPr>
          <p:cNvSpPr txBox="1"/>
          <p:nvPr/>
        </p:nvSpPr>
        <p:spPr>
          <a:xfrm>
            <a:off x="647700" y="6438900"/>
            <a:ext cx="2823978" cy="58477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rPr>
              <a:t>Call to action</a:t>
            </a:r>
            <a:endParaRPr kumimoji="0" lang="zh-CN" altLang="en-US" sz="3200" b="0" i="0" u="none" strike="noStrike" kern="1200" cap="none" spc="0" normalizeH="0" baseline="0" noProof="0" dirty="0">
              <a:ln>
                <a:noFill/>
              </a:ln>
              <a:solidFill>
                <a:srgbClr val="00B0F0"/>
              </a:solidFill>
              <a:effectLst/>
              <a:uLnTx/>
              <a:uFillTx/>
              <a:latin typeface="Calibri"/>
              <a:ea typeface="宋体" panose="02010600030101010101" pitchFamily="2" charset="-122"/>
              <a:cs typeface="+mn-cs"/>
            </a:endParaRPr>
          </a:p>
        </p:txBody>
      </p:sp>
      <p:sp>
        <p:nvSpPr>
          <p:cNvPr id="6" name="文本框 5">
            <a:extLst>
              <a:ext uri="{FF2B5EF4-FFF2-40B4-BE49-F238E27FC236}">
                <a16:creationId xmlns:a16="http://schemas.microsoft.com/office/drawing/2014/main" id="{44EBCBE7-7CF5-F96F-95AF-2608F90A81F3}"/>
              </a:ext>
            </a:extLst>
          </p:cNvPr>
          <p:cNvSpPr txBox="1"/>
          <p:nvPr/>
        </p:nvSpPr>
        <p:spPr>
          <a:xfrm>
            <a:off x="3733800" y="6255127"/>
            <a:ext cx="12344400" cy="5016758"/>
          </a:xfrm>
          <a:prstGeom prst="rect">
            <a:avLst/>
          </a:prstGeom>
          <a:noFill/>
        </p:spPr>
        <p:txBody>
          <a:bodyPr wrap="square" rtlCol="0">
            <a:spAutoFit/>
          </a:bodyPr>
          <a:lstStyle/>
          <a:p>
            <a:pPr marL="457200" lvl="0" indent="-457200">
              <a:buFont typeface="Arial" panose="020B0604020202020204" pitchFamily="34" charset="0"/>
              <a:buChar char="•"/>
            </a:pPr>
            <a:r>
              <a:rPr lang="en-US" altLang="zh-CN" sz="3200" dirty="0">
                <a:solidFill>
                  <a:prstClr val="white">
                    <a:lumMod val="85000"/>
                  </a:prstClr>
                </a:solidFill>
              </a:rPr>
              <a:t>It’s high time that …</a:t>
            </a:r>
          </a:p>
          <a:p>
            <a:pPr marL="457200" lvl="0" indent="-457200">
              <a:buFont typeface="Arial" panose="020B0604020202020204" pitchFamily="34" charset="0"/>
              <a:buChar char="•"/>
            </a:pPr>
            <a:r>
              <a:rPr lang="en-US" altLang="zh-CN" sz="3200" dirty="0">
                <a:solidFill>
                  <a:prstClr val="white">
                    <a:lumMod val="85000"/>
                  </a:prstClr>
                </a:solidFill>
              </a:rPr>
              <a:t>…appeal to/call on/advocate…</a:t>
            </a:r>
          </a:p>
          <a:p>
            <a:pPr marL="457200" lvl="0" indent="-457200">
              <a:buFont typeface="Arial" panose="020B0604020202020204" pitchFamily="34" charset="0"/>
              <a:buChar char="•"/>
            </a:pPr>
            <a:r>
              <a:rPr lang="en-US" altLang="zh-CN" sz="3200" dirty="0">
                <a:solidFill>
                  <a:prstClr val="white">
                    <a:lumMod val="85000"/>
                  </a:prstClr>
                </a:solidFill>
              </a:rPr>
              <a:t>We urge everyone to...</a:t>
            </a:r>
          </a:p>
          <a:p>
            <a:pPr marL="457200" lvl="0" indent="-457200">
              <a:buFont typeface="Arial" panose="020B0604020202020204" pitchFamily="34" charset="0"/>
              <a:buChar char="•"/>
            </a:pPr>
            <a:r>
              <a:rPr lang="en-US" altLang="zh-CN" sz="3200" dirty="0">
                <a:solidFill>
                  <a:prstClr val="white">
                    <a:lumMod val="85000"/>
                  </a:prstClr>
                </a:solidFill>
              </a:rPr>
              <a:t>It's time for us to...</a:t>
            </a:r>
          </a:p>
          <a:p>
            <a:pPr marL="457200" lvl="0" indent="-457200">
              <a:buFont typeface="Arial" panose="020B0604020202020204" pitchFamily="34" charset="0"/>
              <a:buChar char="•"/>
            </a:pPr>
            <a:r>
              <a:rPr lang="en-US" altLang="zh-CN" sz="3200" dirty="0">
                <a:solidFill>
                  <a:prstClr val="white">
                    <a:lumMod val="85000"/>
                  </a:prstClr>
                </a:solidFill>
              </a:rPr>
              <a:t>We must act now to...</a:t>
            </a:r>
          </a:p>
          <a:p>
            <a:pPr marL="457200" lvl="0" indent="-457200">
              <a:buFont typeface="Arial" panose="020B0604020202020204" pitchFamily="34" charset="0"/>
              <a:buChar char="•"/>
            </a:pPr>
            <a:r>
              <a:rPr lang="en-US" altLang="zh-CN" sz="3200" dirty="0">
                <a:solidFill>
                  <a:prstClr val="white">
                    <a:lumMod val="85000"/>
                  </a:prstClr>
                </a:solidFill>
              </a:rPr>
              <a:t>We are launching an initiative to...</a:t>
            </a:r>
          </a:p>
          <a:p>
            <a:pPr marL="457200" lvl="0" indent="-457200">
              <a:buFont typeface="Arial" panose="020B0604020202020204" pitchFamily="34" charset="0"/>
              <a:buChar char="•"/>
            </a:pPr>
            <a:r>
              <a:rPr lang="en-US" altLang="zh-CN" sz="3200" dirty="0">
                <a:solidFill>
                  <a:prstClr val="white">
                    <a:lumMod val="85000"/>
                  </a:prstClr>
                </a:solidFill>
              </a:rPr>
              <a:t>Together, we can make a difference in...</a:t>
            </a:r>
          </a:p>
          <a:p>
            <a:pPr lvl="0"/>
            <a:r>
              <a:rPr lang="en-US" altLang="zh-CN" sz="3200" dirty="0">
                <a:solidFill>
                  <a:prstClr val="white">
                    <a:lumMod val="85000"/>
                  </a:prstClr>
                </a:solidFill>
              </a:rPr>
              <a:t>……</a:t>
            </a:r>
          </a:p>
          <a:p>
            <a:pPr marL="457200" lvl="0" indent="-457200">
              <a:buFont typeface="Arial" panose="020B0604020202020204" pitchFamily="34" charset="0"/>
              <a:buChar char="•"/>
            </a:pPr>
            <a:endParaRPr lang="en-US" altLang="zh-CN" sz="3200" dirty="0">
              <a:solidFill>
                <a:prstClr val="white">
                  <a:lumMod val="85000"/>
                </a:prstClr>
              </a:solidFill>
            </a:endParaRPr>
          </a:p>
          <a:p>
            <a:pPr marL="457200" lvl="0" indent="-457200">
              <a:buFont typeface="Arial" panose="020B0604020202020204" pitchFamily="34" charset="0"/>
              <a:buChar char="•"/>
            </a:pPr>
            <a:endParaRPr lang="en-US" altLang="zh-CN" sz="3200" dirty="0">
              <a:solidFill>
                <a:prstClr val="white">
                  <a:lumMod val="85000"/>
                </a:prstClr>
              </a:solidFill>
            </a:endParaRPr>
          </a:p>
        </p:txBody>
      </p:sp>
      <p:pic>
        <p:nvPicPr>
          <p:cNvPr id="7" name="图片 6">
            <a:extLst>
              <a:ext uri="{FF2B5EF4-FFF2-40B4-BE49-F238E27FC236}">
                <a16:creationId xmlns:a16="http://schemas.microsoft.com/office/drawing/2014/main" id="{475305E9-FE7A-BD4C-0797-BF5E4370AB56}"/>
              </a:ext>
            </a:extLst>
          </p:cNvPr>
          <p:cNvPicPr>
            <a:picLocks noChangeAspect="1"/>
          </p:cNvPicPr>
          <p:nvPr/>
        </p:nvPicPr>
        <p:blipFill>
          <a:blip r:embed="rId2"/>
          <a:stretch>
            <a:fillRect/>
          </a:stretch>
        </p:blipFill>
        <p:spPr>
          <a:xfrm>
            <a:off x="13974523" y="6255127"/>
            <a:ext cx="3665777" cy="3665777"/>
          </a:xfrm>
          <a:prstGeom prst="rect">
            <a:avLst/>
          </a:prstGeom>
          <a:ln>
            <a:noFill/>
          </a:ln>
          <a:effectLst>
            <a:softEdge rad="112500"/>
          </a:effectLst>
        </p:spPr>
      </p:pic>
    </p:spTree>
    <p:extLst>
      <p:ext uri="{BB962C8B-B14F-4D97-AF65-F5344CB8AC3E}">
        <p14:creationId xmlns:p14="http://schemas.microsoft.com/office/powerpoint/2010/main" val="39060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E5C84609-F37A-BA4D-F9FE-F5CA592F6ED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E18A0B8-4889-FA10-3880-70C6D42E68EB}"/>
              </a:ext>
            </a:extLst>
          </p:cNvPr>
          <p:cNvSpPr txBox="1"/>
          <p:nvPr/>
        </p:nvSpPr>
        <p:spPr>
          <a:xfrm>
            <a:off x="381000" y="1813407"/>
            <a:ext cx="16088360" cy="489585"/>
          </a:xfrm>
          <a:prstGeom prst="rect">
            <a:avLst/>
          </a:prstGeom>
        </p:spPr>
        <p:txBody>
          <a:bodyPr lIns="0" tIns="0" rIns="0" bIns="0" rtlCol="0" anchor="t">
            <a:spAutoFit/>
          </a:bodyPr>
          <a:lstStyle/>
          <a:p>
            <a:pPr marL="457200" marR="0" lvl="0" indent="-457200" algn="l" defTabSz="914400" rtl="0" eaLnBrk="1" fontAlgn="auto" latinLnBrk="0" hangingPunct="1">
              <a:lnSpc>
                <a:spcPts val="3840"/>
              </a:lnSpc>
              <a:spcBef>
                <a:spcPts val="0"/>
              </a:spcBef>
              <a:spcAft>
                <a:spcPts val="0"/>
              </a:spcAft>
              <a:buClrTx/>
              <a:buSzTx/>
              <a:buFont typeface="Wingdings" panose="05000000000000000000" pitchFamily="2" charset="2"/>
              <a:buChar char="l"/>
              <a:tabLst/>
              <a:defRPr/>
            </a:pPr>
            <a:r>
              <a:rPr kumimoji="0" lang="en-US" sz="3200" b="1" i="0" u="none" strike="noStrike" kern="1200" cap="none" spc="96" normalizeH="0" baseline="0" noProof="0" dirty="0">
                <a:ln>
                  <a:noFill/>
                </a:ln>
                <a:solidFill>
                  <a:srgbClr val="FF0000"/>
                </a:solidFill>
                <a:effectLst/>
                <a:uLnTx/>
                <a:uFillTx/>
                <a:latin typeface="Comfortaa"/>
                <a:ea typeface="Comfortaa"/>
                <a:cs typeface="Comfortaa"/>
                <a:sym typeface="Comfortaa"/>
              </a:rPr>
              <a:t>problem statement </a:t>
            </a:r>
          </a:p>
        </p:txBody>
      </p:sp>
      <p:grpSp>
        <p:nvGrpSpPr>
          <p:cNvPr id="4" name="Group 4">
            <a:extLst>
              <a:ext uri="{FF2B5EF4-FFF2-40B4-BE49-F238E27FC236}">
                <a16:creationId xmlns:a16="http://schemas.microsoft.com/office/drawing/2014/main" id="{71496732-B794-2191-6DD2-EAC72E283510}"/>
              </a:ext>
            </a:extLst>
          </p:cNvPr>
          <p:cNvGrpSpPr/>
          <p:nvPr/>
        </p:nvGrpSpPr>
        <p:grpSpPr>
          <a:xfrm>
            <a:off x="-47943" y="1246912"/>
            <a:ext cx="18288000" cy="504044"/>
            <a:chOff x="0" y="0"/>
            <a:chExt cx="20735481" cy="571500"/>
          </a:xfrm>
        </p:grpSpPr>
        <p:sp>
          <p:nvSpPr>
            <p:cNvPr id="5" name="Freeform 5">
              <a:extLst>
                <a:ext uri="{FF2B5EF4-FFF2-40B4-BE49-F238E27FC236}">
                  <a16:creationId xmlns:a16="http://schemas.microsoft.com/office/drawing/2014/main" id="{402D9E79-5BAD-6F38-681B-FC7848F047A7}"/>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15" name="文本框 14">
            <a:extLst>
              <a:ext uri="{FF2B5EF4-FFF2-40B4-BE49-F238E27FC236}">
                <a16:creationId xmlns:a16="http://schemas.microsoft.com/office/drawing/2014/main" id="{F340927F-FA73-83D9-EBC6-CC6A86A0349C}"/>
              </a:ext>
            </a:extLst>
          </p:cNvPr>
          <p:cNvSpPr txBox="1"/>
          <p:nvPr/>
        </p:nvSpPr>
        <p:spPr>
          <a:xfrm>
            <a:off x="609600" y="288916"/>
            <a:ext cx="3086772"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Main body</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6" name="文本框 15">
            <a:extLst>
              <a:ext uri="{FF2B5EF4-FFF2-40B4-BE49-F238E27FC236}">
                <a16:creationId xmlns:a16="http://schemas.microsoft.com/office/drawing/2014/main" id="{F9DC359C-A966-F623-FB53-E7A7E549F374}"/>
              </a:ext>
            </a:extLst>
          </p:cNvPr>
          <p:cNvSpPr txBox="1"/>
          <p:nvPr/>
        </p:nvSpPr>
        <p:spPr>
          <a:xfrm>
            <a:off x="6477000" y="1701888"/>
            <a:ext cx="4698722" cy="584775"/>
          </a:xfrm>
          <a:prstGeom prst="rect">
            <a:avLst/>
          </a:prstGeom>
          <a:noFill/>
        </p:spPr>
        <p:txBody>
          <a:bodyPr wrap="none" rtlCol="0">
            <a:spAutoFit/>
          </a:bodyPr>
          <a:lstStyle/>
          <a:p>
            <a:pPr lvl="0"/>
            <a:r>
              <a:rPr lang="zh-CN" altLang="en-US" sz="3200" dirty="0">
                <a:solidFill>
                  <a:prstClr val="white">
                    <a:lumMod val="85000"/>
                  </a:prstClr>
                </a:solidFill>
              </a:rPr>
              <a:t>当前</a:t>
            </a:r>
            <a:r>
              <a:rPr lang="zh-CN" altLang="en-US" sz="3200" dirty="0">
                <a:solidFill>
                  <a:srgbClr val="FFFF00"/>
                </a:solidFill>
              </a:rPr>
              <a:t>海洋</a:t>
            </a:r>
            <a:r>
              <a:rPr lang="zh-CN" altLang="en-US" sz="3200" dirty="0">
                <a:solidFill>
                  <a:prstClr val="white">
                    <a:lumMod val="85000"/>
                  </a:prstClr>
                </a:solidFill>
              </a:rPr>
              <a:t>面临的</a:t>
            </a:r>
            <a:r>
              <a:rPr lang="zh-CN" altLang="en-US" sz="3200" dirty="0">
                <a:solidFill>
                  <a:srgbClr val="FFFF00"/>
                </a:solidFill>
              </a:rPr>
              <a:t>主要问题</a:t>
            </a:r>
            <a:endParaRPr kumimoji="0" lang="zh-CN" altLang="en-US" sz="3200" b="0" i="0" u="none" strike="noStrike" kern="1200" cap="none" spc="0" normalizeH="0" baseline="0" noProof="0" dirty="0">
              <a:ln>
                <a:noFill/>
              </a:ln>
              <a:solidFill>
                <a:srgbClr val="FFFF00"/>
              </a:solidFill>
              <a:effectLst/>
              <a:uLnTx/>
              <a:uFillTx/>
              <a:latin typeface="Calibri"/>
              <a:ea typeface="宋体" panose="02010600030101010101" pitchFamily="2" charset="-122"/>
            </a:endParaRPr>
          </a:p>
        </p:txBody>
      </p:sp>
      <p:sp>
        <p:nvSpPr>
          <p:cNvPr id="17" name="文本框 16">
            <a:extLst>
              <a:ext uri="{FF2B5EF4-FFF2-40B4-BE49-F238E27FC236}">
                <a16:creationId xmlns:a16="http://schemas.microsoft.com/office/drawing/2014/main" id="{58AE7676-34F3-6C81-4E94-73DC194FBEE0}"/>
              </a:ext>
            </a:extLst>
          </p:cNvPr>
          <p:cNvSpPr txBox="1"/>
          <p:nvPr/>
        </p:nvSpPr>
        <p:spPr>
          <a:xfrm>
            <a:off x="264646" y="3120460"/>
            <a:ext cx="3919086" cy="3046988"/>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污染</a:t>
            </a:r>
            <a:r>
              <a:rPr lang="en-US" altLang="zh-CN" sz="3200" dirty="0">
                <a:solidFill>
                  <a:prstClr val="white">
                    <a:lumMod val="85000"/>
                  </a:prstClr>
                </a:solidFill>
                <a:latin typeface="Calibri"/>
                <a:ea typeface="宋体" panose="02010600030101010101" pitchFamily="2" charset="-122"/>
              </a:rPr>
              <a:t> </a:t>
            </a:r>
          </a:p>
          <a:p>
            <a:pPr marR="0" lvl="0" algn="l" defTabSz="914400" rtl="0" eaLnBrk="1" fontAlgn="auto" latinLnBrk="0" hangingPunct="1">
              <a:lnSpc>
                <a:spcPct val="100000"/>
              </a:lnSpc>
              <a:spcBef>
                <a:spcPts val="0"/>
              </a:spcBef>
              <a:spcAft>
                <a:spcPts val="0"/>
              </a:spcAft>
              <a:buClrTx/>
              <a:buSzTx/>
              <a:tabLst/>
              <a:defRPr/>
            </a:pPr>
            <a:r>
              <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     </a:t>
            </a:r>
            <a:r>
              <a:rPr kumimoji="0" lang="en-US" altLang="zh-CN" sz="3200" b="0"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rPr>
              <a:t>pollution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过渡捕捞</a:t>
            </a:r>
            <a:endPar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a:p>
            <a:pPr lvl="0"/>
            <a:r>
              <a:rPr lang="en-US" altLang="zh-CN" sz="3200" dirty="0">
                <a:solidFill>
                  <a:prstClr val="white">
                    <a:lumMod val="85000"/>
                  </a:prstClr>
                </a:solidFill>
              </a:rPr>
              <a:t>     Overfishing</a:t>
            </a:r>
            <a:endPar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a:p>
            <a:pPr marL="457200" lvl="0" indent="-457200">
              <a:buFont typeface="Arial" panose="020B0604020202020204" pitchFamily="34" charset="0"/>
              <a:buChar char="•"/>
            </a:pPr>
            <a:r>
              <a:rPr lang="zh-CN" altLang="en-US" sz="3200" dirty="0">
                <a:solidFill>
                  <a:prstClr val="white">
                    <a:lumMod val="85000"/>
                  </a:prstClr>
                </a:solidFill>
              </a:rPr>
              <a:t>栖息地破坏</a:t>
            </a:r>
            <a:endParaRPr lang="en-US" altLang="zh-CN" sz="3200" dirty="0">
              <a:solidFill>
                <a:prstClr val="white">
                  <a:lumMod val="85000"/>
                </a:prstClr>
              </a:solidFill>
            </a:endParaRPr>
          </a:p>
          <a:p>
            <a:pPr lvl="0"/>
            <a:r>
              <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 </a:t>
            </a:r>
            <a:r>
              <a:rPr lang="en-US" altLang="zh-CN" sz="3200" dirty="0">
                <a:solidFill>
                  <a:prstClr val="white">
                    <a:lumMod val="85000"/>
                  </a:prstClr>
                </a:solidFill>
              </a:rPr>
              <a:t>    Habitat Destruction</a:t>
            </a:r>
          </a:p>
        </p:txBody>
      </p:sp>
      <p:sp>
        <p:nvSpPr>
          <p:cNvPr id="18" name="文本框 17">
            <a:extLst>
              <a:ext uri="{FF2B5EF4-FFF2-40B4-BE49-F238E27FC236}">
                <a16:creationId xmlns:a16="http://schemas.microsoft.com/office/drawing/2014/main" id="{84F914D0-4AE3-FCDF-D963-944A2FDD9E85}"/>
              </a:ext>
            </a:extLst>
          </p:cNvPr>
          <p:cNvSpPr txBox="1"/>
          <p:nvPr/>
        </p:nvSpPr>
        <p:spPr>
          <a:xfrm>
            <a:off x="3886200" y="3122163"/>
            <a:ext cx="13947216" cy="1077218"/>
          </a:xfrm>
          <a:prstGeom prst="rect">
            <a:avLst/>
          </a:prstGeom>
          <a:noFill/>
          <a:ln w="28575">
            <a:solidFill>
              <a:srgbClr val="FFFF00"/>
            </a:solidFill>
            <a:prstDash val="sysDot"/>
          </a:ln>
        </p:spPr>
        <p:txBody>
          <a:bodyPr wrap="none" rtlCol="0">
            <a:spAutoFit/>
          </a:bodyPr>
          <a:lstStyle/>
          <a:p>
            <a:pPr lvl="0"/>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海洋垃圾</a:t>
            </a:r>
            <a:r>
              <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---marine litter    </a:t>
            </a:r>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塑料污染</a:t>
            </a:r>
            <a:r>
              <a:rPr lang="en-US" altLang="zh-CN" sz="3200" dirty="0">
                <a:solidFill>
                  <a:prstClr val="white">
                    <a:lumMod val="85000"/>
                  </a:prstClr>
                </a:solidFill>
              </a:rPr>
              <a:t>---Plastic Pollution </a:t>
            </a:r>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噪音污染</a:t>
            </a:r>
            <a:r>
              <a:rPr lang="en-US" altLang="zh-CN" sz="3200" dirty="0">
                <a:solidFill>
                  <a:prstClr val="white">
                    <a:lumMod val="85000"/>
                  </a:prstClr>
                </a:solidFill>
              </a:rPr>
              <a:t>---Noise Pollution</a:t>
            </a:r>
          </a:p>
          <a:p>
            <a:pPr lvl="0"/>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化学物质</a:t>
            </a:r>
            <a:r>
              <a:rPr lang="en-US" altLang="zh-CN" sz="3200" dirty="0">
                <a:solidFill>
                  <a:prstClr val="white">
                    <a:lumMod val="85000"/>
                  </a:prstClr>
                </a:solidFill>
              </a:rPr>
              <a:t>---Chemicals   …</a:t>
            </a:r>
            <a:endPar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264C7BE5-719D-C54A-0881-E33DBC336C3D}"/>
              </a:ext>
            </a:extLst>
          </p:cNvPr>
          <p:cNvSpPr txBox="1"/>
          <p:nvPr/>
        </p:nvSpPr>
        <p:spPr>
          <a:xfrm>
            <a:off x="139241" y="2371931"/>
            <a:ext cx="3574132" cy="646331"/>
          </a:xfrm>
          <a:prstGeom prst="rect">
            <a:avLst/>
          </a:prstGeom>
          <a:solidFill>
            <a:srgbClr val="FFFF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Human activities</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E0A1C115-83C0-7248-BB07-2D77C56CB83D}"/>
              </a:ext>
            </a:extLst>
          </p:cNvPr>
          <p:cNvSpPr txBox="1"/>
          <p:nvPr/>
        </p:nvSpPr>
        <p:spPr>
          <a:xfrm>
            <a:off x="587829" y="6500206"/>
            <a:ext cx="3086772" cy="646331"/>
          </a:xfrm>
          <a:prstGeom prst="rect">
            <a:avLst/>
          </a:prstGeom>
          <a:solidFill>
            <a:srgbClr val="FFFF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Nature cause</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55D38B11-750B-A5D6-E6AA-366586588E3E}"/>
              </a:ext>
            </a:extLst>
          </p:cNvPr>
          <p:cNvSpPr txBox="1"/>
          <p:nvPr/>
        </p:nvSpPr>
        <p:spPr>
          <a:xfrm>
            <a:off x="413657" y="7458927"/>
            <a:ext cx="3683252" cy="255454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rPr>
              <a:t>气候变化</a:t>
            </a:r>
            <a:endPar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a:p>
            <a:pPr marR="0" lvl="0" algn="l" defTabSz="914400" rtl="0" eaLnBrk="1" fontAlgn="auto" latinLnBrk="0" hangingPunct="1">
              <a:lnSpc>
                <a:spcPct val="100000"/>
              </a:lnSpc>
              <a:spcBef>
                <a:spcPts val="0"/>
              </a:spcBef>
              <a:spcAft>
                <a:spcPts val="0"/>
              </a:spcAft>
              <a:buClrTx/>
              <a:buSzTx/>
              <a:tabLst/>
              <a:defRPr/>
            </a:pPr>
            <a:r>
              <a:rPr lang="en-US" altLang="zh-CN" sz="3200" dirty="0">
                <a:solidFill>
                  <a:prstClr val="white">
                    <a:lumMod val="85000"/>
                  </a:prstClr>
                </a:solidFill>
                <a:latin typeface="Calibri"/>
                <a:ea typeface="宋体" panose="02010600030101010101" pitchFamily="2" charset="-122"/>
              </a:rPr>
              <a:t>   climate change</a:t>
            </a:r>
            <a:endPar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3200" dirty="0">
                <a:solidFill>
                  <a:prstClr val="white">
                    <a:lumMod val="85000"/>
                  </a:prstClr>
                </a:solidFill>
                <a:latin typeface="Calibri"/>
                <a:ea typeface="宋体" panose="02010600030101010101" pitchFamily="2" charset="-122"/>
              </a:rPr>
              <a:t>海洋酸化</a:t>
            </a:r>
            <a:r>
              <a:rPr lang="en-US" altLang="zh-CN" sz="3200" dirty="0">
                <a:solidFill>
                  <a:prstClr val="white">
                    <a:lumMod val="85000"/>
                  </a:prstClr>
                </a:solidFill>
              </a:rPr>
              <a:t>    </a:t>
            </a:r>
          </a:p>
          <a:p>
            <a:pPr lvl="0"/>
            <a:r>
              <a:rPr lang="en-US" altLang="zh-CN" sz="3200" dirty="0">
                <a:solidFill>
                  <a:prstClr val="white">
                    <a:lumMod val="85000"/>
                  </a:prstClr>
                </a:solidFill>
              </a:rPr>
              <a:t>   Ocean Acidification</a:t>
            </a:r>
          </a:p>
          <a:p>
            <a:pPr lvl="0"/>
            <a:r>
              <a:rPr lang="en-US" altLang="zh-CN" sz="3200" dirty="0">
                <a:solidFill>
                  <a:prstClr val="white">
                    <a:lumMod val="85000"/>
                  </a:prstClr>
                </a:solidFill>
              </a:rPr>
              <a:t>…</a:t>
            </a:r>
          </a:p>
        </p:txBody>
      </p:sp>
      <p:sp>
        <p:nvSpPr>
          <p:cNvPr id="8" name="文本框 7">
            <a:extLst>
              <a:ext uri="{FF2B5EF4-FFF2-40B4-BE49-F238E27FC236}">
                <a16:creationId xmlns:a16="http://schemas.microsoft.com/office/drawing/2014/main" id="{2A34B4B5-8AF6-D7DC-264F-D3E3772BC2C2}"/>
              </a:ext>
            </a:extLst>
          </p:cNvPr>
          <p:cNvSpPr txBox="1"/>
          <p:nvPr/>
        </p:nvSpPr>
        <p:spPr>
          <a:xfrm>
            <a:off x="14746644" y="4365075"/>
            <a:ext cx="3086772" cy="646331"/>
          </a:xfrm>
          <a:prstGeom prst="rect">
            <a:avLst/>
          </a:prstGeom>
          <a:solidFill>
            <a:schemeClr val="accent5">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effect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A66A71FE-1059-35E0-1D4D-9EBA718208B5}"/>
              </a:ext>
            </a:extLst>
          </p:cNvPr>
          <p:cNvSpPr txBox="1"/>
          <p:nvPr/>
        </p:nvSpPr>
        <p:spPr>
          <a:xfrm>
            <a:off x="4605629" y="5090230"/>
            <a:ext cx="13140186" cy="4524315"/>
          </a:xfrm>
          <a:prstGeom prst="rect">
            <a:avLst/>
          </a:prstGeom>
          <a:noFill/>
          <a:ln w="28575">
            <a:solidFill>
              <a:srgbClr val="FFFF00"/>
            </a:solidFill>
            <a:prstDash val="sysDot"/>
          </a:ln>
        </p:spPr>
        <p:txBody>
          <a:bodyPr wrap="square" rtlCol="0">
            <a:spAutoFit/>
          </a:bodyPr>
          <a:lstStyle/>
          <a:p>
            <a:pPr marL="457200" lvl="0" indent="-457200">
              <a:buFont typeface="Arial" panose="020B0604020202020204" pitchFamily="34" charset="0"/>
              <a:buChar char="•"/>
            </a:pPr>
            <a:r>
              <a:rPr lang="en-US" altLang="zh-CN" sz="3200" dirty="0">
                <a:solidFill>
                  <a:prstClr val="white">
                    <a:lumMod val="85000"/>
                  </a:prstClr>
                </a:solidFill>
              </a:rPr>
              <a:t>Impact on Marine Ecosystems</a:t>
            </a:r>
          </a:p>
          <a:p>
            <a:pPr marL="457200" lvl="0" indent="-457200">
              <a:buFont typeface="Arial" panose="020B0604020202020204" pitchFamily="34" charset="0"/>
              <a:buChar char="•"/>
            </a:pPr>
            <a:endParaRPr lang="en-US" altLang="zh-CN" sz="3200" dirty="0">
              <a:solidFill>
                <a:prstClr val="white">
                  <a:lumMod val="85000"/>
                </a:prstClr>
              </a:solidFill>
            </a:endParaRPr>
          </a:p>
          <a:p>
            <a:pPr marL="457200" lvl="0" indent="-457200">
              <a:buFont typeface="Arial" panose="020B0604020202020204" pitchFamily="34" charset="0"/>
              <a:buChar char="•"/>
            </a:pPr>
            <a:r>
              <a:rPr lang="en-US" altLang="zh-CN" sz="3200" dirty="0">
                <a:solidFill>
                  <a:prstClr val="white">
                    <a:lumMod val="85000"/>
                  </a:prstClr>
                </a:solidFill>
              </a:rPr>
              <a:t>Impact on Marine Life</a:t>
            </a:r>
          </a:p>
          <a:p>
            <a:pPr marL="457200" lvl="0" indent="-457200">
              <a:buFont typeface="Arial" panose="020B0604020202020204" pitchFamily="34" charset="0"/>
              <a:buChar char="•"/>
            </a:pPr>
            <a:endParaRPr lang="en-US" altLang="zh-CN" sz="3200" dirty="0">
              <a:solidFill>
                <a:prstClr val="white">
                  <a:lumMod val="85000"/>
                </a:prstClr>
              </a:solidFill>
            </a:endParaRPr>
          </a:p>
          <a:p>
            <a:pPr marL="457200" lvl="0" indent="-457200">
              <a:buFont typeface="Arial" panose="020B0604020202020204" pitchFamily="34" charset="0"/>
              <a:buChar char="•"/>
            </a:pPr>
            <a:r>
              <a:rPr lang="en-US" altLang="zh-CN" sz="3200" dirty="0">
                <a:solidFill>
                  <a:prstClr val="white">
                    <a:lumMod val="85000"/>
                  </a:prstClr>
                </a:solidFill>
              </a:rPr>
              <a:t>Impact on humans</a:t>
            </a:r>
          </a:p>
          <a:p>
            <a:pPr marL="457200" lvl="0" indent="-457200">
              <a:buFont typeface="Arial" panose="020B0604020202020204" pitchFamily="34" charset="0"/>
              <a:buChar char="•"/>
            </a:pPr>
            <a:endParaRPr lang="en-US" altLang="zh-CN" sz="3200" dirty="0">
              <a:solidFill>
                <a:prstClr val="white">
                  <a:lumMod val="85000"/>
                </a:prstClr>
              </a:solidFill>
            </a:endParaRPr>
          </a:p>
          <a:p>
            <a:pPr marL="457200" lvl="0" indent="-457200">
              <a:buFont typeface="Arial" panose="020B0604020202020204" pitchFamily="34" charset="0"/>
              <a:buChar char="•"/>
            </a:pPr>
            <a:r>
              <a:rPr lang="en-US" altLang="zh-CN" sz="3200" dirty="0">
                <a:solidFill>
                  <a:prstClr val="white">
                    <a:lumMod val="85000"/>
                  </a:prstClr>
                </a:solidFill>
              </a:rPr>
              <a:t>Impact on the Planet's Future</a:t>
            </a:r>
          </a:p>
          <a:p>
            <a:pPr marL="457200" lvl="0" indent="-457200">
              <a:buFont typeface="Arial" panose="020B0604020202020204" pitchFamily="34" charset="0"/>
              <a:buChar char="•"/>
            </a:pPr>
            <a:endParaRPr kumimoji="0" lang="en-US" altLang="zh-CN"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a:p>
            <a:pPr marL="457200" lvl="0" indent="-457200">
              <a:buFont typeface="Arial" panose="020B0604020202020204" pitchFamily="34" charset="0"/>
              <a:buChar char="•"/>
            </a:pPr>
            <a:endParaRPr kumimoji="0" lang="zh-CN" altLang="en-US" sz="3200" b="0" i="0" u="none" strike="noStrike" kern="1200" cap="none" spc="0" normalizeH="0" baseline="0" noProof="0" dirty="0">
              <a:ln>
                <a:noFill/>
              </a:ln>
              <a:solidFill>
                <a:prstClr val="white">
                  <a:lumMod val="85000"/>
                </a:prstClr>
              </a:solidFill>
              <a:effectLst/>
              <a:uLnTx/>
              <a:uFillTx/>
              <a:latin typeface="Calibri"/>
              <a:ea typeface="宋体" panose="02010600030101010101" pitchFamily="2" charset="-122"/>
              <a:cs typeface="+mn-cs"/>
            </a:endParaRPr>
          </a:p>
        </p:txBody>
      </p:sp>
      <p:sp>
        <p:nvSpPr>
          <p:cNvPr id="11" name="文本框 10">
            <a:extLst>
              <a:ext uri="{FF2B5EF4-FFF2-40B4-BE49-F238E27FC236}">
                <a16:creationId xmlns:a16="http://schemas.microsoft.com/office/drawing/2014/main" id="{BE7A0710-D30C-DE1D-3717-1CED610A02F4}"/>
              </a:ext>
            </a:extLst>
          </p:cNvPr>
          <p:cNvSpPr txBox="1"/>
          <p:nvPr/>
        </p:nvSpPr>
        <p:spPr>
          <a:xfrm>
            <a:off x="5087546" y="5609867"/>
            <a:ext cx="12053207" cy="584775"/>
          </a:xfrm>
          <a:prstGeom prst="rect">
            <a:avLst/>
          </a:prstGeom>
          <a:noFill/>
        </p:spPr>
        <p:txBody>
          <a:bodyPr wrap="square">
            <a:spAutoFit/>
          </a:bodyPr>
          <a:lstStyle/>
          <a:p>
            <a:r>
              <a:rPr lang="en-US" altLang="zh-CN" sz="3200" dirty="0">
                <a:solidFill>
                  <a:srgbClr val="00B0F0"/>
                </a:solidFill>
              </a:rPr>
              <a:t>Destroy balance of marine ecosystems, leading to a loss of biodiversity.</a:t>
            </a:r>
            <a:endParaRPr lang="zh-CN" altLang="en-US" sz="3200" dirty="0">
              <a:solidFill>
                <a:srgbClr val="00B0F0"/>
              </a:solidFill>
            </a:endParaRPr>
          </a:p>
        </p:txBody>
      </p:sp>
      <p:sp>
        <p:nvSpPr>
          <p:cNvPr id="12" name="文本框 11">
            <a:extLst>
              <a:ext uri="{FF2B5EF4-FFF2-40B4-BE49-F238E27FC236}">
                <a16:creationId xmlns:a16="http://schemas.microsoft.com/office/drawing/2014/main" id="{F24E69F0-9ADC-422E-711C-05248F41E4AB}"/>
              </a:ext>
            </a:extLst>
          </p:cNvPr>
          <p:cNvSpPr txBox="1"/>
          <p:nvPr/>
        </p:nvSpPr>
        <p:spPr>
          <a:xfrm>
            <a:off x="5072525" y="6589932"/>
            <a:ext cx="12053207" cy="584775"/>
          </a:xfrm>
          <a:prstGeom prst="rect">
            <a:avLst/>
          </a:prstGeom>
          <a:noFill/>
        </p:spPr>
        <p:txBody>
          <a:bodyPr wrap="square">
            <a:spAutoFit/>
          </a:bodyPr>
          <a:lstStyle/>
          <a:p>
            <a:r>
              <a:rPr lang="en-US" altLang="zh-CN" sz="3200" dirty="0">
                <a:solidFill>
                  <a:srgbClr val="00B0F0"/>
                </a:solidFill>
              </a:rPr>
              <a:t>threat species’ survival and even be pushed to die out/extinct</a:t>
            </a:r>
            <a:endParaRPr lang="zh-CN" altLang="en-US" sz="3200" dirty="0">
              <a:solidFill>
                <a:srgbClr val="00B0F0"/>
              </a:solidFill>
            </a:endParaRPr>
          </a:p>
        </p:txBody>
      </p:sp>
      <p:sp>
        <p:nvSpPr>
          <p:cNvPr id="13" name="文本框 12">
            <a:extLst>
              <a:ext uri="{FF2B5EF4-FFF2-40B4-BE49-F238E27FC236}">
                <a16:creationId xmlns:a16="http://schemas.microsoft.com/office/drawing/2014/main" id="{C33A5DF0-2FFF-60B4-EED4-DBB18F440B29}"/>
              </a:ext>
            </a:extLst>
          </p:cNvPr>
          <p:cNvSpPr txBox="1"/>
          <p:nvPr/>
        </p:nvSpPr>
        <p:spPr>
          <a:xfrm>
            <a:off x="5072525" y="7569997"/>
            <a:ext cx="12053207" cy="584775"/>
          </a:xfrm>
          <a:prstGeom prst="rect">
            <a:avLst/>
          </a:prstGeom>
          <a:noFill/>
        </p:spPr>
        <p:txBody>
          <a:bodyPr wrap="square">
            <a:spAutoFit/>
          </a:bodyPr>
          <a:lstStyle/>
          <a:p>
            <a:r>
              <a:rPr lang="en-US" altLang="zh-CN" sz="3200" dirty="0">
                <a:solidFill>
                  <a:srgbClr val="00B0F0"/>
                </a:solidFill>
              </a:rPr>
              <a:t>Affect food security, human’s health and the livelihood of fishers </a:t>
            </a:r>
            <a:endParaRPr lang="zh-CN" altLang="en-US" sz="3200" dirty="0">
              <a:solidFill>
                <a:srgbClr val="00B0F0"/>
              </a:solidFill>
            </a:endParaRPr>
          </a:p>
        </p:txBody>
      </p:sp>
      <p:sp>
        <p:nvSpPr>
          <p:cNvPr id="14" name="文本框 13">
            <a:extLst>
              <a:ext uri="{FF2B5EF4-FFF2-40B4-BE49-F238E27FC236}">
                <a16:creationId xmlns:a16="http://schemas.microsoft.com/office/drawing/2014/main" id="{751676BD-CD64-F1DF-2FA2-E2AE59504FB6}"/>
              </a:ext>
            </a:extLst>
          </p:cNvPr>
          <p:cNvSpPr txBox="1"/>
          <p:nvPr/>
        </p:nvSpPr>
        <p:spPr>
          <a:xfrm>
            <a:off x="5072524" y="8592271"/>
            <a:ext cx="12053207" cy="1077218"/>
          </a:xfrm>
          <a:prstGeom prst="rect">
            <a:avLst/>
          </a:prstGeom>
          <a:noFill/>
        </p:spPr>
        <p:txBody>
          <a:bodyPr wrap="square">
            <a:spAutoFit/>
          </a:bodyPr>
          <a:lstStyle/>
          <a:p>
            <a:r>
              <a:rPr lang="en-US" altLang="zh-CN" sz="3200" dirty="0">
                <a:solidFill>
                  <a:srgbClr val="00B0F0"/>
                </a:solidFill>
              </a:rPr>
              <a:t>lead to even greater environmental crises</a:t>
            </a:r>
          </a:p>
          <a:p>
            <a:r>
              <a:rPr lang="en-US" altLang="zh-CN" sz="3200" dirty="0">
                <a:solidFill>
                  <a:srgbClr val="00B0F0"/>
                </a:solidFill>
              </a:rPr>
              <a:t>Pose a  threaten to the sustainable development.</a:t>
            </a:r>
            <a:endParaRPr lang="zh-CN" altLang="en-US" sz="3200" dirty="0">
              <a:solidFill>
                <a:srgbClr val="00B0F0"/>
              </a:solidFill>
            </a:endParaRPr>
          </a:p>
        </p:txBody>
      </p:sp>
      <p:sp>
        <p:nvSpPr>
          <p:cNvPr id="21" name="TextBox 5">
            <a:extLst>
              <a:ext uri="{FF2B5EF4-FFF2-40B4-BE49-F238E27FC236}">
                <a16:creationId xmlns:a16="http://schemas.microsoft.com/office/drawing/2014/main" id="{44F9B8C6-92E6-A518-F414-B62694B02346}"/>
              </a:ext>
            </a:extLst>
          </p:cNvPr>
          <p:cNvSpPr txBox="1"/>
          <p:nvPr/>
        </p:nvSpPr>
        <p:spPr>
          <a:xfrm>
            <a:off x="11175722" y="1690700"/>
            <a:ext cx="6570093" cy="657359"/>
          </a:xfrm>
          <a:prstGeom prst="rect">
            <a:avLst/>
          </a:prstGeom>
          <a:ln w="28575">
            <a:solidFill>
              <a:schemeClr val="bg1"/>
            </a:solidFill>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96" normalizeH="0" baseline="0" noProof="0" dirty="0">
                <a:ln>
                  <a:noFill/>
                </a:ln>
                <a:solidFill>
                  <a:prstClr val="white"/>
                </a:solidFill>
                <a:effectLst/>
                <a:uLnTx/>
                <a:uFillTx/>
                <a:latin typeface="Comfortaa"/>
                <a:ea typeface="Comfortaa"/>
                <a:cs typeface="Comfortaa"/>
                <a:sym typeface="Comfortaa"/>
              </a:rPr>
              <a:t> From</a:t>
            </a:r>
            <a:r>
              <a:rPr kumimoji="0" lang="en-US" sz="3200" b="0" i="0" u="none" strike="noStrike" kern="1200" cap="none" spc="96" normalizeH="0" baseline="0" noProof="0" dirty="0">
                <a:ln>
                  <a:noFill/>
                </a:ln>
                <a:solidFill>
                  <a:srgbClr val="00B0F0"/>
                </a:solidFill>
                <a:effectLst/>
                <a:uLnTx/>
                <a:uFillTx/>
                <a:latin typeface="Comfortaa"/>
                <a:ea typeface="Comfortaa"/>
                <a:cs typeface="Comfortaa"/>
                <a:sym typeface="Comfortaa"/>
              </a:rPr>
              <a:t> causes </a:t>
            </a:r>
            <a:r>
              <a:rPr kumimoji="0" lang="en-US" sz="3200" b="0" i="0" u="none" strike="noStrike" kern="1200" cap="none" spc="96" normalizeH="0" baseline="0" noProof="0" dirty="0">
                <a:ln>
                  <a:noFill/>
                </a:ln>
                <a:solidFill>
                  <a:prstClr val="white"/>
                </a:solidFill>
                <a:effectLst/>
                <a:uLnTx/>
                <a:uFillTx/>
                <a:latin typeface="Comfortaa"/>
                <a:ea typeface="Comfortaa"/>
                <a:cs typeface="Comfortaa"/>
                <a:sym typeface="Comfortaa"/>
              </a:rPr>
              <a:t>to</a:t>
            </a:r>
            <a:r>
              <a:rPr kumimoji="0" lang="en-US" sz="3200" b="0" i="0" u="none" strike="noStrike" kern="1200" cap="none" spc="96" normalizeH="0" baseline="0" noProof="0" dirty="0">
                <a:ln>
                  <a:noFill/>
                </a:ln>
                <a:solidFill>
                  <a:srgbClr val="19918E"/>
                </a:solidFill>
                <a:effectLst/>
                <a:uLnTx/>
                <a:uFillTx/>
                <a:latin typeface="Comfortaa"/>
                <a:ea typeface="Comfortaa"/>
                <a:cs typeface="Comfortaa"/>
                <a:sym typeface="Comfortaa"/>
              </a:rPr>
              <a:t> </a:t>
            </a:r>
            <a:r>
              <a:rPr kumimoji="0" lang="en-US" sz="3200" b="0" i="0" u="none" strike="noStrike" kern="1200" cap="none" spc="96" normalizeH="0" baseline="0" noProof="0" dirty="0">
                <a:ln>
                  <a:noFill/>
                </a:ln>
                <a:solidFill>
                  <a:srgbClr val="FF0000"/>
                </a:solidFill>
                <a:effectLst/>
                <a:uLnTx/>
                <a:uFillTx/>
                <a:latin typeface="Comfortaa"/>
                <a:ea typeface="Comfortaa"/>
                <a:cs typeface="Comfortaa"/>
                <a:sym typeface="Comfortaa"/>
              </a:rPr>
              <a:t>effects</a:t>
            </a:r>
          </a:p>
        </p:txBody>
      </p:sp>
    </p:spTree>
    <p:extLst>
      <p:ext uri="{BB962C8B-B14F-4D97-AF65-F5344CB8AC3E}">
        <p14:creationId xmlns:p14="http://schemas.microsoft.com/office/powerpoint/2010/main" val="16486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3" grpId="0" animBg="1"/>
      <p:bldP spid="6" grpId="0" animBg="1"/>
      <p:bldP spid="7" grpId="0"/>
      <p:bldP spid="8" grpId="0" animBg="1"/>
      <p:bldP spid="9" grpId="0" animBg="1"/>
      <p:bldP spid="11" grpId="0"/>
      <p:bldP spid="12" grpId="0"/>
      <p:bldP spid="13" grpId="0"/>
      <p:bldP spid="14"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313D"/>
        </a:solidFill>
        <a:effectLst/>
      </p:bgPr>
    </p:bg>
    <p:spTree>
      <p:nvGrpSpPr>
        <p:cNvPr id="1" name="">
          <a:extLst>
            <a:ext uri="{FF2B5EF4-FFF2-40B4-BE49-F238E27FC236}">
              <a16:creationId xmlns:a16="http://schemas.microsoft.com/office/drawing/2014/main" id="{7E857185-4606-BBED-7660-0E99B025307C}"/>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B1310D0-8EAA-6187-8B84-0D3700AE7C03}"/>
              </a:ext>
            </a:extLst>
          </p:cNvPr>
          <p:cNvGrpSpPr/>
          <p:nvPr/>
        </p:nvGrpSpPr>
        <p:grpSpPr>
          <a:xfrm>
            <a:off x="-47943" y="1246912"/>
            <a:ext cx="18288000" cy="504044"/>
            <a:chOff x="0" y="0"/>
            <a:chExt cx="20735481" cy="571500"/>
          </a:xfrm>
        </p:grpSpPr>
        <p:sp>
          <p:nvSpPr>
            <p:cNvPr id="5" name="Freeform 5">
              <a:extLst>
                <a:ext uri="{FF2B5EF4-FFF2-40B4-BE49-F238E27FC236}">
                  <a16:creationId xmlns:a16="http://schemas.microsoft.com/office/drawing/2014/main" id="{65EBAB62-B268-7683-116D-D2AC0A5BA1F9}"/>
                </a:ext>
              </a:extLst>
            </p:cNvPr>
            <p:cNvSpPr/>
            <p:nvPr/>
          </p:nvSpPr>
          <p:spPr>
            <a:xfrm>
              <a:off x="0" y="255270"/>
              <a:ext cx="20735480" cy="69850"/>
            </a:xfrm>
            <a:custGeom>
              <a:avLst/>
              <a:gdLst/>
              <a:ahLst/>
              <a:cxnLst/>
              <a:rect l="l" t="t" r="r" b="b"/>
              <a:pathLst>
                <a:path w="20735480" h="69850">
                  <a:moveTo>
                    <a:pt x="20444651" y="0"/>
                  </a:moveTo>
                  <a:lnTo>
                    <a:pt x="0" y="0"/>
                  </a:lnTo>
                  <a:lnTo>
                    <a:pt x="0" y="69850"/>
                  </a:lnTo>
                  <a:lnTo>
                    <a:pt x="20735480" y="69850"/>
                  </a:lnTo>
                  <a:lnTo>
                    <a:pt x="20735480" y="0"/>
                  </a:lnTo>
                  <a:close/>
                </a:path>
              </a:pathLst>
            </a:custGeom>
            <a:solidFill>
              <a:srgbClr val="FFFFFF"/>
            </a:solidFill>
          </p:spPr>
        </p:sp>
      </p:grpSp>
      <p:sp>
        <p:nvSpPr>
          <p:cNvPr id="15" name="文本框 14">
            <a:extLst>
              <a:ext uri="{FF2B5EF4-FFF2-40B4-BE49-F238E27FC236}">
                <a16:creationId xmlns:a16="http://schemas.microsoft.com/office/drawing/2014/main" id="{2DFE1D8F-FB4F-CD37-3AD4-019B42D87291}"/>
              </a:ext>
            </a:extLst>
          </p:cNvPr>
          <p:cNvSpPr txBox="1"/>
          <p:nvPr/>
        </p:nvSpPr>
        <p:spPr>
          <a:xfrm>
            <a:off x="609600" y="288916"/>
            <a:ext cx="2971800" cy="769441"/>
          </a:xfrm>
          <a:prstGeom prst="rect">
            <a:avLst/>
          </a:prstGeom>
          <a:solidFill>
            <a:srgbClr val="FEFAE9"/>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Main body</a:t>
            </a:r>
            <a:endParaRPr kumimoji="0" lang="zh-CN" altLang="en-US" sz="44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 name="TextBox 2">
            <a:extLst>
              <a:ext uri="{FF2B5EF4-FFF2-40B4-BE49-F238E27FC236}">
                <a16:creationId xmlns:a16="http://schemas.microsoft.com/office/drawing/2014/main" id="{A95FD4B8-C32B-B44D-9138-5CC26059F0C8}"/>
              </a:ext>
            </a:extLst>
          </p:cNvPr>
          <p:cNvSpPr txBox="1"/>
          <p:nvPr/>
        </p:nvSpPr>
        <p:spPr>
          <a:xfrm>
            <a:off x="3733800" y="542190"/>
            <a:ext cx="16088360" cy="516167"/>
          </a:xfrm>
          <a:prstGeom prst="rect">
            <a:avLst/>
          </a:prstGeom>
        </p:spPr>
        <p:txBody>
          <a:bodyPr lIns="0" tIns="0" rIns="0" bIns="0" rtlCol="0" anchor="t">
            <a:spAutoFit/>
          </a:bodyPr>
          <a:lstStyle/>
          <a:p>
            <a:pPr marR="0" lvl="0" algn="l" defTabSz="914400" rtl="0" eaLnBrk="1" fontAlgn="auto" latinLnBrk="0" hangingPunct="1">
              <a:lnSpc>
                <a:spcPts val="3840"/>
              </a:lnSpc>
              <a:spcBef>
                <a:spcPts val="0"/>
              </a:spcBef>
              <a:spcAft>
                <a:spcPts val="0"/>
              </a:spcAft>
              <a:buClrTx/>
              <a:buSzTx/>
              <a:tabLst/>
              <a:defRPr/>
            </a:pPr>
            <a:r>
              <a:rPr kumimoji="0" lang="en-US" sz="4400" b="1" i="0" u="none" strike="noStrike" kern="1200" cap="none" spc="96" normalizeH="0" baseline="0" noProof="0" dirty="0">
                <a:ln>
                  <a:noFill/>
                </a:ln>
                <a:solidFill>
                  <a:srgbClr val="FF0000"/>
                </a:solidFill>
                <a:effectLst/>
                <a:uLnTx/>
                <a:uFillTx/>
                <a:latin typeface="等线" panose="02010600030101010101" pitchFamily="2" charset="-122"/>
                <a:ea typeface="等线" panose="02010600030101010101" pitchFamily="2" charset="-122"/>
                <a:cs typeface="Comfortaa"/>
                <a:sym typeface="Comfortaa"/>
              </a:rPr>
              <a:t>★</a:t>
            </a:r>
            <a:r>
              <a:rPr kumimoji="0" lang="en-US" sz="3200" b="1" i="0" u="none" strike="noStrike" kern="1200" cap="none" spc="96" normalizeH="0" baseline="0" noProof="0" dirty="0">
                <a:ln>
                  <a:noFill/>
                </a:ln>
                <a:solidFill>
                  <a:srgbClr val="FF0000"/>
                </a:solidFill>
                <a:effectLst/>
                <a:uLnTx/>
                <a:uFillTx/>
                <a:latin typeface="Comfortaa"/>
                <a:ea typeface="Comfortaa"/>
                <a:cs typeface="Comfortaa"/>
                <a:sym typeface="Comfortaa"/>
              </a:rPr>
              <a:t>Measures/suggestions</a:t>
            </a:r>
          </a:p>
        </p:txBody>
      </p:sp>
      <p:sp>
        <p:nvSpPr>
          <p:cNvPr id="6" name="文本框 5">
            <a:extLst>
              <a:ext uri="{FF2B5EF4-FFF2-40B4-BE49-F238E27FC236}">
                <a16:creationId xmlns:a16="http://schemas.microsoft.com/office/drawing/2014/main" id="{DB9EDB58-4715-47AE-B4FE-FEB1C0CB5F8F}"/>
              </a:ext>
            </a:extLst>
          </p:cNvPr>
          <p:cNvSpPr txBox="1"/>
          <p:nvPr/>
        </p:nvSpPr>
        <p:spPr>
          <a:xfrm>
            <a:off x="457200" y="1654964"/>
            <a:ext cx="4339650" cy="584775"/>
          </a:xfrm>
          <a:prstGeom prst="rect">
            <a:avLst/>
          </a:prstGeom>
          <a:noFill/>
        </p:spPr>
        <p:txBody>
          <a:bodyPr wrap="none" rtlCol="0">
            <a:spAutoFit/>
          </a:bodyPr>
          <a:lstStyle/>
          <a:p>
            <a:pPr marL="457200" lvl="0" indent="-457200">
              <a:buFont typeface="Wingdings" panose="05000000000000000000" pitchFamily="2" charset="2"/>
              <a:buChar char="l"/>
            </a:pPr>
            <a:r>
              <a:rPr lang="zh-CN" altLang="en-US" sz="3200" dirty="0">
                <a:solidFill>
                  <a:prstClr val="white">
                    <a:lumMod val="85000"/>
                  </a:prstClr>
                </a:solidFill>
              </a:rPr>
              <a:t>保护海洋的</a:t>
            </a:r>
            <a:r>
              <a:rPr lang="zh-CN" altLang="en-US" sz="3200" dirty="0">
                <a:solidFill>
                  <a:srgbClr val="FF0000"/>
                </a:solidFill>
              </a:rPr>
              <a:t>具体做法</a:t>
            </a:r>
            <a:endParaRPr kumimoji="0" lang="zh-CN" altLang="en-US" sz="3200" b="0" i="0" u="none" strike="noStrike" kern="1200" cap="none" spc="0" normalizeH="0" baseline="0" noProof="0" dirty="0">
              <a:ln>
                <a:noFill/>
              </a:ln>
              <a:solidFill>
                <a:srgbClr val="FF0000"/>
              </a:solidFill>
              <a:effectLst/>
              <a:uLnTx/>
              <a:uFillTx/>
              <a:latin typeface="Calibri"/>
              <a:ea typeface="宋体" panose="02010600030101010101" pitchFamily="2" charset="-122"/>
            </a:endParaRPr>
          </a:p>
        </p:txBody>
      </p:sp>
      <p:sp>
        <p:nvSpPr>
          <p:cNvPr id="7" name="文本框 6">
            <a:extLst>
              <a:ext uri="{FF2B5EF4-FFF2-40B4-BE49-F238E27FC236}">
                <a16:creationId xmlns:a16="http://schemas.microsoft.com/office/drawing/2014/main" id="{54DFC43A-5EFF-7F28-3838-C51C59A1D43E}"/>
              </a:ext>
            </a:extLst>
          </p:cNvPr>
          <p:cNvSpPr txBox="1"/>
          <p:nvPr/>
        </p:nvSpPr>
        <p:spPr>
          <a:xfrm>
            <a:off x="587829" y="2582742"/>
            <a:ext cx="3670620" cy="5016758"/>
          </a:xfrm>
          <a:prstGeom prst="rect">
            <a:avLst/>
          </a:prstGeom>
          <a:noFill/>
        </p:spPr>
        <p:txBody>
          <a:bodyPr wrap="none" rtlCol="0">
            <a:spAutoFit/>
          </a:bodyPr>
          <a:lstStyle/>
          <a:p>
            <a:pPr marL="457200" indent="-457200">
              <a:buFont typeface="Arial" panose="020B0604020202020204" pitchFamily="34" charset="0"/>
              <a:buChar char="•"/>
            </a:pPr>
            <a:r>
              <a:rPr lang="zh-CN" altLang="en-US" sz="3200" b="1" dirty="0">
                <a:solidFill>
                  <a:schemeClr val="bg1"/>
                </a:solidFill>
              </a:rPr>
              <a:t>个人行为</a:t>
            </a:r>
            <a:endParaRPr lang="en-US" altLang="zh-CN" sz="3200" b="1" dirty="0">
              <a:solidFill>
                <a:schemeClr val="bg1"/>
              </a:solidFill>
            </a:endParaRPr>
          </a:p>
          <a:p>
            <a:r>
              <a:rPr lang="en-US" altLang="zh-CN" sz="3200" b="1" dirty="0">
                <a:solidFill>
                  <a:schemeClr val="bg1"/>
                </a:solidFill>
              </a:rPr>
              <a:t>     Individual Action</a:t>
            </a:r>
          </a:p>
          <a:p>
            <a:pPr marL="457200" indent="-457200">
              <a:buFont typeface="Arial" panose="020B0604020202020204" pitchFamily="34" charset="0"/>
              <a:buChar char="•"/>
            </a:pPr>
            <a:endParaRPr lang="en-US" altLang="zh-CN" sz="3200" b="1" dirty="0">
              <a:solidFill>
                <a:schemeClr val="bg1"/>
              </a:solidFill>
            </a:endParaRPr>
          </a:p>
          <a:p>
            <a:pPr marL="457200" indent="-457200">
              <a:buFont typeface="Arial" panose="020B0604020202020204" pitchFamily="34" charset="0"/>
              <a:buChar char="•"/>
            </a:pPr>
            <a:endParaRPr lang="en-US" altLang="zh-CN" sz="3200" b="1" dirty="0">
              <a:solidFill>
                <a:schemeClr val="bg1"/>
              </a:solidFill>
            </a:endParaRPr>
          </a:p>
          <a:p>
            <a:pPr marL="457200" indent="-457200">
              <a:buFont typeface="Arial" panose="020B0604020202020204" pitchFamily="34" charset="0"/>
              <a:buChar char="•"/>
            </a:pPr>
            <a:endParaRPr lang="en-US" altLang="zh-CN" sz="3200" b="1" dirty="0">
              <a:solidFill>
                <a:schemeClr val="bg1"/>
              </a:solidFill>
            </a:endParaRPr>
          </a:p>
          <a:p>
            <a:endParaRPr lang="en-US" altLang="zh-CN" sz="3200" b="1" dirty="0">
              <a:solidFill>
                <a:schemeClr val="bg1"/>
              </a:solidFill>
            </a:endParaRPr>
          </a:p>
          <a:p>
            <a:pPr marL="457200" indent="-457200">
              <a:buFont typeface="Arial" panose="020B0604020202020204" pitchFamily="34" charset="0"/>
              <a:buChar char="•"/>
            </a:pPr>
            <a:r>
              <a:rPr lang="zh-CN" altLang="en-US" sz="3200" b="1" dirty="0">
                <a:solidFill>
                  <a:schemeClr val="bg1"/>
                </a:solidFill>
              </a:rPr>
              <a:t>集体行为</a:t>
            </a:r>
            <a:endParaRPr lang="en-US" altLang="zh-CN" sz="3200" b="1" dirty="0">
              <a:solidFill>
                <a:schemeClr val="bg1"/>
              </a:solidFill>
            </a:endParaRPr>
          </a:p>
          <a:p>
            <a:r>
              <a:rPr lang="en-US" altLang="zh-CN" sz="3200" b="1" dirty="0">
                <a:solidFill>
                  <a:schemeClr val="bg1"/>
                </a:solidFill>
              </a:rPr>
              <a:t>     Collective Actions</a:t>
            </a:r>
          </a:p>
          <a:p>
            <a:pPr marL="457200" indent="-457200">
              <a:buFont typeface="Arial" panose="020B0604020202020204" pitchFamily="34" charset="0"/>
              <a:buChar char="•"/>
            </a:pPr>
            <a:endParaRPr lang="en-US" altLang="zh-CN" sz="3200" dirty="0">
              <a:solidFill>
                <a:schemeClr val="bg1">
                  <a:lumMod val="85000"/>
                </a:schemeClr>
              </a:solidFill>
            </a:endParaRPr>
          </a:p>
          <a:p>
            <a:pPr marL="457200" indent="-457200">
              <a:buFont typeface="Arial" panose="020B0604020202020204" pitchFamily="34" charset="0"/>
              <a:buChar char="•"/>
            </a:pPr>
            <a:endParaRPr lang="en-US" altLang="zh-CN" sz="3200" dirty="0">
              <a:solidFill>
                <a:schemeClr val="bg1">
                  <a:lumMod val="85000"/>
                </a:schemeClr>
              </a:solidFill>
            </a:endParaRPr>
          </a:p>
        </p:txBody>
      </p:sp>
      <p:sp>
        <p:nvSpPr>
          <p:cNvPr id="9" name="文本框 8">
            <a:extLst>
              <a:ext uri="{FF2B5EF4-FFF2-40B4-BE49-F238E27FC236}">
                <a16:creationId xmlns:a16="http://schemas.microsoft.com/office/drawing/2014/main" id="{A02FF6AC-302B-479E-F3FE-9B6355B9C8D5}"/>
              </a:ext>
            </a:extLst>
          </p:cNvPr>
          <p:cNvSpPr txBox="1"/>
          <p:nvPr/>
        </p:nvSpPr>
        <p:spPr>
          <a:xfrm>
            <a:off x="5013913" y="1615515"/>
            <a:ext cx="4114800" cy="584775"/>
          </a:xfrm>
          <a:prstGeom prst="rect">
            <a:avLst/>
          </a:prstGeom>
          <a:noFill/>
        </p:spPr>
        <p:txBody>
          <a:bodyPr wrap="square">
            <a:spAutoFit/>
          </a:bodyPr>
          <a:lstStyle/>
          <a:p>
            <a:r>
              <a:rPr kumimoji="0" lang="zh-CN" altLang="en-US" sz="3200" b="0" i="0" u="none" strike="noStrike" kern="1200" cap="none" spc="0" normalizeH="0" baseline="0" noProof="0" dirty="0">
                <a:ln>
                  <a:noFill/>
                </a:ln>
                <a:solidFill>
                  <a:srgbClr val="FFFF00"/>
                </a:solidFill>
                <a:effectLst/>
                <a:uLnTx/>
                <a:uFillTx/>
                <a:latin typeface="字由点字刻宋"/>
                <a:ea typeface="字由点字刻宋"/>
                <a:cs typeface="字由点字刻宋"/>
                <a:sym typeface="字由点字刻宋"/>
              </a:rPr>
              <a:t>倡议对象：全校师生</a:t>
            </a:r>
            <a:endParaRPr lang="zh-CN" altLang="en-US" sz="3200" dirty="0">
              <a:solidFill>
                <a:srgbClr val="FFFF00"/>
              </a:solidFill>
            </a:endParaRPr>
          </a:p>
        </p:txBody>
      </p:sp>
      <p:sp>
        <p:nvSpPr>
          <p:cNvPr id="10" name="文本框 9">
            <a:extLst>
              <a:ext uri="{FF2B5EF4-FFF2-40B4-BE49-F238E27FC236}">
                <a16:creationId xmlns:a16="http://schemas.microsoft.com/office/drawing/2014/main" id="{89A4C73A-6F86-9178-BAF1-BBA806D0F81C}"/>
              </a:ext>
            </a:extLst>
          </p:cNvPr>
          <p:cNvSpPr txBox="1"/>
          <p:nvPr/>
        </p:nvSpPr>
        <p:spPr>
          <a:xfrm>
            <a:off x="4258449" y="2363874"/>
            <a:ext cx="13981607" cy="3046988"/>
          </a:xfrm>
          <a:prstGeom prst="rect">
            <a:avLst/>
          </a:prstGeom>
          <a:noFill/>
          <a:ln w="28575">
            <a:solidFill>
              <a:srgbClr val="FFFF00"/>
            </a:solidFill>
          </a:ln>
        </p:spPr>
        <p:txBody>
          <a:bodyPr wrap="square" rtlCol="0">
            <a:spAutoFit/>
          </a:bodyPr>
          <a:lstStyle/>
          <a:p>
            <a:pPr marL="457200" indent="-457200">
              <a:buFont typeface="Arial" panose="020B0604020202020204" pitchFamily="34" charset="0"/>
              <a:buChar char="•"/>
            </a:pPr>
            <a:r>
              <a:rPr lang="en-US" altLang="zh-CN" sz="3200" dirty="0">
                <a:solidFill>
                  <a:srgbClr val="FF0000"/>
                </a:solidFill>
              </a:rPr>
              <a:t>Reducing Plastic Use-</a:t>
            </a:r>
            <a:r>
              <a:rPr lang="en-US" altLang="zh-CN" sz="3200" dirty="0">
                <a:solidFill>
                  <a:schemeClr val="bg1"/>
                </a:solidFill>
              </a:rPr>
              <a:t>---using reusable shopping bags and water bottles instead of single-use plastics ; Participate in Beach Cleanups; Minimize Chemical Use</a:t>
            </a:r>
          </a:p>
          <a:p>
            <a:pPr marL="457200" indent="-457200">
              <a:buFont typeface="Arial" panose="020B0604020202020204" pitchFamily="34" charset="0"/>
              <a:buChar char="•"/>
            </a:pPr>
            <a:r>
              <a:rPr lang="en-US" altLang="zh-CN" sz="3200" dirty="0">
                <a:solidFill>
                  <a:srgbClr val="FF0000"/>
                </a:solidFill>
              </a:rPr>
              <a:t>Saving energy-</a:t>
            </a:r>
            <a:r>
              <a:rPr lang="en-US" altLang="zh-CN" sz="3200" dirty="0">
                <a:solidFill>
                  <a:schemeClr val="bg1"/>
                </a:solidFill>
              </a:rPr>
              <a:t>--choose eco-friendly transportation; reduce our carbon footprint;</a:t>
            </a:r>
          </a:p>
          <a:p>
            <a:r>
              <a:rPr lang="en-US" altLang="zh-CN" sz="3200" dirty="0">
                <a:solidFill>
                  <a:schemeClr val="bg1"/>
                </a:solidFill>
              </a:rPr>
              <a:t>     use energy-efficient appliances; turn off the light timely;… </a:t>
            </a:r>
          </a:p>
          <a:p>
            <a:pPr marL="457200" indent="-457200">
              <a:buFont typeface="Arial" panose="020B0604020202020204" pitchFamily="34" charset="0"/>
              <a:buChar char="•"/>
            </a:pPr>
            <a:r>
              <a:rPr lang="en-US" altLang="zh-CN" sz="3200" dirty="0">
                <a:solidFill>
                  <a:srgbClr val="FF0000"/>
                </a:solidFill>
              </a:rPr>
              <a:t>Raising Awareness-</a:t>
            </a:r>
            <a:r>
              <a:rPr lang="en-US" altLang="zh-CN" sz="3200" dirty="0">
                <a:solidFill>
                  <a:schemeClr val="bg1"/>
                </a:solidFill>
              </a:rPr>
              <a:t>--Learn about ocean conservation and share this knowledge with family and friends.</a:t>
            </a:r>
            <a:endParaRPr lang="zh-CN" altLang="en-US" sz="3200" dirty="0">
              <a:solidFill>
                <a:schemeClr val="bg1"/>
              </a:solidFill>
            </a:endParaRPr>
          </a:p>
        </p:txBody>
      </p:sp>
      <p:sp>
        <p:nvSpPr>
          <p:cNvPr id="11" name="文本框 10">
            <a:extLst>
              <a:ext uri="{FF2B5EF4-FFF2-40B4-BE49-F238E27FC236}">
                <a16:creationId xmlns:a16="http://schemas.microsoft.com/office/drawing/2014/main" id="{8B3CCA54-1445-356C-3BBC-935A0A42AE64}"/>
              </a:ext>
            </a:extLst>
          </p:cNvPr>
          <p:cNvSpPr txBox="1"/>
          <p:nvPr/>
        </p:nvSpPr>
        <p:spPr>
          <a:xfrm>
            <a:off x="4258448" y="5676900"/>
            <a:ext cx="13981607" cy="3539430"/>
          </a:xfrm>
          <a:prstGeom prst="rect">
            <a:avLst/>
          </a:prstGeom>
          <a:noFill/>
          <a:ln w="28575">
            <a:solidFill>
              <a:srgbClr val="FFFF00"/>
            </a:solidFill>
          </a:ln>
        </p:spPr>
        <p:txBody>
          <a:bodyPr wrap="square" rtlCol="0">
            <a:spAutoFit/>
          </a:bodyPr>
          <a:lstStyle/>
          <a:p>
            <a:pPr marL="457200" indent="-457200">
              <a:buFont typeface="Arial" panose="020B0604020202020204" pitchFamily="34" charset="0"/>
              <a:buChar char="•"/>
            </a:pPr>
            <a:r>
              <a:rPr lang="en-US" altLang="zh-CN" sz="3200" dirty="0">
                <a:solidFill>
                  <a:srgbClr val="FF0000"/>
                </a:solidFill>
              </a:rPr>
              <a:t>Community/school Initiatives: </a:t>
            </a:r>
            <a:r>
              <a:rPr lang="en-US" altLang="zh-CN" sz="3200" dirty="0">
                <a:solidFill>
                  <a:schemeClr val="bg1"/>
                </a:solidFill>
              </a:rPr>
              <a:t>Engage in the ocean conservation events; Volunteer for ocean research or conservation projects.</a:t>
            </a:r>
          </a:p>
          <a:p>
            <a:pPr marL="457200" indent="-457200">
              <a:buFont typeface="Arial" panose="020B0604020202020204" pitchFamily="34" charset="0"/>
              <a:buChar char="•"/>
            </a:pPr>
            <a:r>
              <a:rPr lang="en-US" altLang="zh-CN" sz="3200" dirty="0">
                <a:solidFill>
                  <a:srgbClr val="FF0000"/>
                </a:solidFill>
              </a:rPr>
              <a:t>Policy Advocacy: </a:t>
            </a:r>
            <a:r>
              <a:rPr lang="en-US" altLang="zh-CN" sz="3200" dirty="0">
                <a:solidFill>
                  <a:schemeClr val="bg1"/>
                </a:solidFill>
              </a:rPr>
              <a:t>Support and advocate for policies and regulations that favor ocean conservation;</a:t>
            </a:r>
          </a:p>
          <a:p>
            <a:pPr marL="457200" indent="-457200">
              <a:buFont typeface="Arial" panose="020B0604020202020204" pitchFamily="34" charset="0"/>
              <a:buChar char="•"/>
            </a:pPr>
            <a:r>
              <a:rPr lang="en-US" altLang="zh-CN" sz="3200" dirty="0">
                <a:solidFill>
                  <a:srgbClr val="FF0000"/>
                </a:solidFill>
              </a:rPr>
              <a:t>Public Awareness Campaigns: </a:t>
            </a:r>
            <a:r>
              <a:rPr lang="en-US" altLang="zh-CN" sz="3200" dirty="0">
                <a:solidFill>
                  <a:schemeClr val="bg1"/>
                </a:solidFill>
              </a:rPr>
              <a:t>raise public consciousness about ocean conservation by social media, public speaking, and campaigns; spread knowledge about ocean conservation and inspire more people to take action.</a:t>
            </a:r>
            <a:endParaRPr lang="zh-CN" altLang="en-US" sz="3200" dirty="0">
              <a:solidFill>
                <a:schemeClr val="bg1"/>
              </a:solidFill>
            </a:endParaRPr>
          </a:p>
        </p:txBody>
      </p:sp>
      <p:sp>
        <p:nvSpPr>
          <p:cNvPr id="13" name="文本框 12">
            <a:extLst>
              <a:ext uri="{FF2B5EF4-FFF2-40B4-BE49-F238E27FC236}">
                <a16:creationId xmlns:a16="http://schemas.microsoft.com/office/drawing/2014/main" id="{E9FFACBF-37D4-36B1-9FBE-F1C5F8BD7B37}"/>
              </a:ext>
            </a:extLst>
          </p:cNvPr>
          <p:cNvSpPr txBox="1"/>
          <p:nvPr/>
        </p:nvSpPr>
        <p:spPr>
          <a:xfrm>
            <a:off x="47944" y="3673991"/>
            <a:ext cx="4210504" cy="646331"/>
          </a:xfrm>
          <a:prstGeom prst="rect">
            <a:avLst/>
          </a:prstGeom>
          <a:noFill/>
        </p:spPr>
        <p:txBody>
          <a:bodyPr wrap="square">
            <a:spAutoFit/>
          </a:bodyPr>
          <a:lstStyle/>
          <a:p>
            <a:pPr algn="l"/>
            <a:r>
              <a:rPr lang="en-US" altLang="zh-CN" sz="3600" b="1" i="0" dirty="0">
                <a:effectLst/>
                <a:highlight>
                  <a:srgbClr val="FFFF00"/>
                </a:highlight>
                <a:latin typeface="Inter"/>
              </a:rPr>
              <a:t>Starting with Actions</a:t>
            </a:r>
          </a:p>
        </p:txBody>
      </p:sp>
      <p:sp>
        <p:nvSpPr>
          <p:cNvPr id="14" name="文本框 13">
            <a:extLst>
              <a:ext uri="{FF2B5EF4-FFF2-40B4-BE49-F238E27FC236}">
                <a16:creationId xmlns:a16="http://schemas.microsoft.com/office/drawing/2014/main" id="{D4872D22-5046-AD8D-0C6A-858E4FE520F1}"/>
              </a:ext>
            </a:extLst>
          </p:cNvPr>
          <p:cNvSpPr txBox="1"/>
          <p:nvPr/>
        </p:nvSpPr>
        <p:spPr>
          <a:xfrm>
            <a:off x="47944" y="4869031"/>
            <a:ext cx="4210504" cy="646331"/>
          </a:xfrm>
          <a:prstGeom prst="rect">
            <a:avLst/>
          </a:prstGeom>
          <a:noFill/>
        </p:spPr>
        <p:txBody>
          <a:bodyPr wrap="square">
            <a:spAutoFit/>
          </a:bodyPr>
          <a:lstStyle/>
          <a:p>
            <a:pPr algn="l"/>
            <a:r>
              <a:rPr lang="en-US" altLang="zh-CN" sz="3600" b="1" i="0" dirty="0">
                <a:effectLst/>
                <a:highlight>
                  <a:srgbClr val="FFFF00"/>
                </a:highlight>
                <a:latin typeface="Inter"/>
              </a:rPr>
              <a:t>Raising awareness</a:t>
            </a:r>
          </a:p>
        </p:txBody>
      </p:sp>
      <p:sp>
        <p:nvSpPr>
          <p:cNvPr id="16" name="文本框 15">
            <a:extLst>
              <a:ext uri="{FF2B5EF4-FFF2-40B4-BE49-F238E27FC236}">
                <a16:creationId xmlns:a16="http://schemas.microsoft.com/office/drawing/2014/main" id="{25CAFF5F-A91F-432F-5143-AB6A9CC42DC7}"/>
              </a:ext>
            </a:extLst>
          </p:cNvPr>
          <p:cNvSpPr txBox="1"/>
          <p:nvPr/>
        </p:nvSpPr>
        <p:spPr>
          <a:xfrm>
            <a:off x="47944" y="6537822"/>
            <a:ext cx="4210504" cy="646331"/>
          </a:xfrm>
          <a:prstGeom prst="rect">
            <a:avLst/>
          </a:prstGeom>
          <a:noFill/>
        </p:spPr>
        <p:txBody>
          <a:bodyPr wrap="square">
            <a:spAutoFit/>
          </a:bodyPr>
          <a:lstStyle/>
          <a:p>
            <a:pPr algn="l"/>
            <a:r>
              <a:rPr lang="en-US" altLang="zh-CN" sz="3600" b="1" i="0" dirty="0">
                <a:effectLst/>
                <a:highlight>
                  <a:srgbClr val="FFFF00"/>
                </a:highlight>
                <a:latin typeface="Inter"/>
              </a:rPr>
              <a:t>Influencing others</a:t>
            </a:r>
          </a:p>
        </p:txBody>
      </p:sp>
      <p:sp>
        <p:nvSpPr>
          <p:cNvPr id="17" name="AutoShape 6" descr="Clipart Panda - Free Clipart Images">
            <a:extLst>
              <a:ext uri="{FF2B5EF4-FFF2-40B4-BE49-F238E27FC236}">
                <a16:creationId xmlns:a16="http://schemas.microsoft.com/office/drawing/2014/main" id="{533F35AC-0538-0059-AD4F-925F7ADA323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8" name="图片 17">
            <a:extLst>
              <a:ext uri="{FF2B5EF4-FFF2-40B4-BE49-F238E27FC236}">
                <a16:creationId xmlns:a16="http://schemas.microsoft.com/office/drawing/2014/main" id="{2F2B4E8A-DD80-DFE1-35CE-A122A15A09FE}"/>
              </a:ext>
            </a:extLst>
          </p:cNvPr>
          <p:cNvPicPr>
            <a:picLocks noChangeAspect="1"/>
          </p:cNvPicPr>
          <p:nvPr/>
        </p:nvPicPr>
        <p:blipFill>
          <a:blip r:embed="rId2"/>
          <a:stretch>
            <a:fillRect/>
          </a:stretch>
        </p:blipFill>
        <p:spPr>
          <a:xfrm>
            <a:off x="4273685" y="2402656"/>
            <a:ext cx="13981607" cy="10132244"/>
          </a:xfrm>
          <a:prstGeom prst="rect">
            <a:avLst/>
          </a:prstGeom>
          <a:ln>
            <a:noFill/>
          </a:ln>
          <a:effectLst>
            <a:outerShdw blurRad="292100" dist="139700" dir="2700000" algn="tl" rotWithShape="0">
              <a:srgbClr val="333333">
                <a:alpha val="65000"/>
              </a:srgbClr>
            </a:outerShdw>
          </a:effectLst>
        </p:spPr>
      </p:pic>
      <p:pic>
        <p:nvPicPr>
          <p:cNvPr id="19" name="图片 18">
            <a:extLst>
              <a:ext uri="{FF2B5EF4-FFF2-40B4-BE49-F238E27FC236}">
                <a16:creationId xmlns:a16="http://schemas.microsoft.com/office/drawing/2014/main" id="{5A4A5FF4-76EE-E8B6-287F-D7BDD4CCDE1B}"/>
              </a:ext>
            </a:extLst>
          </p:cNvPr>
          <p:cNvPicPr>
            <a:picLocks noChangeAspect="1"/>
          </p:cNvPicPr>
          <p:nvPr/>
        </p:nvPicPr>
        <p:blipFill>
          <a:blip r:embed="rId3"/>
          <a:stretch>
            <a:fillRect/>
          </a:stretch>
        </p:blipFill>
        <p:spPr>
          <a:xfrm>
            <a:off x="430692" y="7184153"/>
            <a:ext cx="3303108" cy="3303108"/>
          </a:xfrm>
          <a:prstGeom prst="rect">
            <a:avLst/>
          </a:prstGeom>
          <a:ln>
            <a:noFill/>
          </a:ln>
          <a:effectLst>
            <a:softEdge rad="112500"/>
          </a:effectLst>
        </p:spPr>
      </p:pic>
    </p:spTree>
    <p:extLst>
      <p:ext uri="{BB962C8B-B14F-4D97-AF65-F5344CB8AC3E}">
        <p14:creationId xmlns:p14="http://schemas.microsoft.com/office/powerpoint/2010/main" val="46381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1" grpId="0" animBg="1"/>
      <p:bldP spid="13"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1473</TotalTime>
  <Words>2688</Words>
  <Application>Microsoft Office PowerPoint</Application>
  <PresentationFormat>自定义</PresentationFormat>
  <Paragraphs>276</Paragraphs>
  <Slides>20</Slides>
  <Notes>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20</vt:i4>
      </vt:variant>
    </vt:vector>
  </HeadingPairs>
  <TitlesOfParts>
    <vt:vector size="36" baseType="lpstr">
      <vt:lpstr>华文宋体</vt:lpstr>
      <vt:lpstr>华文新魏</vt:lpstr>
      <vt:lpstr>字由点字简宋</vt:lpstr>
      <vt:lpstr>Wingdings</vt:lpstr>
      <vt:lpstr>Calibri</vt:lpstr>
      <vt:lpstr>HelveticaNeue</vt:lpstr>
      <vt:lpstr>字由点字刻宋</vt:lpstr>
      <vt:lpstr>Times New Roman</vt:lpstr>
      <vt:lpstr>Arial Unicode MS</vt:lpstr>
      <vt:lpstr>等线</vt:lpstr>
      <vt:lpstr>思源黑体</vt:lpstr>
      <vt:lpstr>Comfortaa</vt:lpstr>
      <vt:lpstr>Inter</vt:lpstr>
      <vt:lpstr>Arial</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蓝绿色海洋生物鲸鱼环保照片环保公益中文演示文稿</dc:title>
  <cp:lastModifiedBy>Wiesen Zhu</cp:lastModifiedBy>
  <cp:revision>4</cp:revision>
  <dcterms:created xsi:type="dcterms:W3CDTF">2006-08-16T00:00:00Z</dcterms:created>
  <dcterms:modified xsi:type="dcterms:W3CDTF">2025-03-15T01:29:19Z</dcterms:modified>
  <dc:identifier>DAGhlypEZe0</dc:identifier>
</cp:coreProperties>
</file>