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60" r:id="rId3"/>
    <p:sldId id="335" r:id="rId4"/>
    <p:sldId id="268" r:id="rId5"/>
    <p:sldId id="269" r:id="rId6"/>
    <p:sldId id="270" r:id="rId7"/>
    <p:sldId id="337" r:id="rId8"/>
    <p:sldId id="303" r:id="rId9"/>
    <p:sldId id="329" r:id="rId10"/>
    <p:sldId id="301" r:id="rId11"/>
    <p:sldId id="330" r:id="rId12"/>
    <p:sldId id="258" r:id="rId13"/>
    <p:sldId id="276" r:id="rId14"/>
    <p:sldId id="310" r:id="rId15"/>
    <p:sldId id="333" r:id="rId16"/>
    <p:sldId id="313" r:id="rId17"/>
    <p:sldId id="280" r:id="rId18"/>
    <p:sldId id="312" r:id="rId19"/>
    <p:sldId id="275" r:id="rId20"/>
    <p:sldId id="314" r:id="rId21"/>
    <p:sldId id="315" r:id="rId22"/>
    <p:sldId id="316" r:id="rId23"/>
    <p:sldId id="317" r:id="rId24"/>
    <p:sldId id="318" r:id="rId25"/>
    <p:sldId id="319" r:id="rId26"/>
    <p:sldId id="320" r:id="rId27"/>
    <p:sldId id="336" r:id="rId2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0" d="100"/>
          <a:sy n="110" d="100"/>
        </p:scale>
        <p:origin x="51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2" Type="http://schemas.openxmlformats.org/officeDocument/2006/relationships/commentAuthors" Target="commentAuthors.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 Target="slides/slide1.xml"/><Relationship Id="rId29" Type="http://schemas.openxmlformats.org/officeDocument/2006/relationships/presProps" Target="presProps.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pic>
        <p:nvPicPr>
          <p:cNvPr id="5124" name="图片 6" descr="logo横版 png"/>
          <p:cNvPicPr>
            <a:picLocks noChangeAspect="1"/>
          </p:cNvPicPr>
          <p:nvPr userDrawn="1"/>
        </p:nvPicPr>
        <p:blipFill>
          <a:blip r:embed="rId12"/>
          <a:stretch>
            <a:fillRect/>
          </a:stretch>
        </p:blipFill>
        <p:spPr>
          <a:xfrm>
            <a:off x="11477625" y="82550"/>
            <a:ext cx="608013" cy="642938"/>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jpeg"/><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9" Type="http://schemas.openxmlformats.org/officeDocument/2006/relationships/tags" Target="../tags/tag97.xml"/><Relationship Id="rId8" Type="http://schemas.openxmlformats.org/officeDocument/2006/relationships/tags" Target="../tags/tag96.xml"/><Relationship Id="rId7" Type="http://schemas.openxmlformats.org/officeDocument/2006/relationships/tags" Target="../tags/tag95.xml"/><Relationship Id="rId6" Type="http://schemas.openxmlformats.org/officeDocument/2006/relationships/tags" Target="../tags/tag94.xml"/><Relationship Id="rId5" Type="http://schemas.openxmlformats.org/officeDocument/2006/relationships/tags" Target="../tags/tag93.xml"/><Relationship Id="rId4" Type="http://schemas.openxmlformats.org/officeDocument/2006/relationships/tags" Target="../tags/tag92.xml"/><Relationship Id="rId3" Type="http://schemas.openxmlformats.org/officeDocument/2006/relationships/tags" Target="../tags/tag91.xml"/><Relationship Id="rId2" Type="http://schemas.openxmlformats.org/officeDocument/2006/relationships/tags" Target="../tags/tag90.xml"/><Relationship Id="rId13" Type="http://schemas.openxmlformats.org/officeDocument/2006/relationships/slideLayout" Target="../slideLayouts/slideLayout2.xml"/><Relationship Id="rId12" Type="http://schemas.openxmlformats.org/officeDocument/2006/relationships/tags" Target="../tags/tag99.xml"/><Relationship Id="rId11" Type="http://schemas.openxmlformats.org/officeDocument/2006/relationships/image" Target="../media/image10.png"/><Relationship Id="rId10" Type="http://schemas.openxmlformats.org/officeDocument/2006/relationships/tags" Target="../tags/tag98.xml"/><Relationship Id="rId1" Type="http://schemas.openxmlformats.org/officeDocument/2006/relationships/tags" Target="../tags/tag89.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2.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tags" Target="../tags/tag101.xml"/><Relationship Id="rId3" Type="http://schemas.openxmlformats.org/officeDocument/2006/relationships/image" Target="../media/image6.png"/><Relationship Id="rId2" Type="http://schemas.openxmlformats.org/officeDocument/2006/relationships/image" Target="../media/image11.png"/><Relationship Id="rId1" Type="http://schemas.openxmlformats.org/officeDocument/2006/relationships/tags" Target="../tags/tag100.xml"/></Relationships>
</file>

<file path=ppt/slides/_rels/slide13.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tags" Target="../tags/tag103.xml"/><Relationship Id="rId3" Type="http://schemas.openxmlformats.org/officeDocument/2006/relationships/image" Target="../media/image6.png"/><Relationship Id="rId2" Type="http://schemas.openxmlformats.org/officeDocument/2006/relationships/image" Target="../media/image11.png"/><Relationship Id="rId1" Type="http://schemas.openxmlformats.org/officeDocument/2006/relationships/tags" Target="../tags/tag102.xml"/></Relationships>
</file>

<file path=ppt/slides/_rels/slide14.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tags" Target="../tags/tag105.xml"/><Relationship Id="rId3" Type="http://schemas.openxmlformats.org/officeDocument/2006/relationships/image" Target="../media/image6.png"/><Relationship Id="rId2" Type="http://schemas.openxmlformats.org/officeDocument/2006/relationships/image" Target="../media/image11.png"/><Relationship Id="rId1" Type="http://schemas.openxmlformats.org/officeDocument/2006/relationships/tags" Target="../tags/tag104.xml"/></Relationships>
</file>

<file path=ppt/slides/_rels/slide15.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tags" Target="../tags/tag107.xml"/><Relationship Id="rId3" Type="http://schemas.openxmlformats.org/officeDocument/2006/relationships/image" Target="../media/image10.png"/><Relationship Id="rId2" Type="http://schemas.openxmlformats.org/officeDocument/2006/relationships/image" Target="../media/image11.png"/><Relationship Id="rId1" Type="http://schemas.openxmlformats.org/officeDocument/2006/relationships/tags" Target="../tags/tag106.xml"/></Relationships>
</file>

<file path=ppt/slides/_rels/slide16.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tags" Target="../tags/tag109.xml"/><Relationship Id="rId3" Type="http://schemas.openxmlformats.org/officeDocument/2006/relationships/image" Target="../media/image10.png"/><Relationship Id="rId2" Type="http://schemas.openxmlformats.org/officeDocument/2006/relationships/image" Target="../media/image11.png"/><Relationship Id="rId1" Type="http://schemas.openxmlformats.org/officeDocument/2006/relationships/tags" Target="../tags/tag108.xml"/></Relationships>
</file>

<file path=ppt/slides/_rels/slide17.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tags" Target="../tags/tag111.xml"/><Relationship Id="rId3" Type="http://schemas.openxmlformats.org/officeDocument/2006/relationships/image" Target="../media/image10.png"/><Relationship Id="rId2" Type="http://schemas.openxmlformats.org/officeDocument/2006/relationships/image" Target="../media/image11.png"/><Relationship Id="rId1" Type="http://schemas.openxmlformats.org/officeDocument/2006/relationships/tags" Target="../tags/tag110.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13.xml"/><Relationship Id="rId1" Type="http://schemas.openxmlformats.org/officeDocument/2006/relationships/tags" Target="../tags/tag112.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14.xml"/><Relationship Id="rId1" Type="http://schemas.openxmlformats.org/officeDocument/2006/relationships/image" Target="../media/image12.pn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2.png"/><Relationship Id="rId1" Type="http://schemas.openxmlformats.org/officeDocument/2006/relationships/tags" Target="../tags/tag115.xml"/></Relationships>
</file>

<file path=ppt/slides/_rels/slide2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2.png"/><Relationship Id="rId2" Type="http://schemas.openxmlformats.org/officeDocument/2006/relationships/tags" Target="../tags/tag117.xml"/><Relationship Id="rId1" Type="http://schemas.openxmlformats.org/officeDocument/2006/relationships/tags" Target="../tags/tag116.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2.png"/><Relationship Id="rId1" Type="http://schemas.openxmlformats.org/officeDocument/2006/relationships/tags" Target="../tags/tag118.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2.png"/><Relationship Id="rId1" Type="http://schemas.openxmlformats.org/officeDocument/2006/relationships/tags" Target="../tags/tag119.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2.png"/><Relationship Id="rId1" Type="http://schemas.openxmlformats.org/officeDocument/2006/relationships/tags" Target="../tags/tag120.xml"/></Relationships>
</file>

<file path=ppt/slides/_rels/slide25.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2.png"/><Relationship Id="rId2" Type="http://schemas.openxmlformats.org/officeDocument/2006/relationships/tags" Target="../tags/tag122.xml"/><Relationship Id="rId1" Type="http://schemas.openxmlformats.org/officeDocument/2006/relationships/tags" Target="../tags/tag121.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23.xml"/><Relationship Id="rId1" Type="http://schemas.openxmlformats.org/officeDocument/2006/relationships/image" Target="../media/image4.jpeg"/></Relationships>
</file>

<file path=ppt/slides/_rels/slide3.xml.rels><?xml version="1.0" encoding="UTF-8" standalone="yes"?>
<Relationships xmlns="http://schemas.openxmlformats.org/package/2006/relationships"><Relationship Id="rId5" Type="http://schemas.openxmlformats.org/officeDocument/2006/relationships/slideLayout" Target="../slideLayouts/slideLayout3.xml"/><Relationship Id="rId4" Type="http://schemas.openxmlformats.org/officeDocument/2006/relationships/tags" Target="../tags/tag5.xml"/><Relationship Id="rId3" Type="http://schemas.openxmlformats.org/officeDocument/2006/relationships/image" Target="../media/image5.png"/><Relationship Id="rId2" Type="http://schemas.openxmlformats.org/officeDocument/2006/relationships/tags" Target="../tags/tag4.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7.xml"/><Relationship Id="rId1" Type="http://schemas.openxmlformats.org/officeDocument/2006/relationships/tags" Target="../tags/tag6.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tags" Target="../tags/tag8.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7.xml.rels><?xml version="1.0" encoding="UTF-8" standalone="yes"?>
<Relationships xmlns="http://schemas.openxmlformats.org/package/2006/relationships"><Relationship Id="rId9" Type="http://schemas.openxmlformats.org/officeDocument/2006/relationships/tags" Target="../tags/tag19.xml"/><Relationship Id="rId8" Type="http://schemas.openxmlformats.org/officeDocument/2006/relationships/tags" Target="../tags/tag18.xml"/><Relationship Id="rId7" Type="http://schemas.openxmlformats.org/officeDocument/2006/relationships/tags" Target="../tags/tag17.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 Id="rId33" Type="http://schemas.openxmlformats.org/officeDocument/2006/relationships/slideLayout" Target="../slideLayouts/slideLayout2.xml"/><Relationship Id="rId32" Type="http://schemas.openxmlformats.org/officeDocument/2006/relationships/tags" Target="../tags/tag41.xml"/><Relationship Id="rId31" Type="http://schemas.openxmlformats.org/officeDocument/2006/relationships/image" Target="../media/image6.png"/><Relationship Id="rId30" Type="http://schemas.openxmlformats.org/officeDocument/2006/relationships/tags" Target="../tags/tag40.xml"/><Relationship Id="rId3" Type="http://schemas.openxmlformats.org/officeDocument/2006/relationships/tags" Target="../tags/tag13.xml"/><Relationship Id="rId29" Type="http://schemas.openxmlformats.org/officeDocument/2006/relationships/tags" Target="../tags/tag39.xml"/><Relationship Id="rId28" Type="http://schemas.openxmlformats.org/officeDocument/2006/relationships/tags" Target="../tags/tag38.xml"/><Relationship Id="rId27" Type="http://schemas.openxmlformats.org/officeDocument/2006/relationships/tags" Target="../tags/tag37.xml"/><Relationship Id="rId26" Type="http://schemas.openxmlformats.org/officeDocument/2006/relationships/tags" Target="../tags/tag36.xml"/><Relationship Id="rId25" Type="http://schemas.openxmlformats.org/officeDocument/2006/relationships/tags" Target="../tags/tag35.xml"/><Relationship Id="rId24" Type="http://schemas.openxmlformats.org/officeDocument/2006/relationships/tags" Target="../tags/tag34.xml"/><Relationship Id="rId23" Type="http://schemas.openxmlformats.org/officeDocument/2006/relationships/tags" Target="../tags/tag33.xml"/><Relationship Id="rId22" Type="http://schemas.openxmlformats.org/officeDocument/2006/relationships/tags" Target="../tags/tag32.xml"/><Relationship Id="rId21" Type="http://schemas.openxmlformats.org/officeDocument/2006/relationships/tags" Target="../tags/tag31.xml"/><Relationship Id="rId20" Type="http://schemas.openxmlformats.org/officeDocument/2006/relationships/tags" Target="../tags/tag30.xml"/><Relationship Id="rId2" Type="http://schemas.openxmlformats.org/officeDocument/2006/relationships/tags" Target="../tags/tag12.xml"/><Relationship Id="rId19" Type="http://schemas.openxmlformats.org/officeDocument/2006/relationships/tags" Target="../tags/tag29.xml"/><Relationship Id="rId18" Type="http://schemas.openxmlformats.org/officeDocument/2006/relationships/tags" Target="../tags/tag28.xml"/><Relationship Id="rId17" Type="http://schemas.openxmlformats.org/officeDocument/2006/relationships/tags" Target="../tags/tag27.xml"/><Relationship Id="rId16" Type="http://schemas.openxmlformats.org/officeDocument/2006/relationships/tags" Target="../tags/tag26.xml"/><Relationship Id="rId15" Type="http://schemas.openxmlformats.org/officeDocument/2006/relationships/tags" Target="../tags/tag25.xml"/><Relationship Id="rId14" Type="http://schemas.openxmlformats.org/officeDocument/2006/relationships/tags" Target="../tags/tag24.xml"/><Relationship Id="rId13" Type="http://schemas.openxmlformats.org/officeDocument/2006/relationships/tags" Target="../tags/tag23.xml"/><Relationship Id="rId12" Type="http://schemas.openxmlformats.org/officeDocument/2006/relationships/tags" Target="../tags/tag22.xml"/><Relationship Id="rId11" Type="http://schemas.openxmlformats.org/officeDocument/2006/relationships/tags" Target="../tags/tag21.xml"/><Relationship Id="rId10" Type="http://schemas.openxmlformats.org/officeDocument/2006/relationships/tags" Target="../tags/tag20.xml"/><Relationship Id="rId1" Type="http://schemas.openxmlformats.org/officeDocument/2006/relationships/tags" Target="../tags/tag11.xml"/></Relationships>
</file>

<file path=ppt/slides/_rels/slide8.xml.rels><?xml version="1.0" encoding="UTF-8" standalone="yes"?>
<Relationships xmlns="http://schemas.openxmlformats.org/package/2006/relationships"><Relationship Id="rId9" Type="http://schemas.openxmlformats.org/officeDocument/2006/relationships/tags" Target="../tags/tag50.xml"/><Relationship Id="rId8" Type="http://schemas.openxmlformats.org/officeDocument/2006/relationships/tags" Target="../tags/tag49.xml"/><Relationship Id="rId7" Type="http://schemas.openxmlformats.org/officeDocument/2006/relationships/tags" Target="../tags/tag48.xml"/><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2" Type="http://schemas.openxmlformats.org/officeDocument/2006/relationships/slideLayout" Target="../slideLayouts/slideLayout2.xml"/><Relationship Id="rId31" Type="http://schemas.openxmlformats.org/officeDocument/2006/relationships/tags" Target="../tags/tag68.xml"/><Relationship Id="rId30" Type="http://schemas.openxmlformats.org/officeDocument/2006/relationships/image" Target="../media/image6.png"/><Relationship Id="rId3" Type="http://schemas.openxmlformats.org/officeDocument/2006/relationships/tags" Target="../tags/tag44.xml"/><Relationship Id="rId29" Type="http://schemas.openxmlformats.org/officeDocument/2006/relationships/tags" Target="../tags/tag67.xml"/><Relationship Id="rId28" Type="http://schemas.openxmlformats.org/officeDocument/2006/relationships/tags" Target="../tags/tag66.xml"/><Relationship Id="rId27" Type="http://schemas.openxmlformats.org/officeDocument/2006/relationships/tags" Target="../tags/tag65.xml"/><Relationship Id="rId26" Type="http://schemas.openxmlformats.org/officeDocument/2006/relationships/tags" Target="../tags/tag64.xml"/><Relationship Id="rId25" Type="http://schemas.openxmlformats.org/officeDocument/2006/relationships/tags" Target="../tags/tag63.xml"/><Relationship Id="rId24" Type="http://schemas.openxmlformats.org/officeDocument/2006/relationships/tags" Target="../tags/tag62.xml"/><Relationship Id="rId23" Type="http://schemas.openxmlformats.org/officeDocument/2006/relationships/tags" Target="../tags/tag61.xml"/><Relationship Id="rId22" Type="http://schemas.openxmlformats.org/officeDocument/2006/relationships/tags" Target="../tags/tag60.xml"/><Relationship Id="rId21" Type="http://schemas.openxmlformats.org/officeDocument/2006/relationships/tags" Target="../tags/tag59.xml"/><Relationship Id="rId20" Type="http://schemas.openxmlformats.org/officeDocument/2006/relationships/tags" Target="../tags/tag58.xml"/><Relationship Id="rId2" Type="http://schemas.openxmlformats.org/officeDocument/2006/relationships/tags" Target="../tags/tag43.xml"/><Relationship Id="rId19" Type="http://schemas.openxmlformats.org/officeDocument/2006/relationships/tags" Target="../tags/tag57.xml"/><Relationship Id="rId18" Type="http://schemas.openxmlformats.org/officeDocument/2006/relationships/tags" Target="../tags/tag56.xml"/><Relationship Id="rId17" Type="http://schemas.openxmlformats.org/officeDocument/2006/relationships/tags" Target="../tags/tag55.xml"/><Relationship Id="rId16" Type="http://schemas.openxmlformats.org/officeDocument/2006/relationships/image" Target="../media/image9.png"/><Relationship Id="rId15" Type="http://schemas.openxmlformats.org/officeDocument/2006/relationships/tags" Target="../tags/tag54.xml"/><Relationship Id="rId14" Type="http://schemas.openxmlformats.org/officeDocument/2006/relationships/image" Target="../media/image8.png"/><Relationship Id="rId13" Type="http://schemas.openxmlformats.org/officeDocument/2006/relationships/tags" Target="../tags/tag53.xml"/><Relationship Id="rId12" Type="http://schemas.openxmlformats.org/officeDocument/2006/relationships/image" Target="../media/image7.png"/><Relationship Id="rId11" Type="http://schemas.openxmlformats.org/officeDocument/2006/relationships/tags" Target="../tags/tag52.xml"/><Relationship Id="rId10" Type="http://schemas.openxmlformats.org/officeDocument/2006/relationships/tags" Target="../tags/tag51.xml"/><Relationship Id="rId1" Type="http://schemas.openxmlformats.org/officeDocument/2006/relationships/tags" Target="../tags/tag42.xml"/></Relationships>
</file>

<file path=ppt/slides/_rels/slide9.xml.rels><?xml version="1.0" encoding="UTF-8" standalone="yes"?>
<Relationships xmlns="http://schemas.openxmlformats.org/package/2006/relationships"><Relationship Id="rId9" Type="http://schemas.openxmlformats.org/officeDocument/2006/relationships/tags" Target="../tags/tag77.xml"/><Relationship Id="rId8" Type="http://schemas.openxmlformats.org/officeDocument/2006/relationships/tags" Target="../tags/tag76.xml"/><Relationship Id="rId7" Type="http://schemas.openxmlformats.org/officeDocument/2006/relationships/tags" Target="../tags/tag75.xml"/><Relationship Id="rId6" Type="http://schemas.openxmlformats.org/officeDocument/2006/relationships/tags" Target="../tags/tag74.xml"/><Relationship Id="rId5" Type="http://schemas.openxmlformats.org/officeDocument/2006/relationships/tags" Target="../tags/tag73.xml"/><Relationship Id="rId4" Type="http://schemas.openxmlformats.org/officeDocument/2006/relationships/tags" Target="../tags/tag72.xml"/><Relationship Id="rId3" Type="http://schemas.openxmlformats.org/officeDocument/2006/relationships/tags" Target="../tags/tag71.xml"/><Relationship Id="rId22" Type="http://schemas.openxmlformats.org/officeDocument/2006/relationships/slideLayout" Target="../slideLayouts/slideLayout2.xml"/><Relationship Id="rId21" Type="http://schemas.openxmlformats.org/officeDocument/2006/relationships/tags" Target="../tags/tag88.xml"/><Relationship Id="rId20" Type="http://schemas.openxmlformats.org/officeDocument/2006/relationships/image" Target="../media/image10.png"/><Relationship Id="rId2" Type="http://schemas.openxmlformats.org/officeDocument/2006/relationships/tags" Target="../tags/tag70.xml"/><Relationship Id="rId19" Type="http://schemas.openxmlformats.org/officeDocument/2006/relationships/tags" Target="../tags/tag87.xml"/><Relationship Id="rId18" Type="http://schemas.openxmlformats.org/officeDocument/2006/relationships/tags" Target="../tags/tag86.xml"/><Relationship Id="rId17" Type="http://schemas.openxmlformats.org/officeDocument/2006/relationships/tags" Target="../tags/tag85.xml"/><Relationship Id="rId16" Type="http://schemas.openxmlformats.org/officeDocument/2006/relationships/tags" Target="../tags/tag84.xml"/><Relationship Id="rId15" Type="http://schemas.openxmlformats.org/officeDocument/2006/relationships/tags" Target="../tags/tag83.xml"/><Relationship Id="rId14" Type="http://schemas.openxmlformats.org/officeDocument/2006/relationships/tags" Target="../tags/tag82.xml"/><Relationship Id="rId13" Type="http://schemas.openxmlformats.org/officeDocument/2006/relationships/tags" Target="../tags/tag81.xml"/><Relationship Id="rId12" Type="http://schemas.openxmlformats.org/officeDocument/2006/relationships/tags" Target="../tags/tag80.xml"/><Relationship Id="rId11" Type="http://schemas.openxmlformats.org/officeDocument/2006/relationships/tags" Target="../tags/tag79.xml"/><Relationship Id="rId10" Type="http://schemas.openxmlformats.org/officeDocument/2006/relationships/tags" Target="../tags/tag78.xml"/><Relationship Id="rId1" Type="http://schemas.openxmlformats.org/officeDocument/2006/relationships/tags" Target="../tags/tag6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762000" y="1246188"/>
            <a:ext cx="6538913" cy="5016500"/>
          </a:xfrm>
          <a:prstGeom prst="rect">
            <a:avLst/>
          </a:prstGeom>
          <a:noFill/>
          <a:ln w="9525">
            <a:noFill/>
          </a:ln>
        </p:spPr>
        <p:txBody>
          <a:bodyPr wrap="square" anchor="t">
            <a:spAutoFit/>
          </a:bodyPr>
          <a:p>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公众号：溯恩英语</a:t>
            </a:r>
            <a:endParaRPr lang="zh-CN" altLang="en-US" sz="4000" b="1">
              <a:solidFill>
                <a:srgbClr val="FF0000"/>
              </a:solidFill>
              <a:latin typeface="HelveticaNeue" pitchFamily="2" charset="0"/>
              <a:ea typeface="宋体" panose="02010600030101010101" pitchFamily="2" charset="-122"/>
            </a:endParaRPr>
          </a:p>
        </p:txBody>
      </p:sp>
      <p:sp>
        <p:nvSpPr>
          <p:cNvPr id="5122" name="矩形 3"/>
          <p:cNvSpPr/>
          <p:nvPr/>
        </p:nvSpPr>
        <p:spPr>
          <a:xfrm>
            <a:off x="7835900" y="2009775"/>
            <a:ext cx="3603625" cy="708025"/>
          </a:xfrm>
          <a:prstGeom prst="rect">
            <a:avLst/>
          </a:prstGeom>
          <a:noFill/>
          <a:ln w="9525">
            <a:noFill/>
          </a:ln>
        </p:spPr>
        <p:txBody>
          <a:bodyPr wrap="square" anchor="t">
            <a:spAutoFit/>
          </a:bodyPr>
          <a:p>
            <a:r>
              <a:rPr lang="zh-CN" altLang="en-US" sz="4000" b="1">
                <a:latin typeface="华文新魏" pitchFamily="2" charset="-122"/>
                <a:ea typeface="宋体" panose="02010600030101010101" pitchFamily="2" charset="-122"/>
              </a:rPr>
              <a:t>知识产权声明</a:t>
            </a:r>
            <a:endParaRPr lang="zh-CN" altLang="en-US" sz="4000" b="1">
              <a:latin typeface="华文新魏" pitchFamily="2" charset="-122"/>
              <a:ea typeface="宋体" panose="02010600030101010101" pitchFamily="2" charset="-122"/>
            </a:endParaRPr>
          </a:p>
        </p:txBody>
      </p:sp>
      <p:pic>
        <p:nvPicPr>
          <p:cNvPr id="5123"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pic>
        <p:nvPicPr>
          <p:cNvPr id="5125" name="图片 1" descr="qrcode_for_gh_3a435f224ccf_1280"/>
          <p:cNvPicPr>
            <a:picLocks noChangeAspect="1"/>
          </p:cNvPicPr>
          <p:nvPr/>
        </p:nvPicPr>
        <p:blipFill>
          <a:blip r:embed="rId2"/>
          <a:stretch>
            <a:fillRect/>
          </a:stretch>
        </p:blipFill>
        <p:spPr>
          <a:xfrm>
            <a:off x="7927975" y="2717800"/>
            <a:ext cx="3109913" cy="3108325"/>
          </a:xfrm>
          <a:prstGeom prst="rect">
            <a:avLst/>
          </a:prstGeom>
          <a:noFill/>
          <a:ln w="9525">
            <a:noFill/>
          </a:ln>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文本框 70"/>
          <p:cNvSpPr txBox="1"/>
          <p:nvPr>
            <p:custDataLst>
              <p:tags r:id="rId1"/>
            </p:custDataLst>
          </p:nvPr>
        </p:nvSpPr>
        <p:spPr>
          <a:xfrm>
            <a:off x="263525" y="116840"/>
            <a:ext cx="1398270" cy="576580"/>
          </a:xfrm>
          <a:prstGeom prst="rect">
            <a:avLst/>
          </a:prstGeom>
          <a:solidFill>
            <a:schemeClr val="accent1">
              <a:lumMod val="75000"/>
            </a:schemeClr>
          </a:solidFill>
          <a:ln>
            <a:solidFill>
              <a:schemeClr val="accent1">
                <a:lumMod val="75000"/>
              </a:schemeClr>
            </a:solidFill>
          </a:ln>
        </p:spPr>
        <p:txBody>
          <a:bodyPr wrap="square" rtlCol="0"/>
          <a:lstStyle/>
          <a:p>
            <a:r>
              <a:rPr lang="en-US" altLang="zh-CN" sz="3200" b="1" i="1">
                <a:solidFill>
                  <a:schemeClr val="lt1"/>
                </a:solidFill>
                <a:latin typeface="+mn-lt"/>
                <a:ea typeface="+mn-ea"/>
              </a:rPr>
              <a:t> Logic</a:t>
            </a:r>
            <a:endParaRPr lang="en-US" altLang="zh-CN" sz="3200" b="1" i="1">
              <a:solidFill>
                <a:schemeClr val="lt1"/>
              </a:solidFill>
              <a:latin typeface="+mn-lt"/>
              <a:ea typeface="+mn-ea"/>
            </a:endParaRPr>
          </a:p>
        </p:txBody>
      </p:sp>
      <p:sp>
        <p:nvSpPr>
          <p:cNvPr id="188" name="燕尾形 187"/>
          <p:cNvSpPr/>
          <p:nvPr>
            <p:custDataLst>
              <p:tags r:id="rId2"/>
            </p:custDataLst>
          </p:nvPr>
        </p:nvSpPr>
        <p:spPr>
          <a:xfrm>
            <a:off x="113982" y="3175672"/>
            <a:ext cx="11934191" cy="1326187"/>
          </a:xfrm>
          <a:prstGeom prst="chevron">
            <a:avLst/>
          </a:prstGeom>
          <a:gradFill>
            <a:gsLst>
              <a:gs pos="0">
                <a:schemeClr val="accent4">
                  <a:lumMod val="40000"/>
                  <a:lumOff val="60000"/>
                  <a:alpha val="13000"/>
                </a:schemeClr>
              </a:gs>
              <a:gs pos="100000">
                <a:schemeClr val="accent4">
                  <a:lumMod val="60000"/>
                  <a:lumOff val="40000"/>
                  <a:alpha val="50000"/>
                </a:schemeClr>
              </a:gs>
            </a:gsLst>
            <a:lin ang="0" scaled="0"/>
          </a:gradFill>
          <a:ln>
            <a:noFill/>
          </a:ln>
          <a:effectLst>
            <a:outerShdw blurRad="177800" dist="63500" dir="8100000" algn="tr" rotWithShape="0">
              <a:schemeClr val="accent4">
                <a:lumMod val="60000"/>
                <a:lumOff val="4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olidFill>
                <a:schemeClr val="lt1"/>
              </a:solidFill>
              <a:cs typeface="思源黑体 CN Regular" panose="020B0500000000000000" charset="-122"/>
              <a:sym typeface="+mn-ea"/>
            </a:endParaRPr>
          </a:p>
        </p:txBody>
      </p:sp>
      <p:sp>
        <p:nvSpPr>
          <p:cNvPr id="190" name="燕尾形 189"/>
          <p:cNvSpPr/>
          <p:nvPr>
            <p:custDataLst>
              <p:tags r:id="rId3"/>
            </p:custDataLst>
          </p:nvPr>
        </p:nvSpPr>
        <p:spPr>
          <a:xfrm>
            <a:off x="2185360" y="3356707"/>
            <a:ext cx="3528780" cy="901667"/>
          </a:xfrm>
          <a:prstGeom prst="chevron">
            <a:avLst/>
          </a:prstGeom>
          <a:gradFill>
            <a:gsLst>
              <a:gs pos="0">
                <a:schemeClr val="accent4">
                  <a:lumMod val="55000"/>
                  <a:lumOff val="45000"/>
                  <a:alpha val="100000"/>
                </a:schemeClr>
              </a:gs>
              <a:gs pos="100000">
                <a:schemeClr val="accent4">
                  <a:alpha val="100000"/>
                </a:schemeClr>
              </a:gs>
            </a:gsLst>
            <a:lin ang="0" scaled="0"/>
          </a:gradFill>
          <a:ln>
            <a:noFill/>
          </a:ln>
          <a:effectLst>
            <a:outerShdw blurRad="152400" dist="88900" dir="8100000" algn="tr" rotWithShape="0">
              <a:schemeClr val="accent4">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none" numCol="1" spcCol="0" rtlCol="0" fromWordArt="0" anchor="ctr" anchorCtr="0" forceAA="0" compatLnSpc="1">
            <a:noAutofit/>
          </a:bodyPr>
          <a:lstStyle/>
          <a:p>
            <a:pPr lvl="0" algn="ctr">
              <a:spcBef>
                <a:spcPct val="0"/>
              </a:spcBef>
              <a:spcAft>
                <a:spcPct val="0"/>
              </a:spcAft>
              <a:buClrTx/>
              <a:buSzTx/>
              <a:buFontTx/>
            </a:pPr>
            <a:r>
              <a:rPr lang="en-US" altLang="zh-CN" sz="2000" b="1" cap="all" dirty="0">
                <a:solidFill>
                  <a:srgbClr val="FFFFFF"/>
                </a:solidFill>
                <a:uFillTx/>
                <a:latin typeface="+mn-ea"/>
                <a:cs typeface="+mn-ea"/>
                <a:sym typeface="+mn-ea"/>
              </a:rPr>
              <a:t>Present</a:t>
            </a:r>
            <a:endParaRPr lang="en-US" altLang="zh-CN" sz="2000" b="1" cap="all" dirty="0">
              <a:solidFill>
                <a:srgbClr val="FFFFFF"/>
              </a:solidFill>
              <a:uFillTx/>
              <a:latin typeface="+mn-ea"/>
              <a:cs typeface="+mn-ea"/>
              <a:sym typeface="+mn-ea"/>
            </a:endParaRPr>
          </a:p>
        </p:txBody>
      </p:sp>
      <p:sp>
        <p:nvSpPr>
          <p:cNvPr id="191" name="燕尾形 190"/>
          <p:cNvSpPr/>
          <p:nvPr>
            <p:custDataLst>
              <p:tags r:id="rId4"/>
            </p:custDataLst>
          </p:nvPr>
        </p:nvSpPr>
        <p:spPr>
          <a:xfrm>
            <a:off x="6331624" y="3356707"/>
            <a:ext cx="3528780" cy="901667"/>
          </a:xfrm>
          <a:prstGeom prst="chevron">
            <a:avLst/>
          </a:prstGeom>
          <a:gradFill>
            <a:gsLst>
              <a:gs pos="0">
                <a:schemeClr val="accent5">
                  <a:lumMod val="85000"/>
                  <a:lumOff val="15000"/>
                  <a:alpha val="100000"/>
                </a:schemeClr>
              </a:gs>
              <a:gs pos="100000">
                <a:schemeClr val="accent5">
                  <a:lumMod val="90000"/>
                  <a:alpha val="100000"/>
                </a:schemeClr>
              </a:gs>
            </a:gsLst>
            <a:lin ang="0" scaled="0"/>
          </a:gradFill>
          <a:ln>
            <a:noFill/>
          </a:ln>
          <a:effectLst>
            <a:outerShdw blurRad="152400" dist="88900" dir="8100000" algn="tr" rotWithShape="0">
              <a:schemeClr val="accent5">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none" numCol="1" spcCol="0" rtlCol="0" fromWordArt="0" anchor="ctr" anchorCtr="0" forceAA="0" compatLnSpc="1">
            <a:noAutofit/>
          </a:bodyPr>
          <a:lstStyle/>
          <a:p>
            <a:pPr lvl="0" algn="ctr">
              <a:spcBef>
                <a:spcPct val="0"/>
              </a:spcBef>
              <a:spcAft>
                <a:spcPct val="0"/>
              </a:spcAft>
              <a:buClrTx/>
              <a:buSzTx/>
              <a:buFontTx/>
            </a:pPr>
            <a:r>
              <a:rPr lang="en-US" altLang="zh-CN" sz="2000" b="1" cap="all" dirty="0">
                <a:solidFill>
                  <a:srgbClr val="FFFFFF"/>
                </a:solidFill>
                <a:uFillTx/>
                <a:latin typeface="+mn-ea"/>
                <a:cs typeface="+mn-ea"/>
                <a:sym typeface="+mn-ea"/>
              </a:rPr>
              <a:t>future</a:t>
            </a:r>
            <a:endParaRPr lang="en-US" altLang="zh-CN" sz="2000" b="1" cap="all" dirty="0">
              <a:solidFill>
                <a:srgbClr val="FFFFFF"/>
              </a:solidFill>
              <a:uFillTx/>
              <a:latin typeface="+mn-ea"/>
              <a:cs typeface="+mn-ea"/>
              <a:sym typeface="+mn-ea"/>
            </a:endParaRPr>
          </a:p>
        </p:txBody>
      </p:sp>
      <p:cxnSp>
        <p:nvCxnSpPr>
          <p:cNvPr id="194" name="直接连接符 193"/>
          <p:cNvCxnSpPr/>
          <p:nvPr>
            <p:custDataLst>
              <p:tags r:id="rId5"/>
            </p:custDataLst>
          </p:nvPr>
        </p:nvCxnSpPr>
        <p:spPr>
          <a:xfrm>
            <a:off x="2022569" y="4568519"/>
            <a:ext cx="8886856" cy="0"/>
          </a:xfrm>
          <a:prstGeom prst="line">
            <a:avLst/>
          </a:prstGeom>
          <a:ln w="9525">
            <a:gradFill>
              <a:gsLst>
                <a:gs pos="0">
                  <a:schemeClr val="accent4">
                    <a:lumMod val="20000"/>
                    <a:lumOff val="80000"/>
                    <a:alpha val="0"/>
                  </a:schemeClr>
                </a:gs>
                <a:gs pos="100000">
                  <a:schemeClr val="accent4">
                    <a:lumMod val="60000"/>
                    <a:lumOff val="40000"/>
                    <a:alpha val="40000"/>
                  </a:schemeClr>
                </a:gs>
              </a:gsLst>
              <a:lin ang="0" scaled="1"/>
            </a:gradFill>
            <a:tailEnd type="none"/>
          </a:ln>
        </p:spPr>
        <p:style>
          <a:lnRef idx="1">
            <a:schemeClr val="accent1"/>
          </a:lnRef>
          <a:fillRef idx="0">
            <a:schemeClr val="accent1"/>
          </a:fillRef>
          <a:effectRef idx="0">
            <a:schemeClr val="accent1"/>
          </a:effectRef>
          <a:fontRef idx="minor">
            <a:schemeClr val="tx1"/>
          </a:fontRef>
        </p:style>
      </p:cxnSp>
      <p:cxnSp>
        <p:nvCxnSpPr>
          <p:cNvPr id="195" name="直接连接符 194"/>
          <p:cNvCxnSpPr/>
          <p:nvPr>
            <p:custDataLst>
              <p:tags r:id="rId6"/>
            </p:custDataLst>
          </p:nvPr>
        </p:nvCxnSpPr>
        <p:spPr>
          <a:xfrm>
            <a:off x="849349" y="3112520"/>
            <a:ext cx="9682568" cy="0"/>
          </a:xfrm>
          <a:prstGeom prst="line">
            <a:avLst/>
          </a:prstGeom>
          <a:ln w="9525">
            <a:gradFill>
              <a:gsLst>
                <a:gs pos="0">
                  <a:schemeClr val="accent4">
                    <a:lumMod val="20000"/>
                    <a:lumOff val="80000"/>
                    <a:alpha val="0"/>
                  </a:schemeClr>
                </a:gs>
                <a:gs pos="100000">
                  <a:schemeClr val="accent4">
                    <a:lumMod val="60000"/>
                    <a:lumOff val="40000"/>
                    <a:alpha val="40000"/>
                  </a:schemeClr>
                </a:gs>
              </a:gsLst>
              <a:lin ang="10800000" scaled="1"/>
            </a:gradFill>
            <a:tailEnd type="none"/>
          </a:ln>
        </p:spPr>
        <p:style>
          <a:lnRef idx="1">
            <a:schemeClr val="accent1"/>
          </a:lnRef>
          <a:fillRef idx="0">
            <a:schemeClr val="accent1"/>
          </a:fillRef>
          <a:effectRef idx="0">
            <a:schemeClr val="accent1"/>
          </a:effectRef>
          <a:fontRef idx="minor">
            <a:schemeClr val="tx1"/>
          </a:fontRef>
        </p:style>
      </p:cxnSp>
      <p:cxnSp>
        <p:nvCxnSpPr>
          <p:cNvPr id="201" name="直接箭头连接符 200"/>
          <p:cNvCxnSpPr/>
          <p:nvPr>
            <p:custDataLst>
              <p:tags r:id="rId7"/>
            </p:custDataLst>
          </p:nvPr>
        </p:nvCxnSpPr>
        <p:spPr>
          <a:xfrm flipV="1">
            <a:off x="7053659" y="2468372"/>
            <a:ext cx="0" cy="637131"/>
          </a:xfrm>
          <a:prstGeom prst="straightConnector1">
            <a:avLst/>
          </a:prstGeom>
          <a:ln>
            <a:solidFill>
              <a:schemeClr val="accent5">
                <a:lumMod val="60000"/>
                <a:lumOff val="40000"/>
              </a:schemeClr>
            </a:solidFill>
            <a:tailEnd type="oval" w="sm" len="sm"/>
          </a:ln>
        </p:spPr>
        <p:style>
          <a:lnRef idx="1">
            <a:schemeClr val="accent1"/>
          </a:lnRef>
          <a:fillRef idx="0">
            <a:schemeClr val="accent1"/>
          </a:fillRef>
          <a:effectRef idx="0">
            <a:schemeClr val="accent1"/>
          </a:effectRef>
          <a:fontRef idx="minor">
            <a:schemeClr val="tx1"/>
          </a:fontRef>
        </p:style>
      </p:cxnSp>
      <p:sp>
        <p:nvSpPr>
          <p:cNvPr id="3" name="矩形 2"/>
          <p:cNvSpPr/>
          <p:nvPr>
            <p:custDataLst>
              <p:tags r:id="rId8"/>
            </p:custDataLst>
          </p:nvPr>
        </p:nvSpPr>
        <p:spPr>
          <a:xfrm>
            <a:off x="7171690" y="1410335"/>
            <a:ext cx="4326255" cy="1625600"/>
          </a:xfrm>
          <a:prstGeom prst="rect">
            <a:avLst/>
          </a:prstGeom>
          <a:noFill/>
        </p:spPr>
        <p:txBody>
          <a:bodyPr wrap="square" lIns="0" tIns="0" rIns="0" bIns="0" rtlCol="0" anchor="ctr" anchorCtr="0">
            <a:noAutofit/>
          </a:bodyPr>
          <a:lstStyle/>
          <a:p>
            <a:pPr marL="342900" lvl="0" indent="-342900" algn="just">
              <a:lnSpc>
                <a:spcPct val="70000"/>
              </a:lnSpc>
              <a:buClrTx/>
              <a:buSzTx/>
              <a:buFont typeface="Wingdings" panose="05000000000000000000" charset="0"/>
              <a:buChar char="Ø"/>
            </a:pPr>
            <a:r>
              <a:rPr lang="en-US" altLang="zh-CN" sz="2400" b="1" dirty="0">
                <a:latin typeface="Times New Roman" panose="02020603050405020304" charset="0"/>
                <a:ea typeface="+mj-lt"/>
                <a:cs typeface="Times New Roman" panose="02020603050405020304" charset="0"/>
                <a:sym typeface="+mn-ea"/>
              </a:rPr>
              <a:t>students may participate reluctantly </a:t>
            </a:r>
            <a:endParaRPr lang="en-US" altLang="zh-CN" sz="2400" b="1" dirty="0">
              <a:latin typeface="Times New Roman" panose="02020603050405020304" charset="0"/>
              <a:ea typeface="+mj-lt"/>
              <a:cs typeface="Times New Roman" panose="02020603050405020304" charset="0"/>
              <a:sym typeface="+mn-ea"/>
            </a:endParaRPr>
          </a:p>
          <a:p>
            <a:pPr marL="342900" lvl="0" indent="-342900" algn="just">
              <a:lnSpc>
                <a:spcPct val="70000"/>
              </a:lnSpc>
              <a:buClrTx/>
              <a:buSzTx/>
              <a:buFont typeface="Wingdings" panose="05000000000000000000" charset="0"/>
              <a:buChar char="Ø"/>
            </a:pPr>
            <a:r>
              <a:rPr lang="en-US" altLang="zh-CN" sz="2400" b="1" dirty="0">
                <a:latin typeface="Times New Roman" panose="02020603050405020304" charset="0"/>
                <a:ea typeface="+mj-lt"/>
                <a:cs typeface="Times New Roman" panose="02020603050405020304" charset="0"/>
                <a:sym typeface="+mn-ea"/>
              </a:rPr>
              <a:t>weaken the heartfelt impact it should have</a:t>
            </a:r>
            <a:endParaRPr lang="en-US" altLang="zh-CN" sz="2400" b="1" dirty="0">
              <a:latin typeface="Times New Roman" panose="02020603050405020304" charset="0"/>
              <a:ea typeface="+mj-lt"/>
              <a:cs typeface="Times New Roman" panose="02020603050405020304" charset="0"/>
              <a:sym typeface="+mn-ea"/>
            </a:endParaRPr>
          </a:p>
          <a:p>
            <a:pPr lvl="0" algn="just">
              <a:lnSpc>
                <a:spcPct val="70000"/>
              </a:lnSpc>
              <a:buClrTx/>
              <a:buSzTx/>
              <a:buFontTx/>
            </a:pPr>
            <a:endParaRPr lang="en-US" altLang="zh-CN" sz="2400" b="1" dirty="0">
              <a:latin typeface="Times New Roman" panose="02020603050405020304" charset="0"/>
              <a:ea typeface="+mj-lt"/>
              <a:cs typeface="Times New Roman" panose="02020603050405020304" charset="0"/>
              <a:sym typeface="+mn-ea"/>
            </a:endParaRPr>
          </a:p>
        </p:txBody>
      </p:sp>
      <p:sp>
        <p:nvSpPr>
          <p:cNvPr id="4" name="矩形 3"/>
          <p:cNvSpPr/>
          <p:nvPr>
            <p:custDataLst>
              <p:tags r:id="rId9"/>
            </p:custDataLst>
          </p:nvPr>
        </p:nvSpPr>
        <p:spPr>
          <a:xfrm>
            <a:off x="3369310" y="4749800"/>
            <a:ext cx="2868930" cy="1604010"/>
          </a:xfrm>
          <a:prstGeom prst="rect">
            <a:avLst/>
          </a:prstGeom>
          <a:noFill/>
        </p:spPr>
        <p:txBody>
          <a:bodyPr wrap="square" lIns="0" tIns="0" rIns="0" bIns="0" rtlCol="0" anchor="ctr" anchorCtr="0">
            <a:noAutofit/>
          </a:bodyPr>
          <a:lstStyle/>
          <a:p>
            <a:pPr marL="342900" indent="-342900" algn="just" fontAlgn="auto">
              <a:lnSpc>
                <a:spcPct val="70000"/>
              </a:lnSpc>
              <a:buFont typeface="Wingdings" panose="05000000000000000000" charset="0"/>
              <a:buChar char="Ø"/>
            </a:pPr>
            <a:r>
              <a:rPr lang="en-US" altLang="zh-CN" sz="2400" b="1">
                <a:latin typeface="Times New Roman" panose="02020603050405020304" charset="0"/>
                <a:ea typeface="+mj-lt"/>
                <a:cs typeface="Times New Roman" panose="02020603050405020304" charset="0"/>
                <a:sym typeface="+mn-ea"/>
              </a:rPr>
              <a:t>contrast sharply with the primary intention of community service</a:t>
            </a:r>
            <a:endParaRPr lang="en-US" altLang="zh-CN" sz="2400" b="1">
              <a:latin typeface="Times New Roman" panose="02020603050405020304" charset="0"/>
              <a:ea typeface="+mj-lt"/>
              <a:cs typeface="Times New Roman" panose="02020603050405020304" charset="0"/>
              <a:sym typeface="+mn-ea"/>
            </a:endParaRPr>
          </a:p>
          <a:p>
            <a:pPr marL="342900" indent="-342900" algn="just" fontAlgn="auto">
              <a:lnSpc>
                <a:spcPct val="70000"/>
              </a:lnSpc>
              <a:buFont typeface="Wingdings" panose="05000000000000000000" charset="0"/>
              <a:buChar char="Ø"/>
            </a:pPr>
            <a:r>
              <a:rPr lang="en-US" altLang="zh-CN" sz="2400" b="1">
                <a:latin typeface="Times New Roman" panose="02020603050405020304" charset="0"/>
                <a:ea typeface="+mj-lt"/>
                <a:cs typeface="Times New Roman" panose="02020603050405020304" charset="0"/>
                <a:sym typeface="+mn-ea"/>
              </a:rPr>
              <a:t>occupy students’ extra time</a:t>
            </a:r>
            <a:endParaRPr lang="en-US" altLang="zh-CN" sz="2400" b="1">
              <a:latin typeface="Times New Roman" panose="02020603050405020304" charset="0"/>
              <a:ea typeface="+mj-lt"/>
              <a:cs typeface="Times New Roman" panose="02020603050405020304" charset="0"/>
            </a:endParaRPr>
          </a:p>
          <a:p>
            <a:pPr>
              <a:lnSpc>
                <a:spcPct val="130000"/>
              </a:lnSpc>
              <a:spcBef>
                <a:spcPct val="0"/>
              </a:spcBef>
              <a:spcAft>
                <a:spcPct val="0"/>
              </a:spcAft>
            </a:pPr>
            <a:endParaRPr lang="en-US" altLang="zh-CN" sz="2400" b="1">
              <a:solidFill>
                <a:schemeClr val="tx1">
                  <a:lumMod val="85000"/>
                  <a:lumOff val="15000"/>
                </a:schemeClr>
              </a:solidFill>
              <a:latin typeface="Times New Roman" panose="02020603050405020304" charset="0"/>
              <a:ea typeface="+mj-lt"/>
              <a:cs typeface="Times New Roman" panose="02020603050405020304" charset="0"/>
            </a:endParaRPr>
          </a:p>
        </p:txBody>
      </p:sp>
      <p:cxnSp>
        <p:nvCxnSpPr>
          <p:cNvPr id="7" name="直接箭头连接符 6"/>
          <p:cNvCxnSpPr/>
          <p:nvPr>
            <p:custDataLst>
              <p:tags r:id="rId10"/>
            </p:custDataLst>
          </p:nvPr>
        </p:nvCxnSpPr>
        <p:spPr>
          <a:xfrm flipH="1" flipV="1">
            <a:off x="2988089" y="4579746"/>
            <a:ext cx="2807" cy="650463"/>
          </a:xfrm>
          <a:prstGeom prst="straightConnector1">
            <a:avLst/>
          </a:prstGeom>
          <a:ln>
            <a:solidFill>
              <a:schemeClr val="accent4">
                <a:lumMod val="60000"/>
                <a:lumOff val="40000"/>
              </a:schemeClr>
            </a:solidFill>
            <a:headEnd type="oval" w="sm" len="sm"/>
            <a:tailEnd type="none" w="sm" len="sm"/>
          </a:ln>
        </p:spPr>
        <p:style>
          <a:lnRef idx="1">
            <a:schemeClr val="accent1"/>
          </a:lnRef>
          <a:fillRef idx="0">
            <a:schemeClr val="accent1"/>
          </a:fillRef>
          <a:effectRef idx="0">
            <a:schemeClr val="accent1"/>
          </a:effectRef>
          <a:fontRef idx="minor">
            <a:schemeClr val="tx1"/>
          </a:fontRef>
        </p:style>
      </p:cxnSp>
      <p:sp>
        <p:nvSpPr>
          <p:cNvPr id="11" name="文本框 10"/>
          <p:cNvSpPr txBox="1"/>
          <p:nvPr/>
        </p:nvSpPr>
        <p:spPr>
          <a:xfrm>
            <a:off x="2022475" y="107950"/>
            <a:ext cx="9051925" cy="1076325"/>
          </a:xfrm>
          <a:prstGeom prst="rect">
            <a:avLst/>
          </a:prstGeom>
          <a:noFill/>
        </p:spPr>
        <p:txBody>
          <a:bodyPr wrap="square" rtlCol="0">
            <a:spAutoFit/>
          </a:bodyPr>
          <a:lstStyle/>
          <a:p>
            <a:pPr lvl="0" algn="ctr">
              <a:buClrTx/>
              <a:buSzTx/>
              <a:buFontTx/>
            </a:pPr>
            <a:r>
              <a:rPr lang="en-US" altLang="zh-CN" sz="3200" b="1">
                <a:sym typeface="+mn-ea"/>
              </a:rPr>
              <a:t>Arguments </a:t>
            </a:r>
            <a:r>
              <a:rPr lang="en-US" altLang="zh-CN" sz="3200" b="1">
                <a:solidFill>
                  <a:srgbClr val="FF0000"/>
                </a:solidFill>
                <a:sym typeface="+mn-ea"/>
              </a:rPr>
              <a:t>Against</a:t>
            </a:r>
            <a:r>
              <a:rPr lang="en-US" altLang="zh-CN" sz="3200" b="1">
                <a:sym typeface="+mn-ea"/>
              </a:rPr>
              <a:t> Community Service as a Graduation Requirement</a:t>
            </a:r>
            <a:endParaRPr lang="en-US" altLang="zh-CN" sz="3200" b="1">
              <a:sym typeface="+mn-ea"/>
            </a:endParaRPr>
          </a:p>
        </p:txBody>
      </p:sp>
      <p:pic>
        <p:nvPicPr>
          <p:cNvPr id="5" name="图片 4"/>
          <p:cNvPicPr>
            <a:picLocks noChangeAspect="1"/>
          </p:cNvPicPr>
          <p:nvPr/>
        </p:nvPicPr>
        <p:blipFill>
          <a:blip r:embed="rId11"/>
          <a:stretch>
            <a:fillRect/>
          </a:stretch>
        </p:blipFill>
        <p:spPr>
          <a:xfrm>
            <a:off x="501650" y="997585"/>
            <a:ext cx="1684020" cy="1930400"/>
          </a:xfrm>
          <a:prstGeom prst="rect">
            <a:avLst/>
          </a:prstGeom>
        </p:spPr>
      </p:pic>
    </p:spTree>
    <p:custDataLst>
      <p:tags r:id="rId12"/>
    </p:custData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88"/>
                                        </p:tgtEl>
                                        <p:attrNameLst>
                                          <p:attrName>style.visibility</p:attrName>
                                        </p:attrNameLst>
                                      </p:cBhvr>
                                      <p:to>
                                        <p:strVal val="visible"/>
                                      </p:to>
                                    </p:set>
                                    <p:anim calcmode="lin" valueType="num">
                                      <p:cBhvr additive="base">
                                        <p:cTn id="7" dur="500" fill="hold"/>
                                        <p:tgtEl>
                                          <p:spTgt spid="188"/>
                                        </p:tgtEl>
                                        <p:attrNameLst>
                                          <p:attrName>ppt_x</p:attrName>
                                        </p:attrNameLst>
                                      </p:cBhvr>
                                      <p:tavLst>
                                        <p:tav tm="0">
                                          <p:val>
                                            <p:strVal val="0-#ppt_w/2"/>
                                          </p:val>
                                        </p:tav>
                                        <p:tav tm="100000">
                                          <p:val>
                                            <p:strVal val="#ppt_x"/>
                                          </p:val>
                                        </p:tav>
                                      </p:tavLst>
                                    </p:anim>
                                    <p:anim calcmode="lin" valueType="num">
                                      <p:cBhvr additive="base">
                                        <p:cTn id="8" dur="500" fill="hold"/>
                                        <p:tgtEl>
                                          <p:spTgt spid="188"/>
                                        </p:tgtEl>
                                        <p:attrNameLst>
                                          <p:attrName>ppt_y</p:attrName>
                                        </p:attrNameLst>
                                      </p:cBhvr>
                                      <p:tavLst>
                                        <p:tav tm="0">
                                          <p:val>
                                            <p:strVal val="#ppt_y"/>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19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 grpId="0" animBg="1"/>
      <p:bldP spid="190" grpId="0" animBg="1"/>
      <p:bldP spid="191" grpId="0" animBg="1"/>
      <p:bldP spid="3"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文本框 1"/>
          <p:cNvSpPr txBox="1"/>
          <p:nvPr/>
        </p:nvSpPr>
        <p:spPr>
          <a:xfrm>
            <a:off x="365760" y="2040890"/>
            <a:ext cx="11130280" cy="1308735"/>
          </a:xfrm>
          <a:prstGeom prst="rect">
            <a:avLst/>
          </a:prstGeom>
          <a:solidFill>
            <a:schemeClr val="accent5">
              <a:lumMod val="20000"/>
              <a:lumOff val="80000"/>
            </a:schemeClr>
          </a:solidFill>
        </p:spPr>
        <p:txBody>
          <a:bodyPr wrap="square" rtlCol="0">
            <a:spAutoFit/>
          </a:bodyPr>
          <a:lstStyle/>
          <a:p>
            <a:pPr algn="l">
              <a:lnSpc>
                <a:spcPct val="90000"/>
              </a:lnSpc>
              <a:buClrTx/>
              <a:buSzTx/>
              <a:buFontTx/>
            </a:pPr>
            <a:r>
              <a:rPr lang="en-US" altLang="zh-CN" sz="2400" dirty="0">
                <a:solidFill>
                  <a:srgbClr val="FF0000"/>
                </a:solidFill>
                <a:sym typeface="+mn-ea"/>
              </a:rPr>
              <a:t>Therefore</a:t>
            </a:r>
            <a:r>
              <a:rPr lang="en-US" altLang="zh-CN" sz="2400" dirty="0">
                <a:sym typeface="+mn-ea"/>
              </a:rPr>
              <a:t>, schools should inspire students to get involved in community service instead of forcing them to participate. </a:t>
            </a:r>
            <a:r>
              <a:rPr lang="en-US" altLang="zh-CN" sz="2400" dirty="0">
                <a:solidFill>
                  <a:srgbClr val="FF0000"/>
                </a:solidFill>
                <a:sym typeface="+mn-ea"/>
              </a:rPr>
              <a:t>Only in this way will students</a:t>
            </a:r>
            <a:r>
              <a:rPr lang="en-US" altLang="zh-CN" sz="2400" dirty="0">
                <a:sym typeface="+mn-ea"/>
              </a:rPr>
              <a:t> be more likely to engage in community service, creating a more meaningful and lasting impact.</a:t>
            </a:r>
            <a:r>
              <a:rPr lang="zh-CN" altLang="en-US" sz="1600" dirty="0">
                <a:highlight>
                  <a:srgbClr val="C0C0C0"/>
                </a:highlight>
                <a:sym typeface="+mn-ea"/>
              </a:rPr>
              <a:t>（正向呼吁学校+展望未来only倒装）</a:t>
            </a:r>
            <a:endParaRPr lang="zh-CN" altLang="en-US" sz="1600" dirty="0">
              <a:highlight>
                <a:srgbClr val="C0C0C0"/>
              </a:highlight>
              <a:sym typeface="+mn-ea"/>
            </a:endParaRPr>
          </a:p>
        </p:txBody>
      </p:sp>
      <p:sp>
        <p:nvSpPr>
          <p:cNvPr id="4" name="文本框 3"/>
          <p:cNvSpPr txBox="1"/>
          <p:nvPr/>
        </p:nvSpPr>
        <p:spPr>
          <a:xfrm>
            <a:off x="365760" y="702310"/>
            <a:ext cx="11024870" cy="1087755"/>
          </a:xfrm>
          <a:prstGeom prst="rect">
            <a:avLst/>
          </a:prstGeom>
          <a:solidFill>
            <a:schemeClr val="accent5">
              <a:lumMod val="20000"/>
              <a:lumOff val="80000"/>
            </a:schemeClr>
          </a:solidFill>
        </p:spPr>
        <p:txBody>
          <a:bodyPr wrap="square" rtlCol="0">
            <a:spAutoFit/>
          </a:bodyPr>
          <a:lstStyle/>
          <a:p>
            <a:pPr algn="l">
              <a:lnSpc>
                <a:spcPct val="90000"/>
              </a:lnSpc>
              <a:buClrTx/>
              <a:buSzTx/>
              <a:buFontTx/>
            </a:pPr>
            <a:r>
              <a:rPr lang="en-US" altLang="zh-CN" sz="2400">
                <a:solidFill>
                  <a:srgbClr val="FF0000"/>
                </a:solidFill>
                <a:sym typeface="+mn-ea"/>
              </a:rPr>
              <a:t>In conclusion</a:t>
            </a:r>
            <a:r>
              <a:rPr lang="en-US" altLang="zh-CN" sz="2400">
                <a:sym typeface="+mn-ea"/>
              </a:rPr>
              <a:t>, by making community service a graduation requirement, not only does it </a:t>
            </a:r>
            <a:r>
              <a:rPr lang="en-US" altLang="zh-CN" sz="2400">
                <a:solidFill>
                  <a:srgbClr val="FF0000"/>
                </a:solidFill>
                <a:sym typeface="+mn-ea"/>
              </a:rPr>
              <a:t>better prepare us for life beyond high school, but it also equips us with skills and values that will serve us well into the future</a:t>
            </a:r>
            <a:r>
              <a:rPr lang="en-US" altLang="zh-CN" sz="2400">
                <a:sym typeface="+mn-ea"/>
              </a:rPr>
              <a:t>.</a:t>
            </a:r>
            <a:r>
              <a:rPr lang="zh-CN" altLang="en-US" sz="1600">
                <a:highlight>
                  <a:srgbClr val="C0C0C0"/>
                </a:highlight>
                <a:sym typeface="+mn-ea"/>
              </a:rPr>
              <a:t>（总结好处+展望未来not only倒装）</a:t>
            </a:r>
            <a:endParaRPr lang="zh-CN" altLang="en-US" sz="1600">
              <a:highlight>
                <a:srgbClr val="C0C0C0"/>
              </a:highlight>
              <a:sym typeface="+mn-ea"/>
            </a:endParaRPr>
          </a:p>
        </p:txBody>
      </p:sp>
      <p:sp>
        <p:nvSpPr>
          <p:cNvPr id="6" name="文本框 5"/>
          <p:cNvSpPr txBox="1"/>
          <p:nvPr/>
        </p:nvSpPr>
        <p:spPr>
          <a:xfrm>
            <a:off x="120650" y="28575"/>
            <a:ext cx="2054225" cy="583565"/>
          </a:xfrm>
          <a:prstGeom prst="rect">
            <a:avLst/>
          </a:prstGeom>
          <a:noFill/>
        </p:spPr>
        <p:txBody>
          <a:bodyPr wrap="square" rtlCol="0">
            <a:spAutoFit/>
          </a:bodyPr>
          <a:lstStyle/>
          <a:p>
            <a:r>
              <a:rPr lang="en-US" altLang="zh-CN" sz="3200" b="1" i="1">
                <a:solidFill>
                  <a:srgbClr val="FF0000"/>
                </a:solidFill>
                <a:effectLst>
                  <a:glow rad="228600">
                    <a:schemeClr val="accent6">
                      <a:satMod val="175000"/>
                      <a:alpha val="40000"/>
                    </a:schemeClr>
                  </a:glow>
                </a:effectLst>
                <a:sym typeface="+mn-ea"/>
              </a:rPr>
              <a:t>Conclusion</a:t>
            </a:r>
            <a:endParaRPr lang="en-US" altLang="zh-CN" sz="3200" b="1" i="1">
              <a:solidFill>
                <a:srgbClr val="FF0000"/>
              </a:solidFill>
              <a:effectLst>
                <a:glow rad="228600">
                  <a:schemeClr val="accent6">
                    <a:satMod val="175000"/>
                    <a:alpha val="40000"/>
                  </a:schemeClr>
                </a:glow>
              </a:effectLst>
              <a:sym typeface="+mn-ea"/>
            </a:endParaRPr>
          </a:p>
        </p:txBody>
      </p:sp>
      <p:sp>
        <p:nvSpPr>
          <p:cNvPr id="8" name="文本框 7"/>
          <p:cNvSpPr txBox="1"/>
          <p:nvPr/>
        </p:nvSpPr>
        <p:spPr>
          <a:xfrm>
            <a:off x="365760" y="3628390"/>
            <a:ext cx="11234420" cy="1087755"/>
          </a:xfrm>
          <a:prstGeom prst="rect">
            <a:avLst/>
          </a:prstGeom>
          <a:solidFill>
            <a:schemeClr val="accent5">
              <a:lumMod val="20000"/>
              <a:lumOff val="80000"/>
            </a:schemeClr>
          </a:solidFill>
        </p:spPr>
        <p:txBody>
          <a:bodyPr wrap="square" rtlCol="0" anchor="t">
            <a:spAutoFit/>
          </a:bodyPr>
          <a:lstStyle/>
          <a:p>
            <a:pPr lvl="0" algn="l">
              <a:lnSpc>
                <a:spcPct val="90000"/>
              </a:lnSpc>
              <a:buClrTx/>
              <a:buSzTx/>
              <a:buFontTx/>
            </a:pPr>
            <a:r>
              <a:rPr lang="en-US" altLang="zh-CN" sz="2400" dirty="0">
                <a:solidFill>
                  <a:srgbClr val="FF0000"/>
                </a:solidFill>
                <a:sym typeface="+mn-ea"/>
              </a:rPr>
              <a:t>Educating the mind without educating the heart is no education at all</a:t>
            </a:r>
            <a:r>
              <a:rPr lang="en-US" altLang="zh-CN" sz="2400" dirty="0">
                <a:sym typeface="+mn-ea"/>
              </a:rPr>
              <a:t>. Since volunteering requires minimal time yet has the power to create a lasting impact, </a:t>
            </a:r>
            <a:r>
              <a:rPr lang="en-US" altLang="zh-CN" sz="2400" dirty="0">
                <a:solidFill>
                  <a:srgbClr val="FF0000"/>
                </a:solidFill>
                <a:sym typeface="+mn-ea"/>
              </a:rPr>
              <a:t>why not</a:t>
            </a:r>
            <a:r>
              <a:rPr lang="en-US" altLang="zh-CN" sz="2400" dirty="0">
                <a:sym typeface="+mn-ea"/>
              </a:rPr>
              <a:t> make it a requirement?</a:t>
            </a:r>
            <a:r>
              <a:rPr lang="zh-CN" altLang="en-US" sz="1600" dirty="0">
                <a:highlight>
                  <a:srgbClr val="C0C0C0"/>
                </a:highlight>
                <a:sym typeface="+mn-ea"/>
              </a:rPr>
              <a:t>（教育本质+反问结尾</a:t>
            </a:r>
            <a:r>
              <a:rPr lang="en-US" altLang="zh-CN" sz="1600" dirty="0">
                <a:highlight>
                  <a:srgbClr val="C0C0C0"/>
                </a:highlight>
                <a:sym typeface="+mn-ea"/>
              </a:rPr>
              <a:t>why not...?</a:t>
            </a:r>
            <a:r>
              <a:rPr lang="zh-CN" altLang="en-US" sz="1600" dirty="0">
                <a:highlight>
                  <a:srgbClr val="C0C0C0"/>
                </a:highlight>
                <a:sym typeface="+mn-ea"/>
              </a:rPr>
              <a:t>）</a:t>
            </a:r>
            <a:endParaRPr lang="zh-CN" altLang="en-US" sz="1600" dirty="0">
              <a:highlight>
                <a:srgbClr val="C0C0C0"/>
              </a:highlight>
              <a:sym typeface="+mn-ea"/>
            </a:endParaRPr>
          </a:p>
        </p:txBody>
      </p:sp>
      <p:sp>
        <p:nvSpPr>
          <p:cNvPr id="27" name="文本框 26"/>
          <p:cNvSpPr txBox="1"/>
          <p:nvPr/>
        </p:nvSpPr>
        <p:spPr>
          <a:xfrm>
            <a:off x="2476500" y="61595"/>
            <a:ext cx="8745220" cy="521970"/>
          </a:xfrm>
          <a:prstGeom prst="rect">
            <a:avLst/>
          </a:prstGeom>
        </p:spPr>
        <p:txBody>
          <a:bodyPr wrap="square">
            <a:spAutoFit/>
          </a:bodyPr>
          <a:lstStyle/>
          <a:p>
            <a:pPr marL="457200" indent="-457200">
              <a:spcBef>
                <a:spcPct val="0"/>
              </a:spcBef>
              <a:spcAft>
                <a:spcPct val="0"/>
              </a:spcAft>
              <a:buFont typeface="Wingdings" panose="05000000000000000000" charset="0"/>
              <a:buChar char="Ø"/>
            </a:pPr>
            <a:r>
              <a:rPr lang="en-US" altLang="zh-CN" sz="2800" b="1" i="0">
                <a:solidFill>
                  <a:schemeClr val="tx1"/>
                </a:solidFill>
                <a:latin typeface="Times New Roman" panose="02020603050405020304" charset="0"/>
                <a:ea typeface="Inter"/>
                <a:cs typeface="Times New Roman" panose="02020603050405020304" charset="0"/>
              </a:rPr>
              <a:t>Summarize+anticipate/appeal/highlight </a:t>
            </a:r>
            <a:r>
              <a:rPr lang="en-US" altLang="zh-CN" sz="2800" b="0" i="0">
                <a:solidFill>
                  <a:schemeClr val="tx1"/>
                </a:solidFill>
                <a:latin typeface="Times New Roman" panose="02020603050405020304" charset="0"/>
                <a:ea typeface="Inter"/>
                <a:cs typeface="Times New Roman" panose="02020603050405020304" charset="0"/>
              </a:rPr>
              <a:t> </a:t>
            </a:r>
            <a:endParaRPr lang="en-US" altLang="zh-CN" sz="2800" b="0" i="0">
              <a:solidFill>
                <a:schemeClr val="tx1"/>
              </a:solidFill>
              <a:latin typeface="Times New Roman" panose="02020603050405020304" charset="0"/>
              <a:ea typeface="Inter"/>
              <a:cs typeface="Times New Roman" panose="02020603050405020304" charset="0"/>
            </a:endParaRPr>
          </a:p>
        </p:txBody>
      </p:sp>
      <p:sp>
        <p:nvSpPr>
          <p:cNvPr id="5" name="文本框 4"/>
          <p:cNvSpPr txBox="1"/>
          <p:nvPr/>
        </p:nvSpPr>
        <p:spPr>
          <a:xfrm>
            <a:off x="365760" y="4966970"/>
            <a:ext cx="11228070" cy="1128395"/>
          </a:xfrm>
          <a:prstGeom prst="rect">
            <a:avLst/>
          </a:prstGeom>
          <a:solidFill>
            <a:schemeClr val="accent5">
              <a:lumMod val="20000"/>
              <a:lumOff val="80000"/>
            </a:schemeClr>
          </a:solidFill>
        </p:spPr>
        <p:txBody>
          <a:bodyPr wrap="square" rtlCol="0" anchor="t">
            <a:noAutofit/>
          </a:bodyPr>
          <a:lstStyle/>
          <a:p>
            <a:pPr lvl="0" algn="l">
              <a:lnSpc>
                <a:spcPct val="90000"/>
              </a:lnSpc>
              <a:buClrTx/>
              <a:buSzTx/>
              <a:buFontTx/>
            </a:pPr>
            <a:r>
              <a:rPr lang="en-US" altLang="zh-CN" sz="2400">
                <a:solidFill>
                  <a:srgbClr val="FF0000"/>
                </a:solidFill>
                <a:sym typeface="+mn-ea"/>
              </a:rPr>
              <a:t>To sum up</a:t>
            </a:r>
            <a:r>
              <a:rPr lang="en-US" altLang="zh-CN" sz="2400">
                <a:sym typeface="+mn-ea"/>
              </a:rPr>
              <a:t>, </a:t>
            </a:r>
            <a:r>
              <a:rPr lang="en-US" altLang="zh-CN" sz="2400">
                <a:solidFill>
                  <a:srgbClr val="FF0000"/>
                </a:solidFill>
                <a:sym typeface="+mn-ea"/>
              </a:rPr>
              <a:t>while</a:t>
            </a:r>
            <a:r>
              <a:rPr lang="en-US" altLang="zh-CN" sz="2400">
                <a:sym typeface="+mn-ea"/>
              </a:rPr>
              <a:t> community service is undoubtedly a valuable experience that can enrich students’ lives and foster important personal growth, it should remain a choice rather than an obligation.</a:t>
            </a:r>
            <a:r>
              <a:rPr lang="zh-CN" altLang="en-US" sz="1600">
                <a:highlight>
                  <a:srgbClr val="C0C0C0"/>
                </a:highlight>
                <a:sym typeface="+mn-ea"/>
              </a:rPr>
              <a:t>（对比好处+反向总结</a:t>
            </a:r>
            <a:r>
              <a:rPr lang="en-US" altLang="zh-CN" sz="1600">
                <a:highlight>
                  <a:srgbClr val="C0C0C0"/>
                </a:highlight>
                <a:sym typeface="+mn-ea"/>
              </a:rPr>
              <a:t> while</a:t>
            </a:r>
            <a:r>
              <a:rPr lang="zh-CN" altLang="en-US" sz="1600">
                <a:highlight>
                  <a:srgbClr val="C0C0C0"/>
                </a:highlight>
                <a:sym typeface="+mn-ea"/>
              </a:rPr>
              <a:t>让步状从）</a:t>
            </a:r>
            <a:endParaRPr lang="zh-CN" altLang="en-US" sz="1600">
              <a:highlight>
                <a:srgbClr val="C0C0C0"/>
              </a:highlight>
              <a:sym typeface="+mn-ea"/>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文本框 23"/>
          <p:cNvSpPr txBox="1"/>
          <p:nvPr>
            <p:custDataLst>
              <p:tags r:id="rId1"/>
            </p:custDataLst>
          </p:nvPr>
        </p:nvSpPr>
        <p:spPr>
          <a:xfrm>
            <a:off x="3979545" y="101600"/>
            <a:ext cx="3566160" cy="721360"/>
          </a:xfrm>
          <a:prstGeom prst="rect">
            <a:avLst/>
          </a:prstGeom>
          <a:solidFill>
            <a:schemeClr val="accent1">
              <a:lumMod val="90000"/>
            </a:schemeClr>
          </a:solidFill>
        </p:spPr>
        <p:txBody>
          <a:bodyPr wrap="square" rtlCol="0">
            <a:normAutofit fontScale="97500"/>
          </a:bodyPr>
          <a:lstStyle/>
          <a:p>
            <a:r>
              <a:rPr lang="en-US" altLang="zh-CN" sz="3200" b="1" i="1">
                <a:solidFill>
                  <a:schemeClr val="bg1"/>
                </a:solidFill>
                <a:latin typeface="+mn-lt"/>
                <a:ea typeface="+mn-ea"/>
              </a:rPr>
              <a:t>Sample Writing One</a:t>
            </a:r>
            <a:endParaRPr lang="en-US" altLang="zh-CN" sz="3200" b="1" i="1">
              <a:solidFill>
                <a:schemeClr val="bg1"/>
              </a:solidFill>
              <a:latin typeface="+mn-lt"/>
              <a:ea typeface="+mn-ea"/>
            </a:endParaRPr>
          </a:p>
        </p:txBody>
      </p:sp>
      <p:pic>
        <p:nvPicPr>
          <p:cNvPr id="2" name="图片 1"/>
          <p:cNvPicPr>
            <a:picLocks noChangeAspect="1"/>
          </p:cNvPicPr>
          <p:nvPr/>
        </p:nvPicPr>
        <p:blipFill>
          <a:blip r:embed="rId2"/>
          <a:stretch>
            <a:fillRect/>
          </a:stretch>
        </p:blipFill>
        <p:spPr>
          <a:xfrm>
            <a:off x="2639695" y="4220845"/>
            <a:ext cx="2256155" cy="361950"/>
          </a:xfrm>
          <a:prstGeom prst="rect">
            <a:avLst/>
          </a:prstGeom>
        </p:spPr>
      </p:pic>
      <p:sp>
        <p:nvSpPr>
          <p:cNvPr id="4" name="文本框 3"/>
          <p:cNvSpPr txBox="1"/>
          <p:nvPr/>
        </p:nvSpPr>
        <p:spPr>
          <a:xfrm>
            <a:off x="357505" y="909955"/>
            <a:ext cx="11186160" cy="5262245"/>
          </a:xfrm>
          <a:prstGeom prst="rect">
            <a:avLst/>
          </a:prstGeom>
          <a:noFill/>
          <a:ln>
            <a:solidFill>
              <a:schemeClr val="tx1"/>
            </a:solidFill>
          </a:ln>
        </p:spPr>
        <p:txBody>
          <a:bodyPr wrap="square" rtlCol="0">
            <a:spAutoFit/>
          </a:bodyPr>
          <a:lstStyle/>
          <a:p>
            <a:pPr indent="457200" algn="ctr"/>
            <a:r>
              <a:rPr lang="en-US" altLang="zh-CN" sz="2800" b="1" dirty="0">
                <a:latin typeface="Times New Roman" panose="02020603050405020304" charset="0"/>
                <a:ea typeface="+mj-lt"/>
                <a:cs typeface="Times New Roman" panose="02020603050405020304" charset="0"/>
              </a:rPr>
              <a:t>Should Community Service be a Requirement for Graduation?</a:t>
            </a:r>
            <a:endParaRPr lang="en-US" altLang="zh-CN" sz="2800" b="1" dirty="0">
              <a:latin typeface="Times New Roman" panose="02020603050405020304" charset="0"/>
              <a:ea typeface="+mj-lt"/>
              <a:cs typeface="Times New Roman" panose="02020603050405020304" charset="0"/>
            </a:endParaRPr>
          </a:p>
          <a:p>
            <a:pPr indent="457200" algn="just"/>
            <a:r>
              <a:rPr lang="en-US" altLang="zh-CN" sz="2800" dirty="0">
                <a:solidFill>
                  <a:srgbClr val="FF0000"/>
                </a:solidFill>
                <a:latin typeface="Times New Roman" panose="02020603050405020304" charset="0"/>
                <a:ea typeface="+mj-lt"/>
                <a:cs typeface="Times New Roman" panose="02020603050405020304" charset="0"/>
              </a:rPr>
              <a:t>When it comes to</a:t>
            </a:r>
            <a:r>
              <a:rPr lang="en-US" altLang="zh-CN" sz="2800" dirty="0">
                <a:latin typeface="Times New Roman" panose="02020603050405020304" charset="0"/>
                <a:ea typeface="+mj-lt"/>
                <a:cs typeface="Times New Roman" panose="02020603050405020304" charset="0"/>
              </a:rPr>
              <a:t> whether students should be required to complete community service to graduate, </a:t>
            </a:r>
            <a:r>
              <a:rPr lang="en-US" altLang="zh-CN" sz="2800" dirty="0">
                <a:solidFill>
                  <a:srgbClr val="FF0000"/>
                </a:solidFill>
                <a:latin typeface="Times New Roman" panose="02020603050405020304" charset="0"/>
                <a:ea typeface="+mj-lt"/>
                <a:cs typeface="Times New Roman" panose="02020603050405020304" charset="0"/>
              </a:rPr>
              <a:t>I firmly believe it makes great sense</a:t>
            </a:r>
            <a:r>
              <a:rPr lang="en-US" altLang="zh-CN" sz="2800" dirty="0">
                <a:latin typeface="Times New Roman" panose="02020603050405020304" charset="0"/>
                <a:ea typeface="+mj-lt"/>
                <a:cs typeface="Times New Roman" panose="02020603050405020304" charset="0"/>
              </a:rPr>
              <a:t>.</a:t>
            </a:r>
            <a:endParaRPr lang="en-US" altLang="zh-CN" sz="2800" dirty="0">
              <a:latin typeface="Times New Roman" panose="02020603050405020304" charset="0"/>
              <a:ea typeface="+mj-lt"/>
              <a:cs typeface="Times New Roman" panose="02020603050405020304" charset="0"/>
            </a:endParaRPr>
          </a:p>
          <a:p>
            <a:pPr indent="457200" algn="just"/>
            <a:r>
              <a:rPr lang="en-US" altLang="zh-CN" sz="2800" dirty="0">
                <a:solidFill>
                  <a:srgbClr val="FF0000"/>
                </a:solidFill>
                <a:latin typeface="Times New Roman" panose="02020603050405020304" charset="0"/>
                <a:ea typeface="+mj-lt"/>
                <a:cs typeface="Times New Roman" panose="02020603050405020304" charset="0"/>
              </a:rPr>
              <a:t>Firstly</a:t>
            </a:r>
            <a:r>
              <a:rPr lang="en-US" altLang="zh-CN" sz="2800" dirty="0">
                <a:latin typeface="Times New Roman" panose="02020603050405020304" charset="0"/>
                <a:ea typeface="+mj-lt"/>
                <a:cs typeface="Times New Roman" panose="02020603050405020304" charset="0"/>
              </a:rPr>
              <a:t>, participating in community events allows us to see firsthand the difference we can make. It fosters a sense of social responsibility—an essential quality for any citizen. </a:t>
            </a:r>
            <a:r>
              <a:rPr lang="en-US" altLang="zh-CN" sz="2800" dirty="0">
                <a:solidFill>
                  <a:srgbClr val="FF0000"/>
                </a:solidFill>
                <a:latin typeface="Times New Roman" panose="02020603050405020304" charset="0"/>
                <a:ea typeface="+mj-lt"/>
                <a:cs typeface="Times New Roman" panose="02020603050405020304" charset="0"/>
              </a:rPr>
              <a:t>Moreover,</a:t>
            </a:r>
            <a:r>
              <a:rPr lang="en-US" altLang="zh-CN" sz="2800" dirty="0">
                <a:latin typeface="Times New Roman" panose="02020603050405020304" charset="0"/>
                <a:ea typeface="+mj-lt"/>
                <a:cs typeface="Times New Roman" panose="02020603050405020304" charset="0"/>
              </a:rPr>
              <a:t> engaging in community service helps us develop skills like communication, teamwork, and leadership. These skills are invaluable not only in academic settings but also highly sought-after in the job market. They give us an edge in the competitive world.</a:t>
            </a:r>
            <a:endParaRPr lang="en-US" altLang="zh-CN" sz="2800" dirty="0">
              <a:latin typeface="Times New Roman" panose="02020603050405020304" charset="0"/>
              <a:ea typeface="+mj-lt"/>
              <a:cs typeface="Times New Roman" panose="02020603050405020304" charset="0"/>
            </a:endParaRPr>
          </a:p>
          <a:p>
            <a:pPr indent="457200" algn="just"/>
            <a:r>
              <a:rPr lang="en-US" altLang="zh-CN" sz="2800" dirty="0">
                <a:solidFill>
                  <a:srgbClr val="FF0000"/>
                </a:solidFill>
                <a:latin typeface="Times New Roman" panose="02020603050405020304" charset="0"/>
                <a:ea typeface="+mj-lt"/>
                <a:cs typeface="Times New Roman" panose="02020603050405020304" charset="0"/>
              </a:rPr>
              <a:t>In conclusion</a:t>
            </a:r>
            <a:r>
              <a:rPr lang="en-US" altLang="zh-CN" sz="2800" dirty="0">
                <a:latin typeface="Times New Roman" panose="02020603050405020304" charset="0"/>
                <a:ea typeface="+mj-lt"/>
                <a:cs typeface="Times New Roman" panose="02020603050405020304" charset="0"/>
              </a:rPr>
              <a:t>, making community service a graduation requirement better prepares us for life beyond high school. It equips us with skills and values that will serve us well into the future.</a:t>
            </a:r>
            <a:endParaRPr lang="en-US" altLang="zh-CN" sz="2800" dirty="0">
              <a:latin typeface="Times New Roman" panose="02020603050405020304" charset="0"/>
              <a:ea typeface="+mj-lt"/>
              <a:cs typeface="Times New Roman" panose="02020603050405020304" charset="0"/>
            </a:endParaRPr>
          </a:p>
        </p:txBody>
      </p:sp>
      <p:pic>
        <p:nvPicPr>
          <p:cNvPr id="6" name="图片 5"/>
          <p:cNvPicPr>
            <a:picLocks noChangeAspect="1"/>
          </p:cNvPicPr>
          <p:nvPr/>
        </p:nvPicPr>
        <p:blipFill>
          <a:blip r:embed="rId3"/>
          <a:stretch>
            <a:fillRect/>
          </a:stretch>
        </p:blipFill>
        <p:spPr>
          <a:xfrm>
            <a:off x="117475" y="0"/>
            <a:ext cx="1295400" cy="1352550"/>
          </a:xfrm>
          <a:prstGeom prst="rect">
            <a:avLst/>
          </a:prstGeom>
        </p:spPr>
      </p:pic>
    </p:spTree>
    <p:custDataLst>
      <p:tags r:id="rId4"/>
    </p:custData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文本框 23"/>
          <p:cNvSpPr txBox="1"/>
          <p:nvPr>
            <p:custDataLst>
              <p:tags r:id="rId1"/>
            </p:custDataLst>
          </p:nvPr>
        </p:nvSpPr>
        <p:spPr>
          <a:xfrm>
            <a:off x="3648075" y="188595"/>
            <a:ext cx="3596005" cy="721360"/>
          </a:xfrm>
          <a:prstGeom prst="rect">
            <a:avLst/>
          </a:prstGeom>
          <a:solidFill>
            <a:schemeClr val="accent1">
              <a:lumMod val="90000"/>
            </a:schemeClr>
          </a:solidFill>
        </p:spPr>
        <p:txBody>
          <a:bodyPr wrap="square" rtlCol="0">
            <a:normAutofit/>
          </a:bodyPr>
          <a:lstStyle/>
          <a:p>
            <a:r>
              <a:rPr lang="en-US" altLang="zh-CN" sz="3200" b="1" i="1">
                <a:solidFill>
                  <a:schemeClr val="bg1"/>
                </a:solidFill>
                <a:latin typeface="+mn-lt"/>
                <a:ea typeface="+mn-ea"/>
              </a:rPr>
              <a:t>Sample Writing Two</a:t>
            </a:r>
            <a:endParaRPr lang="en-US" altLang="zh-CN" sz="3200" b="1" i="1">
              <a:solidFill>
                <a:schemeClr val="bg1"/>
              </a:solidFill>
              <a:latin typeface="+mn-lt"/>
              <a:ea typeface="+mn-ea"/>
            </a:endParaRPr>
          </a:p>
        </p:txBody>
      </p:sp>
      <p:pic>
        <p:nvPicPr>
          <p:cNvPr id="2" name="图片 1"/>
          <p:cNvPicPr>
            <a:picLocks noChangeAspect="1"/>
          </p:cNvPicPr>
          <p:nvPr/>
        </p:nvPicPr>
        <p:blipFill>
          <a:blip r:embed="rId2"/>
          <a:stretch>
            <a:fillRect/>
          </a:stretch>
        </p:blipFill>
        <p:spPr>
          <a:xfrm>
            <a:off x="2639695" y="4220845"/>
            <a:ext cx="2256155" cy="361950"/>
          </a:xfrm>
          <a:prstGeom prst="rect">
            <a:avLst/>
          </a:prstGeom>
        </p:spPr>
      </p:pic>
      <p:sp>
        <p:nvSpPr>
          <p:cNvPr id="4" name="文本框 3"/>
          <p:cNvSpPr txBox="1"/>
          <p:nvPr/>
        </p:nvSpPr>
        <p:spPr>
          <a:xfrm>
            <a:off x="355600" y="1041400"/>
            <a:ext cx="11520805" cy="5582920"/>
          </a:xfrm>
          <a:prstGeom prst="rect">
            <a:avLst/>
          </a:prstGeom>
          <a:noFill/>
          <a:ln>
            <a:solidFill>
              <a:schemeClr val="tx1"/>
            </a:solidFill>
          </a:ln>
        </p:spPr>
        <p:txBody>
          <a:bodyPr wrap="square" rtlCol="0">
            <a:noAutofit/>
          </a:bodyPr>
          <a:lstStyle/>
          <a:p>
            <a:pPr indent="457200" algn="ctr"/>
            <a:r>
              <a:rPr lang="en-US" altLang="zh-CN" sz="2800" b="1">
                <a:latin typeface="Times New Roman" panose="02020603050405020304" charset="0"/>
                <a:ea typeface="+mj-lt"/>
                <a:cs typeface="Times New Roman" panose="02020603050405020304" charset="0"/>
                <a:sym typeface="+mn-ea"/>
              </a:rPr>
              <a:t>Should Community Service be a Requirement for Graduation?</a:t>
            </a:r>
            <a:endParaRPr lang="en-US" altLang="zh-CN" sz="2800">
              <a:solidFill>
                <a:schemeClr val="tx1"/>
              </a:solidFill>
              <a:latin typeface="Times New Roman" panose="02020603050405020304" charset="0"/>
              <a:ea typeface="+mj-lt"/>
              <a:cs typeface="Times New Roman" panose="02020603050405020304" charset="0"/>
            </a:endParaRPr>
          </a:p>
          <a:p>
            <a:pPr indent="457200" algn="just"/>
            <a:r>
              <a:rPr lang="en-US" altLang="zh-CN" sz="2800">
                <a:solidFill>
                  <a:srgbClr val="FF0000"/>
                </a:solidFill>
                <a:latin typeface="Times New Roman" panose="02020603050405020304" charset="0"/>
                <a:ea typeface="+mj-lt"/>
                <a:cs typeface="Times New Roman" panose="02020603050405020304" charset="0"/>
                <a:sym typeface="+mn-ea"/>
              </a:rPr>
              <a:t>Knowing that there is a heated discussion on campus, I can’t wait to share my opinion</a:t>
            </a:r>
            <a:r>
              <a:rPr lang="en-US" altLang="zh-CN" sz="2800">
                <a:solidFill>
                  <a:schemeClr val="tx1"/>
                </a:solidFill>
                <a:latin typeface="Times New Roman" panose="02020603050405020304" charset="0"/>
                <a:ea typeface="+mj-lt"/>
                <a:cs typeface="Times New Roman" panose="02020603050405020304" charset="0"/>
                <a:sym typeface="+mn-ea"/>
              </a:rPr>
              <a:t>: Community service </a:t>
            </a:r>
            <a:r>
              <a:rPr lang="en-US" altLang="zh-CN" sz="2800">
                <a:solidFill>
                  <a:srgbClr val="FF0000"/>
                </a:solidFill>
                <a:latin typeface="Times New Roman" panose="02020603050405020304" charset="0"/>
                <a:ea typeface="+mj-lt"/>
                <a:cs typeface="Times New Roman" panose="02020603050405020304" charset="0"/>
                <a:sym typeface="+mn-ea"/>
              </a:rPr>
              <a:t>should be </a:t>
            </a:r>
            <a:r>
              <a:rPr lang="en-US" altLang="zh-CN" sz="2800">
                <a:solidFill>
                  <a:schemeClr val="tx1"/>
                </a:solidFill>
                <a:latin typeface="Times New Roman" panose="02020603050405020304" charset="0"/>
                <a:ea typeface="+mj-lt"/>
                <a:cs typeface="Times New Roman" panose="02020603050405020304" charset="0"/>
                <a:sym typeface="+mn-ea"/>
              </a:rPr>
              <a:t>a requirement for graduation.</a:t>
            </a:r>
            <a:endParaRPr lang="en-US" altLang="zh-CN" sz="2800">
              <a:solidFill>
                <a:schemeClr val="tx1"/>
              </a:solidFill>
              <a:latin typeface="Times New Roman" panose="02020603050405020304" charset="0"/>
              <a:ea typeface="+mj-lt"/>
              <a:cs typeface="Times New Roman" panose="02020603050405020304" charset="0"/>
              <a:sym typeface="+mn-ea"/>
            </a:endParaRPr>
          </a:p>
          <a:p>
            <a:pPr indent="457200" algn="just"/>
            <a:r>
              <a:rPr lang="en-US" altLang="zh-CN" sz="2800">
                <a:solidFill>
                  <a:srgbClr val="FF0000"/>
                </a:solidFill>
                <a:latin typeface="Times New Roman" panose="02020603050405020304" charset="0"/>
                <a:ea typeface="+mj-lt"/>
                <a:cs typeface="Times New Roman" panose="02020603050405020304" charset="0"/>
                <a:sym typeface="+mn-ea"/>
              </a:rPr>
              <a:t>Though</a:t>
            </a:r>
            <a:r>
              <a:rPr lang="en-US" altLang="zh-CN" sz="2800">
                <a:solidFill>
                  <a:schemeClr val="tx1"/>
                </a:solidFill>
                <a:latin typeface="Times New Roman" panose="02020603050405020304" charset="0"/>
                <a:ea typeface="+mj-lt"/>
                <a:cs typeface="Times New Roman" panose="02020603050405020304" charset="0"/>
                <a:sym typeface="+mn-ea"/>
              </a:rPr>
              <a:t> community service may occupy students’ extra time, </a:t>
            </a:r>
            <a:r>
              <a:rPr lang="en-US" altLang="zh-CN" sz="2800">
                <a:solidFill>
                  <a:srgbClr val="FF0000"/>
                </a:solidFill>
                <a:latin typeface="Times New Roman" panose="02020603050405020304" charset="0"/>
                <a:ea typeface="+mj-lt"/>
                <a:cs typeface="Times New Roman" panose="02020603050405020304" charset="0"/>
                <a:sym typeface="+mn-ea"/>
              </a:rPr>
              <a:t>it can undoubtedly have a profound impact on</a:t>
            </a:r>
            <a:r>
              <a:rPr lang="en-US" altLang="zh-CN" sz="2800">
                <a:solidFill>
                  <a:schemeClr val="tx1"/>
                </a:solidFill>
                <a:latin typeface="Times New Roman" panose="02020603050405020304" charset="0"/>
                <a:ea typeface="+mj-lt"/>
                <a:cs typeface="Times New Roman" panose="02020603050405020304" charset="0"/>
                <a:sym typeface="+mn-ea"/>
              </a:rPr>
              <a:t> their lives. </a:t>
            </a:r>
            <a:r>
              <a:rPr lang="en-US" altLang="zh-CN" sz="2800">
                <a:solidFill>
                  <a:srgbClr val="FF0000"/>
                </a:solidFill>
                <a:latin typeface="Times New Roman" panose="02020603050405020304" charset="0"/>
                <a:ea typeface="+mj-lt"/>
                <a:cs typeface="Times New Roman" panose="02020603050405020304" charset="0"/>
                <a:sym typeface="+mn-ea"/>
              </a:rPr>
              <a:t>By </a:t>
            </a:r>
            <a:r>
              <a:rPr lang="en-US" altLang="zh-CN" sz="2800">
                <a:solidFill>
                  <a:schemeClr val="tx1"/>
                </a:solidFill>
                <a:latin typeface="Times New Roman" panose="02020603050405020304" charset="0"/>
                <a:ea typeface="+mj-lt"/>
                <a:cs typeface="Times New Roman" panose="02020603050405020304" charset="0"/>
                <a:sym typeface="+mn-ea"/>
              </a:rPr>
              <a:t>diving into the service of helping others, </a:t>
            </a:r>
            <a:r>
              <a:rPr lang="en-US" altLang="zh-CN" sz="2800">
                <a:solidFill>
                  <a:srgbClr val="FF0000"/>
                </a:solidFill>
                <a:latin typeface="Times New Roman" panose="02020603050405020304" charset="0"/>
                <a:ea typeface="+mj-lt"/>
                <a:cs typeface="Times New Roman" panose="02020603050405020304" charset="0"/>
                <a:sym typeface="+mn-ea"/>
              </a:rPr>
              <a:t>students are enabled to</a:t>
            </a:r>
            <a:r>
              <a:rPr lang="en-US" altLang="zh-CN" sz="2800">
                <a:solidFill>
                  <a:schemeClr val="tx1"/>
                </a:solidFill>
                <a:latin typeface="Times New Roman" panose="02020603050405020304" charset="0"/>
                <a:ea typeface="+mj-lt"/>
                <a:cs typeface="Times New Roman" panose="02020603050405020304" charset="0"/>
                <a:sym typeface="+mn-ea"/>
              </a:rPr>
              <a:t> build a sense of responsibility and belonging, and gain experience that fulfills our awareness of self-life, self-world, and self-value. </a:t>
            </a:r>
            <a:r>
              <a:rPr lang="en-US" altLang="zh-CN" sz="2800">
                <a:solidFill>
                  <a:srgbClr val="FF0000"/>
                </a:solidFill>
                <a:latin typeface="Times New Roman" panose="02020603050405020304" charset="0"/>
                <a:ea typeface="+mj-lt"/>
                <a:cs typeface="Times New Roman" panose="02020603050405020304" charset="0"/>
                <a:sym typeface="+mn-ea"/>
              </a:rPr>
              <a:t>Moreover,</a:t>
            </a:r>
            <a:r>
              <a:rPr lang="en-US" altLang="zh-CN" sz="2800">
                <a:solidFill>
                  <a:schemeClr val="tx1"/>
                </a:solidFill>
                <a:latin typeface="Times New Roman" panose="02020603050405020304" charset="0"/>
                <a:ea typeface="+mj-lt"/>
                <a:cs typeface="Times New Roman" panose="02020603050405020304" charset="0"/>
                <a:sym typeface="+mn-ea"/>
              </a:rPr>
              <a:t> due to the pressures of academic work, students often overlook essential life skills and knowledge. Community service serves as a bridge, allowing students to develop these skills and achieve well-rounded personal growth.</a:t>
            </a:r>
            <a:endParaRPr lang="en-US" altLang="zh-CN" sz="2800">
              <a:solidFill>
                <a:schemeClr val="tx1"/>
              </a:solidFill>
              <a:latin typeface="Times New Roman" panose="02020603050405020304" charset="0"/>
              <a:ea typeface="+mj-lt"/>
              <a:cs typeface="Times New Roman" panose="02020603050405020304" charset="0"/>
              <a:sym typeface="+mn-ea"/>
            </a:endParaRPr>
          </a:p>
          <a:p>
            <a:pPr indent="457200" algn="just"/>
            <a:r>
              <a:rPr lang="en-US" altLang="zh-CN" sz="2800">
                <a:solidFill>
                  <a:srgbClr val="FF0000"/>
                </a:solidFill>
                <a:latin typeface="Times New Roman" panose="02020603050405020304" charset="0"/>
                <a:ea typeface="+mj-lt"/>
                <a:cs typeface="Times New Roman" panose="02020603050405020304" charset="0"/>
                <a:sym typeface="+mn-ea"/>
              </a:rPr>
              <a:t>To sum up,</a:t>
            </a:r>
            <a:r>
              <a:rPr lang="en-US" altLang="zh-CN" sz="2800">
                <a:solidFill>
                  <a:schemeClr val="tx1"/>
                </a:solidFill>
                <a:latin typeface="Times New Roman" panose="02020603050405020304" charset="0"/>
                <a:ea typeface="+mj-lt"/>
                <a:cs typeface="Times New Roman" panose="02020603050405020304" charset="0"/>
                <a:sym typeface="+mn-ea"/>
              </a:rPr>
              <a:t> community service should be a requirement for graduation. </a:t>
            </a:r>
            <a:r>
              <a:rPr lang="en-US" altLang="zh-CN" sz="2800">
                <a:solidFill>
                  <a:srgbClr val="FF0000"/>
                </a:solidFill>
                <a:latin typeface="Times New Roman" panose="02020603050405020304" charset="0"/>
                <a:ea typeface="+mj-lt"/>
                <a:cs typeface="Times New Roman" panose="02020603050405020304" charset="0"/>
                <a:sym typeface="+mn-ea"/>
              </a:rPr>
              <a:t>By doing so</a:t>
            </a:r>
            <a:r>
              <a:rPr lang="en-US" altLang="zh-CN" sz="2800">
                <a:solidFill>
                  <a:schemeClr val="tx1"/>
                </a:solidFill>
                <a:latin typeface="Times New Roman" panose="02020603050405020304" charset="0"/>
                <a:ea typeface="+mj-lt"/>
                <a:cs typeface="Times New Roman" panose="02020603050405020304" charset="0"/>
                <a:sym typeface="+mn-ea"/>
              </a:rPr>
              <a:t>, students will </a:t>
            </a:r>
            <a:r>
              <a:rPr lang="en-US" altLang="zh-CN" sz="2800">
                <a:solidFill>
                  <a:srgbClr val="FF0000"/>
                </a:solidFill>
                <a:latin typeface="Times New Roman" panose="02020603050405020304" charset="0"/>
                <a:ea typeface="+mj-lt"/>
                <a:cs typeface="Times New Roman" panose="02020603050405020304" charset="0"/>
                <a:sym typeface="+mn-ea"/>
              </a:rPr>
              <a:t>embark on a journey of a newfound world</a:t>
            </a:r>
            <a:r>
              <a:rPr lang="en-US" altLang="zh-CN" sz="2800">
                <a:solidFill>
                  <a:schemeClr val="tx1"/>
                </a:solidFill>
                <a:latin typeface="Times New Roman" panose="02020603050405020304" charset="0"/>
                <a:ea typeface="+mj-lt"/>
                <a:cs typeface="Times New Roman" panose="02020603050405020304" charset="0"/>
                <a:sym typeface="+mn-ea"/>
              </a:rPr>
              <a:t>!  </a:t>
            </a:r>
            <a:endParaRPr lang="en-US" altLang="zh-CN" sz="2800">
              <a:solidFill>
                <a:schemeClr val="tx1"/>
              </a:solidFill>
              <a:latin typeface="Times New Roman" panose="02020603050405020304" charset="0"/>
              <a:ea typeface="+mj-lt"/>
              <a:cs typeface="Times New Roman" panose="02020603050405020304" charset="0"/>
            </a:endParaRPr>
          </a:p>
          <a:p>
            <a:pPr indent="457200" algn="just"/>
            <a:r>
              <a:rPr lang="en-US" altLang="zh-CN" sz="2800">
                <a:solidFill>
                  <a:schemeClr val="tx1"/>
                </a:solidFill>
                <a:latin typeface="Times New Roman" panose="02020603050405020304" charset="0"/>
                <a:ea typeface="+mj-lt"/>
                <a:cs typeface="Times New Roman" panose="02020603050405020304" charset="0"/>
              </a:rPr>
              <a:t>  </a:t>
            </a:r>
            <a:endParaRPr lang="en-US" altLang="zh-CN" sz="2800">
              <a:solidFill>
                <a:schemeClr val="tx1"/>
              </a:solidFill>
              <a:latin typeface="Times New Roman" panose="02020603050405020304" charset="0"/>
              <a:ea typeface="+mj-lt"/>
              <a:cs typeface="Times New Roman" panose="02020603050405020304" charset="0"/>
            </a:endParaRPr>
          </a:p>
        </p:txBody>
      </p:sp>
      <p:pic>
        <p:nvPicPr>
          <p:cNvPr id="6" name="图片 5"/>
          <p:cNvPicPr>
            <a:picLocks noChangeAspect="1"/>
          </p:cNvPicPr>
          <p:nvPr/>
        </p:nvPicPr>
        <p:blipFill>
          <a:blip r:embed="rId3"/>
          <a:stretch>
            <a:fillRect/>
          </a:stretch>
        </p:blipFill>
        <p:spPr>
          <a:xfrm>
            <a:off x="117475" y="0"/>
            <a:ext cx="1295400" cy="1352550"/>
          </a:xfrm>
          <a:prstGeom prst="rect">
            <a:avLst/>
          </a:prstGeom>
        </p:spPr>
      </p:pic>
    </p:spTree>
    <p:custDataLst>
      <p:tags r:id="rId4"/>
    </p:custData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文本框 23"/>
          <p:cNvSpPr txBox="1"/>
          <p:nvPr>
            <p:custDataLst>
              <p:tags r:id="rId1"/>
            </p:custDataLst>
          </p:nvPr>
        </p:nvSpPr>
        <p:spPr>
          <a:xfrm>
            <a:off x="3648075" y="188595"/>
            <a:ext cx="3596005" cy="721360"/>
          </a:xfrm>
          <a:prstGeom prst="rect">
            <a:avLst/>
          </a:prstGeom>
          <a:solidFill>
            <a:schemeClr val="accent1">
              <a:lumMod val="90000"/>
            </a:schemeClr>
          </a:solidFill>
        </p:spPr>
        <p:txBody>
          <a:bodyPr wrap="square" rtlCol="0">
            <a:normAutofit fontScale="90000"/>
          </a:bodyPr>
          <a:lstStyle/>
          <a:p>
            <a:r>
              <a:rPr lang="en-US" altLang="zh-CN" sz="3200" b="1" i="1">
                <a:solidFill>
                  <a:schemeClr val="bg1"/>
                </a:solidFill>
                <a:latin typeface="+mn-lt"/>
                <a:ea typeface="+mn-ea"/>
              </a:rPr>
              <a:t>Sample Writing Three</a:t>
            </a:r>
            <a:endParaRPr lang="en-US" altLang="zh-CN" sz="3200" b="1" i="1">
              <a:solidFill>
                <a:schemeClr val="bg1"/>
              </a:solidFill>
              <a:latin typeface="+mn-lt"/>
              <a:ea typeface="+mn-ea"/>
            </a:endParaRPr>
          </a:p>
        </p:txBody>
      </p:sp>
      <p:pic>
        <p:nvPicPr>
          <p:cNvPr id="2" name="图片 1"/>
          <p:cNvPicPr>
            <a:picLocks noChangeAspect="1"/>
          </p:cNvPicPr>
          <p:nvPr/>
        </p:nvPicPr>
        <p:blipFill>
          <a:blip r:embed="rId2"/>
          <a:stretch>
            <a:fillRect/>
          </a:stretch>
        </p:blipFill>
        <p:spPr>
          <a:xfrm>
            <a:off x="2639695" y="4220845"/>
            <a:ext cx="2256155" cy="361950"/>
          </a:xfrm>
          <a:prstGeom prst="rect">
            <a:avLst/>
          </a:prstGeom>
        </p:spPr>
      </p:pic>
      <p:sp>
        <p:nvSpPr>
          <p:cNvPr id="4" name="文本框 3"/>
          <p:cNvSpPr txBox="1"/>
          <p:nvPr/>
        </p:nvSpPr>
        <p:spPr>
          <a:xfrm>
            <a:off x="355600" y="1041400"/>
            <a:ext cx="11520805" cy="5582920"/>
          </a:xfrm>
          <a:prstGeom prst="rect">
            <a:avLst/>
          </a:prstGeom>
          <a:noFill/>
          <a:ln>
            <a:solidFill>
              <a:schemeClr val="tx1"/>
            </a:solidFill>
          </a:ln>
        </p:spPr>
        <p:txBody>
          <a:bodyPr wrap="square" rtlCol="0">
            <a:noAutofit/>
          </a:bodyPr>
          <a:lstStyle/>
          <a:p>
            <a:pPr indent="457200" algn="ctr"/>
            <a:r>
              <a:rPr lang="en-US" altLang="zh-CN" sz="2800" b="1">
                <a:latin typeface="Times New Roman" panose="02020603050405020304" charset="0"/>
                <a:ea typeface="+mj-lt"/>
                <a:cs typeface="Times New Roman" panose="02020603050405020304" charset="0"/>
                <a:sym typeface="+mn-ea"/>
              </a:rPr>
              <a:t>Should Community Service be a Requirement for Graduation?</a:t>
            </a:r>
            <a:endParaRPr lang="en-US" altLang="zh-CN" sz="2800">
              <a:solidFill>
                <a:schemeClr val="tx1"/>
              </a:solidFill>
              <a:latin typeface="Times New Roman" panose="02020603050405020304" charset="0"/>
              <a:ea typeface="+mj-lt"/>
              <a:cs typeface="Times New Roman" panose="02020603050405020304" charset="0"/>
            </a:endParaRPr>
          </a:p>
          <a:p>
            <a:pPr indent="457200" algn="just"/>
            <a:r>
              <a:rPr lang="en-US" altLang="zh-CN" sz="2800" b="1">
                <a:solidFill>
                  <a:srgbClr val="FF0000"/>
                </a:solidFill>
                <a:latin typeface="Times New Roman" panose="02020603050405020304" charset="0"/>
                <a:ea typeface="+mj-lt"/>
                <a:cs typeface="Times New Roman" panose="02020603050405020304" charset="0"/>
                <a:sym typeface="+mn-ea"/>
              </a:rPr>
              <a:t>Recently, there has been heated debate over </a:t>
            </a:r>
            <a:r>
              <a:rPr lang="en-US" altLang="zh-CN" sz="2800">
                <a:solidFill>
                  <a:schemeClr val="tx1"/>
                </a:solidFill>
                <a:latin typeface="Times New Roman" panose="02020603050405020304" charset="0"/>
                <a:ea typeface="+mj-lt"/>
                <a:cs typeface="Times New Roman" panose="02020603050405020304" charset="0"/>
                <a:sym typeface="+mn-ea"/>
              </a:rPr>
              <a:t>whether community services should be listed as a must for graduation. </a:t>
            </a:r>
            <a:r>
              <a:rPr lang="en-US" altLang="zh-CN" sz="2800" b="1">
                <a:solidFill>
                  <a:srgbClr val="FF0000"/>
                </a:solidFill>
                <a:latin typeface="Times New Roman" panose="02020603050405020304" charset="0"/>
                <a:ea typeface="+mj-lt"/>
                <a:cs typeface="Times New Roman" panose="02020603050405020304" charset="0"/>
                <a:sym typeface="+mn-ea"/>
              </a:rPr>
              <a:t>From my standpoint, such services are indispensable and ought to be included as a criterion.</a:t>
            </a:r>
            <a:endParaRPr lang="en-US" altLang="zh-CN" sz="2800" b="1">
              <a:solidFill>
                <a:srgbClr val="FF0000"/>
              </a:solidFill>
              <a:latin typeface="Times New Roman" panose="02020603050405020304" charset="0"/>
              <a:ea typeface="+mj-lt"/>
              <a:cs typeface="Times New Roman" panose="02020603050405020304" charset="0"/>
              <a:sym typeface="+mn-ea"/>
            </a:endParaRPr>
          </a:p>
          <a:p>
            <a:pPr indent="457200" algn="just">
              <a:lnSpc>
                <a:spcPct val="100000"/>
              </a:lnSpc>
            </a:pPr>
            <a:r>
              <a:rPr lang="en-US" altLang="zh-CN" sz="2800" b="1">
                <a:solidFill>
                  <a:srgbClr val="FF0000"/>
                </a:solidFill>
                <a:latin typeface="Times New Roman" panose="02020603050405020304" charset="0"/>
                <a:ea typeface="+mj-lt"/>
                <a:cs typeface="Times New Roman" panose="02020603050405020304" charset="0"/>
                <a:sym typeface="+mn-ea"/>
              </a:rPr>
              <a:t>Firstly,</a:t>
            </a:r>
            <a:r>
              <a:rPr lang="en-US" altLang="zh-CN" sz="2800">
                <a:latin typeface="Times New Roman" panose="02020603050405020304" charset="0"/>
                <a:ea typeface="+mj-lt"/>
                <a:cs typeface="Times New Roman" panose="02020603050405020304" charset="0"/>
                <a:sym typeface="+mn-ea"/>
              </a:rPr>
              <a:t> it cultivates students' sense of social</a:t>
            </a:r>
            <a:r>
              <a:rPr lang="en-US" altLang="zh-CN" sz="2800">
                <a:solidFill>
                  <a:schemeClr val="accent1"/>
                </a:solidFill>
                <a:latin typeface="Times New Roman" panose="02020603050405020304" charset="0"/>
                <a:ea typeface="+mj-lt"/>
                <a:cs typeface="Times New Roman" panose="02020603050405020304" charset="0"/>
                <a:sym typeface="+mn-ea"/>
              </a:rPr>
              <a:t> responsibility</a:t>
            </a:r>
            <a:r>
              <a:rPr lang="en-US" altLang="zh-CN" sz="2800">
                <a:latin typeface="Times New Roman" panose="02020603050405020304" charset="0"/>
                <a:ea typeface="+mj-lt"/>
                <a:cs typeface="Times New Roman" panose="02020603050405020304" charset="0"/>
                <a:sym typeface="+mn-ea"/>
              </a:rPr>
              <a:t> by encouraging them to give back to society. </a:t>
            </a:r>
            <a:r>
              <a:rPr lang="en-US" altLang="zh-CN" sz="2800" b="1">
                <a:solidFill>
                  <a:srgbClr val="FF0000"/>
                </a:solidFill>
                <a:latin typeface="Times New Roman" panose="02020603050405020304" charset="0"/>
                <a:ea typeface="+mj-lt"/>
                <a:cs typeface="Times New Roman" panose="02020603050405020304" charset="0"/>
                <a:sym typeface="+mn-ea"/>
              </a:rPr>
              <a:t>Plus,</a:t>
            </a:r>
            <a:r>
              <a:rPr lang="en-US" altLang="zh-CN" sz="2800">
                <a:latin typeface="Times New Roman" panose="02020603050405020304" charset="0"/>
                <a:ea typeface="+mj-lt"/>
                <a:cs typeface="Times New Roman" panose="02020603050405020304" charset="0"/>
                <a:sym typeface="+mn-ea"/>
              </a:rPr>
              <a:t> through volunteering, students develop practical </a:t>
            </a:r>
            <a:r>
              <a:rPr lang="en-US" altLang="zh-CN" sz="2800">
                <a:solidFill>
                  <a:schemeClr val="accent1"/>
                </a:solidFill>
                <a:latin typeface="Times New Roman" panose="02020603050405020304" charset="0"/>
                <a:ea typeface="+mj-lt"/>
                <a:cs typeface="Times New Roman" panose="02020603050405020304" charset="0"/>
                <a:sym typeface="+mn-ea"/>
              </a:rPr>
              <a:t>skills </a:t>
            </a:r>
            <a:r>
              <a:rPr lang="en-US" altLang="zh-CN" sz="2800">
                <a:latin typeface="Times New Roman" panose="02020603050405020304" charset="0"/>
                <a:ea typeface="+mj-lt"/>
                <a:cs typeface="Times New Roman" panose="02020603050405020304" charset="0"/>
                <a:sym typeface="+mn-ea"/>
              </a:rPr>
              <a:t>like teamwork and problem-solving, which are essential for their future careers.</a:t>
            </a:r>
            <a:r>
              <a:rPr lang="en-US" altLang="zh-CN" sz="2800" b="1">
                <a:solidFill>
                  <a:srgbClr val="FF0000"/>
                </a:solidFill>
                <a:latin typeface="Times New Roman" panose="02020603050405020304" charset="0"/>
                <a:ea typeface="+mj-lt"/>
                <a:cs typeface="Times New Roman" panose="02020603050405020304" charset="0"/>
                <a:sym typeface="+mn-ea"/>
              </a:rPr>
              <a:t>Moreover,</a:t>
            </a:r>
            <a:r>
              <a:rPr lang="en-US" altLang="zh-CN" sz="2800">
                <a:latin typeface="Times New Roman" panose="02020603050405020304" charset="0"/>
                <a:ea typeface="+mj-lt"/>
                <a:cs typeface="Times New Roman" panose="02020603050405020304" charset="0"/>
                <a:sym typeface="+mn-ea"/>
              </a:rPr>
              <a:t> community service broadens students' horizons by exposing them to real-world issues and diverse groups of people. This experience fosters </a:t>
            </a:r>
            <a:r>
              <a:rPr lang="en-US" altLang="zh-CN" sz="2800">
                <a:solidFill>
                  <a:schemeClr val="accent1"/>
                </a:solidFill>
                <a:latin typeface="Times New Roman" panose="02020603050405020304" charset="0"/>
                <a:ea typeface="+mj-lt"/>
                <a:cs typeface="Times New Roman" panose="02020603050405020304" charset="0"/>
                <a:sym typeface="+mn-ea"/>
              </a:rPr>
              <a:t>empathy</a:t>
            </a:r>
            <a:r>
              <a:rPr lang="en-US" altLang="zh-CN" sz="2800">
                <a:latin typeface="Times New Roman" panose="02020603050405020304" charset="0"/>
                <a:ea typeface="+mj-lt"/>
                <a:cs typeface="Times New Roman" panose="02020603050405020304" charset="0"/>
                <a:sym typeface="+mn-ea"/>
              </a:rPr>
              <a:t> and a deeper understanding of community needs.</a:t>
            </a:r>
            <a:endParaRPr lang="en-US" altLang="zh-CN" sz="2800">
              <a:solidFill>
                <a:schemeClr val="tx1"/>
              </a:solidFill>
              <a:latin typeface="Times New Roman" panose="02020603050405020304" charset="0"/>
              <a:ea typeface="+mj-lt"/>
              <a:cs typeface="Times New Roman" panose="02020603050405020304" charset="0"/>
            </a:endParaRPr>
          </a:p>
          <a:p>
            <a:pPr indent="457200" algn="just">
              <a:lnSpc>
                <a:spcPct val="100000"/>
              </a:lnSpc>
            </a:pPr>
            <a:r>
              <a:rPr lang="en-US" altLang="zh-CN" sz="2800" b="1">
                <a:solidFill>
                  <a:srgbClr val="FF0000"/>
                </a:solidFill>
                <a:latin typeface="Times New Roman" panose="02020603050405020304" charset="0"/>
                <a:ea typeface="+mj-lt"/>
                <a:cs typeface="Times New Roman" panose="02020603050405020304" charset="0"/>
                <a:sym typeface="+mn-ea"/>
              </a:rPr>
              <a:t>In conclusion</a:t>
            </a:r>
            <a:r>
              <a:rPr lang="en-US" altLang="zh-CN" sz="2800">
                <a:latin typeface="Times New Roman" panose="02020603050405020304" charset="0"/>
                <a:ea typeface="+mj-lt"/>
                <a:cs typeface="Times New Roman" panose="02020603050405020304" charset="0"/>
                <a:sym typeface="+mn-ea"/>
              </a:rPr>
              <a:t>, integrating community service into graduation criteria not only benefits students' personal growth but also contributes to building a more caring society.  </a:t>
            </a:r>
            <a:endParaRPr lang="en-US" altLang="zh-CN" sz="2800">
              <a:solidFill>
                <a:schemeClr val="tx1"/>
              </a:solidFill>
              <a:latin typeface="Times New Roman" panose="02020603050405020304" charset="0"/>
              <a:ea typeface="+mj-lt"/>
              <a:cs typeface="Times New Roman" panose="02020603050405020304" charset="0"/>
            </a:endParaRPr>
          </a:p>
          <a:p>
            <a:pPr indent="457200" algn="just"/>
            <a:r>
              <a:rPr lang="en-US" altLang="zh-CN" sz="2800">
                <a:solidFill>
                  <a:schemeClr val="tx1"/>
                </a:solidFill>
                <a:latin typeface="Times New Roman" panose="02020603050405020304" charset="0"/>
                <a:ea typeface="+mj-lt"/>
                <a:cs typeface="Times New Roman" panose="02020603050405020304" charset="0"/>
              </a:rPr>
              <a:t>  </a:t>
            </a:r>
            <a:endParaRPr lang="en-US" altLang="zh-CN" sz="2800">
              <a:solidFill>
                <a:schemeClr val="tx1"/>
              </a:solidFill>
              <a:latin typeface="Times New Roman" panose="02020603050405020304" charset="0"/>
              <a:ea typeface="+mj-lt"/>
              <a:cs typeface="Times New Roman" panose="02020603050405020304" charset="0"/>
            </a:endParaRPr>
          </a:p>
        </p:txBody>
      </p:sp>
      <p:pic>
        <p:nvPicPr>
          <p:cNvPr id="6" name="图片 5"/>
          <p:cNvPicPr>
            <a:picLocks noChangeAspect="1"/>
          </p:cNvPicPr>
          <p:nvPr/>
        </p:nvPicPr>
        <p:blipFill>
          <a:blip r:embed="rId3"/>
          <a:stretch>
            <a:fillRect/>
          </a:stretch>
        </p:blipFill>
        <p:spPr>
          <a:xfrm>
            <a:off x="117475" y="0"/>
            <a:ext cx="1295400" cy="1352550"/>
          </a:xfrm>
          <a:prstGeom prst="rect">
            <a:avLst/>
          </a:prstGeom>
        </p:spPr>
      </p:pic>
    </p:spTree>
    <p:custDataLst>
      <p:tags r:id="rId4"/>
    </p:custData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文本框 23"/>
          <p:cNvSpPr txBox="1"/>
          <p:nvPr>
            <p:custDataLst>
              <p:tags r:id="rId1"/>
            </p:custDataLst>
          </p:nvPr>
        </p:nvSpPr>
        <p:spPr>
          <a:xfrm>
            <a:off x="3648075" y="188595"/>
            <a:ext cx="3596005" cy="721360"/>
          </a:xfrm>
          <a:prstGeom prst="rect">
            <a:avLst/>
          </a:prstGeom>
          <a:solidFill>
            <a:schemeClr val="accent1">
              <a:lumMod val="90000"/>
            </a:schemeClr>
          </a:solidFill>
        </p:spPr>
        <p:txBody>
          <a:bodyPr wrap="square" rtlCol="0">
            <a:normAutofit fontScale="97500"/>
          </a:bodyPr>
          <a:lstStyle/>
          <a:p>
            <a:r>
              <a:rPr lang="en-US" altLang="zh-CN" sz="3200" b="1" i="1">
                <a:solidFill>
                  <a:schemeClr val="bg1"/>
                </a:solidFill>
                <a:latin typeface="+mn-lt"/>
                <a:ea typeface="+mn-ea"/>
              </a:rPr>
              <a:t>Sample Writing Four</a:t>
            </a:r>
            <a:endParaRPr lang="en-US" altLang="zh-CN" sz="3200" b="1" i="1">
              <a:solidFill>
                <a:schemeClr val="bg1"/>
              </a:solidFill>
              <a:latin typeface="+mn-lt"/>
              <a:ea typeface="+mn-ea"/>
            </a:endParaRPr>
          </a:p>
        </p:txBody>
      </p:sp>
      <p:pic>
        <p:nvPicPr>
          <p:cNvPr id="2" name="图片 1"/>
          <p:cNvPicPr>
            <a:picLocks noChangeAspect="1"/>
          </p:cNvPicPr>
          <p:nvPr/>
        </p:nvPicPr>
        <p:blipFill>
          <a:blip r:embed="rId2"/>
          <a:stretch>
            <a:fillRect/>
          </a:stretch>
        </p:blipFill>
        <p:spPr>
          <a:xfrm>
            <a:off x="2639695" y="4220845"/>
            <a:ext cx="2256155" cy="361950"/>
          </a:xfrm>
          <a:prstGeom prst="rect">
            <a:avLst/>
          </a:prstGeom>
        </p:spPr>
      </p:pic>
      <p:sp>
        <p:nvSpPr>
          <p:cNvPr id="4" name="文本框 3"/>
          <p:cNvSpPr txBox="1"/>
          <p:nvPr/>
        </p:nvSpPr>
        <p:spPr>
          <a:xfrm>
            <a:off x="355600" y="1041400"/>
            <a:ext cx="11520805" cy="5281930"/>
          </a:xfrm>
          <a:prstGeom prst="rect">
            <a:avLst/>
          </a:prstGeom>
          <a:noFill/>
          <a:ln>
            <a:solidFill>
              <a:schemeClr val="tx1"/>
            </a:solidFill>
          </a:ln>
        </p:spPr>
        <p:txBody>
          <a:bodyPr wrap="square" rtlCol="0">
            <a:noAutofit/>
          </a:bodyPr>
          <a:lstStyle/>
          <a:p>
            <a:pPr indent="457200" algn="ctr">
              <a:lnSpc>
                <a:spcPct val="70000"/>
              </a:lnSpc>
            </a:pPr>
            <a:r>
              <a:rPr lang="en-US" altLang="zh-CN" sz="2800" b="1" dirty="0">
                <a:latin typeface="Times New Roman" panose="02020603050405020304" charset="0"/>
                <a:ea typeface="+mj-lt"/>
                <a:cs typeface="Times New Roman" panose="02020603050405020304" charset="0"/>
                <a:sym typeface="+mn-ea"/>
              </a:rPr>
              <a:t>Should Community Service be a Requirement for Graduation?</a:t>
            </a:r>
            <a:endParaRPr lang="en-US" altLang="zh-CN" sz="2800" dirty="0">
              <a:solidFill>
                <a:schemeClr val="tx1"/>
              </a:solidFill>
              <a:latin typeface="Times New Roman" panose="02020603050405020304" charset="0"/>
              <a:ea typeface="+mj-lt"/>
              <a:cs typeface="Times New Roman" panose="02020603050405020304" charset="0"/>
            </a:endParaRPr>
          </a:p>
          <a:p>
            <a:pPr indent="457200" algn="just">
              <a:lnSpc>
                <a:spcPct val="90000"/>
              </a:lnSpc>
            </a:pPr>
            <a:r>
              <a:rPr lang="en-US" altLang="zh-CN" sz="2800" b="1" dirty="0">
                <a:solidFill>
                  <a:srgbClr val="FF0000"/>
                </a:solidFill>
                <a:latin typeface="Times New Roman" panose="02020603050405020304" charset="0"/>
                <a:ea typeface="+mj-lt"/>
                <a:cs typeface="Times New Roman" panose="02020603050405020304" charset="0"/>
              </a:rPr>
              <a:t>In response to</a:t>
            </a:r>
            <a:r>
              <a:rPr lang="en-US" altLang="zh-CN" sz="2800" dirty="0">
                <a:solidFill>
                  <a:schemeClr val="tx1"/>
                </a:solidFill>
                <a:latin typeface="Times New Roman" panose="02020603050405020304" charset="0"/>
                <a:ea typeface="+mj-lt"/>
                <a:cs typeface="Times New Roman" panose="02020603050405020304" charset="0"/>
              </a:rPr>
              <a:t> our Campus English Newspaper,</a:t>
            </a:r>
            <a:r>
              <a:rPr lang="en-US" altLang="zh-CN" sz="2800" b="1" dirty="0">
                <a:solidFill>
                  <a:srgbClr val="FF0000"/>
                </a:solidFill>
                <a:latin typeface="Times New Roman" panose="02020603050405020304" charset="0"/>
                <a:ea typeface="+mj-lt"/>
                <a:cs typeface="Times New Roman" panose="02020603050405020304" charset="0"/>
              </a:rPr>
              <a:t> I’m glad to share my views on</a:t>
            </a:r>
            <a:r>
              <a:rPr lang="en-US" altLang="zh-CN" sz="2800" dirty="0">
                <a:solidFill>
                  <a:schemeClr val="tx1"/>
                </a:solidFill>
                <a:latin typeface="Times New Roman" panose="02020603050405020304" charset="0"/>
                <a:ea typeface="+mj-lt"/>
                <a:cs typeface="Times New Roman" panose="02020603050405020304" charset="0"/>
              </a:rPr>
              <a:t> community service becoming a requirement for graduation, and </a:t>
            </a:r>
            <a:r>
              <a:rPr lang="en-US" altLang="zh-CN" sz="2800" b="1" dirty="0">
                <a:solidFill>
                  <a:srgbClr val="FF0000"/>
                </a:solidFill>
                <a:latin typeface="Times New Roman" panose="02020603050405020304" charset="0"/>
                <a:ea typeface="+mj-lt"/>
                <a:cs typeface="Times New Roman" panose="02020603050405020304" charset="0"/>
              </a:rPr>
              <a:t>my answer is NO! Here are my reasons.</a:t>
            </a:r>
            <a:endParaRPr lang="en-US" altLang="zh-CN" sz="2800" b="1" dirty="0">
              <a:solidFill>
                <a:srgbClr val="FF0000"/>
              </a:solidFill>
              <a:latin typeface="Times New Roman" panose="02020603050405020304" charset="0"/>
              <a:ea typeface="+mj-lt"/>
              <a:cs typeface="Times New Roman" panose="02020603050405020304" charset="0"/>
            </a:endParaRPr>
          </a:p>
          <a:p>
            <a:pPr indent="457200" algn="just">
              <a:lnSpc>
                <a:spcPct val="90000"/>
              </a:lnSpc>
            </a:pPr>
            <a:r>
              <a:rPr lang="en-US" altLang="zh-CN" sz="2800" b="1" dirty="0">
                <a:solidFill>
                  <a:srgbClr val="FF0000"/>
                </a:solidFill>
                <a:latin typeface="Times New Roman" panose="02020603050405020304" charset="0"/>
                <a:ea typeface="+mj-lt"/>
                <a:cs typeface="Times New Roman" panose="02020603050405020304" charset="0"/>
              </a:rPr>
              <a:t>Firstly,</a:t>
            </a:r>
            <a:r>
              <a:rPr lang="en-US" altLang="zh-CN" sz="2800" dirty="0">
                <a:solidFill>
                  <a:schemeClr val="tx1"/>
                </a:solidFill>
                <a:latin typeface="Times New Roman" panose="02020603050405020304" charset="0"/>
                <a:ea typeface="+mj-lt"/>
                <a:cs typeface="Times New Roman" panose="02020603050405020304" charset="0"/>
              </a:rPr>
              <a:t> for most students, the burden of academics is already so overwhelming that their spare time is taken up excessively. If we add community service to their schedules, students will be trapped in a lack of time, which may cause mental or physical strain. </a:t>
            </a:r>
            <a:r>
              <a:rPr lang="en-US" altLang="zh-CN" sz="2800" b="1" dirty="0">
                <a:solidFill>
                  <a:srgbClr val="FF0000"/>
                </a:solidFill>
                <a:latin typeface="Times New Roman" panose="02020603050405020304" charset="0"/>
                <a:ea typeface="+mj-lt"/>
                <a:cs typeface="Times New Roman" panose="02020603050405020304" charset="0"/>
              </a:rPr>
              <a:t>Besides, </a:t>
            </a:r>
            <a:r>
              <a:rPr lang="en-US" altLang="zh-CN" sz="2800" dirty="0">
                <a:solidFill>
                  <a:schemeClr val="tx1"/>
                </a:solidFill>
                <a:latin typeface="Times New Roman" panose="02020603050405020304" charset="0"/>
                <a:ea typeface="+mj-lt"/>
                <a:cs typeface="Times New Roman" panose="02020603050405020304" charset="0"/>
              </a:rPr>
              <a:t>I believe participation in community service should be voluntary. It’s a choice driven by genuine interest, not obligation. Not everyone is comfortable with community service, and turning it into a requirement could lead to its formalization, with no benefits for either students or the community.</a:t>
            </a:r>
            <a:endParaRPr lang="en-US" altLang="zh-CN" sz="2800" dirty="0">
              <a:solidFill>
                <a:schemeClr val="tx1"/>
              </a:solidFill>
              <a:latin typeface="Times New Roman" panose="02020603050405020304" charset="0"/>
              <a:ea typeface="+mj-lt"/>
              <a:cs typeface="Times New Roman" panose="02020603050405020304" charset="0"/>
            </a:endParaRPr>
          </a:p>
          <a:p>
            <a:pPr indent="457200" algn="just">
              <a:lnSpc>
                <a:spcPct val="90000"/>
              </a:lnSpc>
            </a:pPr>
            <a:r>
              <a:rPr lang="en-US" altLang="zh-CN" sz="2800" b="1" dirty="0">
                <a:solidFill>
                  <a:srgbClr val="FF0000"/>
                </a:solidFill>
                <a:latin typeface="Times New Roman" panose="02020603050405020304" charset="0"/>
                <a:ea typeface="+mj-lt"/>
                <a:cs typeface="Times New Roman" panose="02020603050405020304" charset="0"/>
              </a:rPr>
              <a:t>Hopefully, my voice can be heard.  </a:t>
            </a:r>
            <a:endParaRPr lang="en-US" altLang="zh-CN" sz="2800" b="1" dirty="0">
              <a:solidFill>
                <a:srgbClr val="FF0000"/>
              </a:solidFill>
              <a:latin typeface="Times New Roman" panose="02020603050405020304" charset="0"/>
              <a:ea typeface="+mj-lt"/>
              <a:cs typeface="Times New Roman" panose="02020603050405020304" charset="0"/>
            </a:endParaRPr>
          </a:p>
        </p:txBody>
      </p:sp>
      <p:pic>
        <p:nvPicPr>
          <p:cNvPr id="5" name="图片 4"/>
          <p:cNvPicPr>
            <a:picLocks noChangeAspect="1"/>
          </p:cNvPicPr>
          <p:nvPr/>
        </p:nvPicPr>
        <p:blipFill>
          <a:blip r:embed="rId3"/>
          <a:stretch>
            <a:fillRect/>
          </a:stretch>
        </p:blipFill>
        <p:spPr>
          <a:xfrm>
            <a:off x="10638155" y="5220970"/>
            <a:ext cx="1238250" cy="1419225"/>
          </a:xfrm>
          <a:prstGeom prst="rect">
            <a:avLst/>
          </a:prstGeom>
        </p:spPr>
      </p:pic>
    </p:spTree>
    <p:custDataLst>
      <p:tags r:id="rId4"/>
    </p:custData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文本框 23"/>
          <p:cNvSpPr txBox="1"/>
          <p:nvPr>
            <p:custDataLst>
              <p:tags r:id="rId1"/>
            </p:custDataLst>
          </p:nvPr>
        </p:nvSpPr>
        <p:spPr>
          <a:xfrm>
            <a:off x="3648075" y="320040"/>
            <a:ext cx="3596005" cy="721360"/>
          </a:xfrm>
          <a:prstGeom prst="rect">
            <a:avLst/>
          </a:prstGeom>
          <a:solidFill>
            <a:schemeClr val="accent1">
              <a:lumMod val="90000"/>
            </a:schemeClr>
          </a:solidFill>
        </p:spPr>
        <p:txBody>
          <a:bodyPr wrap="square" rtlCol="0">
            <a:normAutofit/>
          </a:bodyPr>
          <a:lstStyle/>
          <a:p>
            <a:r>
              <a:rPr lang="en-US" altLang="zh-CN" sz="3200" b="1" i="1">
                <a:solidFill>
                  <a:schemeClr val="bg1"/>
                </a:solidFill>
                <a:latin typeface="+mn-lt"/>
                <a:ea typeface="+mn-ea"/>
              </a:rPr>
              <a:t>Sample writing Five</a:t>
            </a:r>
            <a:endParaRPr lang="en-US" altLang="zh-CN" sz="3200" b="1" i="1">
              <a:solidFill>
                <a:schemeClr val="bg1"/>
              </a:solidFill>
              <a:latin typeface="+mn-lt"/>
              <a:ea typeface="+mn-ea"/>
            </a:endParaRPr>
          </a:p>
        </p:txBody>
      </p:sp>
      <p:pic>
        <p:nvPicPr>
          <p:cNvPr id="2" name="图片 1"/>
          <p:cNvPicPr>
            <a:picLocks noChangeAspect="1"/>
          </p:cNvPicPr>
          <p:nvPr/>
        </p:nvPicPr>
        <p:blipFill>
          <a:blip r:embed="rId2"/>
          <a:stretch>
            <a:fillRect/>
          </a:stretch>
        </p:blipFill>
        <p:spPr>
          <a:xfrm>
            <a:off x="2639695" y="4220845"/>
            <a:ext cx="2256155" cy="361950"/>
          </a:xfrm>
          <a:prstGeom prst="rect">
            <a:avLst/>
          </a:prstGeom>
        </p:spPr>
      </p:pic>
      <p:sp>
        <p:nvSpPr>
          <p:cNvPr id="4" name="文本框 3"/>
          <p:cNvSpPr txBox="1"/>
          <p:nvPr/>
        </p:nvSpPr>
        <p:spPr>
          <a:xfrm>
            <a:off x="355600" y="1041400"/>
            <a:ext cx="11520805" cy="5624830"/>
          </a:xfrm>
          <a:prstGeom prst="rect">
            <a:avLst/>
          </a:prstGeom>
          <a:noFill/>
          <a:ln>
            <a:solidFill>
              <a:schemeClr val="tx1"/>
            </a:solidFill>
          </a:ln>
        </p:spPr>
        <p:txBody>
          <a:bodyPr wrap="square" rtlCol="0">
            <a:noAutofit/>
          </a:bodyPr>
          <a:lstStyle/>
          <a:p>
            <a:pPr indent="457200" algn="just"/>
            <a:r>
              <a:rPr lang="en-US" altLang="zh-CN" sz="2800" b="1" dirty="0">
                <a:latin typeface="Times New Roman" panose="02020603050405020304" charset="0"/>
                <a:ea typeface="+mj-lt"/>
                <a:cs typeface="Times New Roman" panose="02020603050405020304" charset="0"/>
                <a:sym typeface="+mn-ea"/>
              </a:rPr>
              <a:t>Should Community Service be a Requirement for Graduation?</a:t>
            </a:r>
            <a:endParaRPr lang="en-US" altLang="zh-CN" sz="2800" b="1" dirty="0">
              <a:latin typeface="Times New Roman" panose="02020603050405020304" charset="0"/>
              <a:ea typeface="+mj-lt"/>
              <a:cs typeface="Times New Roman" panose="02020603050405020304" charset="0"/>
            </a:endParaRPr>
          </a:p>
          <a:p>
            <a:pPr indent="457200" algn="just"/>
            <a:r>
              <a:rPr lang="en-US" altLang="zh-CN" sz="2800" b="1" dirty="0">
                <a:solidFill>
                  <a:srgbClr val="FF0000"/>
                </a:solidFill>
                <a:latin typeface="Times New Roman" panose="02020603050405020304" charset="0"/>
                <a:ea typeface="+mj-lt"/>
                <a:cs typeface="Times New Roman" panose="02020603050405020304" charset="0"/>
                <a:sym typeface="+mn-ea"/>
              </a:rPr>
              <a:t>Well-intentioned </a:t>
            </a:r>
            <a:r>
              <a:rPr lang="en-US" altLang="zh-CN" sz="2800" b="1" u="sng" dirty="0">
                <a:solidFill>
                  <a:srgbClr val="FF0000"/>
                </a:solidFill>
                <a:latin typeface="Times New Roman" panose="02020603050405020304" charset="0"/>
                <a:ea typeface="+mj-lt"/>
                <a:cs typeface="Times New Roman" panose="02020603050405020304" charset="0"/>
                <a:sym typeface="+mn-ea"/>
              </a:rPr>
              <a:t>as</a:t>
            </a:r>
            <a:r>
              <a:rPr lang="en-US" altLang="zh-CN" sz="2800" b="1" dirty="0">
                <a:solidFill>
                  <a:srgbClr val="FF0000"/>
                </a:solidFill>
                <a:latin typeface="Times New Roman" panose="02020603050405020304" charset="0"/>
                <a:ea typeface="+mj-lt"/>
                <a:cs typeface="Times New Roman" panose="02020603050405020304" charset="0"/>
                <a:sym typeface="+mn-ea"/>
              </a:rPr>
              <a:t> it is</a:t>
            </a:r>
            <a:r>
              <a:rPr lang="en-US" altLang="zh-CN" sz="2800" dirty="0">
                <a:solidFill>
                  <a:schemeClr val="tx1"/>
                </a:solidFill>
                <a:latin typeface="Times New Roman" panose="02020603050405020304" charset="0"/>
                <a:ea typeface="+mj-lt"/>
                <a:cs typeface="Times New Roman" panose="02020603050405020304" charset="0"/>
                <a:sym typeface="+mn-ea"/>
              </a:rPr>
              <a:t>, </a:t>
            </a:r>
            <a:r>
              <a:rPr lang="en-US" altLang="zh-CN" sz="2800" b="1" dirty="0">
                <a:solidFill>
                  <a:srgbClr val="FF0000"/>
                </a:solidFill>
                <a:latin typeface="Times New Roman" panose="02020603050405020304" charset="0"/>
                <a:ea typeface="+mj-lt"/>
                <a:cs typeface="Times New Roman" panose="02020603050405020304" charset="0"/>
                <a:sym typeface="+mn-ea"/>
              </a:rPr>
              <a:t>I don’t think</a:t>
            </a:r>
            <a:r>
              <a:rPr lang="en-US" altLang="zh-CN" sz="2800" dirty="0">
                <a:solidFill>
                  <a:schemeClr val="tx1"/>
                </a:solidFill>
                <a:latin typeface="Times New Roman" panose="02020603050405020304" charset="0"/>
                <a:ea typeface="+mj-lt"/>
                <a:cs typeface="Times New Roman" panose="02020603050405020304" charset="0"/>
                <a:sym typeface="+mn-ea"/>
              </a:rPr>
              <a:t> making community service a requirement for graduation</a:t>
            </a:r>
            <a:r>
              <a:rPr lang="en-US" altLang="zh-CN" sz="2800" b="1" dirty="0">
                <a:solidFill>
                  <a:srgbClr val="FF0000"/>
                </a:solidFill>
                <a:latin typeface="Times New Roman" panose="02020603050405020304" charset="0"/>
                <a:ea typeface="+mj-lt"/>
                <a:cs typeface="Times New Roman" panose="02020603050405020304" charset="0"/>
                <a:sym typeface="+mn-ea"/>
              </a:rPr>
              <a:t> is a wise choice</a:t>
            </a:r>
            <a:r>
              <a:rPr lang="en-US" altLang="zh-CN" sz="2800" dirty="0">
                <a:solidFill>
                  <a:schemeClr val="tx1"/>
                </a:solidFill>
                <a:latin typeface="Times New Roman" panose="02020603050405020304" charset="0"/>
                <a:ea typeface="+mj-lt"/>
                <a:cs typeface="Times New Roman" panose="02020603050405020304" charset="0"/>
                <a:sym typeface="+mn-ea"/>
              </a:rPr>
              <a:t>.</a:t>
            </a:r>
            <a:endParaRPr lang="en-US" altLang="zh-CN" sz="2800" dirty="0">
              <a:solidFill>
                <a:schemeClr val="tx1"/>
              </a:solidFill>
              <a:latin typeface="Times New Roman" panose="02020603050405020304" charset="0"/>
              <a:ea typeface="+mj-lt"/>
              <a:cs typeface="Times New Roman" panose="02020603050405020304" charset="0"/>
              <a:sym typeface="+mn-ea"/>
            </a:endParaRPr>
          </a:p>
          <a:p>
            <a:pPr indent="457200" algn="just"/>
            <a:r>
              <a:rPr lang="en-US" altLang="zh-CN" sz="2800" dirty="0">
                <a:solidFill>
                  <a:schemeClr val="tx1"/>
                </a:solidFill>
                <a:latin typeface="Times New Roman" panose="02020603050405020304" charset="0"/>
                <a:ea typeface="+mj-lt"/>
                <a:cs typeface="Times New Roman" panose="02020603050405020304" charset="0"/>
                <a:sym typeface="+mn-ea"/>
              </a:rPr>
              <a:t>Volunteering should be motivated by a genuine desire to help others, not by obligation. When it becomes a requirement, students may see it as just another item on their to-do list, which weakens the heartfelt impact it should have. </a:t>
            </a:r>
            <a:r>
              <a:rPr lang="en-US" altLang="zh-CN" sz="2800" b="1" dirty="0">
                <a:solidFill>
                  <a:srgbClr val="FF0000"/>
                </a:solidFill>
                <a:latin typeface="Times New Roman" panose="02020603050405020304" charset="0"/>
                <a:ea typeface="+mj-lt"/>
                <a:cs typeface="Times New Roman" panose="02020603050405020304" charset="0"/>
                <a:sym typeface="+mn-ea"/>
              </a:rPr>
              <a:t>Moreover,</a:t>
            </a:r>
            <a:r>
              <a:rPr lang="en-US" altLang="zh-CN" sz="2800" dirty="0">
                <a:solidFill>
                  <a:schemeClr val="tx1"/>
                </a:solidFill>
                <a:latin typeface="Times New Roman" panose="02020603050405020304" charset="0"/>
                <a:ea typeface="+mj-lt"/>
                <a:cs typeface="Times New Roman" panose="02020603050405020304" charset="0"/>
                <a:sym typeface="+mn-ea"/>
              </a:rPr>
              <a:t> considering the different challenges students face—such as heavy schoolwork, family duties, or transportation issues—a one-size-fits-all requirement </a:t>
            </a:r>
            <a:r>
              <a:rPr lang="en-US" altLang="zh-CN" sz="2800" b="1" dirty="0">
                <a:solidFill>
                  <a:srgbClr val="FF0000"/>
                </a:solidFill>
                <a:latin typeface="Times New Roman" panose="02020603050405020304" charset="0"/>
                <a:ea typeface="+mj-lt"/>
                <a:cs typeface="Times New Roman" panose="02020603050405020304" charset="0"/>
                <a:sym typeface="+mn-ea"/>
              </a:rPr>
              <a:t>is not appropriate.</a:t>
            </a:r>
            <a:endParaRPr lang="en-US" altLang="zh-CN" sz="2800" b="1" dirty="0">
              <a:solidFill>
                <a:srgbClr val="FF0000"/>
              </a:solidFill>
              <a:latin typeface="Times New Roman" panose="02020603050405020304" charset="0"/>
              <a:ea typeface="+mj-lt"/>
              <a:cs typeface="Times New Roman" panose="02020603050405020304" charset="0"/>
              <a:sym typeface="+mn-ea"/>
            </a:endParaRPr>
          </a:p>
          <a:p>
            <a:pPr indent="457200" algn="just"/>
            <a:r>
              <a:rPr lang="en-US" altLang="zh-CN" sz="2800" dirty="0">
                <a:solidFill>
                  <a:schemeClr val="tx1"/>
                </a:solidFill>
                <a:latin typeface="Times New Roman" panose="02020603050405020304" charset="0"/>
                <a:ea typeface="+mj-lt"/>
                <a:cs typeface="Times New Roman" panose="02020603050405020304" charset="0"/>
                <a:sym typeface="+mn-ea"/>
              </a:rPr>
              <a:t>Therefore, </a:t>
            </a:r>
            <a:r>
              <a:rPr lang="en-US" altLang="zh-CN" sz="2800" b="1" dirty="0">
                <a:solidFill>
                  <a:srgbClr val="FF0000"/>
                </a:solidFill>
                <a:latin typeface="Times New Roman" panose="02020603050405020304" charset="0"/>
                <a:ea typeface="+mj-lt"/>
                <a:cs typeface="Times New Roman" panose="02020603050405020304" charset="0"/>
                <a:sym typeface="+mn-ea"/>
              </a:rPr>
              <a:t>schools</a:t>
            </a:r>
            <a:r>
              <a:rPr lang="en-US" altLang="zh-CN" sz="2800" dirty="0">
                <a:solidFill>
                  <a:schemeClr val="tx1"/>
                </a:solidFill>
                <a:latin typeface="Times New Roman" panose="02020603050405020304" charset="0"/>
                <a:ea typeface="+mj-lt"/>
                <a:cs typeface="Times New Roman" panose="02020603050405020304" charset="0"/>
                <a:sym typeface="+mn-ea"/>
              </a:rPr>
              <a:t> should inspire students to get involved in community service instead of forcing them to participate. </a:t>
            </a:r>
            <a:r>
              <a:rPr lang="en-US" altLang="zh-CN" sz="2800" b="1" dirty="0">
                <a:solidFill>
                  <a:srgbClr val="FF0000"/>
                </a:solidFill>
                <a:latin typeface="Times New Roman" panose="02020603050405020304" charset="0"/>
                <a:ea typeface="+mj-lt"/>
                <a:cs typeface="Times New Roman" panose="02020603050405020304" charset="0"/>
                <a:sym typeface="+mn-ea"/>
              </a:rPr>
              <a:t>Only in this way will students </a:t>
            </a:r>
            <a:r>
              <a:rPr lang="en-US" altLang="zh-CN" sz="2800" dirty="0">
                <a:solidFill>
                  <a:schemeClr val="tx1"/>
                </a:solidFill>
                <a:latin typeface="Times New Roman" panose="02020603050405020304" charset="0"/>
                <a:ea typeface="+mj-lt"/>
                <a:cs typeface="Times New Roman" panose="02020603050405020304" charset="0"/>
                <a:sym typeface="+mn-ea"/>
              </a:rPr>
              <a:t>be more likely to engage in community service, creating a more meaningful and lasting impact.  </a:t>
            </a:r>
            <a:endParaRPr lang="en-US" altLang="zh-CN" sz="2800" dirty="0">
              <a:solidFill>
                <a:schemeClr val="tx1"/>
              </a:solidFill>
              <a:latin typeface="Times New Roman" panose="02020603050405020304" charset="0"/>
              <a:ea typeface="+mj-lt"/>
              <a:cs typeface="Times New Roman" panose="02020603050405020304" charset="0"/>
            </a:endParaRPr>
          </a:p>
          <a:p>
            <a:pPr indent="457200" algn="just"/>
            <a:r>
              <a:rPr lang="en-US" altLang="zh-CN" sz="2800" dirty="0">
                <a:solidFill>
                  <a:schemeClr val="tx1"/>
                </a:solidFill>
                <a:latin typeface="Times New Roman" panose="02020603050405020304" charset="0"/>
                <a:ea typeface="+mj-lt"/>
                <a:cs typeface="Times New Roman" panose="02020603050405020304" charset="0"/>
              </a:rPr>
              <a:t>  </a:t>
            </a:r>
            <a:endParaRPr lang="en-US" altLang="zh-CN" sz="2800" dirty="0">
              <a:solidFill>
                <a:schemeClr val="tx1"/>
              </a:solidFill>
              <a:latin typeface="Times New Roman" panose="02020603050405020304" charset="0"/>
              <a:ea typeface="+mj-lt"/>
              <a:cs typeface="Times New Roman" panose="02020603050405020304" charset="0"/>
            </a:endParaRPr>
          </a:p>
        </p:txBody>
      </p:sp>
      <p:pic>
        <p:nvPicPr>
          <p:cNvPr id="5" name="图片 4"/>
          <p:cNvPicPr>
            <a:picLocks noChangeAspect="1"/>
          </p:cNvPicPr>
          <p:nvPr/>
        </p:nvPicPr>
        <p:blipFill>
          <a:blip r:embed="rId3"/>
          <a:stretch>
            <a:fillRect/>
          </a:stretch>
        </p:blipFill>
        <p:spPr>
          <a:xfrm>
            <a:off x="10864850" y="83185"/>
            <a:ext cx="1238250" cy="1419225"/>
          </a:xfrm>
          <a:prstGeom prst="rect">
            <a:avLst/>
          </a:prstGeom>
        </p:spPr>
      </p:pic>
    </p:spTree>
    <p:custDataLst>
      <p:tags r:id="rId4"/>
    </p:custData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文本框 23"/>
          <p:cNvSpPr txBox="1"/>
          <p:nvPr>
            <p:custDataLst>
              <p:tags r:id="rId1"/>
            </p:custDataLst>
          </p:nvPr>
        </p:nvSpPr>
        <p:spPr>
          <a:xfrm>
            <a:off x="3648075" y="188595"/>
            <a:ext cx="3596005" cy="721360"/>
          </a:xfrm>
          <a:prstGeom prst="rect">
            <a:avLst/>
          </a:prstGeom>
          <a:solidFill>
            <a:schemeClr val="accent1">
              <a:lumMod val="90000"/>
            </a:schemeClr>
          </a:solidFill>
        </p:spPr>
        <p:txBody>
          <a:bodyPr wrap="square" rtlCol="0">
            <a:normAutofit/>
          </a:bodyPr>
          <a:lstStyle/>
          <a:p>
            <a:r>
              <a:rPr lang="en-US" altLang="zh-CN" sz="3200" b="1" i="1">
                <a:solidFill>
                  <a:schemeClr val="bg1"/>
                </a:solidFill>
                <a:latin typeface="+mn-lt"/>
                <a:ea typeface="+mn-ea"/>
              </a:rPr>
              <a:t>Sample Writing Six</a:t>
            </a:r>
            <a:endParaRPr lang="en-US" altLang="zh-CN" sz="3200" b="1" i="1">
              <a:solidFill>
                <a:schemeClr val="bg1"/>
              </a:solidFill>
              <a:latin typeface="+mn-lt"/>
              <a:ea typeface="+mn-ea"/>
            </a:endParaRPr>
          </a:p>
        </p:txBody>
      </p:sp>
      <p:pic>
        <p:nvPicPr>
          <p:cNvPr id="2" name="图片 1"/>
          <p:cNvPicPr>
            <a:picLocks noChangeAspect="1"/>
          </p:cNvPicPr>
          <p:nvPr/>
        </p:nvPicPr>
        <p:blipFill>
          <a:blip r:embed="rId2"/>
          <a:stretch>
            <a:fillRect/>
          </a:stretch>
        </p:blipFill>
        <p:spPr>
          <a:xfrm>
            <a:off x="2639695" y="4220845"/>
            <a:ext cx="2256155" cy="361950"/>
          </a:xfrm>
          <a:prstGeom prst="rect">
            <a:avLst/>
          </a:prstGeom>
        </p:spPr>
      </p:pic>
      <p:sp>
        <p:nvSpPr>
          <p:cNvPr id="4" name="文本框 3"/>
          <p:cNvSpPr txBox="1"/>
          <p:nvPr/>
        </p:nvSpPr>
        <p:spPr>
          <a:xfrm>
            <a:off x="742315" y="1041400"/>
            <a:ext cx="10707370" cy="5582920"/>
          </a:xfrm>
          <a:prstGeom prst="rect">
            <a:avLst/>
          </a:prstGeom>
          <a:noFill/>
          <a:ln>
            <a:solidFill>
              <a:schemeClr val="tx1"/>
            </a:solidFill>
          </a:ln>
        </p:spPr>
        <p:txBody>
          <a:bodyPr wrap="square" rtlCol="0">
            <a:noAutofit/>
          </a:bodyPr>
          <a:lstStyle/>
          <a:p>
            <a:pPr indent="457200" algn="ctr">
              <a:lnSpc>
                <a:spcPct val="100000"/>
              </a:lnSpc>
            </a:pPr>
            <a:r>
              <a:rPr lang="en-US" altLang="zh-CN" sz="2400" b="1" dirty="0">
                <a:latin typeface="Times New Roman" panose="02020603050405020304" charset="0"/>
                <a:ea typeface="+mj-lt"/>
                <a:cs typeface="Times New Roman" panose="02020603050405020304" charset="0"/>
                <a:sym typeface="+mn-ea"/>
              </a:rPr>
              <a:t>Should Community Service be a Requirement for Graduation?</a:t>
            </a:r>
            <a:endParaRPr lang="en-US" altLang="zh-CN" sz="2400" dirty="0">
              <a:solidFill>
                <a:schemeClr val="tx1"/>
              </a:solidFill>
              <a:latin typeface="Times New Roman" panose="02020603050405020304" charset="0"/>
              <a:ea typeface="+mj-lt"/>
              <a:cs typeface="Times New Roman" panose="02020603050405020304" charset="0"/>
            </a:endParaRPr>
          </a:p>
          <a:p>
            <a:pPr indent="457200" algn="just">
              <a:lnSpc>
                <a:spcPct val="100000"/>
              </a:lnSpc>
            </a:pPr>
            <a:r>
              <a:rPr lang="en-US" altLang="zh-CN" sz="2400" dirty="0">
                <a:solidFill>
                  <a:schemeClr val="tx1"/>
                </a:solidFill>
                <a:latin typeface="Times New Roman" panose="02020603050405020304" charset="0"/>
                <a:ea typeface="+mj-lt"/>
                <a:cs typeface="Times New Roman" panose="02020603050405020304" charset="0"/>
                <a:sym typeface="+mn-ea"/>
              </a:rPr>
              <a:t>Community service is incredibly vital to boosting students’ holistic growth.</a:t>
            </a:r>
            <a:r>
              <a:rPr lang="en-US" altLang="zh-CN" sz="2400" b="1" dirty="0">
                <a:solidFill>
                  <a:srgbClr val="FF0000"/>
                </a:solidFill>
                <a:latin typeface="Times New Roman" panose="02020603050405020304" charset="0"/>
                <a:ea typeface="+mj-lt"/>
                <a:cs typeface="Times New Roman" panose="02020603050405020304" charset="0"/>
                <a:sym typeface="+mn-ea"/>
              </a:rPr>
              <a:t> However,</a:t>
            </a:r>
            <a:r>
              <a:rPr lang="en-US" altLang="zh-CN" sz="2400" dirty="0">
                <a:solidFill>
                  <a:schemeClr val="tx1"/>
                </a:solidFill>
                <a:latin typeface="Times New Roman" panose="02020603050405020304" charset="0"/>
                <a:ea typeface="+mj-lt"/>
                <a:cs typeface="Times New Roman" panose="02020603050405020304" charset="0"/>
                <a:sym typeface="+mn-ea"/>
              </a:rPr>
              <a:t> in my view, making it a requirement for graduation should not be mandatory.</a:t>
            </a:r>
            <a:endParaRPr lang="en-US" altLang="zh-CN" sz="2400" dirty="0">
              <a:solidFill>
                <a:schemeClr val="tx1"/>
              </a:solidFill>
              <a:latin typeface="Times New Roman" panose="02020603050405020304" charset="0"/>
              <a:ea typeface="+mj-lt"/>
              <a:cs typeface="Times New Roman" panose="02020603050405020304" charset="0"/>
              <a:sym typeface="+mn-ea"/>
            </a:endParaRPr>
          </a:p>
          <a:p>
            <a:pPr indent="457200" algn="just">
              <a:lnSpc>
                <a:spcPct val="100000"/>
              </a:lnSpc>
            </a:pPr>
            <a:r>
              <a:rPr lang="en-US" altLang="zh-CN" sz="2400" dirty="0">
                <a:solidFill>
                  <a:schemeClr val="tx1"/>
                </a:solidFill>
                <a:latin typeface="Times New Roman" panose="02020603050405020304" charset="0"/>
                <a:ea typeface="+mj-lt"/>
                <a:cs typeface="Times New Roman" panose="02020603050405020304" charset="0"/>
                <a:sym typeface="+mn-ea"/>
              </a:rPr>
              <a:t>Community service should be driven by an individual’s willingness to engage, not by obligation. </a:t>
            </a:r>
            <a:r>
              <a:rPr lang="en-US" altLang="zh-CN" sz="2400" b="1" dirty="0">
                <a:solidFill>
                  <a:srgbClr val="FF0000"/>
                </a:solidFill>
                <a:latin typeface="Times New Roman" panose="02020603050405020304" charset="0"/>
                <a:ea typeface="+mj-lt"/>
                <a:cs typeface="Times New Roman" panose="02020603050405020304" charset="0"/>
                <a:sym typeface="+mn-ea"/>
              </a:rPr>
              <a:t>If </a:t>
            </a:r>
            <a:r>
              <a:rPr lang="en-US" altLang="zh-CN" sz="2400" dirty="0">
                <a:solidFill>
                  <a:schemeClr val="tx1"/>
                </a:solidFill>
                <a:latin typeface="Times New Roman" panose="02020603050405020304" charset="0"/>
                <a:ea typeface="+mj-lt"/>
                <a:cs typeface="Times New Roman" panose="02020603050405020304" charset="0"/>
                <a:sym typeface="+mn-ea"/>
              </a:rPr>
              <a:t>community service becomes a requirement for graduation, it contrasts sharply with the primary intention of community service.</a:t>
            </a:r>
            <a:r>
              <a:rPr lang="en-US" altLang="zh-CN" sz="2400" b="1" dirty="0">
                <a:solidFill>
                  <a:srgbClr val="FF0000"/>
                </a:solidFill>
                <a:latin typeface="Times New Roman" panose="02020603050405020304" charset="0"/>
                <a:ea typeface="+mj-lt"/>
                <a:cs typeface="Times New Roman" panose="02020603050405020304" charset="0"/>
                <a:sym typeface="+mn-ea"/>
              </a:rPr>
              <a:t> As a result,</a:t>
            </a:r>
            <a:r>
              <a:rPr lang="en-US" altLang="zh-CN" sz="2400" dirty="0">
                <a:solidFill>
                  <a:schemeClr val="tx1"/>
                </a:solidFill>
                <a:latin typeface="Times New Roman" panose="02020603050405020304" charset="0"/>
                <a:ea typeface="+mj-lt"/>
                <a:cs typeface="Times New Roman" panose="02020603050405020304" charset="0"/>
                <a:sym typeface="+mn-ea"/>
              </a:rPr>
              <a:t> students may participate reluctantly. Moreover, required community service could distract students from their regular academic learning. </a:t>
            </a:r>
            <a:r>
              <a:rPr lang="en-US" altLang="zh-CN" sz="2400" b="1" dirty="0">
                <a:solidFill>
                  <a:srgbClr val="FF0000"/>
                </a:solidFill>
                <a:latin typeface="Times New Roman" panose="02020603050405020304" charset="0"/>
                <a:ea typeface="+mj-lt"/>
                <a:cs typeface="Times New Roman" panose="02020603050405020304" charset="0"/>
                <a:sym typeface="+mn-ea"/>
              </a:rPr>
              <a:t>While</a:t>
            </a:r>
            <a:r>
              <a:rPr lang="en-US" altLang="zh-CN" sz="2400" dirty="0">
                <a:solidFill>
                  <a:schemeClr val="tx1"/>
                </a:solidFill>
                <a:latin typeface="Times New Roman" panose="02020603050405020304" charset="0"/>
                <a:ea typeface="+mj-lt"/>
                <a:cs typeface="Times New Roman" panose="02020603050405020304" charset="0"/>
                <a:sym typeface="+mn-ea"/>
              </a:rPr>
              <a:t> the benefits of community service are clear, it’s important not to diminish its value by turning it into a requirement that could overshadow its intended purpose. A transformation from “requirement” to “encouragement” could be feasible.</a:t>
            </a:r>
            <a:endParaRPr lang="en-US" altLang="zh-CN" sz="2400" dirty="0">
              <a:solidFill>
                <a:schemeClr val="tx1"/>
              </a:solidFill>
              <a:latin typeface="Times New Roman" panose="02020603050405020304" charset="0"/>
              <a:ea typeface="+mj-lt"/>
              <a:cs typeface="Times New Roman" panose="02020603050405020304" charset="0"/>
              <a:sym typeface="+mn-ea"/>
            </a:endParaRPr>
          </a:p>
          <a:p>
            <a:pPr indent="457200" algn="just">
              <a:lnSpc>
                <a:spcPct val="100000"/>
              </a:lnSpc>
            </a:pPr>
            <a:r>
              <a:rPr lang="en-US" altLang="zh-CN" sz="2400" b="1" dirty="0">
                <a:solidFill>
                  <a:srgbClr val="FF0000"/>
                </a:solidFill>
                <a:latin typeface="Times New Roman" panose="02020603050405020304" charset="0"/>
                <a:ea typeface="+mj-lt"/>
                <a:cs typeface="Times New Roman" panose="02020603050405020304" charset="0"/>
                <a:sym typeface="+mn-ea"/>
              </a:rPr>
              <a:t>In conclusion, </a:t>
            </a:r>
            <a:r>
              <a:rPr lang="en-US" altLang="zh-CN" sz="2400" dirty="0">
                <a:solidFill>
                  <a:srgbClr val="FF0000"/>
                </a:solidFill>
                <a:latin typeface="Times New Roman" panose="02020603050405020304" charset="0"/>
                <a:ea typeface="+mj-lt"/>
                <a:cs typeface="Times New Roman" panose="02020603050405020304" charset="0"/>
                <a:sym typeface="+mn-ea"/>
              </a:rPr>
              <a:t>while</a:t>
            </a:r>
            <a:r>
              <a:rPr lang="en-US" altLang="zh-CN" sz="2400" dirty="0">
                <a:solidFill>
                  <a:schemeClr val="tx1"/>
                </a:solidFill>
                <a:latin typeface="Times New Roman" panose="02020603050405020304" charset="0"/>
                <a:ea typeface="+mj-lt"/>
                <a:cs typeface="Times New Roman" panose="02020603050405020304" charset="0"/>
                <a:sym typeface="+mn-ea"/>
              </a:rPr>
              <a:t> community service is undoubtedly a valuable experience that can enrich students’ lives and foster important personal growth, it should remain a choice rather than an obligation.  </a:t>
            </a:r>
            <a:endParaRPr lang="en-US" altLang="zh-CN" sz="2400" dirty="0">
              <a:solidFill>
                <a:schemeClr val="tx1"/>
              </a:solidFill>
              <a:latin typeface="Times New Roman" panose="02020603050405020304" charset="0"/>
              <a:ea typeface="+mj-lt"/>
              <a:cs typeface="Times New Roman" panose="02020603050405020304" charset="0"/>
            </a:endParaRPr>
          </a:p>
          <a:p>
            <a:pPr indent="457200" algn="just">
              <a:lnSpc>
                <a:spcPct val="100000"/>
              </a:lnSpc>
            </a:pPr>
            <a:r>
              <a:rPr lang="en-US" altLang="zh-CN" sz="2400" dirty="0">
                <a:solidFill>
                  <a:schemeClr val="tx1"/>
                </a:solidFill>
                <a:latin typeface="Times New Roman" panose="02020603050405020304" charset="0"/>
                <a:ea typeface="+mj-lt"/>
                <a:cs typeface="Times New Roman" panose="02020603050405020304" charset="0"/>
              </a:rPr>
              <a:t>  </a:t>
            </a:r>
            <a:endParaRPr lang="en-US" altLang="zh-CN" sz="2400" dirty="0">
              <a:solidFill>
                <a:schemeClr val="tx1"/>
              </a:solidFill>
              <a:latin typeface="Times New Roman" panose="02020603050405020304" charset="0"/>
              <a:ea typeface="+mj-lt"/>
              <a:cs typeface="Times New Roman" panose="02020603050405020304" charset="0"/>
            </a:endParaRPr>
          </a:p>
        </p:txBody>
      </p:sp>
      <p:pic>
        <p:nvPicPr>
          <p:cNvPr id="5" name="图片 4"/>
          <p:cNvPicPr>
            <a:picLocks noChangeAspect="1"/>
          </p:cNvPicPr>
          <p:nvPr/>
        </p:nvPicPr>
        <p:blipFill>
          <a:blip r:embed="rId3"/>
          <a:stretch>
            <a:fillRect/>
          </a:stretch>
        </p:blipFill>
        <p:spPr>
          <a:xfrm>
            <a:off x="10864850" y="0"/>
            <a:ext cx="1238250" cy="1419225"/>
          </a:xfrm>
          <a:prstGeom prst="rect">
            <a:avLst/>
          </a:prstGeom>
        </p:spPr>
      </p:pic>
    </p:spTree>
    <p:custDataLst>
      <p:tags r:id="rId4"/>
    </p:custData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custDataLst>
              <p:tags r:id="rId1"/>
            </p:custDataLst>
          </p:nvPr>
        </p:nvSpPr>
        <p:spPr>
          <a:xfrm>
            <a:off x="263525" y="116840"/>
            <a:ext cx="2350135" cy="576580"/>
          </a:xfrm>
          <a:prstGeom prst="rect">
            <a:avLst/>
          </a:prstGeom>
          <a:solidFill>
            <a:schemeClr val="accent1">
              <a:lumMod val="75000"/>
            </a:schemeClr>
          </a:solidFill>
          <a:ln>
            <a:solidFill>
              <a:schemeClr val="accent1">
                <a:lumMod val="75000"/>
              </a:schemeClr>
            </a:solidFill>
          </a:ln>
        </p:spPr>
        <p:txBody>
          <a:bodyPr wrap="square" rtlCol="0"/>
          <a:lstStyle/>
          <a:p>
            <a:r>
              <a:rPr lang="en-US" altLang="zh-CN" sz="3200" b="1" i="1">
                <a:solidFill>
                  <a:schemeClr val="lt1"/>
                </a:solidFill>
                <a:latin typeface="+mn-lt"/>
                <a:ea typeface="+mn-ea"/>
              </a:rPr>
              <a:t>Word Bank</a:t>
            </a:r>
            <a:endParaRPr lang="en-US" altLang="zh-CN" sz="3200" b="1" i="1">
              <a:solidFill>
                <a:schemeClr val="lt1"/>
              </a:solidFill>
              <a:latin typeface="+mn-lt"/>
              <a:ea typeface="+mn-ea"/>
            </a:endParaRPr>
          </a:p>
        </p:txBody>
      </p:sp>
      <p:sp>
        <p:nvSpPr>
          <p:cNvPr id="6" name="文本框 5"/>
          <p:cNvSpPr txBox="1"/>
          <p:nvPr/>
        </p:nvSpPr>
        <p:spPr>
          <a:xfrm>
            <a:off x="263525" y="915035"/>
            <a:ext cx="6852285" cy="521970"/>
          </a:xfrm>
          <a:prstGeom prst="rect">
            <a:avLst/>
          </a:prstGeom>
          <a:noFill/>
        </p:spPr>
        <p:txBody>
          <a:bodyPr wrap="square" rtlCol="0">
            <a:spAutoFit/>
          </a:bodyPr>
          <a:lstStyle/>
          <a:p>
            <a:r>
              <a:rPr lang="en-US" altLang="zh-CN" sz="2800" b="1"/>
              <a:t>1.</a:t>
            </a:r>
            <a:r>
              <a:rPr lang="zh-CN" altLang="en-US" sz="2800" b="1"/>
              <a:t>社会责任感</a:t>
            </a:r>
            <a:r>
              <a:rPr lang="en-US" altLang="zh-CN" sz="2800" b="1"/>
              <a:t> (Social Responsibility)</a:t>
            </a:r>
            <a:endParaRPr lang="en-US" altLang="zh-CN" sz="2800" b="1"/>
          </a:p>
        </p:txBody>
      </p:sp>
      <p:graphicFrame>
        <p:nvGraphicFramePr>
          <p:cNvPr id="9" name="表格 8"/>
          <p:cNvGraphicFramePr/>
          <p:nvPr>
            <p:custDataLst>
              <p:tags r:id="rId2"/>
            </p:custDataLst>
          </p:nvPr>
        </p:nvGraphicFramePr>
        <p:xfrm>
          <a:off x="156845" y="1659255"/>
          <a:ext cx="12034520" cy="3540125"/>
        </p:xfrm>
        <a:graphic>
          <a:graphicData uri="http://schemas.openxmlformats.org/drawingml/2006/table">
            <a:tbl>
              <a:tblPr/>
              <a:tblGrid>
                <a:gridCol w="6017260"/>
                <a:gridCol w="6017260"/>
              </a:tblGrid>
              <a:tr h="480695">
                <a:tc>
                  <a:txBody>
                    <a:bodyPr/>
                    <a:lstStyle/>
                    <a:p>
                      <a:pPr marL="68580" indent="0" algn="l"/>
                      <a:endParaRPr lang="zh-CN" altLang="en-US" sz="2400" b="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endParaRPr lang="zh-CN" altLang="en-US" sz="2400" b="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384810">
                <a:tc>
                  <a:txBody>
                    <a:bodyPr/>
                    <a:lstStyle/>
                    <a:p>
                      <a:pPr marL="68580" indent="0" algn="l">
                        <a:spcBef>
                          <a:spcPct val="0"/>
                        </a:spcBef>
                        <a:spcAft>
                          <a:spcPct val="0"/>
                        </a:spcAft>
                      </a:pPr>
                      <a:r>
                        <a:rPr lang="en-US" altLang="zh-CN" sz="2400" b="0" i="0">
                          <a:solidFill>
                            <a:schemeClr val="tx1"/>
                          </a:solidFill>
                          <a:latin typeface="Segoe UI" panose="020B0502040204020203"/>
                          <a:ea typeface="Segoe UI" panose="020B0502040204020203"/>
                        </a:rPr>
                        <a:t>1. Foster a sense of social responsibility</a:t>
                      </a:r>
                      <a:endParaRPr lang="en-US" altLang="zh-CN" sz="2400" b="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b="0" i="0">
                          <a:solidFill>
                            <a:schemeClr val="tx1"/>
                          </a:solidFill>
                          <a:latin typeface="Segoe UI" panose="020B0502040204020203"/>
                          <a:ea typeface="Segoe UI" panose="020B0502040204020203"/>
                        </a:rPr>
                        <a:t>培养社会责任感</a:t>
                      </a:r>
                      <a:endParaRPr lang="zh-CN" altLang="en-US" sz="2400" b="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750570">
                <a:tc>
                  <a:txBody>
                    <a:bodyPr/>
                    <a:lstStyle/>
                    <a:p>
                      <a:pPr marL="68580" indent="0" algn="l">
                        <a:spcBef>
                          <a:spcPct val="0"/>
                        </a:spcBef>
                        <a:spcAft>
                          <a:spcPct val="0"/>
                        </a:spcAft>
                      </a:pPr>
                      <a:r>
                        <a:rPr lang="en-US" altLang="zh-CN" sz="2400" b="0" i="0">
                          <a:solidFill>
                            <a:schemeClr val="tx1"/>
                          </a:solidFill>
                          <a:latin typeface="Segoe UI" panose="020B0502040204020203"/>
                          <a:ea typeface="Segoe UI" panose="020B0502040204020203"/>
                        </a:rPr>
                        <a:t>2. Develop essential qualities for citizenship</a:t>
                      </a:r>
                      <a:endParaRPr lang="en-US" altLang="zh-CN" sz="2400" b="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b="0" i="0">
                          <a:solidFill>
                            <a:schemeClr val="tx1"/>
                          </a:solidFill>
                          <a:latin typeface="Segoe UI" panose="020B0502040204020203"/>
                          <a:ea typeface="Segoe UI" panose="020B0502040204020203"/>
                        </a:rPr>
                        <a:t>培养公民应具备的重要品质</a:t>
                      </a:r>
                      <a:endParaRPr lang="zh-CN" altLang="en-US" sz="2400" b="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384810">
                <a:tc>
                  <a:txBody>
                    <a:bodyPr/>
                    <a:lstStyle/>
                    <a:p>
                      <a:pPr marL="68580" indent="0" algn="l">
                        <a:spcBef>
                          <a:spcPct val="0"/>
                        </a:spcBef>
                        <a:spcAft>
                          <a:spcPct val="0"/>
                        </a:spcAft>
                      </a:pPr>
                      <a:r>
                        <a:rPr lang="en-US" altLang="zh-CN" sz="2400" b="0" i="0" dirty="0">
                          <a:solidFill>
                            <a:schemeClr val="tx1"/>
                          </a:solidFill>
                          <a:latin typeface="Segoe UI" panose="020B0502040204020203"/>
                          <a:ea typeface="Segoe UI" panose="020B0502040204020203"/>
                        </a:rPr>
                        <a:t>3. Promote shared responsibility</a:t>
                      </a:r>
                      <a:endParaRPr lang="en-US" altLang="zh-CN" sz="2400" b="0" i="0" dirty="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b="0" i="0">
                          <a:solidFill>
                            <a:schemeClr val="tx1"/>
                          </a:solidFill>
                          <a:latin typeface="Segoe UI" panose="020B0502040204020203"/>
                          <a:ea typeface="Segoe UI" panose="020B0502040204020203"/>
                        </a:rPr>
                        <a:t>促进共同责任感</a:t>
                      </a:r>
                      <a:endParaRPr lang="zh-CN" altLang="en-US" sz="2400" b="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384810">
                <a:tc>
                  <a:txBody>
                    <a:bodyPr/>
                    <a:lstStyle/>
                    <a:p>
                      <a:pPr marL="68580" indent="0" algn="l">
                        <a:spcBef>
                          <a:spcPct val="0"/>
                        </a:spcBef>
                        <a:spcAft>
                          <a:spcPct val="0"/>
                        </a:spcAft>
                      </a:pPr>
                      <a:r>
                        <a:rPr lang="en-US" altLang="zh-CN" sz="2400" b="0" i="0">
                          <a:solidFill>
                            <a:schemeClr val="tx1"/>
                          </a:solidFill>
                          <a:latin typeface="Segoe UI" panose="020B0502040204020203"/>
                          <a:ea typeface="Segoe UI" panose="020B0502040204020203"/>
                        </a:rPr>
                        <a:t>4. Highlight the value of mutual support</a:t>
                      </a:r>
                      <a:endParaRPr lang="en-US" altLang="zh-CN" sz="2400" b="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b="0" i="0">
                          <a:solidFill>
                            <a:schemeClr val="tx1"/>
                          </a:solidFill>
                          <a:latin typeface="Segoe UI" panose="020B0502040204020203"/>
                          <a:ea typeface="Segoe UI" panose="020B0502040204020203"/>
                        </a:rPr>
                        <a:t>强调互助精神的价值</a:t>
                      </a:r>
                      <a:endParaRPr lang="zh-CN" altLang="en-US" sz="2400" b="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384810">
                <a:tc>
                  <a:txBody>
                    <a:bodyPr/>
                    <a:lstStyle/>
                    <a:p>
                      <a:pPr marL="68580" indent="0" algn="l">
                        <a:spcBef>
                          <a:spcPct val="0"/>
                        </a:spcBef>
                        <a:spcAft>
                          <a:spcPct val="0"/>
                        </a:spcAft>
                      </a:pPr>
                      <a:r>
                        <a:rPr lang="en-US" altLang="zh-CN" sz="2400" b="0" i="0">
                          <a:solidFill>
                            <a:schemeClr val="tx1"/>
                          </a:solidFill>
                          <a:latin typeface="Segoe UI" panose="020B0502040204020203"/>
                          <a:ea typeface="Segoe UI" panose="020B0502040204020203"/>
                        </a:rPr>
                        <a:t>5. Build a sense of belonging</a:t>
                      </a:r>
                      <a:endParaRPr lang="en-US" altLang="zh-CN" sz="2400" b="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b="0" i="0">
                          <a:solidFill>
                            <a:schemeClr val="tx1"/>
                          </a:solidFill>
                          <a:latin typeface="Segoe UI" panose="020B0502040204020203"/>
                          <a:ea typeface="Segoe UI" panose="020B0502040204020203"/>
                        </a:rPr>
                        <a:t>建立归属感</a:t>
                      </a:r>
                      <a:endParaRPr lang="zh-CN" altLang="en-US" sz="2400" b="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384810">
                <a:tc>
                  <a:txBody>
                    <a:bodyPr/>
                    <a:lstStyle/>
                    <a:p>
                      <a:pPr marL="68580" indent="0" algn="l">
                        <a:spcBef>
                          <a:spcPct val="0"/>
                        </a:spcBef>
                        <a:spcAft>
                          <a:spcPct val="0"/>
                        </a:spcAft>
                      </a:pPr>
                      <a:r>
                        <a:rPr lang="en-US" altLang="zh-CN" sz="2400" b="0" i="0">
                          <a:solidFill>
                            <a:schemeClr val="tx1"/>
                          </a:solidFill>
                          <a:latin typeface="Segoe UI" panose="020B0502040204020203"/>
                          <a:ea typeface="Segoe UI" panose="020B0502040204020203"/>
                        </a:rPr>
                        <a:t>6. Cultivate altruism</a:t>
                      </a:r>
                      <a:endParaRPr lang="en-US" altLang="zh-CN" sz="2400" b="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b="0" i="0">
                          <a:solidFill>
                            <a:schemeClr val="tx1"/>
                          </a:solidFill>
                          <a:latin typeface="Segoe UI" panose="020B0502040204020203"/>
                          <a:ea typeface="Segoe UI" panose="020B0502040204020203"/>
                        </a:rPr>
                        <a:t>培养利他主义</a:t>
                      </a:r>
                      <a:endParaRPr lang="zh-CN" altLang="en-US" sz="2400" b="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384810">
                <a:tc>
                  <a:txBody>
                    <a:bodyPr/>
                    <a:lstStyle/>
                    <a:p>
                      <a:pPr marL="68580" indent="0" algn="l">
                        <a:spcBef>
                          <a:spcPct val="0"/>
                        </a:spcBef>
                        <a:spcAft>
                          <a:spcPct val="0"/>
                        </a:spcAft>
                      </a:pPr>
                      <a:r>
                        <a:rPr lang="en-US" altLang="zh-CN" sz="2400" b="0" i="0">
                          <a:solidFill>
                            <a:schemeClr val="tx1"/>
                          </a:solidFill>
                          <a:latin typeface="Segoe UI" panose="020B0502040204020203"/>
                          <a:ea typeface="Segoe UI" panose="020B0502040204020203"/>
                        </a:rPr>
                        <a:t>7. Contribute positively to society</a:t>
                      </a:r>
                      <a:endParaRPr lang="en-US" altLang="zh-CN" sz="2400" b="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b="0" i="0" dirty="0">
                          <a:solidFill>
                            <a:schemeClr val="tx1"/>
                          </a:solidFill>
                          <a:latin typeface="Segoe UI" panose="020B0502040204020203"/>
                          <a:ea typeface="Segoe UI" panose="020B0502040204020203"/>
                        </a:rPr>
                        <a:t>积极贡献社会</a:t>
                      </a:r>
                      <a:endParaRPr lang="zh-CN" altLang="en-US" sz="2400" b="0" i="0" dirty="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1">
            <a:alphaModFix amt="5000"/>
          </a:blip>
          <a:stretch>
            <a:fillRect/>
          </a:stretch>
        </p:blipFill>
        <p:spPr>
          <a:xfrm>
            <a:off x="3303905" y="957580"/>
            <a:ext cx="5584825" cy="5570855"/>
          </a:xfrm>
          <a:prstGeom prst="rect">
            <a:avLst/>
          </a:prstGeom>
        </p:spPr>
      </p:pic>
      <p:sp>
        <p:nvSpPr>
          <p:cNvPr id="5" name="文本框 4"/>
          <p:cNvSpPr txBox="1"/>
          <p:nvPr>
            <p:custDataLst>
              <p:tags r:id="rId2"/>
            </p:custDataLst>
          </p:nvPr>
        </p:nvSpPr>
        <p:spPr>
          <a:xfrm>
            <a:off x="263525" y="116840"/>
            <a:ext cx="2350135" cy="576580"/>
          </a:xfrm>
          <a:prstGeom prst="rect">
            <a:avLst/>
          </a:prstGeom>
          <a:solidFill>
            <a:schemeClr val="accent1">
              <a:lumMod val="75000"/>
            </a:schemeClr>
          </a:solidFill>
          <a:ln>
            <a:solidFill>
              <a:schemeClr val="accent1">
                <a:lumMod val="75000"/>
              </a:schemeClr>
            </a:solidFill>
          </a:ln>
        </p:spPr>
        <p:txBody>
          <a:bodyPr wrap="square" rtlCol="0"/>
          <a:lstStyle/>
          <a:p>
            <a:r>
              <a:rPr lang="en-US" altLang="zh-CN" sz="3200" b="1" i="1">
                <a:solidFill>
                  <a:schemeClr val="lt1"/>
                </a:solidFill>
                <a:latin typeface="+mn-lt"/>
                <a:ea typeface="+mn-ea"/>
              </a:rPr>
              <a:t>Word Bank</a:t>
            </a:r>
            <a:endParaRPr lang="en-US" altLang="zh-CN" sz="3200" b="1" i="1">
              <a:solidFill>
                <a:schemeClr val="lt1"/>
              </a:solidFill>
              <a:latin typeface="+mn-lt"/>
              <a:ea typeface="+mn-ea"/>
            </a:endParaRPr>
          </a:p>
        </p:txBody>
      </p:sp>
      <p:sp>
        <p:nvSpPr>
          <p:cNvPr id="2" name="文本框 1"/>
          <p:cNvSpPr txBox="1"/>
          <p:nvPr/>
        </p:nvSpPr>
        <p:spPr>
          <a:xfrm>
            <a:off x="263525" y="957263"/>
            <a:ext cx="5080000" cy="337185"/>
          </a:xfrm>
          <a:prstGeom prst="rect">
            <a:avLst/>
          </a:prstGeom>
          <a:noFill/>
        </p:spPr>
        <p:txBody>
          <a:bodyPr wrap="square" rtlCol="0">
            <a:spAutoFit/>
          </a:bodyPr>
          <a:lstStyle/>
          <a:p>
            <a:pPr lvl="0" algn="l">
              <a:buClrTx/>
              <a:buSzTx/>
              <a:buFontTx/>
            </a:pPr>
            <a:r>
              <a:rPr lang="zh-CN" altLang="en-US" sz="2800" b="1">
                <a:sym typeface="+mn-ea"/>
              </a:rPr>
              <a:t>2. 技能提升 (Skill Development)</a:t>
            </a:r>
            <a:endParaRPr lang="zh-CN" altLang="en-US" sz="2800" b="1">
              <a:sym typeface="+mn-ea"/>
            </a:endParaRPr>
          </a:p>
        </p:txBody>
      </p:sp>
      <p:graphicFrame>
        <p:nvGraphicFramePr>
          <p:cNvPr id="3" name="表格 2"/>
          <p:cNvGraphicFramePr/>
          <p:nvPr/>
        </p:nvGraphicFramePr>
        <p:xfrm>
          <a:off x="139065" y="1740853"/>
          <a:ext cx="11913235" cy="3810000"/>
        </p:xfrm>
        <a:graphic>
          <a:graphicData uri="http://schemas.openxmlformats.org/drawingml/2006/table">
            <a:tbl>
              <a:tblPr/>
              <a:tblGrid>
                <a:gridCol w="6962775"/>
                <a:gridCol w="4950460"/>
              </a:tblGrid>
              <a:tr h="0">
                <a:tc>
                  <a:txBody>
                    <a:bodyPr/>
                    <a:lstStyle/>
                    <a:p>
                      <a:pPr marL="68580" indent="0" algn="l"/>
                      <a:endParaRPr lang="zh-CN" altLang="en-US" sz="2400" b="1"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endParaRPr lang="zh-CN" altLang="en-US" sz="2400" b="1"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1. Develop communication, teamwork, and leadership skills</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发展沟通、团队合作和领导能力</a:t>
                      </a:r>
                      <a:endParaRPr lang="zh-CN" altLang="en-US"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2. Enhance skills invaluable in academic settings</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提升在学术环境中宝贵的技能</a:t>
                      </a:r>
                      <a:endParaRPr lang="zh-CN" altLang="en-US"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3. Acquire skills highly sought-after in the job market</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获得在就业市场上非常抢手的技能</a:t>
                      </a:r>
                      <a:endParaRPr lang="zh-CN" altLang="en-US"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4. Facilitate interpersonal collaboration</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促进人际合作</a:t>
                      </a:r>
                      <a:endParaRPr lang="zh-CN" altLang="en-US"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5. Solve problems in and beyond the classroom</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解决课堂内外的问题</a:t>
                      </a:r>
                      <a:endParaRPr lang="zh-CN" altLang="en-US"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6. Become a team player and independent thinker</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成为团队合作者和独立思考者</a:t>
                      </a:r>
                      <a:endParaRPr lang="zh-CN" altLang="en-US"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7. Achieve well-rounded personal growth</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实现全面的个人成长</a:t>
                      </a:r>
                      <a:endParaRPr lang="zh-CN" altLang="en-US"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图片 8" descr="95b8866d5d42e6a7579ce864cddd0192"/>
          <p:cNvPicPr>
            <a:picLocks noChangeAspect="1"/>
          </p:cNvPicPr>
          <p:nvPr/>
        </p:nvPicPr>
        <p:blipFill>
          <a:blip r:embed="rId1"/>
          <a:stretch>
            <a:fillRect/>
          </a:stretch>
        </p:blipFill>
        <p:spPr>
          <a:xfrm>
            <a:off x="0" y="0"/>
            <a:ext cx="12192000" cy="6813550"/>
          </a:xfrm>
          <a:prstGeom prst="rect">
            <a:avLst/>
          </a:prstGeom>
        </p:spPr>
      </p:pic>
      <p:sp>
        <p:nvSpPr>
          <p:cNvPr id="5" name="标题"/>
          <p:cNvSpPr>
            <a:spLocks noGrp="1"/>
          </p:cNvSpPr>
          <p:nvPr>
            <p:ph type="ctrTitle"/>
            <p:custDataLst>
              <p:tags r:id="rId2"/>
            </p:custDataLst>
          </p:nvPr>
        </p:nvSpPr>
        <p:spPr>
          <a:xfrm>
            <a:off x="2465070" y="1224280"/>
            <a:ext cx="7447915" cy="2097405"/>
          </a:xfrm>
        </p:spPr>
        <p:txBody>
          <a:bodyPr>
            <a:noAutofit/>
          </a:bodyPr>
          <a:lstStyle/>
          <a:p>
            <a:r>
              <a:rPr lang="en-US" altLang="zh-CN" sz="4800" b="1">
                <a:latin typeface="Times New Roman" panose="02020603050405020304" charset="0"/>
                <a:cs typeface="Times New Roman" panose="02020603050405020304" charset="0"/>
                <a:sym typeface="+mn-ea"/>
              </a:rPr>
              <a:t>Should Community Service be a Requirement for Graduation?</a:t>
            </a:r>
            <a:endParaRPr lang="en-US" altLang="zh-CN" sz="4800" b="1">
              <a:latin typeface="Times New Roman" panose="02020603050405020304" charset="0"/>
              <a:cs typeface="Times New Roman" panose="02020603050405020304" charset="0"/>
              <a:sym typeface="+mn-ea"/>
            </a:endParaRPr>
          </a:p>
        </p:txBody>
      </p:sp>
      <p:sp>
        <p:nvSpPr>
          <p:cNvPr id="6" name="副标题"/>
          <p:cNvSpPr>
            <a:spLocks noGrp="1"/>
          </p:cNvSpPr>
          <p:nvPr>
            <p:ph type="subTitle" idx="1"/>
            <p:custDataLst>
              <p:tags r:id="rId3"/>
            </p:custDataLst>
          </p:nvPr>
        </p:nvSpPr>
        <p:spPr>
          <a:xfrm>
            <a:off x="3580130" y="3429000"/>
            <a:ext cx="6438265" cy="972185"/>
          </a:xfrm>
        </p:spPr>
        <p:txBody>
          <a:bodyPr>
            <a:noAutofit/>
          </a:bodyPr>
          <a:lstStyle/>
          <a:p>
            <a:pPr algn="l"/>
            <a:r>
              <a:rPr lang="zh-CN" altLang="en-US" sz="3200" i="1" dirty="0">
                <a:latin typeface="+mj-ea"/>
                <a:ea typeface="+mj-ea"/>
                <a:sym typeface="+mn-ea"/>
              </a:rPr>
              <a:t>—</a:t>
            </a:r>
            <a:r>
              <a:rPr lang="zh-CN" sz="3200" i="1" dirty="0">
                <a:latin typeface="+mj-ea"/>
                <a:ea typeface="+mj-ea"/>
                <a:sym typeface="+mn-ea"/>
              </a:rPr>
              <a:t>温州二模</a:t>
            </a:r>
            <a:r>
              <a:rPr lang="zh-CN" altLang="en-US" sz="3200" i="1" dirty="0">
                <a:latin typeface="+mj-ea"/>
                <a:ea typeface="+mj-ea"/>
                <a:sym typeface="+mn-ea"/>
              </a:rPr>
              <a:t>应用文英语报投稿</a:t>
            </a:r>
            <a:endParaRPr lang="zh-CN" altLang="en-US" sz="3200" i="1" dirty="0">
              <a:latin typeface="+mj-ea"/>
              <a:ea typeface="+mj-ea"/>
              <a:sym typeface="+mn-ea"/>
            </a:endParaRPr>
          </a:p>
          <a:p>
            <a:pPr algn="l"/>
            <a:r>
              <a:rPr lang="zh-CN" altLang="en-US" sz="3200" i="1" dirty="0">
                <a:latin typeface="+mj-ea"/>
                <a:ea typeface="+mj-ea"/>
                <a:sym typeface="+mn-ea"/>
              </a:rPr>
              <a:t>社区服务是否该列入毕业条件</a:t>
            </a:r>
            <a:endParaRPr lang="zh-CN" altLang="en-US" sz="3200" i="1" dirty="0">
              <a:latin typeface="+mj-ea"/>
              <a:ea typeface="+mj-ea"/>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custDataLst>
              <p:tags r:id="rId1"/>
            </p:custDataLst>
          </p:nvPr>
        </p:nvSpPr>
        <p:spPr>
          <a:xfrm>
            <a:off x="263525" y="116840"/>
            <a:ext cx="2350135" cy="576580"/>
          </a:xfrm>
          <a:prstGeom prst="rect">
            <a:avLst/>
          </a:prstGeom>
          <a:solidFill>
            <a:schemeClr val="accent1">
              <a:lumMod val="75000"/>
            </a:schemeClr>
          </a:solidFill>
          <a:ln>
            <a:solidFill>
              <a:schemeClr val="accent1">
                <a:lumMod val="75000"/>
              </a:schemeClr>
            </a:solidFill>
          </a:ln>
        </p:spPr>
        <p:txBody>
          <a:bodyPr wrap="square" rtlCol="0"/>
          <a:lstStyle/>
          <a:p>
            <a:r>
              <a:rPr lang="en-US" altLang="zh-CN" sz="3200" b="1" i="1">
                <a:solidFill>
                  <a:schemeClr val="lt1"/>
                </a:solidFill>
                <a:latin typeface="+mn-lt"/>
                <a:ea typeface="+mn-ea"/>
              </a:rPr>
              <a:t>Word Bank</a:t>
            </a:r>
            <a:endParaRPr lang="en-US" altLang="zh-CN" sz="3200" b="1" i="1">
              <a:solidFill>
                <a:schemeClr val="lt1"/>
              </a:solidFill>
              <a:latin typeface="+mn-lt"/>
              <a:ea typeface="+mn-ea"/>
            </a:endParaRPr>
          </a:p>
        </p:txBody>
      </p:sp>
      <p:sp>
        <p:nvSpPr>
          <p:cNvPr id="8" name="文本框 7"/>
          <p:cNvSpPr txBox="1"/>
          <p:nvPr/>
        </p:nvSpPr>
        <p:spPr>
          <a:xfrm>
            <a:off x="515620" y="1048385"/>
            <a:ext cx="8012430" cy="981710"/>
          </a:xfrm>
          <a:prstGeom prst="rect">
            <a:avLst/>
          </a:prstGeom>
          <a:noFill/>
        </p:spPr>
        <p:txBody>
          <a:bodyPr wrap="square" rtlCol="0">
            <a:noAutofit/>
          </a:bodyPr>
          <a:lstStyle/>
          <a:p>
            <a:pPr lvl="0" algn="l">
              <a:buClrTx/>
              <a:buSzTx/>
              <a:buFontTx/>
            </a:pPr>
            <a:r>
              <a:rPr lang="zh-CN" altLang="en-US" sz="2800" b="1">
                <a:sym typeface="+mn-ea"/>
              </a:rPr>
              <a:t>3. 全面发展 (Holistic Development)</a:t>
            </a:r>
            <a:endParaRPr lang="zh-CN" altLang="en-US" sz="2800" b="1">
              <a:sym typeface="+mn-ea"/>
            </a:endParaRPr>
          </a:p>
        </p:txBody>
      </p:sp>
      <p:graphicFrame>
        <p:nvGraphicFramePr>
          <p:cNvPr id="9" name="表格 8"/>
          <p:cNvGraphicFramePr/>
          <p:nvPr/>
        </p:nvGraphicFramePr>
        <p:xfrm>
          <a:off x="140970" y="1447483"/>
          <a:ext cx="11666855" cy="3547110"/>
        </p:xfrm>
        <a:graphic>
          <a:graphicData uri="http://schemas.openxmlformats.org/drawingml/2006/table">
            <a:tbl>
              <a:tblPr/>
              <a:tblGrid>
                <a:gridCol w="7238365"/>
                <a:gridCol w="4428490"/>
              </a:tblGrid>
              <a:tr h="0">
                <a:tc>
                  <a:txBody>
                    <a:bodyPr/>
                    <a:lstStyle/>
                    <a:p>
                      <a:pPr marL="68580" indent="0" algn="l"/>
                      <a:endParaRPr lang="zh-CN" altLang="en-US" sz="2800" b="1"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endParaRPr lang="zh-CN" altLang="en-US" sz="2800" b="1"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800" i="0">
                          <a:solidFill>
                            <a:schemeClr val="tx1"/>
                          </a:solidFill>
                          <a:latin typeface="Segoe UI" panose="020B0502040204020203"/>
                          <a:ea typeface="Segoe UI" panose="020B0502040204020203"/>
                        </a:rPr>
                        <a:t>1. Promote all-round development</a:t>
                      </a:r>
                      <a:endParaRPr lang="en-US" altLang="zh-CN" sz="28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800" i="0">
                          <a:solidFill>
                            <a:schemeClr val="tx1"/>
                          </a:solidFill>
                          <a:latin typeface="Segoe UI" panose="020B0502040204020203"/>
                          <a:ea typeface="Segoe UI" panose="020B0502040204020203"/>
                        </a:rPr>
                        <a:t>促进全面发展</a:t>
                      </a:r>
                      <a:endParaRPr lang="zh-CN" altLang="en-US" sz="28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800" i="0">
                          <a:solidFill>
                            <a:schemeClr val="tx1"/>
                          </a:solidFill>
                          <a:latin typeface="Segoe UI" panose="020B0502040204020203"/>
                          <a:ea typeface="Segoe UI" panose="020B0502040204020203"/>
                        </a:rPr>
                        <a:t>2. Cultivate a well-rounded student</a:t>
                      </a:r>
                      <a:endParaRPr lang="en-US" altLang="zh-CN" sz="28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800" i="0">
                          <a:solidFill>
                            <a:schemeClr val="tx1"/>
                          </a:solidFill>
                          <a:latin typeface="Segoe UI" panose="020B0502040204020203"/>
                          <a:ea typeface="Segoe UI" panose="020B0502040204020203"/>
                        </a:rPr>
                        <a:t>培养全面发展的学生</a:t>
                      </a:r>
                      <a:endParaRPr lang="zh-CN" altLang="en-US" sz="28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800" i="0">
                          <a:solidFill>
                            <a:schemeClr val="tx1"/>
                          </a:solidFill>
                          <a:latin typeface="Segoe UI" panose="020B0502040204020203"/>
                          <a:ea typeface="Segoe UI" panose="020B0502040204020203"/>
                        </a:rPr>
                        <a:t>3. Encourage a curious mind eager to explore</a:t>
                      </a:r>
                      <a:endParaRPr lang="en-US" altLang="zh-CN" sz="28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800" i="0">
                          <a:solidFill>
                            <a:schemeClr val="tx1"/>
                          </a:solidFill>
                          <a:latin typeface="Segoe UI" panose="020B0502040204020203"/>
                          <a:ea typeface="Segoe UI" panose="020B0502040204020203"/>
                        </a:rPr>
                        <a:t>鼓励渴望探索的好奇心</a:t>
                      </a:r>
                      <a:endParaRPr lang="zh-CN" altLang="en-US" sz="28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800" i="0">
                          <a:solidFill>
                            <a:schemeClr val="tx1"/>
                          </a:solidFill>
                          <a:latin typeface="Segoe UI" panose="020B0502040204020203"/>
                          <a:ea typeface="Segoe UI" panose="020B0502040204020203"/>
                        </a:rPr>
                        <a:t>4. Explore self-life, self-world, and self-value</a:t>
                      </a:r>
                      <a:endParaRPr lang="en-US" altLang="zh-CN" sz="28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800" i="0">
                          <a:solidFill>
                            <a:schemeClr val="tx1"/>
                          </a:solidFill>
                          <a:latin typeface="Segoe UI" panose="020B0502040204020203"/>
                          <a:ea typeface="Segoe UI" panose="020B0502040204020203"/>
                        </a:rPr>
                        <a:t>探索自我生活、自我世界和自我价值</a:t>
                      </a:r>
                      <a:endParaRPr lang="zh-CN" altLang="en-US" sz="28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800" i="0">
                          <a:solidFill>
                            <a:schemeClr val="tx1"/>
                          </a:solidFill>
                          <a:latin typeface="Segoe UI" panose="020B0502040204020203"/>
                          <a:ea typeface="Segoe UI" panose="020B0502040204020203"/>
                        </a:rPr>
                        <a:t>5. Foster holistic growth</a:t>
                      </a:r>
                      <a:endParaRPr lang="en-US" altLang="zh-CN" sz="28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800" i="0">
                          <a:solidFill>
                            <a:schemeClr val="tx1"/>
                          </a:solidFill>
                          <a:latin typeface="Segoe UI" panose="020B0502040204020203"/>
                          <a:ea typeface="Segoe UI" panose="020B0502040204020203"/>
                        </a:rPr>
                        <a:t>促进全面成长</a:t>
                      </a:r>
                      <a:endParaRPr lang="zh-CN" altLang="en-US" sz="28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800" i="0">
                          <a:solidFill>
                            <a:schemeClr val="tx1"/>
                          </a:solidFill>
                          <a:latin typeface="Segoe UI" panose="020B0502040204020203"/>
                          <a:ea typeface="Segoe UI" panose="020B0502040204020203"/>
                        </a:rPr>
                        <a:t>6. Gain essential life skills and knowledge</a:t>
                      </a:r>
                      <a:endParaRPr lang="en-US" altLang="zh-CN" sz="28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800" i="0">
                          <a:solidFill>
                            <a:schemeClr val="tx1"/>
                          </a:solidFill>
                          <a:latin typeface="Segoe UI" panose="020B0502040204020203"/>
                          <a:ea typeface="Segoe UI" panose="020B0502040204020203"/>
                        </a:rPr>
                        <a:t>获得必要的生活技能和知识</a:t>
                      </a:r>
                      <a:endParaRPr lang="zh-CN" altLang="en-US" sz="28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bl>
          </a:graphicData>
        </a:graphic>
      </p:graphicFrame>
      <p:pic>
        <p:nvPicPr>
          <p:cNvPr id="4" name="图片 3"/>
          <p:cNvPicPr>
            <a:picLocks noChangeAspect="1"/>
          </p:cNvPicPr>
          <p:nvPr/>
        </p:nvPicPr>
        <p:blipFill>
          <a:blip r:embed="rId2">
            <a:alphaModFix amt="5000"/>
          </a:blip>
          <a:stretch>
            <a:fillRect/>
          </a:stretch>
        </p:blipFill>
        <p:spPr>
          <a:xfrm>
            <a:off x="3303905" y="957580"/>
            <a:ext cx="5584825" cy="557085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custDataLst>
              <p:tags r:id="rId1"/>
            </p:custDataLst>
          </p:nvPr>
        </p:nvSpPr>
        <p:spPr>
          <a:xfrm>
            <a:off x="263525" y="116840"/>
            <a:ext cx="2350135" cy="576580"/>
          </a:xfrm>
          <a:prstGeom prst="rect">
            <a:avLst/>
          </a:prstGeom>
          <a:solidFill>
            <a:schemeClr val="accent1">
              <a:lumMod val="75000"/>
            </a:schemeClr>
          </a:solidFill>
          <a:ln>
            <a:solidFill>
              <a:schemeClr val="accent1">
                <a:lumMod val="75000"/>
              </a:schemeClr>
            </a:solidFill>
          </a:ln>
        </p:spPr>
        <p:txBody>
          <a:bodyPr wrap="square" rtlCol="0"/>
          <a:lstStyle/>
          <a:p>
            <a:r>
              <a:rPr lang="en-US" altLang="zh-CN" sz="3200" b="1" i="1">
                <a:solidFill>
                  <a:schemeClr val="lt1"/>
                </a:solidFill>
                <a:latin typeface="+mn-lt"/>
                <a:ea typeface="+mn-ea"/>
              </a:rPr>
              <a:t>Word Bank</a:t>
            </a:r>
            <a:endParaRPr lang="en-US" altLang="zh-CN" sz="3200" b="1" i="1">
              <a:solidFill>
                <a:schemeClr val="lt1"/>
              </a:solidFill>
              <a:latin typeface="+mn-lt"/>
              <a:ea typeface="+mn-ea"/>
            </a:endParaRPr>
          </a:p>
        </p:txBody>
      </p:sp>
      <p:sp>
        <p:nvSpPr>
          <p:cNvPr id="2" name="文本框 1"/>
          <p:cNvSpPr txBox="1"/>
          <p:nvPr/>
        </p:nvSpPr>
        <p:spPr>
          <a:xfrm>
            <a:off x="263525" y="1146810"/>
            <a:ext cx="9763125" cy="812800"/>
          </a:xfrm>
          <a:prstGeom prst="rect">
            <a:avLst/>
          </a:prstGeom>
          <a:noFill/>
        </p:spPr>
        <p:txBody>
          <a:bodyPr wrap="square" rtlCol="0">
            <a:noAutofit/>
          </a:bodyPr>
          <a:lstStyle/>
          <a:p>
            <a:pPr lvl="0" algn="l">
              <a:buClrTx/>
              <a:buSzTx/>
              <a:buFontTx/>
            </a:pPr>
            <a:r>
              <a:rPr lang="zh-CN" altLang="en-US" sz="2800" b="1">
                <a:sym typeface="+mn-ea"/>
              </a:rPr>
              <a:t>4. 社区服务的好处 (Benefits of Community Service)</a:t>
            </a:r>
            <a:endParaRPr lang="zh-CN" altLang="en-US" sz="2800" b="1">
              <a:sym typeface="+mn-ea"/>
            </a:endParaRPr>
          </a:p>
        </p:txBody>
      </p:sp>
      <p:graphicFrame>
        <p:nvGraphicFramePr>
          <p:cNvPr id="3" name="表格 2"/>
          <p:cNvGraphicFramePr/>
          <p:nvPr>
            <p:custDataLst>
              <p:tags r:id="rId2"/>
            </p:custDataLst>
          </p:nvPr>
        </p:nvGraphicFramePr>
        <p:xfrm>
          <a:off x="171450" y="1845945"/>
          <a:ext cx="11990070" cy="3444240"/>
        </p:xfrm>
        <a:graphic>
          <a:graphicData uri="http://schemas.openxmlformats.org/drawingml/2006/table">
            <a:tbl>
              <a:tblPr/>
              <a:tblGrid>
                <a:gridCol w="7807960"/>
                <a:gridCol w="4182110"/>
              </a:tblGrid>
              <a:tr h="0">
                <a:tc>
                  <a:txBody>
                    <a:bodyPr/>
                    <a:lstStyle/>
                    <a:p>
                      <a:pPr marL="68580" indent="0" algn="l"/>
                      <a:endParaRPr lang="zh-CN" altLang="en-US" sz="2400" b="1"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endParaRPr lang="zh-CN" altLang="en-US" sz="2400" b="1"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1. Experience firsthand the difference we can make</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亲身体验我们能带来的改变</a:t>
                      </a:r>
                      <a:endParaRPr lang="zh-CN" altLang="en-US"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2. Connect with neighbors</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与邻居建立联系</a:t>
                      </a:r>
                      <a:endParaRPr lang="zh-CN" altLang="en-US"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3. Create a more harmonious, connected society</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创建更和谐、联系更紧密的社会</a:t>
                      </a:r>
                      <a:endParaRPr lang="zh-CN" altLang="en-US"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4. Gain a view of the world outside the classrooms</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获得课堂外的世界视角</a:t>
                      </a:r>
                      <a:endParaRPr lang="zh-CN" altLang="en-US"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5. Reshape one’s perspective on life</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重塑人生观</a:t>
                      </a:r>
                      <a:endParaRPr lang="zh-CN" altLang="en-US"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6. Create a lasting impact</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产生持久的影响</a:t>
                      </a:r>
                      <a:endParaRPr lang="zh-CN" altLang="en-US"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7. Enrich students’ lives</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丰富学生的生活</a:t>
                      </a:r>
                      <a:endParaRPr lang="zh-CN" altLang="en-US"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bl>
          </a:graphicData>
        </a:graphic>
      </p:graphicFrame>
      <p:pic>
        <p:nvPicPr>
          <p:cNvPr id="4" name="图片 3"/>
          <p:cNvPicPr>
            <a:picLocks noChangeAspect="1"/>
          </p:cNvPicPr>
          <p:nvPr/>
        </p:nvPicPr>
        <p:blipFill>
          <a:blip r:embed="rId3">
            <a:alphaModFix amt="5000"/>
          </a:blip>
          <a:stretch>
            <a:fillRect/>
          </a:stretch>
        </p:blipFill>
        <p:spPr>
          <a:xfrm>
            <a:off x="3303905" y="957580"/>
            <a:ext cx="5584825" cy="557085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custDataLst>
              <p:tags r:id="rId1"/>
            </p:custDataLst>
          </p:nvPr>
        </p:nvSpPr>
        <p:spPr>
          <a:xfrm>
            <a:off x="263525" y="116840"/>
            <a:ext cx="2350135" cy="576580"/>
          </a:xfrm>
          <a:prstGeom prst="rect">
            <a:avLst/>
          </a:prstGeom>
          <a:solidFill>
            <a:schemeClr val="accent1">
              <a:lumMod val="75000"/>
            </a:schemeClr>
          </a:solidFill>
          <a:ln>
            <a:solidFill>
              <a:schemeClr val="accent1">
                <a:lumMod val="75000"/>
              </a:schemeClr>
            </a:solidFill>
          </a:ln>
        </p:spPr>
        <p:txBody>
          <a:bodyPr wrap="square" rtlCol="0"/>
          <a:lstStyle/>
          <a:p>
            <a:r>
              <a:rPr lang="en-US" altLang="zh-CN" sz="3200" b="1" i="1">
                <a:solidFill>
                  <a:schemeClr val="lt1"/>
                </a:solidFill>
                <a:latin typeface="+mn-lt"/>
                <a:ea typeface="+mn-ea"/>
              </a:rPr>
              <a:t>Word Bank</a:t>
            </a:r>
            <a:endParaRPr lang="en-US" altLang="zh-CN" sz="3200" b="1" i="1">
              <a:solidFill>
                <a:schemeClr val="lt1"/>
              </a:solidFill>
              <a:latin typeface="+mn-lt"/>
              <a:ea typeface="+mn-ea"/>
            </a:endParaRPr>
          </a:p>
        </p:txBody>
      </p:sp>
      <p:sp>
        <p:nvSpPr>
          <p:cNvPr id="2" name="文本框 1"/>
          <p:cNvSpPr txBox="1"/>
          <p:nvPr/>
        </p:nvSpPr>
        <p:spPr>
          <a:xfrm>
            <a:off x="453390" y="1061720"/>
            <a:ext cx="11328400" cy="1028700"/>
          </a:xfrm>
          <a:prstGeom prst="rect">
            <a:avLst/>
          </a:prstGeom>
          <a:noFill/>
        </p:spPr>
        <p:txBody>
          <a:bodyPr wrap="square" rtlCol="0">
            <a:noAutofit/>
          </a:bodyPr>
          <a:lstStyle/>
          <a:p>
            <a:pPr lvl="0" algn="l">
              <a:buClrTx/>
              <a:buSzTx/>
              <a:buFontTx/>
            </a:pPr>
            <a:r>
              <a:rPr lang="zh-CN" altLang="en-US" sz="2800" b="1">
                <a:sym typeface="+mn-ea"/>
              </a:rPr>
              <a:t>5. 反对社区服务作为毕业要求的理由 (Arguments Against Community Service as a Requirement)</a:t>
            </a:r>
            <a:endParaRPr lang="zh-CN" altLang="en-US" sz="2800" b="1">
              <a:sym typeface="+mn-ea"/>
            </a:endParaRPr>
          </a:p>
        </p:txBody>
      </p:sp>
      <p:graphicFrame>
        <p:nvGraphicFramePr>
          <p:cNvPr id="3" name="表格 2"/>
          <p:cNvGraphicFramePr/>
          <p:nvPr/>
        </p:nvGraphicFramePr>
        <p:xfrm>
          <a:off x="446405" y="2182178"/>
          <a:ext cx="11299190" cy="3444240"/>
        </p:xfrm>
        <a:graphic>
          <a:graphicData uri="http://schemas.openxmlformats.org/drawingml/2006/table">
            <a:tbl>
              <a:tblPr/>
              <a:tblGrid>
                <a:gridCol w="6363970"/>
                <a:gridCol w="4935220"/>
              </a:tblGrid>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1. Motivate by a genuine desire to help others</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出于帮助他人的真诚愿望</a:t>
                      </a:r>
                      <a:endParaRPr lang="zh-CN" altLang="en-US"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2. Weaken the heartfelt impact</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削弱真诚的影响</a:t>
                      </a:r>
                      <a:endParaRPr lang="zh-CN" altLang="en-US"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3. Impose a one-size-fits-all requirement</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强加一刀切的要求</a:t>
                      </a:r>
                      <a:endParaRPr lang="zh-CN" altLang="en-US"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4. Add additional burdens on students</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增加学生的负担</a:t>
                      </a:r>
                      <a:endParaRPr lang="zh-CN" altLang="en-US"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dirty="0">
                          <a:solidFill>
                            <a:schemeClr val="tx1"/>
                          </a:solidFill>
                          <a:latin typeface="Segoe UI" panose="020B0502040204020203"/>
                          <a:ea typeface="Segoe UI" panose="020B0502040204020203"/>
                        </a:rPr>
                        <a:t>5. Cause mental or physical strain</a:t>
                      </a:r>
                      <a:endParaRPr lang="en-US" altLang="zh-CN" sz="2400" i="0" dirty="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导致精神或身体压力</a:t>
                      </a:r>
                      <a:endParaRPr lang="zh-CN" altLang="en-US"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6. Ensure participation remains voluntary</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确保参与是自愿的</a:t>
                      </a:r>
                      <a:endParaRPr lang="zh-CN" altLang="en-US"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7. Avoid leading to formalization</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避免导致形式化</a:t>
                      </a:r>
                      <a:endParaRPr lang="zh-CN" altLang="en-US"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8. Prevent distraction from regular academic learning</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dirty="0">
                          <a:solidFill>
                            <a:schemeClr val="tx1"/>
                          </a:solidFill>
                          <a:latin typeface="Segoe UI" panose="020B0502040204020203"/>
                          <a:ea typeface="Segoe UI" panose="020B0502040204020203"/>
                        </a:rPr>
                        <a:t>防止分散正常学术学习的注意力</a:t>
                      </a:r>
                      <a:endParaRPr lang="zh-CN" altLang="en-US" sz="2400" i="0" dirty="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bl>
          </a:graphicData>
        </a:graphic>
      </p:graphicFrame>
      <p:pic>
        <p:nvPicPr>
          <p:cNvPr id="4" name="图片 3"/>
          <p:cNvPicPr>
            <a:picLocks noChangeAspect="1"/>
          </p:cNvPicPr>
          <p:nvPr/>
        </p:nvPicPr>
        <p:blipFill>
          <a:blip r:embed="rId2">
            <a:alphaModFix amt="5000"/>
          </a:blip>
          <a:stretch>
            <a:fillRect/>
          </a:stretch>
        </p:blipFill>
        <p:spPr>
          <a:xfrm>
            <a:off x="3303905" y="957580"/>
            <a:ext cx="5584825" cy="557085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custDataLst>
              <p:tags r:id="rId1"/>
            </p:custDataLst>
          </p:nvPr>
        </p:nvSpPr>
        <p:spPr>
          <a:xfrm>
            <a:off x="263525" y="116840"/>
            <a:ext cx="2350135" cy="576580"/>
          </a:xfrm>
          <a:prstGeom prst="rect">
            <a:avLst/>
          </a:prstGeom>
          <a:solidFill>
            <a:schemeClr val="accent1">
              <a:lumMod val="75000"/>
            </a:schemeClr>
          </a:solidFill>
          <a:ln>
            <a:solidFill>
              <a:schemeClr val="accent1">
                <a:lumMod val="75000"/>
              </a:schemeClr>
            </a:solidFill>
          </a:ln>
        </p:spPr>
        <p:txBody>
          <a:bodyPr wrap="square" rtlCol="0"/>
          <a:lstStyle/>
          <a:p>
            <a:r>
              <a:rPr lang="en-US" altLang="zh-CN" sz="3200" b="1" i="1">
                <a:solidFill>
                  <a:schemeClr val="lt1"/>
                </a:solidFill>
                <a:latin typeface="+mn-lt"/>
                <a:ea typeface="+mn-ea"/>
              </a:rPr>
              <a:t>Word Bank</a:t>
            </a:r>
            <a:endParaRPr lang="en-US" altLang="zh-CN" sz="3200" b="1" i="1">
              <a:solidFill>
                <a:schemeClr val="lt1"/>
              </a:solidFill>
              <a:latin typeface="+mn-lt"/>
              <a:ea typeface="+mn-ea"/>
            </a:endParaRPr>
          </a:p>
        </p:txBody>
      </p:sp>
      <p:sp>
        <p:nvSpPr>
          <p:cNvPr id="2" name="文本框 1"/>
          <p:cNvSpPr txBox="1"/>
          <p:nvPr/>
        </p:nvSpPr>
        <p:spPr>
          <a:xfrm>
            <a:off x="739775" y="1010920"/>
            <a:ext cx="8472805" cy="521970"/>
          </a:xfrm>
          <a:prstGeom prst="rect">
            <a:avLst/>
          </a:prstGeom>
        </p:spPr>
        <p:txBody>
          <a:bodyPr wrap="square">
            <a:spAutoFit/>
          </a:bodyPr>
          <a:lstStyle/>
          <a:p>
            <a:pPr marL="0" indent="0" algn="l" defTabSz="266700">
              <a:spcBef>
                <a:spcPts val="500"/>
              </a:spcBef>
              <a:spcAft>
                <a:spcPts val="500"/>
              </a:spcAft>
            </a:pPr>
            <a:r>
              <a:rPr lang="zh-CN" altLang="en-US" sz="2800" b="1" i="0"/>
              <a:t>6. 教育与成长 (Education and Growth)</a:t>
            </a:r>
            <a:endParaRPr lang="zh-CN" altLang="en-US" sz="2800" b="1" i="0"/>
          </a:p>
        </p:txBody>
      </p:sp>
      <p:graphicFrame>
        <p:nvGraphicFramePr>
          <p:cNvPr id="3" name="表格 2"/>
          <p:cNvGraphicFramePr/>
          <p:nvPr/>
        </p:nvGraphicFramePr>
        <p:xfrm>
          <a:off x="263525" y="2065338"/>
          <a:ext cx="11437620" cy="3120390"/>
        </p:xfrm>
        <a:graphic>
          <a:graphicData uri="http://schemas.openxmlformats.org/drawingml/2006/table">
            <a:tbl>
              <a:tblPr/>
              <a:tblGrid>
                <a:gridCol w="7054850"/>
                <a:gridCol w="4382770"/>
              </a:tblGrid>
              <a:tr h="0">
                <a:tc>
                  <a:txBody>
                    <a:bodyPr/>
                    <a:lstStyle/>
                    <a:p>
                      <a:pPr marL="68580" indent="0" algn="l">
                        <a:spcBef>
                          <a:spcPct val="0"/>
                        </a:spcBef>
                        <a:spcAft>
                          <a:spcPct val="0"/>
                        </a:spcAft>
                      </a:pPr>
                      <a:r>
                        <a:rPr lang="en-US" altLang="zh-CN" sz="2800" i="0">
                          <a:solidFill>
                            <a:schemeClr val="tx1"/>
                          </a:solidFill>
                          <a:latin typeface="Segoe UI" panose="020B0502040204020203"/>
                          <a:ea typeface="Segoe UI" panose="020B0502040204020203"/>
                        </a:rPr>
                        <a:t>1. Educate both the mind and the heart</a:t>
                      </a:r>
                      <a:endParaRPr lang="en-US" altLang="zh-CN" sz="28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800" i="0">
                          <a:solidFill>
                            <a:schemeClr val="tx1"/>
                          </a:solidFill>
                          <a:latin typeface="Segoe UI" panose="020B0502040204020203"/>
                          <a:ea typeface="Segoe UI" panose="020B0502040204020203"/>
                        </a:rPr>
                        <a:t>教育头脑和心灵</a:t>
                      </a:r>
                      <a:endParaRPr lang="zh-CN" altLang="en-US" sz="28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800" i="0">
                          <a:solidFill>
                            <a:schemeClr val="tx1"/>
                          </a:solidFill>
                          <a:latin typeface="Segoe UI" panose="020B0502040204020203"/>
                          <a:ea typeface="Segoe UI" panose="020B0502040204020203"/>
                        </a:rPr>
                        <a:t>2. Avoid becoming a learning machine</a:t>
                      </a:r>
                      <a:endParaRPr lang="en-US" altLang="zh-CN" sz="28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800" i="0">
                          <a:solidFill>
                            <a:schemeClr val="tx1"/>
                          </a:solidFill>
                          <a:latin typeface="Segoe UI" panose="020B0502040204020203"/>
                          <a:ea typeface="Segoe UI" panose="020B0502040204020203"/>
                        </a:rPr>
                        <a:t>避免成为学习机器</a:t>
                      </a:r>
                      <a:endParaRPr lang="zh-CN" altLang="en-US" sz="28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800" i="0">
                          <a:solidFill>
                            <a:schemeClr val="tx1"/>
                          </a:solidFill>
                          <a:latin typeface="Segoe UI" panose="020B0502040204020203"/>
                          <a:ea typeface="Segoe UI" panose="020B0502040204020203"/>
                        </a:rPr>
                        <a:t>3. Balance academic work pressures</a:t>
                      </a:r>
                      <a:endParaRPr lang="en-US" altLang="zh-CN" sz="28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800" i="0">
                          <a:solidFill>
                            <a:schemeClr val="tx1"/>
                          </a:solidFill>
                          <a:latin typeface="Segoe UI" panose="020B0502040204020203"/>
                          <a:ea typeface="Segoe UI" panose="020B0502040204020203"/>
                        </a:rPr>
                        <a:t>平衡学业压力</a:t>
                      </a:r>
                      <a:endParaRPr lang="zh-CN" altLang="en-US" sz="28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800" i="0" dirty="0">
                          <a:solidFill>
                            <a:schemeClr val="tx1"/>
                          </a:solidFill>
                          <a:latin typeface="Segoe UI" panose="020B0502040204020203"/>
                          <a:ea typeface="Segoe UI" panose="020B0502040204020203"/>
                        </a:rPr>
                        <a:t>4. Manage a tough academic schedule</a:t>
                      </a:r>
                      <a:endParaRPr lang="en-US" altLang="zh-CN" sz="2800" i="0" dirty="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800" i="0">
                          <a:solidFill>
                            <a:schemeClr val="tx1"/>
                          </a:solidFill>
                          <a:latin typeface="Segoe UI" panose="020B0502040204020203"/>
                          <a:ea typeface="Segoe UI" panose="020B0502040204020203"/>
                        </a:rPr>
                        <a:t>管理繁重的学业安排</a:t>
                      </a:r>
                      <a:endParaRPr lang="zh-CN" altLang="en-US" sz="28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800" i="0">
                          <a:solidFill>
                            <a:schemeClr val="tx1"/>
                          </a:solidFill>
                          <a:latin typeface="Segoe UI" panose="020B0502040204020203"/>
                          <a:ea typeface="Segoe UI" panose="020B0502040204020203"/>
                        </a:rPr>
                        <a:t>5. Embark on a journey of a newfound world</a:t>
                      </a:r>
                      <a:endParaRPr lang="en-US" altLang="zh-CN" sz="28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800" i="0">
                          <a:solidFill>
                            <a:schemeClr val="tx1"/>
                          </a:solidFill>
                          <a:latin typeface="Segoe UI" panose="020B0502040204020203"/>
                          <a:ea typeface="Segoe UI" panose="020B0502040204020203"/>
                        </a:rPr>
                        <a:t>开启新世界的旅程</a:t>
                      </a:r>
                      <a:endParaRPr lang="zh-CN" altLang="en-US" sz="28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800" i="0">
                          <a:solidFill>
                            <a:schemeClr val="tx1"/>
                          </a:solidFill>
                          <a:latin typeface="Segoe UI" panose="020B0502040204020203"/>
                          <a:ea typeface="Segoe UI" panose="020B0502040204020203"/>
                        </a:rPr>
                        <a:t>6. Cultivate essential qualities</a:t>
                      </a:r>
                      <a:endParaRPr lang="en-US" altLang="zh-CN" sz="28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800" i="0">
                          <a:solidFill>
                            <a:schemeClr val="tx1"/>
                          </a:solidFill>
                          <a:latin typeface="Segoe UI" panose="020B0502040204020203"/>
                          <a:ea typeface="Segoe UI" panose="020B0502040204020203"/>
                        </a:rPr>
                        <a:t>培养重要品质</a:t>
                      </a:r>
                      <a:endParaRPr lang="zh-CN" altLang="en-US" sz="28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800" i="0">
                          <a:solidFill>
                            <a:schemeClr val="tx1"/>
                          </a:solidFill>
                          <a:latin typeface="Segoe UI" panose="020B0502040204020203"/>
                          <a:ea typeface="Segoe UI" panose="020B0502040204020203"/>
                        </a:rPr>
                        <a:t>7. Learn lessons that no textbook can teach</a:t>
                      </a:r>
                      <a:endParaRPr lang="en-US" altLang="zh-CN" sz="28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800" i="0" dirty="0">
                          <a:solidFill>
                            <a:schemeClr val="tx1"/>
                          </a:solidFill>
                          <a:latin typeface="Segoe UI" panose="020B0502040204020203"/>
                          <a:ea typeface="Segoe UI" panose="020B0502040204020203"/>
                        </a:rPr>
                        <a:t>学习课本无法教授的课程</a:t>
                      </a:r>
                      <a:endParaRPr lang="zh-CN" altLang="en-US" sz="2800" i="0" dirty="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bl>
          </a:graphicData>
        </a:graphic>
      </p:graphicFrame>
      <p:pic>
        <p:nvPicPr>
          <p:cNvPr id="4" name="图片 3"/>
          <p:cNvPicPr>
            <a:picLocks noChangeAspect="1"/>
          </p:cNvPicPr>
          <p:nvPr/>
        </p:nvPicPr>
        <p:blipFill>
          <a:blip r:embed="rId2">
            <a:alphaModFix amt="5000"/>
          </a:blip>
          <a:stretch>
            <a:fillRect/>
          </a:stretch>
        </p:blipFill>
        <p:spPr>
          <a:xfrm>
            <a:off x="3303905" y="957580"/>
            <a:ext cx="5584825" cy="557085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custDataLst>
              <p:tags r:id="rId1"/>
            </p:custDataLst>
          </p:nvPr>
        </p:nvSpPr>
        <p:spPr>
          <a:xfrm>
            <a:off x="263525" y="116840"/>
            <a:ext cx="2350135" cy="576580"/>
          </a:xfrm>
          <a:prstGeom prst="rect">
            <a:avLst/>
          </a:prstGeom>
          <a:solidFill>
            <a:schemeClr val="accent1">
              <a:lumMod val="75000"/>
            </a:schemeClr>
          </a:solidFill>
          <a:ln>
            <a:solidFill>
              <a:schemeClr val="accent1">
                <a:lumMod val="75000"/>
              </a:schemeClr>
            </a:solidFill>
          </a:ln>
        </p:spPr>
        <p:txBody>
          <a:bodyPr wrap="square" rtlCol="0"/>
          <a:lstStyle/>
          <a:p>
            <a:r>
              <a:rPr lang="en-US" altLang="zh-CN" sz="3200" b="1" i="1">
                <a:solidFill>
                  <a:schemeClr val="lt1"/>
                </a:solidFill>
                <a:latin typeface="+mn-lt"/>
                <a:ea typeface="+mn-ea"/>
              </a:rPr>
              <a:t>Word Bank</a:t>
            </a:r>
            <a:endParaRPr lang="en-US" altLang="zh-CN" sz="3200" b="1" i="1">
              <a:solidFill>
                <a:schemeClr val="lt1"/>
              </a:solidFill>
              <a:latin typeface="+mn-lt"/>
              <a:ea typeface="+mn-ea"/>
            </a:endParaRPr>
          </a:p>
        </p:txBody>
      </p:sp>
      <p:sp>
        <p:nvSpPr>
          <p:cNvPr id="2" name="文本框 1"/>
          <p:cNvSpPr txBox="1"/>
          <p:nvPr/>
        </p:nvSpPr>
        <p:spPr>
          <a:xfrm>
            <a:off x="904240" y="1038860"/>
            <a:ext cx="7782560" cy="506095"/>
          </a:xfrm>
          <a:prstGeom prst="rect">
            <a:avLst/>
          </a:prstGeom>
        </p:spPr>
        <p:txBody>
          <a:bodyPr wrap="square">
            <a:noAutofit/>
          </a:bodyPr>
          <a:lstStyle/>
          <a:p>
            <a:pPr lvl="0" algn="l" defTabSz="266700">
              <a:spcBef>
                <a:spcPts val="500"/>
              </a:spcBef>
              <a:spcAft>
                <a:spcPts val="500"/>
              </a:spcAft>
              <a:buClrTx/>
              <a:buSzTx/>
              <a:buFontTx/>
            </a:pPr>
            <a:r>
              <a:rPr lang="zh-CN" altLang="en-US" sz="2800" b="1">
                <a:sym typeface="+mn-ea"/>
              </a:rPr>
              <a:t>7. 其他实用表达 (Other Useful Expressions)</a:t>
            </a:r>
            <a:endParaRPr lang="zh-CN" altLang="en-US" sz="2800" b="1">
              <a:sym typeface="+mn-ea"/>
            </a:endParaRPr>
          </a:p>
        </p:txBody>
      </p:sp>
      <p:graphicFrame>
        <p:nvGraphicFramePr>
          <p:cNvPr id="3" name="表格 2"/>
          <p:cNvGraphicFramePr/>
          <p:nvPr/>
        </p:nvGraphicFramePr>
        <p:xfrm>
          <a:off x="382905" y="1768158"/>
          <a:ext cx="11406505" cy="3547110"/>
        </p:xfrm>
        <a:graphic>
          <a:graphicData uri="http://schemas.openxmlformats.org/drawingml/2006/table">
            <a:tbl>
              <a:tblPr/>
              <a:tblGrid>
                <a:gridCol w="6915785"/>
                <a:gridCol w="4490720"/>
              </a:tblGrid>
              <a:tr h="0">
                <a:tc>
                  <a:txBody>
                    <a:bodyPr/>
                    <a:lstStyle/>
                    <a:p>
                      <a:pPr marL="68580" indent="0" algn="l">
                        <a:spcBef>
                          <a:spcPct val="0"/>
                        </a:spcBef>
                        <a:spcAft>
                          <a:spcPct val="0"/>
                        </a:spcAft>
                      </a:pPr>
                      <a:r>
                        <a:rPr lang="en-US" altLang="zh-CN" sz="2800" i="0">
                          <a:solidFill>
                            <a:schemeClr val="tx1"/>
                          </a:solidFill>
                          <a:latin typeface="Segoe UI" panose="020B0502040204020203"/>
                          <a:ea typeface="Segoe UI" panose="020B0502040204020203"/>
                        </a:rPr>
                        <a:t>1. Engage in heated debate</a:t>
                      </a:r>
                      <a:endParaRPr lang="en-US" altLang="zh-CN" sz="28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800" i="0">
                          <a:solidFill>
                            <a:schemeClr val="tx1"/>
                          </a:solidFill>
                          <a:latin typeface="Segoe UI" panose="020B0502040204020203"/>
                          <a:ea typeface="Segoe UI" panose="020B0502040204020203"/>
                        </a:rPr>
                        <a:t>参与激烈的辩论</a:t>
                      </a:r>
                      <a:endParaRPr lang="zh-CN" altLang="en-US" sz="28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800" i="0">
                          <a:solidFill>
                            <a:schemeClr val="tx1"/>
                          </a:solidFill>
                          <a:latin typeface="Segoe UI" panose="020B0502040204020203"/>
                          <a:ea typeface="Segoe UI" panose="020B0502040204020203"/>
                        </a:rPr>
                        <a:t>2. Play an increasingly important role</a:t>
                      </a:r>
                      <a:endParaRPr lang="en-US" altLang="zh-CN" sz="28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800" i="0">
                          <a:solidFill>
                            <a:schemeClr val="tx1"/>
                          </a:solidFill>
                          <a:latin typeface="Segoe UI" panose="020B0502040204020203"/>
                          <a:ea typeface="Segoe UI" panose="020B0502040204020203"/>
                        </a:rPr>
                        <a:t>发挥越来越重要的作用</a:t>
                      </a:r>
                      <a:endParaRPr lang="zh-CN" altLang="en-US" sz="28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800" i="0">
                          <a:solidFill>
                            <a:schemeClr val="tx1"/>
                          </a:solidFill>
                          <a:latin typeface="Segoe UI" panose="020B0502040204020203"/>
                          <a:ea typeface="Segoe UI" panose="020B0502040204020203"/>
                        </a:rPr>
                        <a:t>3. Pursue genuine interest</a:t>
                      </a:r>
                      <a:endParaRPr lang="en-US" altLang="zh-CN" sz="28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800" i="0">
                          <a:solidFill>
                            <a:schemeClr val="tx1"/>
                          </a:solidFill>
                          <a:latin typeface="Segoe UI" panose="020B0502040204020203"/>
                          <a:ea typeface="Segoe UI" panose="020B0502040204020203"/>
                        </a:rPr>
                        <a:t>追求真正的兴趣</a:t>
                      </a:r>
                      <a:endParaRPr lang="zh-CN" altLang="en-US" sz="28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800" i="0">
                          <a:solidFill>
                            <a:schemeClr val="tx1"/>
                          </a:solidFill>
                          <a:latin typeface="Segoe UI" panose="020B0502040204020203"/>
                          <a:ea typeface="Segoe UI" panose="020B0502040204020203"/>
                        </a:rPr>
                        <a:t>4. Create a heartfelt impact</a:t>
                      </a:r>
                      <a:endParaRPr lang="en-US" altLang="zh-CN" sz="28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800" i="0">
                          <a:solidFill>
                            <a:schemeClr val="tx1"/>
                          </a:solidFill>
                          <a:latin typeface="Segoe UI" panose="020B0502040204020203"/>
                          <a:ea typeface="Segoe UI" panose="020B0502040204020203"/>
                        </a:rPr>
                        <a:t>产生真诚的影响</a:t>
                      </a:r>
                      <a:endParaRPr lang="zh-CN" altLang="en-US" sz="28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800" i="0">
                          <a:solidFill>
                            <a:schemeClr val="tx1"/>
                          </a:solidFill>
                          <a:latin typeface="Segoe UI" panose="020B0502040204020203"/>
                          <a:ea typeface="Segoe UI" panose="020B0502040204020203"/>
                        </a:rPr>
                        <a:t>5. Generate meaningful and lasting impact</a:t>
                      </a:r>
                      <a:endParaRPr lang="en-US" altLang="zh-CN" sz="28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800" i="0">
                          <a:solidFill>
                            <a:schemeClr val="tx1"/>
                          </a:solidFill>
                          <a:latin typeface="Segoe UI" panose="020B0502040204020203"/>
                          <a:ea typeface="Segoe UI" panose="020B0502040204020203"/>
                        </a:rPr>
                        <a:t>产生有意义且持久的影响</a:t>
                      </a:r>
                      <a:endParaRPr lang="zh-CN" altLang="en-US" sz="28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800" i="0">
                          <a:solidFill>
                            <a:schemeClr val="tx1"/>
                          </a:solidFill>
                          <a:latin typeface="Segoe UI" panose="020B0502040204020203"/>
                          <a:ea typeface="Segoe UI" panose="020B0502040204020203"/>
                        </a:rPr>
                        <a:t>6. Balance academic and personal growth</a:t>
                      </a:r>
                      <a:endParaRPr lang="en-US" altLang="zh-CN" sz="28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800" i="0">
                          <a:solidFill>
                            <a:schemeClr val="tx1"/>
                          </a:solidFill>
                          <a:latin typeface="Segoe UI" panose="020B0502040204020203"/>
                          <a:ea typeface="Segoe UI" panose="020B0502040204020203"/>
                        </a:rPr>
                        <a:t>平衡学业和个人成长</a:t>
                      </a:r>
                      <a:endParaRPr lang="zh-CN" altLang="en-US" sz="28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800" i="0">
                          <a:solidFill>
                            <a:schemeClr val="tx1"/>
                          </a:solidFill>
                          <a:latin typeface="Segoe UI" panose="020B0502040204020203"/>
                          <a:ea typeface="Segoe UI" panose="020B0502040204020203"/>
                        </a:rPr>
                        <a:t>7. Explore opportunities beyond the classroom</a:t>
                      </a:r>
                      <a:endParaRPr lang="en-US" altLang="zh-CN" sz="28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800" i="0">
                          <a:solidFill>
                            <a:schemeClr val="tx1"/>
                          </a:solidFill>
                          <a:latin typeface="Segoe UI" panose="020B0502040204020203"/>
                          <a:ea typeface="Segoe UI" panose="020B0502040204020203"/>
                        </a:rPr>
                        <a:t>探索课堂之外的机会</a:t>
                      </a:r>
                      <a:endParaRPr lang="zh-CN" altLang="en-US" sz="28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bl>
          </a:graphicData>
        </a:graphic>
      </p:graphicFrame>
      <p:pic>
        <p:nvPicPr>
          <p:cNvPr id="4" name="图片 3"/>
          <p:cNvPicPr>
            <a:picLocks noChangeAspect="1"/>
          </p:cNvPicPr>
          <p:nvPr/>
        </p:nvPicPr>
        <p:blipFill>
          <a:blip r:embed="rId2">
            <a:alphaModFix amt="5000"/>
          </a:blip>
          <a:stretch>
            <a:fillRect/>
          </a:stretch>
        </p:blipFill>
        <p:spPr>
          <a:xfrm>
            <a:off x="3303905" y="957580"/>
            <a:ext cx="5584825" cy="557085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custDataLst>
              <p:tags r:id="rId1"/>
            </p:custDataLst>
          </p:nvPr>
        </p:nvSpPr>
        <p:spPr>
          <a:xfrm>
            <a:off x="263525" y="116840"/>
            <a:ext cx="2350135" cy="576580"/>
          </a:xfrm>
          <a:prstGeom prst="rect">
            <a:avLst/>
          </a:prstGeom>
          <a:solidFill>
            <a:schemeClr val="accent1">
              <a:lumMod val="75000"/>
            </a:schemeClr>
          </a:solidFill>
          <a:ln>
            <a:solidFill>
              <a:schemeClr val="accent1">
                <a:lumMod val="75000"/>
              </a:schemeClr>
            </a:solidFill>
          </a:ln>
        </p:spPr>
        <p:txBody>
          <a:bodyPr wrap="square" rtlCol="0"/>
          <a:lstStyle/>
          <a:p>
            <a:r>
              <a:rPr lang="en-US" altLang="zh-CN" sz="3200" b="1" i="1">
                <a:solidFill>
                  <a:schemeClr val="lt1"/>
                </a:solidFill>
                <a:latin typeface="+mn-lt"/>
                <a:ea typeface="+mn-ea"/>
              </a:rPr>
              <a:t>Word Bank</a:t>
            </a:r>
            <a:endParaRPr lang="en-US" altLang="zh-CN" sz="3200" b="1" i="1">
              <a:solidFill>
                <a:schemeClr val="lt1"/>
              </a:solidFill>
              <a:latin typeface="+mn-lt"/>
              <a:ea typeface="+mn-ea"/>
            </a:endParaRPr>
          </a:p>
        </p:txBody>
      </p:sp>
      <p:sp>
        <p:nvSpPr>
          <p:cNvPr id="2" name="文本框 1"/>
          <p:cNvSpPr txBox="1"/>
          <p:nvPr/>
        </p:nvSpPr>
        <p:spPr>
          <a:xfrm>
            <a:off x="447675" y="1123315"/>
            <a:ext cx="11266805" cy="583565"/>
          </a:xfrm>
          <a:prstGeom prst="rect">
            <a:avLst/>
          </a:prstGeom>
        </p:spPr>
        <p:txBody>
          <a:bodyPr wrap="square">
            <a:noAutofit/>
          </a:bodyPr>
          <a:lstStyle/>
          <a:p>
            <a:pPr lvl="0" algn="l" defTabSz="266700">
              <a:spcBef>
                <a:spcPts val="500"/>
              </a:spcBef>
              <a:spcAft>
                <a:spcPts val="500"/>
              </a:spcAft>
              <a:buClrTx/>
              <a:buSzTx/>
              <a:buFontTx/>
            </a:pPr>
            <a:r>
              <a:rPr lang="zh-CN" altLang="en-US" sz="2800" b="1">
                <a:sym typeface="+mn-ea"/>
              </a:rPr>
              <a:t>7. 句型与高级表达 (Sentence Structures and Advanced Expressions)</a:t>
            </a:r>
            <a:endParaRPr lang="zh-CN" altLang="en-US" sz="2800" b="1">
              <a:sym typeface="+mn-ea"/>
            </a:endParaRPr>
          </a:p>
        </p:txBody>
      </p:sp>
      <p:graphicFrame>
        <p:nvGraphicFramePr>
          <p:cNvPr id="3" name="表格 2"/>
          <p:cNvGraphicFramePr/>
          <p:nvPr>
            <p:custDataLst>
              <p:tags r:id="rId2"/>
            </p:custDataLst>
          </p:nvPr>
        </p:nvGraphicFramePr>
        <p:xfrm>
          <a:off x="263525" y="2029460"/>
          <a:ext cx="11697970" cy="4907280"/>
        </p:xfrm>
        <a:graphic>
          <a:graphicData uri="http://schemas.openxmlformats.org/drawingml/2006/table">
            <a:tbl>
              <a:tblPr/>
              <a:tblGrid>
                <a:gridCol w="6320790"/>
                <a:gridCol w="5377180"/>
              </a:tblGrid>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1. When it comes to whether...</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当谈到是否</a:t>
                      </a:r>
                      <a:r>
                        <a:rPr lang="en-US" altLang="zh-CN" sz="2400" i="0">
                          <a:solidFill>
                            <a:schemeClr val="tx1"/>
                          </a:solidFill>
                          <a:latin typeface="Segoe UI" panose="020B0502040204020203"/>
                          <a:ea typeface="Segoe UI" panose="020B0502040204020203"/>
                        </a:rPr>
                        <a:t>...</a:t>
                      </a:r>
                      <a:endParaRPr lang="en-US" altLang="zh-CN"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2. I firmly believe that...</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我坚信</a:t>
                      </a:r>
                      <a:r>
                        <a:rPr lang="en-US" altLang="zh-CN" sz="2400" i="0">
                          <a:solidFill>
                            <a:schemeClr val="tx1"/>
                          </a:solidFill>
                          <a:latin typeface="Segoe UI" panose="020B0502040204020203"/>
                          <a:ea typeface="Segoe UI" panose="020B0502040204020203"/>
                        </a:rPr>
                        <a:t>...</a:t>
                      </a:r>
                      <a:endParaRPr lang="en-US" altLang="zh-CN"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3. Well-intentioned as it is...</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尽管初衷是好的</a:t>
                      </a:r>
                      <a:r>
                        <a:rPr lang="en-US" altLang="zh-CN" sz="2400" i="0">
                          <a:solidFill>
                            <a:schemeClr val="tx1"/>
                          </a:solidFill>
                          <a:latin typeface="Segoe UI" panose="020B0502040204020203"/>
                          <a:ea typeface="Segoe UI" panose="020B0502040204020203"/>
                        </a:rPr>
                        <a:t>...</a:t>
                      </a:r>
                      <a:endParaRPr lang="en-US" altLang="zh-CN"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4. Some might argue that...</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有些人可能会争辩说</a:t>
                      </a:r>
                      <a:r>
                        <a:rPr lang="en-US" altLang="zh-CN" sz="2400" i="0">
                          <a:solidFill>
                            <a:schemeClr val="tx1"/>
                          </a:solidFill>
                          <a:latin typeface="Segoe UI" panose="020B0502040204020203"/>
                          <a:ea typeface="Segoe UI" panose="020B0502040204020203"/>
                        </a:rPr>
                        <a:t>...</a:t>
                      </a:r>
                      <a:endParaRPr lang="en-US" altLang="zh-CN"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5. In my view, it’s not just... but also...</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在我看来，这不仅仅是</a:t>
                      </a:r>
                      <a:r>
                        <a:rPr lang="en-US" altLang="zh-CN" sz="2400" i="0">
                          <a:solidFill>
                            <a:schemeClr val="tx1"/>
                          </a:solidFill>
                          <a:latin typeface="Segoe UI" panose="020B0502040204020203"/>
                          <a:ea typeface="Segoe UI" panose="020B0502040204020203"/>
                        </a:rPr>
                        <a:t>...</a:t>
                      </a:r>
                      <a:r>
                        <a:rPr lang="zh-CN" altLang="en-US" sz="2400" i="0">
                          <a:solidFill>
                            <a:schemeClr val="tx1"/>
                          </a:solidFill>
                          <a:latin typeface="Segoe UI" panose="020B0502040204020203"/>
                          <a:ea typeface="Segoe UI" panose="020B0502040204020203"/>
                        </a:rPr>
                        <a:t>，还</a:t>
                      </a:r>
                      <a:r>
                        <a:rPr lang="en-US" altLang="zh-CN" sz="2400" i="0">
                          <a:solidFill>
                            <a:schemeClr val="tx1"/>
                          </a:solidFill>
                          <a:latin typeface="Segoe UI" panose="020B0502040204020203"/>
                          <a:ea typeface="Segoe UI" panose="020B0502040204020203"/>
                        </a:rPr>
                        <a:t>...</a:t>
                      </a:r>
                      <a:endParaRPr lang="en-US" altLang="zh-CN"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6. To sum up, it is my firm conviction that...</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总之，我坚信</a:t>
                      </a:r>
                      <a:r>
                        <a:rPr lang="en-US" altLang="zh-CN" sz="2400" i="0">
                          <a:solidFill>
                            <a:schemeClr val="tx1"/>
                          </a:solidFill>
                          <a:latin typeface="Segoe UI" panose="020B0502040204020203"/>
                          <a:ea typeface="Segoe UI" panose="020B0502040204020203"/>
                        </a:rPr>
                        <a:t>...</a:t>
                      </a:r>
                      <a:endParaRPr lang="en-US" altLang="zh-CN"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7. A transformation from “requirement” to “encouragement” could be feasible.</a:t>
                      </a: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从“要求”到“鼓励”的转变是可行的。</a:t>
                      </a:r>
                      <a:endParaRPr lang="zh-CN" altLang="en-US" sz="2400" i="0">
                        <a:solidFill>
                          <a:schemeClr val="tx1"/>
                        </a:solidFill>
                        <a:latin typeface="Segoe UI" panose="020B0502040204020203"/>
                        <a:ea typeface="Segoe UI" panose="020B0502040204020203"/>
                      </a:endParaRPr>
                    </a:p>
                  </a:txBody>
                  <a:tcPr marL="9525" marR="9525" marT="9525" marB="9525" anchor="ctr">
                    <a:lnL>
                      <a:noFill/>
                    </a:lnL>
                    <a:lnR>
                      <a:noFill/>
                    </a:lnR>
                    <a:lnT>
                      <a:noFill/>
                    </a:lnT>
                    <a:lnB>
                      <a:noFill/>
                    </a:lnB>
                    <a:noFill/>
                  </a:tcPr>
                </a:tc>
              </a:tr>
              <a:tr h="0">
                <a:tc>
                  <a:txBody>
                    <a:bodyPr/>
                    <a:lstStyle/>
                    <a:p>
                      <a:pPr marL="68580" indent="0" algn="l">
                        <a:spcBef>
                          <a:spcPct val="0"/>
                        </a:spcBef>
                        <a:spcAft>
                          <a:spcPct val="0"/>
                        </a:spcAft>
                      </a:pPr>
                      <a:r>
                        <a:rPr lang="en-US" altLang="zh-CN" sz="2400" i="0">
                          <a:solidFill>
                            <a:schemeClr val="tx1"/>
                          </a:solidFill>
                          <a:latin typeface="Segoe UI" panose="020B0502040204020203"/>
                          <a:ea typeface="Segoe UI" panose="020B0502040204020203"/>
                        </a:rPr>
                        <a:t>8. While the benefits are clear, it’s important not to...</a:t>
                      </a:r>
                      <a:endParaRPr lang="en-US" altLang="zh-CN" sz="2400" i="0">
                        <a:solidFill>
                          <a:schemeClr val="tx1"/>
                        </a:solidFill>
                        <a:latin typeface="Segoe UI" panose="020B0502040204020203"/>
                        <a:ea typeface="Segoe UI" panose="020B0502040204020203"/>
                      </a:endParaRPr>
                    </a:p>
                    <a:p>
                      <a:pPr marL="68580" indent="0" algn="l">
                        <a:spcBef>
                          <a:spcPct val="0"/>
                        </a:spcBef>
                        <a:spcAft>
                          <a:spcPct val="0"/>
                        </a:spcAft>
                      </a:pPr>
                      <a:r>
                        <a:rPr lang="en-US" altLang="zh-CN" sz="2400">
                          <a:solidFill>
                            <a:schemeClr val="tx1"/>
                          </a:solidFill>
                          <a:latin typeface="Segoe UI" panose="020B0502040204020203"/>
                          <a:ea typeface="Segoe UI" panose="020B0502040204020203"/>
                          <a:sym typeface="+mn-ea"/>
                        </a:rPr>
                        <a:t>9....allow us to/ be enabled to/ prompt students to</a:t>
                      </a:r>
                      <a:endParaRPr lang="en-US" altLang="zh-CN" sz="2400">
                        <a:solidFill>
                          <a:schemeClr val="tx1"/>
                        </a:solidFill>
                        <a:latin typeface="Segoe UI" panose="020B0502040204020203"/>
                        <a:ea typeface="Segoe UI" panose="020B0502040204020203"/>
                      </a:endParaRPr>
                    </a:p>
                    <a:p>
                      <a:pPr marL="68580" indent="0" algn="l">
                        <a:spcBef>
                          <a:spcPct val="0"/>
                        </a:spcBef>
                        <a:spcAft>
                          <a:spcPct val="0"/>
                        </a:spcAft>
                      </a:pPr>
                      <a:endParaRPr lang="en-US" altLang="zh-CN" sz="2400" i="0">
                        <a:solidFill>
                          <a:schemeClr val="tx1"/>
                        </a:solidFill>
                        <a:latin typeface="Segoe UI" panose="020B0502040204020203"/>
                        <a:ea typeface="Segoe UI" panose="020B0502040204020203"/>
                      </a:endParaRPr>
                    </a:p>
                  </a:txBody>
                  <a:tcPr marL="0" marR="9525" marT="9525" marB="9525" anchor="ctr">
                    <a:lnL>
                      <a:noFill/>
                    </a:lnL>
                    <a:lnR>
                      <a:noFill/>
                    </a:lnR>
                    <a:lnT>
                      <a:noFill/>
                    </a:lnT>
                    <a:lnB>
                      <a:noFill/>
                    </a:lnB>
                    <a:noFill/>
                  </a:tcPr>
                </a:tc>
                <a:tc>
                  <a:txBody>
                    <a:bodyPr/>
                    <a:lstStyle/>
                    <a:p>
                      <a:pPr marL="68580" indent="0" algn="l">
                        <a:spcBef>
                          <a:spcPct val="0"/>
                        </a:spcBef>
                        <a:spcAft>
                          <a:spcPct val="0"/>
                        </a:spcAft>
                      </a:pPr>
                      <a:r>
                        <a:rPr lang="zh-CN" altLang="en-US" sz="2400" i="0">
                          <a:solidFill>
                            <a:schemeClr val="tx1"/>
                          </a:solidFill>
                          <a:latin typeface="Segoe UI" panose="020B0502040204020203"/>
                          <a:ea typeface="Segoe UI" panose="020B0502040204020203"/>
                        </a:rPr>
                        <a:t>尽管好处显而易见，但重要的是不要</a:t>
                      </a:r>
                      <a:r>
                        <a:rPr lang="en-US" altLang="zh-CN" sz="2400" i="0">
                          <a:solidFill>
                            <a:schemeClr val="tx1"/>
                          </a:solidFill>
                          <a:latin typeface="Segoe UI" panose="020B0502040204020203"/>
                          <a:ea typeface="Segoe UI" panose="020B0502040204020203"/>
                        </a:rPr>
                        <a:t>...</a:t>
                      </a:r>
                      <a:endParaRPr lang="en-US" altLang="zh-CN" sz="2400" i="0">
                        <a:solidFill>
                          <a:schemeClr val="tx1"/>
                        </a:solidFill>
                        <a:latin typeface="Segoe UI" panose="020B0502040204020203"/>
                        <a:ea typeface="Segoe UI" panose="020B0502040204020203"/>
                      </a:endParaRPr>
                    </a:p>
                    <a:p>
                      <a:pPr marL="68580" indent="0" algn="l">
                        <a:spcBef>
                          <a:spcPct val="0"/>
                        </a:spcBef>
                        <a:spcAft>
                          <a:spcPct val="0"/>
                        </a:spcAft>
                      </a:pPr>
                      <a:r>
                        <a:rPr lang="zh-CN" altLang="en-US" sz="2400" i="0">
                          <a:solidFill>
                            <a:schemeClr val="tx1"/>
                          </a:solidFill>
                          <a:latin typeface="Segoe UI" panose="020B0502040204020203"/>
                          <a:ea typeface="宋体" panose="02010600030101010101" pitchFamily="2" charset="-122"/>
                        </a:rPr>
                        <a:t>促使学生</a:t>
                      </a:r>
                      <a:r>
                        <a:rPr lang="en-US" altLang="zh-CN" sz="2400" i="0">
                          <a:solidFill>
                            <a:schemeClr val="tx1"/>
                          </a:solidFill>
                          <a:latin typeface="Segoe UI" panose="020B0502040204020203"/>
                          <a:ea typeface="宋体" panose="02010600030101010101" pitchFamily="2" charset="-122"/>
                        </a:rPr>
                        <a:t>...</a:t>
                      </a:r>
                      <a:endParaRPr lang="en-US" altLang="zh-CN" sz="2400" i="0">
                        <a:solidFill>
                          <a:schemeClr val="tx1"/>
                        </a:solidFill>
                        <a:latin typeface="Segoe UI" panose="020B0502040204020203"/>
                        <a:ea typeface="宋体" panose="02010600030101010101" pitchFamily="2" charset="-122"/>
                      </a:endParaRPr>
                    </a:p>
                  </a:txBody>
                  <a:tcPr marL="9525" marR="9525" marT="9525" marB="9525" anchor="ctr">
                    <a:lnL>
                      <a:noFill/>
                    </a:lnL>
                    <a:lnR>
                      <a:noFill/>
                    </a:lnR>
                    <a:lnT>
                      <a:noFill/>
                    </a:lnT>
                    <a:lnB>
                      <a:noFill/>
                    </a:lnB>
                    <a:noFill/>
                  </a:tcPr>
                </a:tc>
              </a:tr>
            </a:tbl>
          </a:graphicData>
        </a:graphic>
      </p:graphicFrame>
      <p:pic>
        <p:nvPicPr>
          <p:cNvPr id="4" name="图片 3"/>
          <p:cNvPicPr>
            <a:picLocks noChangeAspect="1"/>
          </p:cNvPicPr>
          <p:nvPr/>
        </p:nvPicPr>
        <p:blipFill>
          <a:blip r:embed="rId3">
            <a:alphaModFix amt="5000"/>
          </a:blip>
          <a:stretch>
            <a:fillRect/>
          </a:stretch>
        </p:blipFill>
        <p:spPr>
          <a:xfrm>
            <a:off x="3303905" y="957580"/>
            <a:ext cx="5584825" cy="557085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图片 8" descr="95b8866d5d42e6a7579ce864cddd0192"/>
          <p:cNvPicPr>
            <a:picLocks noChangeAspect="1"/>
          </p:cNvPicPr>
          <p:nvPr/>
        </p:nvPicPr>
        <p:blipFill>
          <a:blip r:embed="rId1"/>
          <a:stretch>
            <a:fillRect/>
          </a:stretch>
        </p:blipFill>
        <p:spPr>
          <a:xfrm>
            <a:off x="0" y="0"/>
            <a:ext cx="12192000" cy="6813550"/>
          </a:xfrm>
          <a:prstGeom prst="rect">
            <a:avLst/>
          </a:prstGeom>
        </p:spPr>
      </p:pic>
      <p:sp>
        <p:nvSpPr>
          <p:cNvPr id="157" name="标题 1"/>
          <p:cNvSpPr>
            <a:spLocks noGrp="1"/>
          </p:cNvSpPr>
          <p:nvPr>
            <p:custDataLst>
              <p:tags r:id="rId2"/>
            </p:custDataLst>
          </p:nvPr>
        </p:nvSpPr>
        <p:spPr>
          <a:xfrm>
            <a:off x="4293870" y="2084705"/>
            <a:ext cx="4006215" cy="1614170"/>
          </a:xfrm>
          <a:prstGeom prst="rect">
            <a:avLst/>
          </a:prstGeom>
        </p:spPr>
        <p:txBody>
          <a:bodyPr vert="horz" wrap="square" lIns="0" tIns="0" rIns="0" bIns="0" rtlCol="0" anchor="ctr">
            <a:normAutofit/>
          </a:bodyPr>
          <a:lstStyle>
            <a:lvl1pPr algn="l" defTabSz="914400" rtl="0" eaLnBrk="1" latinLnBrk="0" hangingPunct="1">
              <a:lnSpc>
                <a:spcPct val="100000"/>
              </a:lnSpc>
              <a:spcBef>
                <a:spcPct val="0"/>
              </a:spcBef>
              <a:buNone/>
              <a:defRPr sz="3200" b="1" kern="1200">
                <a:solidFill>
                  <a:schemeClr val="tx1"/>
                </a:solidFill>
                <a:latin typeface="+mj-lt"/>
                <a:ea typeface="+mj-ea"/>
                <a:cs typeface="+mj-cs"/>
              </a:defRPr>
            </a:lvl1pPr>
          </a:lstStyle>
          <a:p>
            <a:pPr algn="r"/>
            <a:r>
              <a:rPr lang="en-US" altLang="zh-CN" sz="7200" i="1">
                <a:solidFill>
                  <a:schemeClr val="tx1"/>
                </a:solidFill>
                <a:latin typeface="Calibri" panose="020F0502020204030204" charset="0"/>
                <a:cs typeface="Calibri" panose="020F0502020204030204" charset="0"/>
                <a:sym typeface="+mn-ea"/>
              </a:rPr>
              <a:t>Thank you!</a:t>
            </a:r>
            <a:endParaRPr lang="en-US" altLang="zh-CN" sz="7200" i="1">
              <a:solidFill>
                <a:schemeClr val="tx1"/>
              </a:solidFill>
              <a:latin typeface="Calibri" panose="020F0502020204030204" charset="0"/>
              <a:cs typeface="Calibri" panose="020F0502020204030204" charset="0"/>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占位符 6"/>
          <p:cNvSpPr>
            <a:spLocks noGrp="1"/>
          </p:cNvSpPr>
          <p:nvPr>
            <p:ph type="body" idx="1"/>
          </p:nvPr>
        </p:nvSpPr>
        <p:spPr>
          <a:xfrm>
            <a:off x="494665" y="1452245"/>
            <a:ext cx="11306175" cy="4820920"/>
          </a:xfrm>
          <a:ln>
            <a:solidFill>
              <a:schemeClr val="tx1"/>
            </a:solidFill>
          </a:ln>
        </p:spPr>
        <p:txBody>
          <a:bodyPr>
            <a:noAutofit/>
          </a:bodyPr>
          <a:lstStyle/>
          <a:p>
            <a:r>
              <a:rPr lang="en-US" altLang="zh-CN" sz="3600" b="1" i="1">
                <a:solidFill>
                  <a:schemeClr val="tx1"/>
                </a:solidFill>
                <a:latin typeface="+mn-lt"/>
                <a:ea typeface="+mn-ea"/>
                <a:sym typeface="+mn-ea"/>
              </a:rPr>
              <a:t>Possible difficulties:</a:t>
            </a:r>
            <a:endParaRPr lang="en-US" altLang="zh-CN" sz="3600" b="1" i="1">
              <a:solidFill>
                <a:schemeClr val="tx1"/>
              </a:solidFill>
              <a:latin typeface="+mn-lt"/>
              <a:ea typeface="+mn-ea"/>
            </a:endParaRPr>
          </a:p>
          <a:p>
            <a:r>
              <a:rPr lang="en-US" altLang="zh-CN" sz="3600" b="1">
                <a:solidFill>
                  <a:schemeClr val="tx1"/>
                </a:solidFill>
                <a:latin typeface="+mn-lt"/>
                <a:ea typeface="+mn-ea"/>
                <a:sym typeface="+mn-ea"/>
              </a:rPr>
              <a:t>1.unfamiliar with </a:t>
            </a:r>
            <a:r>
              <a:rPr lang="en-US" altLang="zh-CN" sz="3600" b="1">
                <a:solidFill>
                  <a:srgbClr val="FF0000"/>
                </a:solidFill>
                <a:sym typeface="+mn-ea"/>
              </a:rPr>
              <a:t>community service</a:t>
            </a:r>
            <a:r>
              <a:rPr lang="en-US" altLang="zh-CN" sz="3600" b="1">
                <a:solidFill>
                  <a:schemeClr val="tx1"/>
                </a:solidFill>
                <a:latin typeface="+mn-lt"/>
                <a:ea typeface="+mn-ea"/>
                <a:sym typeface="+mn-ea"/>
              </a:rPr>
              <a:t> </a:t>
            </a:r>
            <a:endParaRPr lang="en-US" altLang="zh-CN" sz="3600" b="1">
              <a:solidFill>
                <a:srgbClr val="FF0000"/>
              </a:solidFill>
              <a:latin typeface="+mn-lt"/>
              <a:ea typeface="+mn-ea"/>
            </a:endParaRPr>
          </a:p>
          <a:p>
            <a:r>
              <a:rPr lang="en-US" altLang="zh-CN" sz="3600" b="1">
                <a:solidFill>
                  <a:schemeClr val="tx1"/>
                </a:solidFill>
                <a:latin typeface="+mn-lt"/>
                <a:ea typeface="+mn-ea"/>
                <a:sym typeface="+mn-ea"/>
              </a:rPr>
              <a:t>2.</a:t>
            </a:r>
            <a:r>
              <a:rPr lang="en-US" altLang="zh-CN" sz="3600" b="1">
                <a:solidFill>
                  <a:schemeClr val="tx1"/>
                </a:solidFill>
                <a:sym typeface="+mn-ea"/>
              </a:rPr>
              <a:t>unknown of the specific </a:t>
            </a:r>
            <a:r>
              <a:rPr lang="en-US" altLang="zh-CN" sz="3600" b="1">
                <a:solidFill>
                  <a:srgbClr val="FF0000"/>
                </a:solidFill>
                <a:sym typeface="+mn-ea"/>
              </a:rPr>
              <a:t>advantages</a:t>
            </a:r>
            <a:r>
              <a:rPr lang="en-US" altLang="zh-CN" sz="3600" b="1">
                <a:solidFill>
                  <a:schemeClr val="tx1"/>
                </a:solidFill>
                <a:sym typeface="+mn-ea"/>
              </a:rPr>
              <a:t> of </a:t>
            </a:r>
            <a:endParaRPr lang="en-US" altLang="zh-CN" sz="3600" b="1">
              <a:solidFill>
                <a:schemeClr val="tx1"/>
              </a:solidFill>
              <a:sym typeface="+mn-ea"/>
            </a:endParaRPr>
          </a:p>
          <a:p>
            <a:r>
              <a:rPr lang="en-US" altLang="zh-CN" sz="3600" b="1">
                <a:solidFill>
                  <a:schemeClr val="tx1"/>
                </a:solidFill>
                <a:sym typeface="+mn-ea"/>
              </a:rPr>
              <a:t>community service for senior school students</a:t>
            </a:r>
            <a:endParaRPr lang="en-US" altLang="zh-CN" sz="3600" b="1">
              <a:solidFill>
                <a:schemeClr val="tx1"/>
              </a:solidFill>
              <a:latin typeface="+mn-lt"/>
              <a:ea typeface="+mn-ea"/>
            </a:endParaRPr>
          </a:p>
          <a:p>
            <a:r>
              <a:rPr lang="en-US" altLang="zh-CN" sz="3600" b="1">
                <a:solidFill>
                  <a:schemeClr val="tx1"/>
                </a:solidFill>
                <a:latin typeface="+mn-lt"/>
                <a:ea typeface="+mn-ea"/>
                <a:sym typeface="+mn-ea"/>
              </a:rPr>
              <a:t>3.</a:t>
            </a:r>
            <a:r>
              <a:rPr lang="en-US" altLang="zh-CN" sz="3600" b="1">
                <a:solidFill>
                  <a:schemeClr val="tx1"/>
                </a:solidFill>
                <a:sym typeface="+mn-ea"/>
              </a:rPr>
              <a:t>unknown of the specific </a:t>
            </a:r>
            <a:r>
              <a:rPr lang="en-US" altLang="zh-CN" sz="3600" b="1">
                <a:solidFill>
                  <a:srgbClr val="FF0000"/>
                </a:solidFill>
                <a:sym typeface="+mn-ea"/>
              </a:rPr>
              <a:t>disadvantages</a:t>
            </a:r>
            <a:r>
              <a:rPr lang="en-US" altLang="zh-CN" sz="3600" b="1">
                <a:solidFill>
                  <a:schemeClr val="tx1"/>
                </a:solidFill>
                <a:sym typeface="+mn-ea"/>
              </a:rPr>
              <a:t> of community service for senior school students</a:t>
            </a:r>
            <a:endParaRPr lang="en-US" altLang="zh-CN" sz="3600" b="1">
              <a:solidFill>
                <a:schemeClr val="tx1"/>
              </a:solidFill>
              <a:sym typeface="+mn-ea"/>
            </a:endParaRPr>
          </a:p>
          <a:p>
            <a:r>
              <a:rPr lang="en-US" altLang="zh-CN" sz="3600" b="1">
                <a:solidFill>
                  <a:schemeClr val="tx1"/>
                </a:solidFill>
                <a:sym typeface="+mn-ea"/>
              </a:rPr>
              <a:t>4.unknown of the </a:t>
            </a:r>
            <a:r>
              <a:rPr lang="en-US" altLang="zh-CN" sz="3600" b="1">
                <a:solidFill>
                  <a:srgbClr val="FF0000"/>
                </a:solidFill>
                <a:sym typeface="+mn-ea"/>
              </a:rPr>
              <a:t>impacts</a:t>
            </a:r>
            <a:r>
              <a:rPr lang="en-US" altLang="zh-CN" sz="3600" b="1">
                <a:solidFill>
                  <a:schemeClr val="tx1"/>
                </a:solidFill>
                <a:sym typeface="+mn-ea"/>
              </a:rPr>
              <a:t> of community service being a requirement for graduation</a:t>
            </a:r>
            <a:r>
              <a:rPr lang="en-US" altLang="zh-CN" sz="3600" b="1">
                <a:solidFill>
                  <a:schemeClr val="tx1"/>
                </a:solidFill>
                <a:latin typeface="+mn-lt"/>
                <a:ea typeface="+mn-ea"/>
                <a:sym typeface="+mn-ea"/>
              </a:rPr>
              <a:t>...</a:t>
            </a:r>
            <a:endParaRPr lang="en-US" altLang="zh-CN" sz="3600" b="1">
              <a:solidFill>
                <a:schemeClr val="tx1"/>
              </a:solidFill>
              <a:latin typeface="+mn-lt"/>
              <a:ea typeface="+mn-ea"/>
            </a:endParaRPr>
          </a:p>
          <a:p>
            <a:endParaRPr lang="en-US" altLang="zh-CN" sz="3600" b="1">
              <a:solidFill>
                <a:srgbClr val="FF0000"/>
              </a:solidFill>
              <a:latin typeface="+mn-lt"/>
              <a:ea typeface="+mn-ea"/>
            </a:endParaRPr>
          </a:p>
        </p:txBody>
      </p:sp>
      <p:sp>
        <p:nvSpPr>
          <p:cNvPr id="5" name="文本框 4"/>
          <p:cNvSpPr txBox="1"/>
          <p:nvPr>
            <p:custDataLst>
              <p:tags r:id="rId1"/>
            </p:custDataLst>
          </p:nvPr>
        </p:nvSpPr>
        <p:spPr>
          <a:xfrm>
            <a:off x="2178050" y="188595"/>
            <a:ext cx="10466705" cy="1088390"/>
          </a:xfrm>
          <a:prstGeom prst="rect">
            <a:avLst/>
          </a:prstGeom>
          <a:noFill/>
        </p:spPr>
        <p:txBody>
          <a:bodyPr wrap="square" rtlCol="0"/>
          <a:lstStyle/>
          <a:p>
            <a:pPr marL="571500" indent="-571500">
              <a:buFont typeface="Wingdings" panose="05000000000000000000" charset="0"/>
              <a:buChar char="l"/>
            </a:pPr>
            <a:r>
              <a:rPr lang="en-US" altLang="zh-CN" sz="4000" b="1" i="1">
                <a:solidFill>
                  <a:schemeClr val="tx1"/>
                </a:solidFill>
                <a:latin typeface="+mn-lt"/>
                <a:ea typeface="+mn-ea"/>
              </a:rPr>
              <a:t>What’s most challenging for you in this writing assignment? </a:t>
            </a:r>
            <a:endParaRPr lang="en-US" altLang="zh-CN" sz="4000" b="1" i="1">
              <a:solidFill>
                <a:schemeClr val="tx1"/>
              </a:solidFill>
              <a:latin typeface="+mn-lt"/>
              <a:ea typeface="+mn-ea"/>
            </a:endParaRPr>
          </a:p>
        </p:txBody>
      </p:sp>
      <p:sp>
        <p:nvSpPr>
          <p:cNvPr id="22" name="文本框 21"/>
          <p:cNvSpPr txBox="1"/>
          <p:nvPr>
            <p:custDataLst>
              <p:tags r:id="rId2"/>
            </p:custDataLst>
          </p:nvPr>
        </p:nvSpPr>
        <p:spPr>
          <a:xfrm>
            <a:off x="285750" y="441325"/>
            <a:ext cx="1892300" cy="583565"/>
          </a:xfrm>
          <a:prstGeom prst="rect">
            <a:avLst/>
          </a:prstGeom>
          <a:solidFill>
            <a:schemeClr val="accent1">
              <a:lumMod val="75000"/>
            </a:schemeClr>
          </a:solidFill>
          <a:ln>
            <a:solidFill>
              <a:schemeClr val="accent1">
                <a:lumMod val="75000"/>
              </a:schemeClr>
            </a:solidFill>
          </a:ln>
        </p:spPr>
        <p:txBody>
          <a:bodyPr wrap="square" rtlCol="0">
            <a:normAutofit/>
          </a:bodyPr>
          <a:lstStyle/>
          <a:p>
            <a:r>
              <a:rPr lang="en-US" altLang="zh-CN" sz="3200" b="1" i="1">
                <a:solidFill>
                  <a:schemeClr val="lt1"/>
                </a:solidFill>
                <a:latin typeface="+mn-lt"/>
                <a:ea typeface="+mn-ea"/>
              </a:rPr>
              <a:t> Lead in</a:t>
            </a:r>
            <a:endParaRPr lang="en-US" altLang="zh-CN" sz="3200" b="1" i="1">
              <a:solidFill>
                <a:schemeClr val="lt1"/>
              </a:solidFill>
              <a:latin typeface="+mn-lt"/>
              <a:ea typeface="+mn-ea"/>
            </a:endParaRPr>
          </a:p>
        </p:txBody>
      </p:sp>
      <p:pic>
        <p:nvPicPr>
          <p:cNvPr id="2" name="图片 1"/>
          <p:cNvPicPr>
            <a:picLocks noChangeAspect="1"/>
          </p:cNvPicPr>
          <p:nvPr/>
        </p:nvPicPr>
        <p:blipFill>
          <a:blip r:embed="rId3"/>
          <a:stretch>
            <a:fillRect/>
          </a:stretch>
        </p:blipFill>
        <p:spPr>
          <a:xfrm>
            <a:off x="8977630" y="1024890"/>
            <a:ext cx="3214370" cy="2867660"/>
          </a:xfrm>
          <a:prstGeom prst="rect">
            <a:avLst/>
          </a:prstGeom>
        </p:spPr>
      </p:pic>
    </p:spTree>
    <p:custDataLst>
      <p:tags r:id="rId4"/>
    </p:custData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文本框 21"/>
          <p:cNvSpPr txBox="1"/>
          <p:nvPr>
            <p:custDataLst>
              <p:tags r:id="rId1"/>
            </p:custDataLst>
          </p:nvPr>
        </p:nvSpPr>
        <p:spPr>
          <a:xfrm>
            <a:off x="263525" y="116840"/>
            <a:ext cx="1892300" cy="583565"/>
          </a:xfrm>
          <a:prstGeom prst="rect">
            <a:avLst/>
          </a:prstGeom>
          <a:solidFill>
            <a:schemeClr val="accent1">
              <a:lumMod val="75000"/>
            </a:schemeClr>
          </a:solidFill>
          <a:ln>
            <a:solidFill>
              <a:schemeClr val="accent1">
                <a:lumMod val="75000"/>
              </a:schemeClr>
            </a:solidFill>
          </a:ln>
        </p:spPr>
        <p:txBody>
          <a:bodyPr wrap="square" rtlCol="0">
            <a:normAutofit/>
          </a:bodyPr>
          <a:lstStyle/>
          <a:p>
            <a:r>
              <a:rPr lang="en-US" altLang="zh-CN" sz="3200" b="1" i="1">
                <a:solidFill>
                  <a:schemeClr val="lt1"/>
                </a:solidFill>
                <a:latin typeface="+mn-lt"/>
                <a:ea typeface="+mn-ea"/>
              </a:rPr>
              <a:t> Analyze</a:t>
            </a:r>
            <a:endParaRPr lang="en-US" altLang="zh-CN" sz="3200" b="1" i="1">
              <a:solidFill>
                <a:schemeClr val="lt1"/>
              </a:solidFill>
              <a:latin typeface="+mn-lt"/>
              <a:ea typeface="+mn-ea"/>
            </a:endParaRPr>
          </a:p>
        </p:txBody>
      </p:sp>
      <p:sp>
        <p:nvSpPr>
          <p:cNvPr id="5" name="文本框 4"/>
          <p:cNvSpPr txBox="1"/>
          <p:nvPr/>
        </p:nvSpPr>
        <p:spPr>
          <a:xfrm>
            <a:off x="139065" y="836930"/>
            <a:ext cx="12016740" cy="3169285"/>
          </a:xfrm>
          <a:prstGeom prst="rect">
            <a:avLst/>
          </a:prstGeom>
          <a:noFill/>
          <a:ln>
            <a:solidFill>
              <a:schemeClr val="tx1"/>
            </a:solidFill>
          </a:ln>
        </p:spPr>
        <p:txBody>
          <a:bodyPr wrap="square" rtlCol="0">
            <a:spAutoFit/>
          </a:bodyPr>
          <a:lstStyle/>
          <a:p>
            <a:r>
              <a:rPr lang="zh-CN" altLang="en-US" sz="4000">
                <a:latin typeface="+mn-ea"/>
                <a:ea typeface="+mn-ea"/>
                <a:cs typeface="+mn-ea"/>
              </a:rPr>
              <a:t>假定你是高中生李华，你校英语报正在开展关于</a:t>
            </a:r>
            <a:r>
              <a:rPr lang="en-US" altLang="zh-CN" sz="4000">
                <a:latin typeface="+mn-ea"/>
                <a:ea typeface="+mn-ea"/>
                <a:cs typeface="+mn-ea"/>
              </a:rPr>
              <a:t>“</a:t>
            </a:r>
            <a:r>
              <a:rPr lang="zh-CN" altLang="en-US" sz="4000">
                <a:latin typeface="+mn-ea"/>
                <a:ea typeface="+mn-ea"/>
                <a:cs typeface="+mn-ea"/>
              </a:rPr>
              <a:t>社区服务是否该列入毕业条件</a:t>
            </a:r>
            <a:r>
              <a:rPr lang="en-US" altLang="zh-CN" sz="4000">
                <a:latin typeface="+mn-ea"/>
                <a:ea typeface="+mn-ea"/>
                <a:cs typeface="+mn-ea"/>
              </a:rPr>
              <a:t>”</a:t>
            </a:r>
            <a:r>
              <a:rPr lang="zh-CN" altLang="en-US" sz="4000">
                <a:latin typeface="+mn-ea"/>
                <a:ea typeface="+mn-ea"/>
                <a:cs typeface="+mn-ea"/>
              </a:rPr>
              <a:t>的讨论，请你写一篇文章投稿，内容包括：</a:t>
            </a:r>
            <a:endParaRPr lang="zh-CN" altLang="en-US" sz="4000">
              <a:latin typeface="+mn-ea"/>
              <a:ea typeface="+mn-ea"/>
              <a:cs typeface="+mn-ea"/>
            </a:endParaRPr>
          </a:p>
          <a:p>
            <a:r>
              <a:rPr lang="en-US" altLang="zh-CN" sz="4000">
                <a:latin typeface="+mn-ea"/>
                <a:ea typeface="+mn-ea"/>
                <a:cs typeface="+mn-ea"/>
              </a:rPr>
              <a:t>1.</a:t>
            </a:r>
            <a:r>
              <a:rPr lang="zh-CN" altLang="en-US" sz="4000">
                <a:latin typeface="+mn-ea"/>
                <a:ea typeface="+mn-ea"/>
                <a:cs typeface="+mn-ea"/>
              </a:rPr>
              <a:t>你的观点</a:t>
            </a:r>
            <a:endParaRPr lang="zh-CN" altLang="en-US" sz="4000">
              <a:latin typeface="+mn-ea"/>
              <a:ea typeface="+mn-ea"/>
              <a:cs typeface="+mn-ea"/>
            </a:endParaRPr>
          </a:p>
          <a:p>
            <a:r>
              <a:rPr lang="en-US" altLang="zh-CN" sz="4000">
                <a:latin typeface="+mn-ea"/>
                <a:ea typeface="+mn-ea"/>
                <a:cs typeface="+mn-ea"/>
              </a:rPr>
              <a:t>2.</a:t>
            </a:r>
            <a:r>
              <a:rPr lang="zh-CN" altLang="en-US" sz="4000">
                <a:latin typeface="+mn-ea"/>
                <a:ea typeface="+mn-ea"/>
                <a:cs typeface="+mn-ea"/>
              </a:rPr>
              <a:t>你的理由。</a:t>
            </a:r>
            <a:endParaRPr lang="zh-CN" altLang="en-US" sz="4000">
              <a:latin typeface="+mn-ea"/>
              <a:ea typeface="+mn-ea"/>
              <a:cs typeface="+mn-ea"/>
            </a:endParaRPr>
          </a:p>
        </p:txBody>
      </p:sp>
      <p:sp>
        <p:nvSpPr>
          <p:cNvPr id="6" name="文本框 5"/>
          <p:cNvSpPr txBox="1"/>
          <p:nvPr/>
        </p:nvSpPr>
        <p:spPr>
          <a:xfrm>
            <a:off x="191135" y="4933950"/>
            <a:ext cx="11246485" cy="1753235"/>
          </a:xfrm>
          <a:prstGeom prst="rect">
            <a:avLst/>
          </a:prstGeom>
          <a:noFill/>
        </p:spPr>
        <p:txBody>
          <a:bodyPr wrap="square" rtlCol="0">
            <a:spAutoFit/>
          </a:bodyPr>
          <a:lstStyle/>
          <a:p>
            <a:pPr marL="571500" indent="-571500" algn="l">
              <a:buFont typeface="Wingdings" panose="05000000000000000000" charset="0"/>
              <a:buChar char="ü"/>
            </a:pPr>
            <a:r>
              <a:rPr lang="en-US" altLang="zh-CN" sz="3600" b="1" i="1" dirty="0"/>
              <a:t>What’s the </a:t>
            </a:r>
            <a:r>
              <a:rPr lang="en-US" altLang="zh-CN" sz="3600" b="1" i="1" dirty="0">
                <a:solidFill>
                  <a:srgbClr val="FF0000"/>
                </a:solidFill>
              </a:rPr>
              <a:t>genre</a:t>
            </a:r>
            <a:r>
              <a:rPr lang="en-US" altLang="zh-CN" sz="3600" b="1" i="1" dirty="0"/>
              <a:t> of this writing?</a:t>
            </a:r>
            <a:endParaRPr lang="en-US" altLang="zh-CN" sz="3600" b="1" i="1" dirty="0"/>
          </a:p>
          <a:p>
            <a:pPr marL="571500" indent="-571500" algn="l">
              <a:buFont typeface="Wingdings" panose="05000000000000000000" charset="0"/>
              <a:buChar char="ü"/>
            </a:pPr>
            <a:r>
              <a:rPr lang="en-US" altLang="zh-CN" sz="3600" b="1" i="1" dirty="0"/>
              <a:t>What do the underlined parts tell us?</a:t>
            </a:r>
            <a:endParaRPr lang="en-US" altLang="zh-CN" sz="3600" b="1" i="1" dirty="0"/>
          </a:p>
          <a:p>
            <a:pPr marL="571500" indent="-571500" algn="l">
              <a:buFont typeface="Wingdings" panose="05000000000000000000" charset="0"/>
              <a:buChar char="ü"/>
            </a:pPr>
            <a:r>
              <a:rPr lang="en-US" altLang="zh-CN" sz="3600" b="1" i="1" dirty="0">
                <a:solidFill>
                  <a:srgbClr val="FF0000"/>
                </a:solidFill>
                <a:sym typeface="+mn-ea"/>
              </a:rPr>
              <a:t>In this article, </a:t>
            </a:r>
            <a:r>
              <a:rPr lang="en-US" altLang="zh-CN" sz="3600" b="1" i="1" dirty="0">
                <a:sym typeface="+mn-ea"/>
              </a:rPr>
              <a:t>what should be included in </a:t>
            </a:r>
            <a:r>
              <a:rPr lang="en-US" altLang="zh-CN" sz="3600" b="1" i="1" dirty="0">
                <a:solidFill>
                  <a:srgbClr val="FF0000"/>
                </a:solidFill>
                <a:sym typeface="+mn-ea"/>
              </a:rPr>
              <a:t>each part</a:t>
            </a:r>
            <a:r>
              <a:rPr lang="en-US" altLang="zh-CN" sz="3600" b="1" i="1" dirty="0">
                <a:sym typeface="+mn-ea"/>
              </a:rPr>
              <a:t> ?</a:t>
            </a:r>
            <a:endParaRPr lang="en-US" altLang="zh-CN" sz="3600" b="1" i="1" dirty="0"/>
          </a:p>
        </p:txBody>
      </p:sp>
      <p:cxnSp>
        <p:nvCxnSpPr>
          <p:cNvPr id="8" name="直接连接符 7"/>
          <p:cNvCxnSpPr/>
          <p:nvPr/>
        </p:nvCxnSpPr>
        <p:spPr>
          <a:xfrm flipV="1">
            <a:off x="263525" y="2686685"/>
            <a:ext cx="1757045" cy="12700"/>
          </a:xfrm>
          <a:prstGeom prst="line">
            <a:avLst/>
          </a:prstGeom>
          <a:ln w="60325" cap="rnd" cmpd="sng">
            <a:solidFill>
              <a:srgbClr val="FF0000"/>
            </a:solidFill>
            <a:prstDash val="solid"/>
            <a:round/>
          </a:ln>
        </p:spPr>
        <p:style>
          <a:lnRef idx="0">
            <a:srgbClr val="FFFFFF"/>
          </a:lnRef>
          <a:fillRef idx="0">
            <a:srgbClr val="FFFFFF"/>
          </a:fillRef>
          <a:effectRef idx="0">
            <a:srgbClr val="FFFFFF"/>
          </a:effectRef>
          <a:fontRef idx="minor">
            <a:schemeClr val="tx1"/>
          </a:fontRef>
        </p:style>
      </p:cxnSp>
      <p:cxnSp>
        <p:nvCxnSpPr>
          <p:cNvPr id="7" name="直接连接符 6"/>
          <p:cNvCxnSpPr/>
          <p:nvPr/>
        </p:nvCxnSpPr>
        <p:spPr>
          <a:xfrm>
            <a:off x="10248265" y="2132965"/>
            <a:ext cx="1367790" cy="19685"/>
          </a:xfrm>
          <a:prstGeom prst="line">
            <a:avLst/>
          </a:prstGeom>
          <a:ln w="60325" cap="rnd" cmpd="sng">
            <a:solidFill>
              <a:srgbClr val="FF0000"/>
            </a:solidFill>
            <a:prstDash val="solid"/>
            <a:round/>
          </a:ln>
        </p:spPr>
        <p:style>
          <a:lnRef idx="0">
            <a:srgbClr val="FFFFFF"/>
          </a:lnRef>
          <a:fillRef idx="0">
            <a:srgbClr val="FFFFFF"/>
          </a:fillRef>
          <a:effectRef idx="0">
            <a:srgbClr val="FFFFFF"/>
          </a:effectRef>
          <a:fontRef idx="minor">
            <a:schemeClr val="tx1"/>
          </a:fontRef>
        </p:style>
      </p:cxnSp>
      <p:sp>
        <p:nvSpPr>
          <p:cNvPr id="9" name="文本框 8"/>
          <p:cNvSpPr txBox="1"/>
          <p:nvPr/>
        </p:nvSpPr>
        <p:spPr>
          <a:xfrm>
            <a:off x="8526780" y="2347595"/>
            <a:ext cx="2910840" cy="1383665"/>
          </a:xfrm>
          <a:prstGeom prst="rect">
            <a:avLst/>
          </a:prstGeom>
          <a:solidFill>
            <a:srgbClr val="FFFF00"/>
          </a:solidFill>
        </p:spPr>
        <p:txBody>
          <a:bodyPr wrap="square" rtlCol="0">
            <a:spAutoFit/>
          </a:bodyPr>
          <a:lstStyle/>
          <a:p>
            <a:pPr algn="l"/>
            <a:r>
              <a:rPr lang="en-US" altLang="zh-CN" sz="2800" b="1" i="1" dirty="0">
                <a:solidFill>
                  <a:srgbClr val="FF0000"/>
                </a:solidFill>
              </a:rPr>
              <a:t>Contribution</a:t>
            </a:r>
            <a:endParaRPr lang="en-US" altLang="zh-CN" sz="2800" b="1" i="1" dirty="0">
              <a:solidFill>
                <a:srgbClr val="FF0000"/>
              </a:solidFill>
            </a:endParaRPr>
          </a:p>
          <a:p>
            <a:pPr algn="l"/>
            <a:r>
              <a:rPr lang="en-US" altLang="zh-CN" sz="2800" b="1" i="1" dirty="0">
                <a:solidFill>
                  <a:srgbClr val="FF0000"/>
                </a:solidFill>
              </a:rPr>
              <a:t>Argumentation</a:t>
            </a:r>
            <a:endParaRPr lang="en-US" altLang="zh-CN" sz="2800" b="1" i="1" dirty="0">
              <a:solidFill>
                <a:srgbClr val="FF0000"/>
              </a:solidFill>
            </a:endParaRPr>
          </a:p>
          <a:p>
            <a:pPr algn="l"/>
            <a:r>
              <a:rPr lang="en-US" altLang="zh-CN" sz="2800" b="1" i="1" dirty="0">
                <a:solidFill>
                  <a:srgbClr val="FF0000"/>
                </a:solidFill>
              </a:rPr>
              <a:t>Short Essay</a:t>
            </a:r>
            <a:endParaRPr lang="en-US" altLang="zh-CN" sz="2800" b="1" i="1" dirty="0">
              <a:solidFill>
                <a:srgbClr val="FF0000"/>
              </a:solidFill>
            </a:endParaRPr>
          </a:p>
        </p:txBody>
      </p:sp>
      <p:cxnSp>
        <p:nvCxnSpPr>
          <p:cNvPr id="10" name="直接连接符 9"/>
          <p:cNvCxnSpPr/>
          <p:nvPr/>
        </p:nvCxnSpPr>
        <p:spPr>
          <a:xfrm>
            <a:off x="11038840" y="1482725"/>
            <a:ext cx="908050" cy="15875"/>
          </a:xfrm>
          <a:prstGeom prst="line">
            <a:avLst/>
          </a:prstGeom>
          <a:ln w="60325" cap="rnd" cmpd="sng">
            <a:solidFill>
              <a:srgbClr val="FF0000"/>
            </a:solidFill>
            <a:prstDash val="solid"/>
            <a:round/>
          </a:ln>
        </p:spPr>
        <p:style>
          <a:lnRef idx="0">
            <a:srgbClr val="FFFFFF"/>
          </a:lnRef>
          <a:fillRef idx="0">
            <a:srgbClr val="FFFFFF"/>
          </a:fillRef>
          <a:effectRef idx="0">
            <a:srgbClr val="FFFFFF"/>
          </a:effectRef>
          <a:fontRef idx="minor">
            <a:schemeClr val="tx1"/>
          </a:fontRef>
        </p:style>
      </p:cxnSp>
      <p:sp>
        <p:nvSpPr>
          <p:cNvPr id="11" name="文本框 10"/>
          <p:cNvSpPr txBox="1"/>
          <p:nvPr/>
        </p:nvSpPr>
        <p:spPr>
          <a:xfrm>
            <a:off x="7476490" y="5080"/>
            <a:ext cx="4470400" cy="953135"/>
          </a:xfrm>
          <a:prstGeom prst="rect">
            <a:avLst/>
          </a:prstGeom>
          <a:noFill/>
        </p:spPr>
        <p:txBody>
          <a:bodyPr wrap="square" rtlCol="0">
            <a:spAutoFit/>
          </a:bodyPr>
          <a:lstStyle/>
          <a:p>
            <a:pPr algn="l"/>
            <a:r>
              <a:rPr lang="en-US" altLang="zh-CN" sz="2800" b="1" dirty="0">
                <a:solidFill>
                  <a:srgbClr val="FF0000"/>
                </a:solidFill>
                <a:highlight>
                  <a:srgbClr val="FFFF00"/>
                </a:highlight>
              </a:rPr>
              <a:t>Receiver</a:t>
            </a:r>
            <a:r>
              <a:rPr lang="en-US" altLang="zh-CN" sz="2800" b="1" dirty="0">
                <a:solidFill>
                  <a:srgbClr val="FF0000"/>
                </a:solidFill>
              </a:rPr>
              <a:t>: editor of school English newspaper</a:t>
            </a:r>
            <a:endParaRPr lang="en-US" altLang="zh-CN" sz="2800" b="1" dirty="0">
              <a:solidFill>
                <a:srgbClr val="FF0000"/>
              </a:solidFill>
            </a:endParaRPr>
          </a:p>
        </p:txBody>
      </p:sp>
      <p:cxnSp>
        <p:nvCxnSpPr>
          <p:cNvPr id="12" name="直接连接符 11"/>
          <p:cNvCxnSpPr>
            <a:endCxn id="15" idx="0"/>
          </p:cNvCxnSpPr>
          <p:nvPr/>
        </p:nvCxnSpPr>
        <p:spPr>
          <a:xfrm flipV="1">
            <a:off x="263525" y="2056765"/>
            <a:ext cx="6381115" cy="3810"/>
          </a:xfrm>
          <a:prstGeom prst="line">
            <a:avLst/>
          </a:prstGeom>
          <a:ln w="60325" cap="rnd" cmpd="sng">
            <a:solidFill>
              <a:srgbClr val="FF0000"/>
            </a:solidFill>
            <a:prstDash val="solid"/>
            <a:round/>
          </a:ln>
        </p:spPr>
        <p:style>
          <a:lnRef idx="0">
            <a:srgbClr val="FFFFFF"/>
          </a:lnRef>
          <a:fillRef idx="0">
            <a:srgbClr val="FFFFFF"/>
          </a:fillRef>
          <a:effectRef idx="0">
            <a:srgbClr val="FFFFFF"/>
          </a:effectRef>
          <a:fontRef idx="minor">
            <a:schemeClr val="tx1"/>
          </a:fontRef>
        </p:style>
      </p:cxnSp>
      <p:sp>
        <p:nvSpPr>
          <p:cNvPr id="13" name="文本框 12"/>
          <p:cNvSpPr txBox="1"/>
          <p:nvPr/>
        </p:nvSpPr>
        <p:spPr>
          <a:xfrm>
            <a:off x="1019810" y="4024630"/>
            <a:ext cx="10927080" cy="953135"/>
          </a:xfrm>
          <a:prstGeom prst="rect">
            <a:avLst/>
          </a:prstGeom>
          <a:noFill/>
        </p:spPr>
        <p:txBody>
          <a:bodyPr wrap="square" rtlCol="0">
            <a:spAutoFit/>
          </a:bodyPr>
          <a:lstStyle/>
          <a:p>
            <a:pPr algn="l"/>
            <a:r>
              <a:rPr lang="en-US" altLang="zh-CN" sz="2800" b="1" dirty="0">
                <a:solidFill>
                  <a:srgbClr val="FF0000"/>
                </a:solidFill>
                <a:highlight>
                  <a:srgbClr val="FFFF00"/>
                </a:highlight>
              </a:rPr>
              <a:t>Topic/Title</a:t>
            </a:r>
            <a:r>
              <a:rPr lang="en-US" altLang="zh-CN" sz="2800" b="1" dirty="0">
                <a:solidFill>
                  <a:srgbClr val="FF0000"/>
                </a:solidFill>
              </a:rPr>
              <a:t> : </a:t>
            </a:r>
            <a:r>
              <a:rPr lang="en-US" altLang="zh-CN" sz="2800" b="1">
                <a:latin typeface="Times New Roman" panose="02020603050405020304" charset="0"/>
                <a:cs typeface="Times New Roman" panose="02020603050405020304" charset="0"/>
                <a:sym typeface="+mn-ea"/>
              </a:rPr>
              <a:t>Should CommunityService be a Requirement for Graduation?</a:t>
            </a:r>
            <a:endParaRPr lang="en-US" altLang="zh-CN" sz="2800" b="1" dirty="0">
              <a:solidFill>
                <a:srgbClr val="FF0000"/>
              </a:solidFill>
            </a:endParaRPr>
          </a:p>
        </p:txBody>
      </p:sp>
      <p:cxnSp>
        <p:nvCxnSpPr>
          <p:cNvPr id="14" name="直接连接符 13"/>
          <p:cNvCxnSpPr/>
          <p:nvPr/>
        </p:nvCxnSpPr>
        <p:spPr>
          <a:xfrm>
            <a:off x="565785" y="3324860"/>
            <a:ext cx="2160270" cy="0"/>
          </a:xfrm>
          <a:prstGeom prst="line">
            <a:avLst/>
          </a:prstGeom>
          <a:ln w="60325" cap="rnd" cmpd="sng">
            <a:solidFill>
              <a:srgbClr val="FF0000"/>
            </a:solidFill>
            <a:prstDash val="solid"/>
            <a:round/>
          </a:ln>
        </p:spPr>
        <p:style>
          <a:lnRef idx="0">
            <a:srgbClr val="FFFFFF"/>
          </a:lnRef>
          <a:fillRef idx="0">
            <a:srgbClr val="FFFFFF"/>
          </a:fillRef>
          <a:effectRef idx="0">
            <a:srgbClr val="FFFFFF"/>
          </a:effectRef>
          <a:fontRef idx="minor">
            <a:schemeClr val="tx1"/>
          </a:fontRef>
        </p:style>
      </p:cxnSp>
      <p:cxnSp>
        <p:nvCxnSpPr>
          <p:cNvPr id="16" name="直接连接符 15"/>
          <p:cNvCxnSpPr/>
          <p:nvPr/>
        </p:nvCxnSpPr>
        <p:spPr>
          <a:xfrm>
            <a:off x="565785" y="3926205"/>
            <a:ext cx="2160270" cy="0"/>
          </a:xfrm>
          <a:prstGeom prst="line">
            <a:avLst/>
          </a:prstGeom>
          <a:ln w="60325" cap="rnd" cmpd="sng">
            <a:solidFill>
              <a:srgbClr val="FF0000"/>
            </a:solidFill>
            <a:prstDash val="solid"/>
            <a:round/>
          </a:ln>
        </p:spPr>
        <p:style>
          <a:lnRef idx="0">
            <a:srgbClr val="FFFFFF"/>
          </a:lnRef>
          <a:fillRef idx="0">
            <a:srgbClr val="FFFFFF"/>
          </a:fillRef>
          <a:effectRef idx="0">
            <a:srgbClr val="FFFFFF"/>
          </a:effectRef>
          <a:fontRef idx="minor">
            <a:schemeClr val="tx1"/>
          </a:fontRef>
        </p:style>
      </p:cxnSp>
      <p:sp>
        <p:nvSpPr>
          <p:cNvPr id="17" name="文本框 16"/>
          <p:cNvSpPr txBox="1"/>
          <p:nvPr/>
        </p:nvSpPr>
        <p:spPr>
          <a:xfrm>
            <a:off x="2855595" y="2809240"/>
            <a:ext cx="1430655" cy="521970"/>
          </a:xfrm>
          <a:prstGeom prst="rect">
            <a:avLst/>
          </a:prstGeom>
          <a:noFill/>
        </p:spPr>
        <p:txBody>
          <a:bodyPr wrap="square" rtlCol="0">
            <a:spAutoFit/>
          </a:bodyPr>
          <a:lstStyle/>
          <a:p>
            <a:pPr algn="l"/>
            <a:r>
              <a:rPr lang="en-US" altLang="zh-CN" sz="2800" b="1" dirty="0">
                <a:solidFill>
                  <a:srgbClr val="FF0000"/>
                </a:solidFill>
                <a:highlight>
                  <a:srgbClr val="FFFF00"/>
                </a:highlight>
              </a:rPr>
              <a:t>Views</a:t>
            </a:r>
            <a:endParaRPr lang="en-US" altLang="zh-CN" sz="2800" b="1" dirty="0">
              <a:solidFill>
                <a:srgbClr val="FF0000"/>
              </a:solidFill>
            </a:endParaRPr>
          </a:p>
        </p:txBody>
      </p:sp>
      <p:sp>
        <p:nvSpPr>
          <p:cNvPr id="18" name="文本框 17"/>
          <p:cNvSpPr txBox="1"/>
          <p:nvPr/>
        </p:nvSpPr>
        <p:spPr>
          <a:xfrm>
            <a:off x="2855595" y="3416935"/>
            <a:ext cx="5027930" cy="521970"/>
          </a:xfrm>
          <a:prstGeom prst="rect">
            <a:avLst/>
          </a:prstGeom>
          <a:noFill/>
        </p:spPr>
        <p:txBody>
          <a:bodyPr wrap="square" rtlCol="0">
            <a:spAutoFit/>
          </a:bodyPr>
          <a:lstStyle/>
          <a:p>
            <a:pPr algn="l"/>
            <a:r>
              <a:rPr lang="en-US" altLang="zh-CN" sz="2800" b="1" dirty="0">
                <a:solidFill>
                  <a:srgbClr val="FF0000"/>
                </a:solidFill>
                <a:highlight>
                  <a:srgbClr val="FFFF00"/>
                </a:highlight>
              </a:rPr>
              <a:t>Reasons/Supporting details</a:t>
            </a:r>
            <a:endParaRPr lang="en-US" altLang="zh-CN" sz="2800" b="1" dirty="0">
              <a:solidFill>
                <a:srgbClr val="FF0000"/>
              </a:solidFill>
            </a:endParaRPr>
          </a:p>
        </p:txBody>
      </p:sp>
      <p:cxnSp>
        <p:nvCxnSpPr>
          <p:cNvPr id="3" name="直接连接符 2"/>
          <p:cNvCxnSpPr/>
          <p:nvPr/>
        </p:nvCxnSpPr>
        <p:spPr>
          <a:xfrm flipV="1">
            <a:off x="5402580" y="1413510"/>
            <a:ext cx="2566670" cy="17145"/>
          </a:xfrm>
          <a:prstGeom prst="line">
            <a:avLst/>
          </a:prstGeom>
          <a:ln w="60325" cap="rnd" cmpd="sng">
            <a:solidFill>
              <a:srgbClr val="FF0000"/>
            </a:solidFill>
            <a:prstDash val="solid"/>
            <a:round/>
          </a:ln>
        </p:spPr>
        <p:style>
          <a:lnRef idx="0">
            <a:srgbClr val="FFFFFF"/>
          </a:lnRef>
          <a:fillRef idx="0">
            <a:srgbClr val="FFFFFF"/>
          </a:fillRef>
          <a:effectRef idx="0">
            <a:srgbClr val="FFFFFF"/>
          </a:effectRef>
          <a:fontRef idx="minor">
            <a:schemeClr val="tx1"/>
          </a:fontRef>
        </p:style>
      </p:cxnSp>
      <p:sp>
        <p:nvSpPr>
          <p:cNvPr id="15" name="文本框 14"/>
          <p:cNvSpPr txBox="1"/>
          <p:nvPr/>
        </p:nvSpPr>
        <p:spPr>
          <a:xfrm>
            <a:off x="5026660" y="2056765"/>
            <a:ext cx="3235960" cy="521970"/>
          </a:xfrm>
          <a:prstGeom prst="rect">
            <a:avLst/>
          </a:prstGeom>
          <a:noFill/>
        </p:spPr>
        <p:txBody>
          <a:bodyPr wrap="square" rtlCol="0">
            <a:spAutoFit/>
          </a:bodyPr>
          <a:lstStyle/>
          <a:p>
            <a:pPr algn="l"/>
            <a:r>
              <a:rPr lang="en-US" altLang="zh-CN" sz="2800" b="1" dirty="0">
                <a:solidFill>
                  <a:srgbClr val="FF0000"/>
                </a:solidFill>
                <a:highlight>
                  <a:srgbClr val="FFFF00"/>
                </a:highlight>
              </a:rPr>
              <a:t>debate/discussion</a:t>
            </a:r>
            <a:endParaRPr lang="en-US" altLang="zh-CN" sz="2800" b="1" dirty="0">
              <a:solidFill>
                <a:srgbClr val="FF0000"/>
              </a:solidFill>
            </a:endParaRPr>
          </a:p>
        </p:txBody>
      </p:sp>
      <p:cxnSp>
        <p:nvCxnSpPr>
          <p:cNvPr id="19" name="直接连接符 18"/>
          <p:cNvCxnSpPr/>
          <p:nvPr/>
        </p:nvCxnSpPr>
        <p:spPr>
          <a:xfrm flipV="1">
            <a:off x="7312660" y="2056765"/>
            <a:ext cx="1214120" cy="7620"/>
          </a:xfrm>
          <a:prstGeom prst="line">
            <a:avLst/>
          </a:prstGeom>
          <a:ln w="60325" cap="rnd" cmpd="sng">
            <a:solidFill>
              <a:srgbClr val="FF0000"/>
            </a:solidFill>
            <a:prstDash val="solid"/>
            <a:round/>
          </a:ln>
        </p:spPr>
        <p:style>
          <a:lnRef idx="0">
            <a:srgbClr val="FFFFFF"/>
          </a:lnRef>
          <a:fillRef idx="0">
            <a:srgbClr val="FFFFFF"/>
          </a:fillRef>
          <a:effectRef idx="0">
            <a:srgbClr val="FFFFFF"/>
          </a:effectRef>
          <a:fontRef idx="minor">
            <a:schemeClr val="tx1"/>
          </a:fontRef>
        </p:style>
      </p:cxnSp>
    </p:spTree>
    <p:custDataLst>
      <p:tags r:id="rId2"/>
    </p:custData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p:bldP spid="13" grpId="0"/>
      <p:bldP spid="17" grpId="0"/>
      <p:bldP spid="18"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文本框 21"/>
          <p:cNvSpPr txBox="1"/>
          <p:nvPr>
            <p:custDataLst>
              <p:tags r:id="rId1"/>
            </p:custDataLst>
          </p:nvPr>
        </p:nvSpPr>
        <p:spPr>
          <a:xfrm>
            <a:off x="263525" y="116840"/>
            <a:ext cx="2099945" cy="576580"/>
          </a:xfrm>
          <a:prstGeom prst="rect">
            <a:avLst/>
          </a:prstGeom>
          <a:solidFill>
            <a:schemeClr val="accent1">
              <a:lumMod val="75000"/>
            </a:schemeClr>
          </a:solidFill>
          <a:ln>
            <a:solidFill>
              <a:schemeClr val="accent1">
                <a:lumMod val="75000"/>
              </a:schemeClr>
            </a:solidFill>
          </a:ln>
        </p:spPr>
        <p:txBody>
          <a:bodyPr wrap="square" rtlCol="0"/>
          <a:lstStyle/>
          <a:p>
            <a:r>
              <a:rPr lang="en-US" altLang="zh-CN" sz="3200" b="1" i="1">
                <a:solidFill>
                  <a:schemeClr val="lt1"/>
                </a:solidFill>
                <a:latin typeface="+mn-lt"/>
                <a:ea typeface="+mn-ea"/>
              </a:rPr>
              <a:t> Construct</a:t>
            </a:r>
            <a:endParaRPr lang="en-US" altLang="zh-CN" sz="3200" b="1" i="1">
              <a:solidFill>
                <a:schemeClr val="lt1"/>
              </a:solidFill>
              <a:latin typeface="+mn-lt"/>
              <a:ea typeface="+mn-ea"/>
            </a:endParaRPr>
          </a:p>
        </p:txBody>
      </p:sp>
      <p:sp>
        <p:nvSpPr>
          <p:cNvPr id="17" name="文本框 16"/>
          <p:cNvSpPr txBox="1"/>
          <p:nvPr/>
        </p:nvSpPr>
        <p:spPr>
          <a:xfrm>
            <a:off x="2452370" y="1209040"/>
            <a:ext cx="2929255" cy="550545"/>
          </a:xfrm>
          <a:prstGeom prst="rect">
            <a:avLst/>
          </a:prstGeom>
          <a:noFill/>
        </p:spPr>
        <p:txBody>
          <a:bodyPr wrap="square" rtlCol="0">
            <a:noAutofit/>
          </a:bodyPr>
          <a:lstStyle/>
          <a:p>
            <a:r>
              <a:rPr lang="en-US" altLang="zh-CN" sz="3600" b="1" dirty="0">
                <a:solidFill>
                  <a:srgbClr val="0070C0"/>
                </a:solidFill>
                <a:sym typeface="+mn-ea"/>
              </a:rPr>
              <a:t>Introduction</a:t>
            </a:r>
            <a:endParaRPr lang="en-US" altLang="zh-CN" sz="3600" b="1" dirty="0">
              <a:solidFill>
                <a:srgbClr val="0070C0"/>
              </a:solidFill>
              <a:sym typeface="+mn-ea"/>
            </a:endParaRPr>
          </a:p>
        </p:txBody>
      </p:sp>
      <p:sp>
        <p:nvSpPr>
          <p:cNvPr id="19" name="文本框 18"/>
          <p:cNvSpPr txBox="1"/>
          <p:nvPr/>
        </p:nvSpPr>
        <p:spPr>
          <a:xfrm>
            <a:off x="2495550" y="5934075"/>
            <a:ext cx="2409190" cy="531495"/>
          </a:xfrm>
          <a:prstGeom prst="rect">
            <a:avLst/>
          </a:prstGeom>
          <a:noFill/>
        </p:spPr>
        <p:txBody>
          <a:bodyPr wrap="square" rtlCol="0">
            <a:noAutofit/>
          </a:bodyPr>
          <a:lstStyle/>
          <a:p>
            <a:r>
              <a:rPr lang="en-US" altLang="zh-CN" sz="3600" b="1" dirty="0">
                <a:solidFill>
                  <a:srgbClr val="0070C0"/>
                </a:solidFill>
                <a:sym typeface="+mn-ea"/>
              </a:rPr>
              <a:t>Conclusion</a:t>
            </a:r>
            <a:endParaRPr lang="en-US" altLang="zh-CN" sz="3600" b="1" dirty="0">
              <a:solidFill>
                <a:srgbClr val="0070C0"/>
              </a:solidFill>
              <a:sym typeface="+mn-ea"/>
            </a:endParaRPr>
          </a:p>
        </p:txBody>
      </p:sp>
      <p:sp>
        <p:nvSpPr>
          <p:cNvPr id="7" name="左大括号 6"/>
          <p:cNvSpPr/>
          <p:nvPr/>
        </p:nvSpPr>
        <p:spPr>
          <a:xfrm>
            <a:off x="1870710" y="1268730"/>
            <a:ext cx="624840" cy="5197475"/>
          </a:xfrm>
          <a:prstGeom prst="leftBrace">
            <a:avLst/>
          </a:prstGeom>
          <a:ln w="31750" cap="rnd">
            <a:solidFill>
              <a:schemeClr val="accent1"/>
            </a:solidFill>
            <a:round/>
          </a:ln>
        </p:spPr>
        <p:style>
          <a:lnRef idx="0">
            <a:srgbClr val="FFFFFF"/>
          </a:lnRef>
          <a:fillRef idx="0">
            <a:srgbClr val="FFFFFF"/>
          </a:fillRef>
          <a:effectRef idx="0">
            <a:srgbClr val="FFFFFF"/>
          </a:effectRef>
          <a:fontRef idx="minor">
            <a:schemeClr val="tx1"/>
          </a:fontRef>
        </p:style>
        <p:txBody>
          <a:bodyPr/>
          <a:lstStyle/>
          <a:p>
            <a:endParaRPr lang="zh-CN" altLang="en-US"/>
          </a:p>
        </p:txBody>
      </p:sp>
      <p:sp>
        <p:nvSpPr>
          <p:cNvPr id="9" name="文本框 8"/>
          <p:cNvSpPr txBox="1"/>
          <p:nvPr/>
        </p:nvSpPr>
        <p:spPr>
          <a:xfrm>
            <a:off x="90170" y="2852420"/>
            <a:ext cx="2273300" cy="1358900"/>
          </a:xfrm>
          <a:prstGeom prst="rect">
            <a:avLst/>
          </a:prstGeom>
          <a:noFill/>
        </p:spPr>
        <p:txBody>
          <a:bodyPr wrap="square" rtlCol="0">
            <a:noAutofit/>
          </a:bodyPr>
          <a:lstStyle/>
          <a:p>
            <a:pPr lvl="0" algn="l">
              <a:buClrTx/>
              <a:buSzTx/>
              <a:buFontTx/>
            </a:pPr>
            <a:r>
              <a:rPr lang="en-US" altLang="zh-CN" sz="4400" b="1">
                <a:solidFill>
                  <a:srgbClr val="C00000"/>
                </a:solidFill>
                <a:sym typeface="+mn-ea"/>
              </a:rPr>
              <a:t>Short </a:t>
            </a:r>
            <a:endParaRPr lang="en-US" altLang="zh-CN" sz="4400" b="1">
              <a:solidFill>
                <a:srgbClr val="C00000"/>
              </a:solidFill>
              <a:sym typeface="+mn-ea"/>
            </a:endParaRPr>
          </a:p>
          <a:p>
            <a:pPr lvl="0" algn="l">
              <a:buClrTx/>
              <a:buSzTx/>
              <a:buFontTx/>
            </a:pPr>
            <a:r>
              <a:rPr lang="en-US" altLang="zh-CN" sz="4400" b="1">
                <a:solidFill>
                  <a:srgbClr val="C00000"/>
                </a:solidFill>
                <a:sym typeface="+mn-ea"/>
              </a:rPr>
              <a:t>Essay</a:t>
            </a:r>
            <a:endParaRPr lang="en-US" altLang="zh-CN" sz="4400" b="1">
              <a:solidFill>
                <a:srgbClr val="C00000"/>
              </a:solidFill>
              <a:sym typeface="+mn-ea"/>
            </a:endParaRPr>
          </a:p>
        </p:txBody>
      </p:sp>
      <p:sp>
        <p:nvSpPr>
          <p:cNvPr id="18" name="文本框 17"/>
          <p:cNvSpPr txBox="1"/>
          <p:nvPr/>
        </p:nvSpPr>
        <p:spPr>
          <a:xfrm>
            <a:off x="5697220" y="3985260"/>
            <a:ext cx="8566150" cy="1568450"/>
          </a:xfrm>
          <a:prstGeom prst="rect">
            <a:avLst/>
          </a:prstGeom>
          <a:noFill/>
        </p:spPr>
        <p:txBody>
          <a:bodyPr wrap="square" rtlCol="0">
            <a:spAutoFit/>
          </a:bodyPr>
          <a:lstStyle/>
          <a:p>
            <a:r>
              <a:rPr lang="en-US" altLang="zh-CN" sz="4800" b="1" i="1">
                <a:solidFill>
                  <a:srgbClr val="FF0000"/>
                </a:solidFill>
                <a:effectLst>
                  <a:glow rad="228600">
                    <a:schemeClr val="accent1">
                      <a:satMod val="175000"/>
                      <a:alpha val="40000"/>
                    </a:schemeClr>
                  </a:glow>
                </a:effectLst>
                <a:latin typeface="HGBZ_CNKI" panose="02000500000000000000" charset="-122"/>
                <a:ea typeface="HGBZ_CNKI" panose="02000500000000000000" charset="-122"/>
              </a:rPr>
              <a:t>logical</a:t>
            </a:r>
            <a:endParaRPr lang="en-US" altLang="zh-CN" sz="4800" b="1" i="1">
              <a:solidFill>
                <a:srgbClr val="FF0000"/>
              </a:solidFill>
              <a:effectLst>
                <a:glow rad="228600">
                  <a:schemeClr val="accent1">
                    <a:satMod val="175000"/>
                    <a:alpha val="40000"/>
                  </a:schemeClr>
                </a:glow>
              </a:effectLst>
              <a:latin typeface="HGBZ_CNKI" panose="02000500000000000000" charset="-122"/>
              <a:ea typeface="HGBZ_CNKI" panose="02000500000000000000" charset="-122"/>
            </a:endParaRPr>
          </a:p>
          <a:p>
            <a:r>
              <a:rPr lang="en-US" altLang="zh-CN" sz="4800" b="1" i="1">
                <a:solidFill>
                  <a:srgbClr val="FF0000"/>
                </a:solidFill>
                <a:effectLst>
                  <a:glow rad="228600">
                    <a:schemeClr val="accent1">
                      <a:satMod val="175000"/>
                      <a:alpha val="40000"/>
                    </a:schemeClr>
                  </a:glow>
                </a:effectLst>
                <a:latin typeface="HGBZ_CNKI" panose="02000500000000000000" charset="-122"/>
                <a:ea typeface="HGBZ_CNKI" panose="02000500000000000000" charset="-122"/>
              </a:rPr>
              <a:t>multi-dimension </a:t>
            </a:r>
            <a:endParaRPr lang="en-US" altLang="zh-CN" sz="4800" i="1">
              <a:solidFill>
                <a:srgbClr val="FF0000"/>
              </a:solidFill>
              <a:effectLst>
                <a:glow rad="228600">
                  <a:schemeClr val="accent1">
                    <a:satMod val="175000"/>
                    <a:alpha val="40000"/>
                  </a:schemeClr>
                </a:glow>
              </a:effectLst>
              <a:latin typeface="HGBZ_CNKI" panose="02000500000000000000" charset="-122"/>
              <a:ea typeface="HGBZ_CNKI" panose="02000500000000000000" charset="-122"/>
            </a:endParaRPr>
          </a:p>
        </p:txBody>
      </p:sp>
      <p:sp>
        <p:nvSpPr>
          <p:cNvPr id="2" name="文本框 1"/>
          <p:cNvSpPr txBox="1"/>
          <p:nvPr/>
        </p:nvSpPr>
        <p:spPr>
          <a:xfrm>
            <a:off x="5928360" y="557530"/>
            <a:ext cx="5478145" cy="953135"/>
          </a:xfrm>
          <a:prstGeom prst="rect">
            <a:avLst/>
          </a:prstGeom>
        </p:spPr>
        <p:txBody>
          <a:bodyPr wrap="square" rtlCol="0">
            <a:spAutoFit/>
          </a:bodyPr>
          <a:lstStyle/>
          <a:p>
            <a:pPr marL="457200" lvl="0" indent="-457200" algn="l">
              <a:buClrTx/>
              <a:buSzTx/>
              <a:buFont typeface="Wingdings" panose="05000000000000000000" charset="0"/>
              <a:buChar char="Ø"/>
            </a:pPr>
            <a:r>
              <a:rPr lang="en-US" altLang="zh-CN" sz="2800" b="1">
                <a:solidFill>
                  <a:srgbClr val="FF0000"/>
                </a:solidFill>
                <a:latin typeface="Times New Roman" panose="02020603050405020304" charset="0"/>
                <a:ea typeface="Inter"/>
                <a:cs typeface="Times New Roman" panose="02020603050405020304" charset="0"/>
                <a:sym typeface="+mn-ea"/>
              </a:rPr>
              <a:t>Briefly introduce the debate</a:t>
            </a:r>
            <a:r>
              <a:rPr lang="en-US" altLang="zh-CN" sz="2800">
                <a:solidFill>
                  <a:srgbClr val="404040"/>
                </a:solidFill>
                <a:latin typeface="Times New Roman" panose="02020603050405020304" charset="0"/>
                <a:ea typeface="Inter"/>
                <a:cs typeface="Times New Roman" panose="02020603050405020304" charset="0"/>
                <a:sym typeface="+mn-ea"/>
              </a:rPr>
              <a:t> over the topic</a:t>
            </a:r>
            <a:r>
              <a:rPr lang="en-US" altLang="zh-CN" sz="2800" b="1">
                <a:latin typeface="Times New Roman" panose="02020603050405020304" charset="0"/>
                <a:cs typeface="Times New Roman" panose="02020603050405020304" charset="0"/>
                <a:sym typeface="+mn-ea"/>
              </a:rPr>
              <a:t>./Backgound</a:t>
            </a:r>
            <a:endParaRPr lang="zh-CN" altLang="en-US" sz="2800" b="1">
              <a:solidFill>
                <a:srgbClr val="404040"/>
              </a:solidFill>
              <a:latin typeface="Times New Roman" panose="02020603050405020304" charset="0"/>
              <a:ea typeface="Inter"/>
              <a:cs typeface="Times New Roman" panose="02020603050405020304" charset="0"/>
              <a:sym typeface="+mn-ea"/>
            </a:endParaRPr>
          </a:p>
        </p:txBody>
      </p:sp>
      <p:sp>
        <p:nvSpPr>
          <p:cNvPr id="6" name="文本框 5"/>
          <p:cNvSpPr txBox="1"/>
          <p:nvPr/>
        </p:nvSpPr>
        <p:spPr>
          <a:xfrm>
            <a:off x="2452370" y="3446780"/>
            <a:ext cx="2847975" cy="541020"/>
          </a:xfrm>
          <a:prstGeom prst="rect">
            <a:avLst/>
          </a:prstGeom>
          <a:noFill/>
        </p:spPr>
        <p:txBody>
          <a:bodyPr wrap="square" rtlCol="0">
            <a:noAutofit/>
          </a:bodyPr>
          <a:lstStyle/>
          <a:p>
            <a:r>
              <a:rPr lang="en-US" altLang="zh-CN" sz="3600" b="1">
                <a:solidFill>
                  <a:srgbClr val="00B050"/>
                </a:solidFill>
                <a:sym typeface="+mn-ea"/>
              </a:rPr>
              <a:t>Reasons/supporting details</a:t>
            </a:r>
            <a:endParaRPr lang="en-US" altLang="zh-CN" sz="3600" b="1" dirty="0">
              <a:solidFill>
                <a:srgbClr val="0070C0"/>
              </a:solidFill>
              <a:sym typeface="+mn-ea"/>
            </a:endParaRPr>
          </a:p>
        </p:txBody>
      </p:sp>
      <p:sp>
        <p:nvSpPr>
          <p:cNvPr id="12" name="文本框 11"/>
          <p:cNvSpPr txBox="1"/>
          <p:nvPr/>
        </p:nvSpPr>
        <p:spPr>
          <a:xfrm>
            <a:off x="5928360" y="1808480"/>
            <a:ext cx="6571615" cy="521970"/>
          </a:xfrm>
          <a:prstGeom prst="rect">
            <a:avLst/>
          </a:prstGeom>
        </p:spPr>
        <p:txBody>
          <a:bodyPr wrap="square">
            <a:spAutoFit/>
          </a:bodyPr>
          <a:lstStyle/>
          <a:p>
            <a:pPr marL="457200" indent="-457200" algn="l">
              <a:buFont typeface="Wingdings" panose="05000000000000000000" charset="0"/>
              <a:buChar char="Ø"/>
            </a:pPr>
            <a:r>
              <a:rPr lang="en-US" altLang="zh-CN" sz="2800" b="1" i="0">
                <a:solidFill>
                  <a:srgbClr val="FF0000"/>
                </a:solidFill>
                <a:latin typeface="Times New Roman" panose="02020603050405020304" charset="0"/>
                <a:ea typeface="Inter"/>
                <a:cs typeface="Times New Roman" panose="02020603050405020304" charset="0"/>
              </a:rPr>
              <a:t>State your view</a:t>
            </a:r>
            <a:r>
              <a:rPr lang="en-US" altLang="zh-CN" sz="2800" b="0" i="0">
                <a:solidFill>
                  <a:srgbClr val="404040"/>
                </a:solidFill>
                <a:latin typeface="Times New Roman" panose="02020603050405020304" charset="0"/>
                <a:ea typeface="Inter"/>
                <a:cs typeface="Times New Roman" panose="02020603050405020304" charset="0"/>
              </a:rPr>
              <a:t> </a:t>
            </a:r>
            <a:r>
              <a:rPr lang="en-US" altLang="zh-CN" sz="2800" b="1" i="0">
                <a:solidFill>
                  <a:schemeClr val="accent1"/>
                </a:solidFill>
                <a:effectLst>
                  <a:outerShdw blurRad="38100" dist="38100" dir="2700000" algn="tl">
                    <a:srgbClr val="000000">
                      <a:alpha val="43137"/>
                    </a:srgbClr>
                  </a:outerShdw>
                </a:effectLst>
                <a:latin typeface="Times New Roman" panose="02020603050405020304" charset="0"/>
                <a:ea typeface="Inter"/>
                <a:cs typeface="Times New Roman" panose="02020603050405020304" charset="0"/>
              </a:rPr>
              <a:t>clearly</a:t>
            </a:r>
            <a:r>
              <a:rPr lang="en-US" altLang="zh-CN" sz="2800" b="1" i="0">
                <a:solidFill>
                  <a:srgbClr val="FF0000"/>
                </a:solidFill>
                <a:latin typeface="Times New Roman" panose="02020603050405020304" charset="0"/>
                <a:ea typeface="Inter"/>
                <a:cs typeface="Times New Roman" panose="02020603050405020304" charset="0"/>
              </a:rPr>
              <a:t>.</a:t>
            </a:r>
            <a:endParaRPr lang="en-US" altLang="zh-CN" sz="2800" b="1" i="0">
              <a:solidFill>
                <a:srgbClr val="FF0000"/>
              </a:solidFill>
              <a:latin typeface="Times New Roman" panose="02020603050405020304" charset="0"/>
              <a:ea typeface="Inter"/>
              <a:cs typeface="Times New Roman" panose="02020603050405020304" charset="0"/>
            </a:endParaRPr>
          </a:p>
        </p:txBody>
      </p:sp>
      <p:sp>
        <p:nvSpPr>
          <p:cNvPr id="13" name="文本框 12"/>
          <p:cNvSpPr txBox="1"/>
          <p:nvPr/>
        </p:nvSpPr>
        <p:spPr>
          <a:xfrm>
            <a:off x="5300345" y="3446780"/>
            <a:ext cx="6298565" cy="521970"/>
          </a:xfrm>
          <a:prstGeom prst="rect">
            <a:avLst/>
          </a:prstGeom>
        </p:spPr>
        <p:txBody>
          <a:bodyPr wrap="square">
            <a:spAutoFit/>
          </a:bodyPr>
          <a:lstStyle/>
          <a:p>
            <a:pPr marL="457200" indent="-457200" algn="l">
              <a:buFont typeface="Wingdings" panose="05000000000000000000" charset="0"/>
              <a:buChar char="Ø"/>
            </a:pPr>
            <a:r>
              <a:rPr lang="en-US" altLang="zh-CN" sz="2800" b="1" i="0">
                <a:solidFill>
                  <a:srgbClr val="FF0000"/>
                </a:solidFill>
                <a:effectLst>
                  <a:outerShdw blurRad="38100" dist="38100" dir="2700000" algn="tl">
                    <a:srgbClr val="000000">
                      <a:alpha val="43137"/>
                    </a:srgbClr>
                  </a:outerShdw>
                </a:effectLst>
                <a:latin typeface="Times New Roman" panose="02020603050405020304" charset="0"/>
                <a:ea typeface="Inter"/>
                <a:cs typeface="Times New Roman" panose="02020603050405020304" charset="0"/>
              </a:rPr>
              <a:t>Advantages</a:t>
            </a:r>
            <a:endParaRPr lang="en-US" altLang="zh-CN" sz="2800" b="1" i="0">
              <a:solidFill>
                <a:srgbClr val="FF0000"/>
              </a:solidFill>
              <a:effectLst>
                <a:outerShdw blurRad="38100" dist="38100" dir="2700000" algn="tl">
                  <a:srgbClr val="000000">
                    <a:alpha val="43137"/>
                  </a:srgbClr>
                </a:outerShdw>
              </a:effectLst>
              <a:latin typeface="Times New Roman" panose="02020603050405020304" charset="0"/>
              <a:ea typeface="Inter"/>
              <a:cs typeface="Times New Roman" panose="02020603050405020304" charset="0"/>
            </a:endParaRPr>
          </a:p>
        </p:txBody>
      </p:sp>
      <p:sp>
        <p:nvSpPr>
          <p:cNvPr id="27" name="文本框 26"/>
          <p:cNvSpPr txBox="1"/>
          <p:nvPr/>
        </p:nvSpPr>
        <p:spPr>
          <a:xfrm>
            <a:off x="5381625" y="5904865"/>
            <a:ext cx="6571615" cy="953135"/>
          </a:xfrm>
          <a:prstGeom prst="rect">
            <a:avLst/>
          </a:prstGeom>
        </p:spPr>
        <p:txBody>
          <a:bodyPr wrap="square">
            <a:spAutoFit/>
          </a:bodyPr>
          <a:lstStyle/>
          <a:p>
            <a:pPr marL="457200" indent="-457200">
              <a:spcBef>
                <a:spcPct val="0"/>
              </a:spcBef>
              <a:spcAft>
                <a:spcPct val="0"/>
              </a:spcAft>
              <a:buFont typeface="Wingdings" panose="05000000000000000000" charset="0"/>
              <a:buChar char="Ø"/>
            </a:pPr>
            <a:r>
              <a:rPr lang="en-US" altLang="zh-CN" sz="2800" b="1" i="0">
                <a:solidFill>
                  <a:schemeClr val="tx1"/>
                </a:solidFill>
                <a:latin typeface="Times New Roman" panose="02020603050405020304" charset="0"/>
                <a:ea typeface="Inter"/>
                <a:cs typeface="Times New Roman" panose="02020603050405020304" charset="0"/>
              </a:rPr>
              <a:t>Summarize/Emphasize/Highlight your thoughts </a:t>
            </a:r>
            <a:r>
              <a:rPr lang="en-US" altLang="zh-CN" sz="2800" b="0" i="0">
                <a:solidFill>
                  <a:schemeClr val="tx1"/>
                </a:solidFill>
                <a:latin typeface="Times New Roman" panose="02020603050405020304" charset="0"/>
                <a:ea typeface="Inter"/>
                <a:cs typeface="Times New Roman" panose="02020603050405020304" charset="0"/>
              </a:rPr>
              <a:t> </a:t>
            </a:r>
            <a:endParaRPr lang="en-US" altLang="zh-CN" sz="2800" b="0" i="0">
              <a:solidFill>
                <a:schemeClr val="tx1"/>
              </a:solidFill>
              <a:latin typeface="Times New Roman" panose="02020603050405020304" charset="0"/>
              <a:ea typeface="Inter"/>
              <a:cs typeface="Times New Roman" panose="02020603050405020304" charset="0"/>
            </a:endParaRPr>
          </a:p>
        </p:txBody>
      </p:sp>
      <p:sp>
        <p:nvSpPr>
          <p:cNvPr id="3" name="文本框 2"/>
          <p:cNvSpPr txBox="1"/>
          <p:nvPr/>
        </p:nvSpPr>
        <p:spPr>
          <a:xfrm>
            <a:off x="7964805" y="3446780"/>
            <a:ext cx="6298565" cy="521970"/>
          </a:xfrm>
          <a:prstGeom prst="rect">
            <a:avLst/>
          </a:prstGeom>
        </p:spPr>
        <p:txBody>
          <a:bodyPr wrap="square">
            <a:spAutoFit/>
          </a:bodyPr>
          <a:lstStyle/>
          <a:p>
            <a:pPr marL="457200" indent="-457200" algn="l">
              <a:buFont typeface="Wingdings" panose="05000000000000000000" charset="0"/>
              <a:buChar char="Ø"/>
            </a:pPr>
            <a:r>
              <a:rPr lang="en-US" altLang="zh-CN" sz="2800" b="1" i="0">
                <a:solidFill>
                  <a:schemeClr val="accent1">
                    <a:lumMod val="75000"/>
                  </a:schemeClr>
                </a:solidFill>
                <a:latin typeface="Times New Roman" panose="02020603050405020304" charset="0"/>
                <a:ea typeface="Inter"/>
                <a:cs typeface="Times New Roman" panose="02020603050405020304" charset="0"/>
              </a:rPr>
              <a:t>Disadvantages</a:t>
            </a:r>
            <a:endParaRPr lang="en-US" altLang="zh-CN" sz="2800" b="1" i="0">
              <a:solidFill>
                <a:schemeClr val="accent1">
                  <a:lumMod val="75000"/>
                </a:schemeClr>
              </a:solidFill>
              <a:latin typeface="Times New Roman" panose="02020603050405020304" charset="0"/>
              <a:ea typeface="Inter"/>
              <a:cs typeface="Times New Roman" panose="02020603050405020304" charset="0"/>
            </a:endParaRPr>
          </a:p>
        </p:txBody>
      </p:sp>
      <p:sp>
        <p:nvSpPr>
          <p:cNvPr id="4" name="左大括号 3"/>
          <p:cNvSpPr/>
          <p:nvPr/>
        </p:nvSpPr>
        <p:spPr>
          <a:xfrm>
            <a:off x="4904740" y="806450"/>
            <a:ext cx="705485" cy="1524635"/>
          </a:xfrm>
          <a:prstGeom prst="leftBrace">
            <a:avLst/>
          </a:prstGeom>
          <a:ln w="31750" cap="rnd">
            <a:solidFill>
              <a:schemeClr val="accent1"/>
            </a:solidFill>
            <a:round/>
          </a:ln>
        </p:spPr>
        <p:style>
          <a:lnRef idx="0">
            <a:srgbClr val="FFFFFF"/>
          </a:lnRef>
          <a:fillRef idx="0">
            <a:srgbClr val="FFFFFF"/>
          </a:fillRef>
          <a:effectRef idx="0">
            <a:srgbClr val="FFFFFF"/>
          </a:effectRef>
          <a:fontRef idx="minor">
            <a:schemeClr val="tx1"/>
          </a:fontRef>
        </p:style>
        <p:txBody>
          <a:bodyPr/>
          <a:lstStyle/>
          <a:p>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 grpId="0"/>
      <p:bldP spid="12" grpId="0"/>
      <p:bldP spid="13" grpId="0"/>
      <p:bldP spid="27" grpId="0"/>
      <p:bldP spid="3" grpId="0"/>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文本框 21"/>
          <p:cNvSpPr txBox="1"/>
          <p:nvPr>
            <p:custDataLst>
              <p:tags r:id="rId1"/>
            </p:custDataLst>
          </p:nvPr>
        </p:nvSpPr>
        <p:spPr>
          <a:xfrm>
            <a:off x="263525" y="116840"/>
            <a:ext cx="4652645" cy="576580"/>
          </a:xfrm>
          <a:prstGeom prst="rect">
            <a:avLst/>
          </a:prstGeom>
          <a:solidFill>
            <a:schemeClr val="accent1">
              <a:lumMod val="75000"/>
            </a:schemeClr>
          </a:solidFill>
          <a:ln>
            <a:solidFill>
              <a:schemeClr val="accent1">
                <a:lumMod val="75000"/>
              </a:schemeClr>
            </a:solidFill>
          </a:ln>
        </p:spPr>
        <p:txBody>
          <a:bodyPr wrap="square" rtlCol="0"/>
          <a:lstStyle/>
          <a:p>
            <a:r>
              <a:rPr lang="en-US" altLang="zh-CN" sz="3200" b="1" i="1">
                <a:solidFill>
                  <a:schemeClr val="lt1"/>
                </a:solidFill>
                <a:latin typeface="+mn-lt"/>
                <a:ea typeface="+mn-ea"/>
              </a:rPr>
              <a:t> Practice and Accumulate</a:t>
            </a:r>
            <a:endParaRPr lang="en-US" altLang="zh-CN" sz="3200" b="1" i="1">
              <a:solidFill>
                <a:schemeClr val="lt1"/>
              </a:solidFill>
              <a:latin typeface="+mn-lt"/>
              <a:ea typeface="+mn-ea"/>
            </a:endParaRPr>
          </a:p>
        </p:txBody>
      </p:sp>
      <p:sp>
        <p:nvSpPr>
          <p:cNvPr id="4" name="文本框 3"/>
          <p:cNvSpPr txBox="1"/>
          <p:nvPr/>
        </p:nvSpPr>
        <p:spPr>
          <a:xfrm>
            <a:off x="100330" y="1879600"/>
            <a:ext cx="11624945" cy="755650"/>
          </a:xfrm>
          <a:prstGeom prst="rect">
            <a:avLst/>
          </a:prstGeom>
          <a:solidFill>
            <a:schemeClr val="accent3">
              <a:lumMod val="40000"/>
              <a:lumOff val="60000"/>
            </a:schemeClr>
          </a:solidFill>
        </p:spPr>
        <p:txBody>
          <a:bodyPr wrap="square" rtlCol="0">
            <a:spAutoFit/>
          </a:bodyPr>
          <a:lstStyle/>
          <a:p>
            <a:pPr>
              <a:lnSpc>
                <a:spcPct val="90000"/>
              </a:lnSpc>
            </a:pPr>
            <a:r>
              <a:rPr lang="en-US" altLang="zh-CN" sz="2400">
                <a:solidFill>
                  <a:srgbClr val="FF0000"/>
                </a:solidFill>
              </a:rPr>
              <a:t>When it comes to </a:t>
            </a:r>
            <a:r>
              <a:rPr lang="en-US" altLang="zh-CN" sz="2400"/>
              <a:t>whether students should be required to complete community service to graduate, </a:t>
            </a:r>
            <a:r>
              <a:rPr lang="en-US" altLang="zh-CN" sz="2400" u="sng">
                <a:solidFill>
                  <a:srgbClr val="FF0000"/>
                </a:solidFill>
              </a:rPr>
              <a:t>I firmly believe</a:t>
            </a:r>
            <a:r>
              <a:rPr lang="en-US" altLang="zh-CN" sz="2400">
                <a:solidFill>
                  <a:srgbClr val="FF0000"/>
                </a:solidFill>
              </a:rPr>
              <a:t> it makes great sense</a:t>
            </a:r>
            <a:r>
              <a:rPr lang="en-US" altLang="zh-CN" sz="2400"/>
              <a:t>.</a:t>
            </a:r>
            <a:r>
              <a:rPr lang="zh-CN" altLang="en-US" sz="2400">
                <a:highlight>
                  <a:srgbClr val="C0C0C0"/>
                </a:highlight>
                <a:latin typeface="华文楷体" panose="02010600040101010101" charset="-122"/>
                <a:ea typeface="华文楷体" panose="02010600040101010101" charset="-122"/>
                <a:cs typeface="华文楷体" panose="02010600040101010101" charset="-122"/>
              </a:rPr>
              <a:t>直接引出话题</a:t>
            </a:r>
            <a:r>
              <a:rPr lang="en-US" altLang="zh-CN" sz="2400">
                <a:highlight>
                  <a:srgbClr val="C0C0C0"/>
                </a:highlight>
                <a:latin typeface="华文楷体" panose="02010600040101010101" charset="-122"/>
                <a:ea typeface="华文楷体" panose="02010600040101010101" charset="-122"/>
                <a:cs typeface="华文楷体" panose="02010600040101010101" charset="-122"/>
              </a:rPr>
              <a:t>+</a:t>
            </a:r>
            <a:r>
              <a:rPr lang="zh-CN" altLang="en-US" sz="2400">
                <a:highlight>
                  <a:srgbClr val="C0C0C0"/>
                </a:highlight>
                <a:latin typeface="华文楷体" panose="02010600040101010101" charset="-122"/>
                <a:ea typeface="华文楷体" panose="02010600040101010101" charset="-122"/>
                <a:cs typeface="华文楷体" panose="02010600040101010101" charset="-122"/>
              </a:rPr>
              <a:t>直接表达肯定（从句）</a:t>
            </a:r>
            <a:endParaRPr lang="zh-CN" altLang="en-US" sz="2400">
              <a:highlight>
                <a:srgbClr val="C0C0C0"/>
              </a:highlight>
              <a:latin typeface="华文楷体" panose="02010600040101010101" charset="-122"/>
              <a:ea typeface="华文楷体" panose="02010600040101010101" charset="-122"/>
              <a:cs typeface="华文楷体" panose="02010600040101010101" charset="-122"/>
            </a:endParaRPr>
          </a:p>
        </p:txBody>
      </p:sp>
      <p:sp>
        <p:nvSpPr>
          <p:cNvPr id="17" name="文本框 16"/>
          <p:cNvSpPr txBox="1"/>
          <p:nvPr/>
        </p:nvSpPr>
        <p:spPr>
          <a:xfrm>
            <a:off x="1738630" y="645795"/>
            <a:ext cx="3769360" cy="550545"/>
          </a:xfrm>
          <a:prstGeom prst="rect">
            <a:avLst/>
          </a:prstGeom>
          <a:noFill/>
        </p:spPr>
        <p:txBody>
          <a:bodyPr wrap="square" rtlCol="0">
            <a:noAutofit/>
          </a:bodyPr>
          <a:lstStyle/>
          <a:p>
            <a:r>
              <a:rPr lang="en-US" altLang="zh-CN" sz="3600" b="1" i="1" dirty="0">
                <a:solidFill>
                  <a:srgbClr val="0070C0"/>
                </a:solidFill>
                <a:sym typeface="+mn-ea"/>
              </a:rPr>
              <a:t>P1</a:t>
            </a:r>
            <a:r>
              <a:rPr lang="en-US" altLang="zh-CN" sz="3600" b="1" dirty="0">
                <a:solidFill>
                  <a:srgbClr val="0070C0"/>
                </a:solidFill>
                <a:sym typeface="+mn-ea"/>
              </a:rPr>
              <a:t> Introduction</a:t>
            </a:r>
            <a:endParaRPr lang="en-US" altLang="zh-CN" sz="3600" b="1" dirty="0">
              <a:solidFill>
                <a:srgbClr val="0070C0"/>
              </a:solidFill>
              <a:sym typeface="+mn-ea"/>
            </a:endParaRPr>
          </a:p>
        </p:txBody>
      </p:sp>
      <p:sp>
        <p:nvSpPr>
          <p:cNvPr id="2" name="左大括号 1"/>
          <p:cNvSpPr/>
          <p:nvPr/>
        </p:nvSpPr>
        <p:spPr>
          <a:xfrm>
            <a:off x="5154930" y="355600"/>
            <a:ext cx="570230" cy="1131570"/>
          </a:xfrm>
          <a:prstGeom prst="leftBrace">
            <a:avLst/>
          </a:prstGeom>
          <a:ln w="31750" cap="rnd">
            <a:solidFill>
              <a:schemeClr val="accent1"/>
            </a:solidFill>
            <a:round/>
          </a:ln>
        </p:spPr>
        <p:style>
          <a:lnRef idx="0">
            <a:srgbClr val="FFFFFF"/>
          </a:lnRef>
          <a:fillRef idx="0">
            <a:srgbClr val="FFFFFF"/>
          </a:fillRef>
          <a:effectRef idx="0">
            <a:srgbClr val="FFFFFF"/>
          </a:effectRef>
          <a:fontRef idx="minor">
            <a:schemeClr val="tx1"/>
          </a:fontRef>
        </p:style>
        <p:txBody>
          <a:bodyPr/>
          <a:lstStyle/>
          <a:p>
            <a:endParaRPr lang="zh-CN" altLang="en-US"/>
          </a:p>
        </p:txBody>
      </p:sp>
      <p:sp>
        <p:nvSpPr>
          <p:cNvPr id="3" name="文本框 2"/>
          <p:cNvSpPr txBox="1"/>
          <p:nvPr/>
        </p:nvSpPr>
        <p:spPr>
          <a:xfrm>
            <a:off x="5725160" y="116840"/>
            <a:ext cx="5478145" cy="953135"/>
          </a:xfrm>
          <a:prstGeom prst="rect">
            <a:avLst/>
          </a:prstGeom>
        </p:spPr>
        <p:txBody>
          <a:bodyPr wrap="square" rtlCol="0">
            <a:spAutoFit/>
          </a:bodyPr>
          <a:lstStyle/>
          <a:p>
            <a:pPr marL="457200" lvl="0" indent="-457200" algn="l">
              <a:buClrTx/>
              <a:buSzTx/>
              <a:buFont typeface="Wingdings" panose="05000000000000000000" charset="0"/>
              <a:buChar char="Ø"/>
            </a:pPr>
            <a:r>
              <a:rPr lang="en-US" altLang="zh-CN" sz="2800" b="1">
                <a:solidFill>
                  <a:srgbClr val="FF0000"/>
                </a:solidFill>
                <a:latin typeface="Times New Roman" panose="02020603050405020304" charset="0"/>
                <a:ea typeface="Inter"/>
                <a:cs typeface="Times New Roman" panose="02020603050405020304" charset="0"/>
                <a:sym typeface="+mn-ea"/>
              </a:rPr>
              <a:t>Briefly introduce the debate</a:t>
            </a:r>
            <a:r>
              <a:rPr lang="en-US" altLang="zh-CN" sz="2800">
                <a:solidFill>
                  <a:srgbClr val="404040"/>
                </a:solidFill>
                <a:latin typeface="Times New Roman" panose="02020603050405020304" charset="0"/>
                <a:ea typeface="Inter"/>
                <a:cs typeface="Times New Roman" panose="02020603050405020304" charset="0"/>
                <a:sym typeface="+mn-ea"/>
              </a:rPr>
              <a:t> over the topic</a:t>
            </a:r>
            <a:r>
              <a:rPr lang="en-US" altLang="zh-CN" sz="2800" b="1">
                <a:latin typeface="Times New Roman" panose="02020603050405020304" charset="0"/>
                <a:cs typeface="Times New Roman" panose="02020603050405020304" charset="0"/>
                <a:sym typeface="+mn-ea"/>
              </a:rPr>
              <a:t>./Backgound</a:t>
            </a:r>
            <a:endParaRPr lang="en-US" altLang="zh-CN" sz="2800">
              <a:solidFill>
                <a:srgbClr val="404040"/>
              </a:solidFill>
              <a:latin typeface="Times New Roman" panose="02020603050405020304" charset="0"/>
              <a:ea typeface="Inter"/>
              <a:cs typeface="Times New Roman" panose="02020603050405020304" charset="0"/>
              <a:sym typeface="+mn-ea"/>
            </a:endParaRPr>
          </a:p>
        </p:txBody>
      </p:sp>
      <p:sp>
        <p:nvSpPr>
          <p:cNvPr id="12" name="文本框 11"/>
          <p:cNvSpPr txBox="1"/>
          <p:nvPr/>
        </p:nvSpPr>
        <p:spPr>
          <a:xfrm>
            <a:off x="5819775" y="1069975"/>
            <a:ext cx="6571615" cy="521970"/>
          </a:xfrm>
          <a:prstGeom prst="rect">
            <a:avLst/>
          </a:prstGeom>
        </p:spPr>
        <p:txBody>
          <a:bodyPr wrap="square">
            <a:spAutoFit/>
          </a:bodyPr>
          <a:lstStyle/>
          <a:p>
            <a:pPr marL="457200" indent="-457200" algn="l">
              <a:buFont typeface="Wingdings" panose="05000000000000000000" charset="0"/>
              <a:buChar char="Ø"/>
            </a:pPr>
            <a:r>
              <a:rPr lang="en-US" altLang="zh-CN" sz="2800" b="1" i="0">
                <a:solidFill>
                  <a:srgbClr val="FF0000"/>
                </a:solidFill>
                <a:latin typeface="Times New Roman" panose="02020603050405020304" charset="0"/>
                <a:ea typeface="Inter"/>
                <a:cs typeface="Times New Roman" panose="02020603050405020304" charset="0"/>
              </a:rPr>
              <a:t>State your view</a:t>
            </a:r>
            <a:r>
              <a:rPr lang="en-US" altLang="zh-CN" sz="2800" b="0" i="0">
                <a:solidFill>
                  <a:srgbClr val="404040"/>
                </a:solidFill>
                <a:latin typeface="Times New Roman" panose="02020603050405020304" charset="0"/>
                <a:ea typeface="Inter"/>
                <a:cs typeface="Times New Roman" panose="02020603050405020304" charset="0"/>
              </a:rPr>
              <a:t> </a:t>
            </a:r>
            <a:r>
              <a:rPr lang="en-US" altLang="zh-CN" sz="2800" b="1" i="0">
                <a:solidFill>
                  <a:schemeClr val="accent1"/>
                </a:solidFill>
                <a:effectLst>
                  <a:outerShdw blurRad="38100" dist="38100" dir="2700000" algn="tl">
                    <a:srgbClr val="000000">
                      <a:alpha val="43137"/>
                    </a:srgbClr>
                  </a:outerShdw>
                </a:effectLst>
                <a:latin typeface="Times New Roman" panose="02020603050405020304" charset="0"/>
                <a:ea typeface="Inter"/>
                <a:cs typeface="Times New Roman" panose="02020603050405020304" charset="0"/>
              </a:rPr>
              <a:t>clearly</a:t>
            </a:r>
            <a:r>
              <a:rPr lang="en-US" altLang="zh-CN" sz="2800" b="1" i="0">
                <a:solidFill>
                  <a:srgbClr val="FF0000"/>
                </a:solidFill>
                <a:latin typeface="Times New Roman" panose="02020603050405020304" charset="0"/>
                <a:ea typeface="Inter"/>
                <a:cs typeface="Times New Roman" panose="02020603050405020304" charset="0"/>
              </a:rPr>
              <a:t>.</a:t>
            </a:r>
            <a:endParaRPr lang="en-US" altLang="zh-CN" sz="2800" b="1" i="0">
              <a:solidFill>
                <a:srgbClr val="FF0000"/>
              </a:solidFill>
              <a:latin typeface="Times New Roman" panose="02020603050405020304" charset="0"/>
              <a:ea typeface="Inter"/>
              <a:cs typeface="Times New Roman" panose="02020603050405020304" charset="0"/>
            </a:endParaRPr>
          </a:p>
        </p:txBody>
      </p:sp>
      <p:sp>
        <p:nvSpPr>
          <p:cNvPr id="6" name="文本框 5"/>
          <p:cNvSpPr txBox="1"/>
          <p:nvPr/>
        </p:nvSpPr>
        <p:spPr>
          <a:xfrm>
            <a:off x="113665" y="2926080"/>
            <a:ext cx="11624945" cy="781685"/>
          </a:xfrm>
          <a:prstGeom prst="rect">
            <a:avLst/>
          </a:prstGeom>
          <a:solidFill>
            <a:schemeClr val="accent3">
              <a:lumMod val="40000"/>
              <a:lumOff val="60000"/>
            </a:schemeClr>
          </a:solidFill>
        </p:spPr>
        <p:txBody>
          <a:bodyPr wrap="square" rtlCol="0">
            <a:noAutofit/>
          </a:bodyPr>
          <a:lstStyle/>
          <a:p>
            <a:pPr lvl="0" algn="l">
              <a:lnSpc>
                <a:spcPct val="90000"/>
              </a:lnSpc>
              <a:buClrTx/>
              <a:buSzTx/>
              <a:buFontTx/>
            </a:pPr>
            <a:r>
              <a:rPr lang="en-US" altLang="zh-CN" sz="2400">
                <a:solidFill>
                  <a:srgbClr val="00B050"/>
                </a:solidFill>
                <a:sym typeface="+mn-ea"/>
              </a:rPr>
              <a:t>Well-intentioned</a:t>
            </a:r>
            <a:r>
              <a:rPr lang="en-US" altLang="zh-CN" sz="2400">
                <a:solidFill>
                  <a:srgbClr val="FF0000"/>
                </a:solidFill>
                <a:sym typeface="+mn-ea"/>
              </a:rPr>
              <a:t> as </a:t>
            </a:r>
            <a:r>
              <a:rPr lang="en-US" altLang="zh-CN" sz="2400">
                <a:solidFill>
                  <a:srgbClr val="00B050"/>
                </a:solidFill>
                <a:sym typeface="+mn-ea"/>
              </a:rPr>
              <a:t>it is</a:t>
            </a:r>
            <a:r>
              <a:rPr lang="en-US" altLang="zh-CN" sz="2400">
                <a:sym typeface="+mn-ea"/>
              </a:rPr>
              <a:t>,</a:t>
            </a:r>
            <a:r>
              <a:rPr lang="en-US" altLang="zh-CN" sz="2400">
                <a:solidFill>
                  <a:srgbClr val="00B050"/>
                </a:solidFill>
                <a:sym typeface="+mn-ea"/>
              </a:rPr>
              <a:t> I don’t think</a:t>
            </a:r>
            <a:r>
              <a:rPr lang="en-US" altLang="zh-CN" sz="2400">
                <a:sym typeface="+mn-ea"/>
              </a:rPr>
              <a:t> making community service a requirement for graduation </a:t>
            </a:r>
            <a:r>
              <a:rPr lang="en-US" altLang="zh-CN" sz="2400">
                <a:solidFill>
                  <a:srgbClr val="FF0000"/>
                </a:solidFill>
                <a:sym typeface="+mn-ea"/>
              </a:rPr>
              <a:t>is a wise choice</a:t>
            </a:r>
            <a:r>
              <a:rPr lang="en-US" altLang="zh-CN" sz="2400">
                <a:sym typeface="+mn-ea"/>
              </a:rPr>
              <a:t>.</a:t>
            </a:r>
            <a:r>
              <a:rPr lang="zh-CN" altLang="en-US" sz="2400">
                <a:highlight>
                  <a:srgbClr val="C0C0C0"/>
                </a:highlight>
                <a:latin typeface="华文楷体" panose="02010600040101010101" charset="-122"/>
                <a:ea typeface="华文楷体" panose="02010600040101010101" charset="-122"/>
                <a:cs typeface="华文楷体" panose="02010600040101010101" charset="-122"/>
                <a:sym typeface="+mn-ea"/>
              </a:rPr>
              <a:t>对比引出话题</a:t>
            </a:r>
            <a:r>
              <a:rPr lang="en-US" altLang="zh-CN" sz="2400">
                <a:highlight>
                  <a:srgbClr val="C0C0C0"/>
                </a:highlight>
                <a:latin typeface="华文楷体" panose="02010600040101010101" charset="-122"/>
                <a:ea typeface="华文楷体" panose="02010600040101010101" charset="-122"/>
                <a:cs typeface="华文楷体" panose="02010600040101010101" charset="-122"/>
                <a:sym typeface="+mn-ea"/>
              </a:rPr>
              <a:t>+</a:t>
            </a:r>
            <a:r>
              <a:rPr lang="zh-CN" altLang="en-US" sz="2400">
                <a:highlight>
                  <a:srgbClr val="C0C0C0"/>
                </a:highlight>
                <a:latin typeface="华文楷体" panose="02010600040101010101" charset="-122"/>
                <a:ea typeface="华文楷体" panose="02010600040101010101" charset="-122"/>
                <a:cs typeface="华文楷体" panose="02010600040101010101" charset="-122"/>
                <a:sym typeface="+mn-ea"/>
              </a:rPr>
              <a:t>委婉表达否定（让步状从）</a:t>
            </a:r>
            <a:endParaRPr lang="zh-CN" altLang="en-US" sz="2400">
              <a:highlight>
                <a:srgbClr val="C0C0C0"/>
              </a:highlight>
              <a:latin typeface="华文楷体" panose="02010600040101010101" charset="-122"/>
              <a:ea typeface="华文楷体" panose="02010600040101010101" charset="-122"/>
              <a:cs typeface="华文楷体" panose="02010600040101010101" charset="-122"/>
              <a:sym typeface="+mn-ea"/>
            </a:endParaRPr>
          </a:p>
        </p:txBody>
      </p:sp>
      <p:sp>
        <p:nvSpPr>
          <p:cNvPr id="8" name="文本框 7"/>
          <p:cNvSpPr txBox="1"/>
          <p:nvPr/>
        </p:nvSpPr>
        <p:spPr>
          <a:xfrm>
            <a:off x="86995" y="3998595"/>
            <a:ext cx="11638280" cy="1062990"/>
          </a:xfrm>
          <a:prstGeom prst="rect">
            <a:avLst/>
          </a:prstGeom>
          <a:solidFill>
            <a:schemeClr val="accent3">
              <a:lumMod val="40000"/>
              <a:lumOff val="60000"/>
            </a:schemeClr>
          </a:solidFill>
        </p:spPr>
        <p:txBody>
          <a:bodyPr wrap="square" rtlCol="0">
            <a:noAutofit/>
          </a:bodyPr>
          <a:lstStyle/>
          <a:p>
            <a:pPr lvl="0" algn="l">
              <a:lnSpc>
                <a:spcPct val="90000"/>
              </a:lnSpc>
              <a:buClrTx/>
              <a:buSzTx/>
              <a:buFontTx/>
            </a:pPr>
            <a:r>
              <a:rPr lang="en-US" altLang="zh-CN" sz="2400">
                <a:solidFill>
                  <a:srgbClr val="FF0000"/>
                </a:solidFill>
                <a:sym typeface="+mn-ea"/>
              </a:rPr>
              <a:t>I still remember</a:t>
            </a:r>
            <a:r>
              <a:rPr lang="en-US" altLang="zh-CN" sz="2400">
                <a:sym typeface="+mn-ea"/>
              </a:rPr>
              <a:t> the crisp winter morning when I volunteered at a local shelter, which reshaped my perspective on life. </a:t>
            </a:r>
            <a:r>
              <a:rPr lang="en-US" altLang="zh-CN" sz="2400">
                <a:solidFill>
                  <a:srgbClr val="FF0000"/>
                </a:solidFill>
                <a:sym typeface="+mn-ea"/>
              </a:rPr>
              <a:t>So, </a:t>
            </a:r>
            <a:r>
              <a:rPr lang="en-US" altLang="zh-CN" sz="2400" u="sng">
                <a:solidFill>
                  <a:srgbClr val="FF0000"/>
                </a:solidFill>
                <a:sym typeface="+mn-ea"/>
              </a:rPr>
              <a:t>I firmly believe</a:t>
            </a:r>
            <a:r>
              <a:rPr lang="en-US" altLang="zh-CN" sz="2400">
                <a:solidFill>
                  <a:srgbClr val="FF0000"/>
                </a:solidFill>
                <a:sym typeface="+mn-ea"/>
              </a:rPr>
              <a:t> that</a:t>
            </a:r>
            <a:r>
              <a:rPr lang="en-US" altLang="zh-CN" sz="2400">
                <a:sym typeface="+mn-ea"/>
              </a:rPr>
              <a:t> community service should be a graduation requirement.</a:t>
            </a:r>
            <a:r>
              <a:rPr lang="en-US" altLang="zh-CN" sz="2400">
                <a:highlight>
                  <a:srgbClr val="C0C0C0"/>
                </a:highlight>
                <a:latin typeface="华文楷体" panose="02010600040101010101" charset="-122"/>
                <a:ea typeface="华文楷体" panose="02010600040101010101" charset="-122"/>
                <a:cs typeface="华文楷体" panose="02010600040101010101" charset="-122"/>
                <a:sym typeface="+mn-ea"/>
              </a:rPr>
              <a:t>回忆个人经历引出话题</a:t>
            </a:r>
            <a:endParaRPr lang="en-US" altLang="zh-CN" sz="2400">
              <a:highlight>
                <a:srgbClr val="C0C0C0"/>
              </a:highlight>
              <a:latin typeface="华文楷体" panose="02010600040101010101" charset="-122"/>
              <a:ea typeface="华文楷体" panose="02010600040101010101" charset="-122"/>
              <a:cs typeface="华文楷体" panose="02010600040101010101" charset="-122"/>
              <a:sym typeface="+mn-ea"/>
            </a:endParaRPr>
          </a:p>
        </p:txBody>
      </p:sp>
      <p:sp>
        <p:nvSpPr>
          <p:cNvPr id="9" name="文本框 8"/>
          <p:cNvSpPr txBox="1"/>
          <p:nvPr/>
        </p:nvSpPr>
        <p:spPr>
          <a:xfrm>
            <a:off x="100330" y="5395595"/>
            <a:ext cx="11638280" cy="1056640"/>
          </a:xfrm>
          <a:prstGeom prst="rect">
            <a:avLst/>
          </a:prstGeom>
          <a:solidFill>
            <a:schemeClr val="accent3">
              <a:lumMod val="40000"/>
              <a:lumOff val="60000"/>
            </a:schemeClr>
          </a:solidFill>
        </p:spPr>
        <p:txBody>
          <a:bodyPr wrap="square" rtlCol="0">
            <a:noAutofit/>
          </a:bodyPr>
          <a:lstStyle/>
          <a:p>
            <a:pPr lvl="0" algn="l">
              <a:lnSpc>
                <a:spcPct val="90000"/>
              </a:lnSpc>
              <a:buClrTx/>
              <a:buSzTx/>
              <a:buFontTx/>
            </a:pPr>
            <a:r>
              <a:rPr lang="en-US" altLang="zh-CN" sz="2400" u="sng">
                <a:solidFill>
                  <a:srgbClr val="FF0000"/>
                </a:solidFill>
                <a:sym typeface="+mn-ea"/>
              </a:rPr>
              <a:t>Nowadays, there is an increasingly heated debate on</a:t>
            </a:r>
            <a:r>
              <a:rPr lang="en-US" altLang="zh-CN" sz="2400">
                <a:sym typeface="+mn-ea"/>
              </a:rPr>
              <a:t> “Should Community Service be a Requirement for Graduation?” </a:t>
            </a:r>
            <a:r>
              <a:rPr lang="en-US" altLang="zh-CN" sz="2400" u="sng">
                <a:solidFill>
                  <a:srgbClr val="FF0000"/>
                </a:solidFill>
                <a:sym typeface="+mn-ea"/>
              </a:rPr>
              <a:t>From my perspective/standpoint, the answer is yes/no.</a:t>
            </a:r>
            <a:r>
              <a:rPr lang="en-US" altLang="zh-CN" sz="2400">
                <a:solidFill>
                  <a:srgbClr val="FF0000"/>
                </a:solidFill>
                <a:sym typeface="+mn-ea"/>
              </a:rPr>
              <a:t>Here are my reasons.</a:t>
            </a:r>
            <a:r>
              <a:rPr lang="zh-CN" altLang="en-US" sz="2400">
                <a:highlight>
                  <a:srgbClr val="C0C0C0"/>
                </a:highlight>
                <a:latin typeface="华文楷体" panose="02010600040101010101" charset="-122"/>
                <a:ea typeface="华文楷体" panose="02010600040101010101" charset="-122"/>
                <a:cs typeface="华文楷体" panose="02010600040101010101" charset="-122"/>
                <a:sym typeface="+mn-ea"/>
              </a:rPr>
              <a:t>客观陈述背景</a:t>
            </a:r>
            <a:r>
              <a:rPr lang="en-US" altLang="zh-CN" sz="2400">
                <a:highlight>
                  <a:srgbClr val="C0C0C0"/>
                </a:highlight>
                <a:latin typeface="华文楷体" panose="02010600040101010101" charset="-122"/>
                <a:ea typeface="华文楷体" panose="02010600040101010101" charset="-122"/>
                <a:cs typeface="华文楷体" panose="02010600040101010101" charset="-122"/>
                <a:sym typeface="+mn-ea"/>
              </a:rPr>
              <a:t>+</a:t>
            </a:r>
            <a:r>
              <a:rPr lang="zh-CN" altLang="en-US" sz="2400">
                <a:highlight>
                  <a:srgbClr val="C0C0C0"/>
                </a:highlight>
                <a:latin typeface="华文楷体" panose="02010600040101010101" charset="-122"/>
                <a:ea typeface="华文楷体" panose="02010600040101010101" charset="-122"/>
                <a:cs typeface="华文楷体" panose="02010600040101010101" charset="-122"/>
                <a:sym typeface="+mn-ea"/>
              </a:rPr>
              <a:t>直接表达观点</a:t>
            </a:r>
            <a:r>
              <a:rPr lang="en-US" altLang="zh-CN" sz="2400">
                <a:highlight>
                  <a:srgbClr val="C0C0C0"/>
                </a:highlight>
                <a:latin typeface="华文楷体" panose="02010600040101010101" charset="-122"/>
                <a:ea typeface="华文楷体" panose="02010600040101010101" charset="-122"/>
                <a:cs typeface="华文楷体" panose="02010600040101010101" charset="-122"/>
                <a:sym typeface="+mn-ea"/>
              </a:rPr>
              <a:t>+</a:t>
            </a:r>
            <a:r>
              <a:rPr lang="zh-CN" altLang="en-US" sz="2400">
                <a:highlight>
                  <a:srgbClr val="C0C0C0"/>
                </a:highlight>
                <a:latin typeface="华文楷体" panose="02010600040101010101" charset="-122"/>
                <a:ea typeface="华文楷体" panose="02010600040101010101" charset="-122"/>
                <a:cs typeface="华文楷体" panose="02010600040101010101" charset="-122"/>
                <a:sym typeface="+mn-ea"/>
              </a:rPr>
              <a:t>引起下文（从句）</a:t>
            </a:r>
            <a:endParaRPr lang="zh-CN" altLang="en-US" sz="2400" u="sng">
              <a:solidFill>
                <a:srgbClr val="FF0000"/>
              </a:solidFill>
              <a:highlight>
                <a:srgbClr val="C0C0C0"/>
              </a:highlight>
              <a:latin typeface="华文楷体" panose="02010600040101010101" charset="-122"/>
              <a:ea typeface="华文楷体" panose="02010600040101010101" charset="-122"/>
              <a:cs typeface="华文楷体" panose="02010600040101010101" charset="-122"/>
              <a:sym typeface="+mn-ea"/>
            </a:endParaRPr>
          </a:p>
        </p:txBody>
      </p:sp>
      <p:sp>
        <p:nvSpPr>
          <p:cNvPr id="7" name="文本框 6"/>
          <p:cNvSpPr txBox="1"/>
          <p:nvPr/>
        </p:nvSpPr>
        <p:spPr>
          <a:xfrm>
            <a:off x="1598930" y="5080635"/>
            <a:ext cx="6424295" cy="368300"/>
          </a:xfrm>
          <a:prstGeom prst="rect">
            <a:avLst/>
          </a:prstGeom>
          <a:noFill/>
        </p:spPr>
        <p:txBody>
          <a:bodyPr wrap="square" rtlCol="0">
            <a:spAutoFit/>
          </a:bodyPr>
          <a:lstStyle/>
          <a:p>
            <a:r>
              <a:rPr lang="en-US" altLang="zh-CN" b="1" i="1"/>
              <a:t>In response to “...”, my answer is...Here are my reasons.</a:t>
            </a:r>
            <a:endParaRPr lang="en-US" altLang="zh-CN" b="1" i="1"/>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animBg="1"/>
      <p:bldP spid="9" grpId="0" animBg="1"/>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393190" y="387985"/>
            <a:ext cx="9827260" cy="1076325"/>
          </a:xfrm>
          <a:prstGeom prst="rect">
            <a:avLst/>
          </a:prstGeom>
          <a:noFill/>
        </p:spPr>
        <p:txBody>
          <a:bodyPr wrap="square" rtlCol="0">
            <a:spAutoFit/>
          </a:bodyPr>
          <a:lstStyle/>
          <a:p>
            <a:pPr algn="ctr"/>
            <a:r>
              <a:rPr lang="en-US" altLang="zh-CN" sz="3200" b="1"/>
              <a:t>Arguments</a:t>
            </a:r>
            <a:r>
              <a:rPr lang="en-US" altLang="zh-CN" sz="3200" b="1">
                <a:solidFill>
                  <a:srgbClr val="FF0000"/>
                </a:solidFill>
              </a:rPr>
              <a:t> in Favor of</a:t>
            </a:r>
            <a:r>
              <a:rPr lang="en-US" altLang="zh-CN" sz="3200" b="1"/>
              <a:t> Community Service </a:t>
            </a:r>
            <a:endParaRPr lang="en-US" altLang="zh-CN" sz="3200" b="1"/>
          </a:p>
          <a:p>
            <a:pPr algn="ctr"/>
            <a:r>
              <a:rPr lang="en-US" altLang="zh-CN" sz="3200" b="1"/>
              <a:t>as a Graduation Requirement</a:t>
            </a:r>
            <a:endParaRPr lang="en-US" altLang="zh-CN" sz="3200" b="1"/>
          </a:p>
        </p:txBody>
      </p:sp>
      <p:cxnSp>
        <p:nvCxnSpPr>
          <p:cNvPr id="2" name="直接连接符 1"/>
          <p:cNvCxnSpPr/>
          <p:nvPr>
            <p:custDataLst>
              <p:tags r:id="rId1"/>
            </p:custDataLst>
          </p:nvPr>
        </p:nvCxnSpPr>
        <p:spPr>
          <a:xfrm>
            <a:off x="3137702" y="2470275"/>
            <a:ext cx="8240214" cy="0"/>
          </a:xfrm>
          <a:prstGeom prst="line">
            <a:avLst/>
          </a:prstGeom>
          <a:ln>
            <a:solidFill>
              <a:srgbClr val="000000">
                <a:lumMod val="65000"/>
                <a:lumOff val="35000"/>
                <a:alpha val="50000"/>
              </a:srgbClr>
            </a:solidFill>
          </a:ln>
        </p:spPr>
        <p:style>
          <a:lnRef idx="1">
            <a:srgbClr val="376FFF"/>
          </a:lnRef>
          <a:fillRef idx="0">
            <a:srgbClr val="376FFF"/>
          </a:fillRef>
          <a:effectRef idx="0">
            <a:srgbClr val="376FFF"/>
          </a:effectRef>
          <a:fontRef idx="minor">
            <a:srgbClr val="000000"/>
          </a:fontRef>
        </p:style>
      </p:cxnSp>
      <p:sp>
        <p:nvSpPr>
          <p:cNvPr id="71" name="任意多边形 70"/>
          <p:cNvSpPr/>
          <p:nvPr>
            <p:custDataLst>
              <p:tags r:id="rId2"/>
            </p:custDataLst>
          </p:nvPr>
        </p:nvSpPr>
        <p:spPr>
          <a:xfrm rot="780000">
            <a:off x="2249637" y="2502839"/>
            <a:ext cx="1131589" cy="274709"/>
          </a:xfrm>
          <a:custGeom>
            <a:avLst/>
            <a:gdLst>
              <a:gd name="connsiteX0" fmla="*/ 0 w 1520"/>
              <a:gd name="connsiteY0" fmla="*/ 357 h 369"/>
              <a:gd name="connsiteX1" fmla="*/ 706 w 1520"/>
              <a:gd name="connsiteY1" fmla="*/ 0 h 369"/>
              <a:gd name="connsiteX2" fmla="*/ 1520 w 1520"/>
              <a:gd name="connsiteY2" fmla="*/ 2 h 369"/>
              <a:gd name="connsiteX3" fmla="*/ 813 w 1520"/>
              <a:gd name="connsiteY3" fmla="*/ 369 h 369"/>
              <a:gd name="connsiteX4" fmla="*/ 0 w 1520"/>
              <a:gd name="connsiteY4" fmla="*/ 357 h 3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0" h="369">
                <a:moveTo>
                  <a:pt x="0" y="357"/>
                </a:moveTo>
                <a:lnTo>
                  <a:pt x="706" y="0"/>
                </a:lnTo>
                <a:lnTo>
                  <a:pt x="1520" y="2"/>
                </a:lnTo>
                <a:lnTo>
                  <a:pt x="813" y="369"/>
                </a:lnTo>
                <a:lnTo>
                  <a:pt x="0" y="357"/>
                </a:lnTo>
                <a:close/>
              </a:path>
            </a:pathLst>
          </a:custGeom>
          <a:solidFill>
            <a:srgbClr val="17D594">
              <a:lumMod val="75000"/>
            </a:srgbClr>
          </a:solidFill>
          <a:ln>
            <a:noFill/>
          </a:ln>
        </p:spPr>
        <p:style>
          <a:lnRef idx="2">
            <a:srgbClr val="376FFF">
              <a:lumMod val="75000"/>
            </a:srgbClr>
          </a:lnRef>
          <a:fillRef idx="1">
            <a:srgbClr val="376FFF"/>
          </a:fillRef>
          <a:effectRef idx="0">
            <a:srgbClr val="FFFFFF"/>
          </a:effectRef>
          <a:fontRef idx="minor">
            <a:srgbClr val="FFFFFF"/>
          </a:fontRef>
        </p:style>
        <p:txBody>
          <a:bodyPr rtlCol="0" anchor="ctr"/>
          <a:lstStyle/>
          <a:p>
            <a:pPr algn="ctr"/>
            <a:endParaRPr lang="zh-CN" altLang="en-US">
              <a:solidFill>
                <a:srgbClr val="FFFFFF"/>
              </a:solidFill>
              <a:latin typeface="微软雅黑" panose="020B0503020204020204" charset="-122"/>
              <a:ea typeface="微软雅黑" panose="020B0503020204020204" charset="-122"/>
            </a:endParaRPr>
          </a:p>
        </p:txBody>
      </p:sp>
      <p:cxnSp>
        <p:nvCxnSpPr>
          <p:cNvPr id="12" name="直接连接符 11"/>
          <p:cNvCxnSpPr/>
          <p:nvPr>
            <p:custDataLst>
              <p:tags r:id="rId3"/>
            </p:custDataLst>
          </p:nvPr>
        </p:nvCxnSpPr>
        <p:spPr>
          <a:xfrm>
            <a:off x="5143142" y="5894312"/>
            <a:ext cx="6234665" cy="0"/>
          </a:xfrm>
          <a:prstGeom prst="line">
            <a:avLst/>
          </a:prstGeom>
          <a:ln>
            <a:solidFill>
              <a:srgbClr val="000000">
                <a:lumMod val="65000"/>
                <a:lumOff val="35000"/>
                <a:alpha val="50000"/>
              </a:srgbClr>
            </a:solidFill>
          </a:ln>
        </p:spPr>
        <p:style>
          <a:lnRef idx="1">
            <a:srgbClr val="376FFF"/>
          </a:lnRef>
          <a:fillRef idx="0">
            <a:srgbClr val="376FFF"/>
          </a:fillRef>
          <a:effectRef idx="0">
            <a:srgbClr val="376FFF"/>
          </a:effectRef>
          <a:fontRef idx="minor">
            <a:srgbClr val="000000"/>
          </a:fontRef>
        </p:style>
      </p:cxnSp>
      <p:cxnSp>
        <p:nvCxnSpPr>
          <p:cNvPr id="11" name="直接连接符 10"/>
          <p:cNvCxnSpPr/>
          <p:nvPr>
            <p:custDataLst>
              <p:tags r:id="rId4"/>
            </p:custDataLst>
          </p:nvPr>
        </p:nvCxnSpPr>
        <p:spPr>
          <a:xfrm>
            <a:off x="4679774" y="5041525"/>
            <a:ext cx="6698379" cy="0"/>
          </a:xfrm>
          <a:prstGeom prst="line">
            <a:avLst/>
          </a:prstGeom>
          <a:ln>
            <a:solidFill>
              <a:srgbClr val="000000">
                <a:lumMod val="65000"/>
                <a:lumOff val="35000"/>
                <a:alpha val="50000"/>
              </a:srgbClr>
            </a:solidFill>
          </a:ln>
        </p:spPr>
        <p:style>
          <a:lnRef idx="1">
            <a:srgbClr val="376FFF"/>
          </a:lnRef>
          <a:fillRef idx="0">
            <a:srgbClr val="376FFF"/>
          </a:fillRef>
          <a:effectRef idx="0">
            <a:srgbClr val="376FFF"/>
          </a:effectRef>
          <a:fontRef idx="minor">
            <a:srgbClr val="000000"/>
          </a:fontRef>
        </p:style>
      </p:cxnSp>
      <p:cxnSp>
        <p:nvCxnSpPr>
          <p:cNvPr id="10" name="直接连接符 9"/>
          <p:cNvCxnSpPr/>
          <p:nvPr>
            <p:custDataLst>
              <p:tags r:id="rId5"/>
            </p:custDataLst>
          </p:nvPr>
        </p:nvCxnSpPr>
        <p:spPr>
          <a:xfrm>
            <a:off x="4225903" y="4186025"/>
            <a:ext cx="7152020" cy="0"/>
          </a:xfrm>
          <a:prstGeom prst="line">
            <a:avLst/>
          </a:prstGeom>
          <a:ln>
            <a:solidFill>
              <a:srgbClr val="000000">
                <a:lumMod val="65000"/>
                <a:lumOff val="35000"/>
                <a:alpha val="50000"/>
              </a:srgbClr>
            </a:solidFill>
          </a:ln>
        </p:spPr>
        <p:style>
          <a:lnRef idx="1">
            <a:srgbClr val="376FFF"/>
          </a:lnRef>
          <a:fillRef idx="0">
            <a:srgbClr val="376FFF"/>
          </a:fillRef>
          <a:effectRef idx="0">
            <a:srgbClr val="376FFF"/>
          </a:effectRef>
          <a:fontRef idx="minor">
            <a:srgbClr val="000000"/>
          </a:fontRef>
        </p:style>
      </p:cxnSp>
      <p:cxnSp>
        <p:nvCxnSpPr>
          <p:cNvPr id="3" name="直接连接符 2"/>
          <p:cNvCxnSpPr/>
          <p:nvPr>
            <p:custDataLst>
              <p:tags r:id="rId6"/>
            </p:custDataLst>
          </p:nvPr>
        </p:nvCxnSpPr>
        <p:spPr>
          <a:xfrm flipV="1">
            <a:off x="3764570" y="3330524"/>
            <a:ext cx="7613088" cy="16608"/>
          </a:xfrm>
          <a:prstGeom prst="line">
            <a:avLst/>
          </a:prstGeom>
          <a:ln>
            <a:solidFill>
              <a:srgbClr val="000000">
                <a:lumMod val="65000"/>
                <a:lumOff val="35000"/>
                <a:alpha val="50000"/>
              </a:srgbClr>
            </a:solidFill>
          </a:ln>
        </p:spPr>
        <p:style>
          <a:lnRef idx="1">
            <a:srgbClr val="376FFF"/>
          </a:lnRef>
          <a:fillRef idx="0">
            <a:srgbClr val="376FFF"/>
          </a:fillRef>
          <a:effectRef idx="0">
            <a:srgbClr val="376FFF"/>
          </a:effectRef>
          <a:fontRef idx="minor">
            <a:srgbClr val="000000"/>
          </a:fontRef>
        </p:style>
      </p:cxnSp>
      <p:sp>
        <p:nvSpPr>
          <p:cNvPr id="73" name="任意多边形 72"/>
          <p:cNvSpPr/>
          <p:nvPr>
            <p:custDataLst>
              <p:tags r:id="rId7"/>
            </p:custDataLst>
          </p:nvPr>
        </p:nvSpPr>
        <p:spPr>
          <a:xfrm rot="780000">
            <a:off x="636328" y="4668389"/>
            <a:ext cx="4355871" cy="1057142"/>
          </a:xfrm>
          <a:custGeom>
            <a:avLst/>
            <a:gdLst>
              <a:gd name="connsiteX0" fmla="*/ 0 w 5851"/>
              <a:gd name="connsiteY0" fmla="*/ 1374 h 1420"/>
              <a:gd name="connsiteX1" fmla="*/ 2688 w 5851"/>
              <a:gd name="connsiteY1" fmla="*/ 0 h 1420"/>
              <a:gd name="connsiteX2" fmla="*/ 5851 w 5851"/>
              <a:gd name="connsiteY2" fmla="*/ 24 h 1420"/>
              <a:gd name="connsiteX3" fmla="*/ 3100 w 5851"/>
              <a:gd name="connsiteY3" fmla="*/ 1420 h 1420"/>
              <a:gd name="connsiteX4" fmla="*/ 0 w 5851"/>
              <a:gd name="connsiteY4" fmla="*/ 1374 h 14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51" h="1420">
                <a:moveTo>
                  <a:pt x="0" y="1374"/>
                </a:moveTo>
                <a:lnTo>
                  <a:pt x="2688" y="0"/>
                </a:lnTo>
                <a:lnTo>
                  <a:pt x="5851" y="24"/>
                </a:lnTo>
                <a:lnTo>
                  <a:pt x="3100" y="1420"/>
                </a:lnTo>
                <a:lnTo>
                  <a:pt x="0" y="1374"/>
                </a:lnTo>
                <a:close/>
              </a:path>
            </a:pathLst>
          </a:custGeom>
          <a:solidFill>
            <a:srgbClr val="F84949">
              <a:lumMod val="75000"/>
            </a:srgbClr>
          </a:solidFill>
          <a:ln>
            <a:noFill/>
          </a:ln>
        </p:spPr>
        <p:style>
          <a:lnRef idx="2">
            <a:srgbClr val="376FFF">
              <a:lumMod val="75000"/>
            </a:srgbClr>
          </a:lnRef>
          <a:fillRef idx="1">
            <a:srgbClr val="376FFF"/>
          </a:fillRef>
          <a:effectRef idx="0">
            <a:srgbClr val="FFFFFF"/>
          </a:effectRef>
          <a:fontRef idx="minor">
            <a:srgbClr val="FFFFFF"/>
          </a:fontRef>
        </p:style>
        <p:txBody>
          <a:bodyPr rtlCol="0" anchor="ctr"/>
          <a:lstStyle/>
          <a:p>
            <a:pPr algn="ctr"/>
            <a:endParaRPr lang="zh-CN" altLang="en-US">
              <a:solidFill>
                <a:srgbClr val="FFFFFF"/>
              </a:solidFill>
              <a:latin typeface="微软雅黑" panose="020B0503020204020204" charset="-122"/>
              <a:ea typeface="微软雅黑" panose="020B0503020204020204" charset="-122"/>
            </a:endParaRPr>
          </a:p>
        </p:txBody>
      </p:sp>
      <p:sp>
        <p:nvSpPr>
          <p:cNvPr id="72" name="任意多边形 71"/>
          <p:cNvSpPr/>
          <p:nvPr>
            <p:custDataLst>
              <p:tags r:id="rId8"/>
            </p:custDataLst>
          </p:nvPr>
        </p:nvSpPr>
        <p:spPr>
          <a:xfrm rot="780000">
            <a:off x="1169574" y="3957394"/>
            <a:ext cx="3281607" cy="796579"/>
          </a:xfrm>
          <a:custGeom>
            <a:avLst/>
            <a:gdLst>
              <a:gd name="connsiteX0" fmla="*/ 0 w 4511"/>
              <a:gd name="connsiteY0" fmla="*/ 1041 h 1095"/>
              <a:gd name="connsiteX1" fmla="*/ 2089 w 4511"/>
              <a:gd name="connsiteY1" fmla="*/ 0 h 1095"/>
              <a:gd name="connsiteX2" fmla="*/ 4511 w 4511"/>
              <a:gd name="connsiteY2" fmla="*/ 0 h 1095"/>
              <a:gd name="connsiteX3" fmla="*/ 2407 w 4511"/>
              <a:gd name="connsiteY3" fmla="*/ 1095 h 1095"/>
              <a:gd name="connsiteX4" fmla="*/ 0 w 4511"/>
              <a:gd name="connsiteY4" fmla="*/ 1041 h 10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11" h="1095">
                <a:moveTo>
                  <a:pt x="0" y="1041"/>
                </a:moveTo>
                <a:lnTo>
                  <a:pt x="2089" y="0"/>
                </a:lnTo>
                <a:lnTo>
                  <a:pt x="4511" y="0"/>
                </a:lnTo>
                <a:lnTo>
                  <a:pt x="2407" y="1095"/>
                </a:lnTo>
                <a:lnTo>
                  <a:pt x="0" y="1041"/>
                </a:lnTo>
                <a:close/>
              </a:path>
            </a:pathLst>
          </a:custGeom>
          <a:solidFill>
            <a:srgbClr val="FF7429">
              <a:lumMod val="75000"/>
            </a:srgbClr>
          </a:solidFill>
          <a:ln>
            <a:noFill/>
          </a:ln>
        </p:spPr>
        <p:style>
          <a:lnRef idx="2">
            <a:srgbClr val="376FFF">
              <a:lumMod val="75000"/>
            </a:srgbClr>
          </a:lnRef>
          <a:fillRef idx="1">
            <a:srgbClr val="376FFF"/>
          </a:fillRef>
          <a:effectRef idx="0">
            <a:srgbClr val="FFFFFF"/>
          </a:effectRef>
          <a:fontRef idx="minor">
            <a:srgbClr val="FFFFFF"/>
          </a:fontRef>
        </p:style>
        <p:txBody>
          <a:bodyPr rtlCol="0" anchor="ctr"/>
          <a:lstStyle/>
          <a:p>
            <a:pPr algn="ctr"/>
            <a:endParaRPr lang="zh-CN" altLang="en-US">
              <a:solidFill>
                <a:srgbClr val="FFFFFF"/>
              </a:solidFill>
              <a:latin typeface="微软雅黑" panose="020B0503020204020204" charset="-122"/>
              <a:ea typeface="微软雅黑" panose="020B0503020204020204" charset="-122"/>
            </a:endParaRPr>
          </a:p>
        </p:txBody>
      </p:sp>
      <p:sp>
        <p:nvSpPr>
          <p:cNvPr id="70" name="任意多边形 69"/>
          <p:cNvSpPr/>
          <p:nvPr>
            <p:custDataLst>
              <p:tags r:id="rId9"/>
            </p:custDataLst>
          </p:nvPr>
        </p:nvSpPr>
        <p:spPr>
          <a:xfrm rot="780000">
            <a:off x="1717747" y="3224689"/>
            <a:ext cx="2182775" cy="533038"/>
          </a:xfrm>
          <a:custGeom>
            <a:avLst/>
            <a:gdLst>
              <a:gd name="connsiteX0" fmla="*/ 0 w 2932"/>
              <a:gd name="connsiteY0" fmla="*/ 682 h 716"/>
              <a:gd name="connsiteX1" fmla="*/ 1366 w 2932"/>
              <a:gd name="connsiteY1" fmla="*/ 0 h 716"/>
              <a:gd name="connsiteX2" fmla="*/ 2932 w 2932"/>
              <a:gd name="connsiteY2" fmla="*/ 9 h 716"/>
              <a:gd name="connsiteX3" fmla="*/ 1573 w 2932"/>
              <a:gd name="connsiteY3" fmla="*/ 716 h 716"/>
              <a:gd name="connsiteX4" fmla="*/ 0 w 2932"/>
              <a:gd name="connsiteY4" fmla="*/ 682 h 7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2" h="716">
                <a:moveTo>
                  <a:pt x="0" y="682"/>
                </a:moveTo>
                <a:lnTo>
                  <a:pt x="1366" y="0"/>
                </a:lnTo>
                <a:lnTo>
                  <a:pt x="2932" y="9"/>
                </a:lnTo>
                <a:lnTo>
                  <a:pt x="1573" y="716"/>
                </a:lnTo>
                <a:lnTo>
                  <a:pt x="0" y="682"/>
                </a:lnTo>
                <a:close/>
              </a:path>
            </a:pathLst>
          </a:custGeom>
          <a:solidFill>
            <a:srgbClr val="FFC000">
              <a:lumMod val="75000"/>
            </a:srgbClr>
          </a:solidFill>
          <a:ln>
            <a:noFill/>
          </a:ln>
        </p:spPr>
        <p:style>
          <a:lnRef idx="2">
            <a:srgbClr val="376FFF">
              <a:lumMod val="75000"/>
            </a:srgbClr>
          </a:lnRef>
          <a:fillRef idx="1">
            <a:srgbClr val="376FFF"/>
          </a:fillRef>
          <a:effectRef idx="0">
            <a:srgbClr val="FFFFFF"/>
          </a:effectRef>
          <a:fontRef idx="minor">
            <a:srgbClr val="FFFFFF"/>
          </a:fontRef>
        </p:style>
        <p:txBody>
          <a:bodyPr rtlCol="0" anchor="ctr"/>
          <a:lstStyle/>
          <a:p>
            <a:pPr algn="ctr"/>
            <a:endParaRPr lang="zh-CN" altLang="en-US">
              <a:solidFill>
                <a:srgbClr val="FFFFFF"/>
              </a:solidFill>
              <a:latin typeface="微软雅黑" panose="020B0503020204020204" charset="-122"/>
              <a:ea typeface="微软雅黑" panose="020B0503020204020204" charset="-122"/>
            </a:endParaRPr>
          </a:p>
        </p:txBody>
      </p:sp>
      <p:sp>
        <p:nvSpPr>
          <p:cNvPr id="25" name="任意多边形 24"/>
          <p:cNvSpPr/>
          <p:nvPr>
            <p:custDataLst>
              <p:tags r:id="rId10"/>
            </p:custDataLst>
          </p:nvPr>
        </p:nvSpPr>
        <p:spPr>
          <a:xfrm rot="20760000">
            <a:off x="2704863" y="2685337"/>
            <a:ext cx="1064586" cy="807001"/>
          </a:xfrm>
          <a:custGeom>
            <a:avLst/>
            <a:gdLst>
              <a:gd name="connsiteX0" fmla="*/ 267 w 1430"/>
              <a:gd name="connsiteY0" fmla="*/ 0 h 1084"/>
              <a:gd name="connsiteX1" fmla="*/ 1059 w 1430"/>
              <a:gd name="connsiteY1" fmla="*/ 2 h 1084"/>
              <a:gd name="connsiteX2" fmla="*/ 1430 w 1430"/>
              <a:gd name="connsiteY2" fmla="*/ 1079 h 1084"/>
              <a:gd name="connsiteX3" fmla="*/ 0 w 1430"/>
              <a:gd name="connsiteY3" fmla="*/ 1084 h 1084"/>
              <a:gd name="connsiteX4" fmla="*/ 267 w 1430"/>
              <a:gd name="connsiteY4" fmla="*/ 0 h 10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0" h="1084">
                <a:moveTo>
                  <a:pt x="267" y="0"/>
                </a:moveTo>
                <a:lnTo>
                  <a:pt x="1059" y="2"/>
                </a:lnTo>
                <a:lnTo>
                  <a:pt x="1430" y="1079"/>
                </a:lnTo>
                <a:lnTo>
                  <a:pt x="0" y="1084"/>
                </a:lnTo>
                <a:lnTo>
                  <a:pt x="267" y="0"/>
                </a:lnTo>
                <a:close/>
              </a:path>
            </a:pathLst>
          </a:custGeom>
          <a:gradFill>
            <a:gsLst>
              <a:gs pos="0">
                <a:srgbClr val="17D594">
                  <a:lumMod val="60000"/>
                  <a:lumOff val="40000"/>
                </a:srgbClr>
              </a:gs>
              <a:gs pos="85000">
                <a:srgbClr val="17D594"/>
              </a:gs>
            </a:gsLst>
            <a:lin ang="13500000" scaled="0"/>
          </a:gradFill>
          <a:ln>
            <a:noFill/>
          </a:ln>
        </p:spPr>
        <p:style>
          <a:lnRef idx="2">
            <a:srgbClr val="376FFF">
              <a:lumMod val="75000"/>
            </a:srgbClr>
          </a:lnRef>
          <a:fillRef idx="1">
            <a:srgbClr val="376FFF"/>
          </a:fillRef>
          <a:effectRef idx="0">
            <a:srgbClr val="FFFFFF"/>
          </a:effectRef>
          <a:fontRef idx="minor">
            <a:srgbClr val="FFFFFF"/>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600" b="1">
              <a:solidFill>
                <a:srgbClr val="FFFFFF"/>
              </a:solidFill>
              <a:latin typeface="微软雅黑" panose="020B0503020204020204" charset="-122"/>
              <a:ea typeface="微软雅黑" panose="020B0503020204020204" charset="-122"/>
              <a:sym typeface="微软雅黑" panose="020B0503020204020204" charset="-122"/>
            </a:endParaRPr>
          </a:p>
        </p:txBody>
      </p:sp>
      <p:sp>
        <p:nvSpPr>
          <p:cNvPr id="34" name="任意多边形 33"/>
          <p:cNvSpPr/>
          <p:nvPr>
            <p:custDataLst>
              <p:tags r:id="rId11"/>
            </p:custDataLst>
          </p:nvPr>
        </p:nvSpPr>
        <p:spPr>
          <a:xfrm rot="20760000">
            <a:off x="2694007" y="3599861"/>
            <a:ext cx="1631871" cy="801790"/>
          </a:xfrm>
          <a:custGeom>
            <a:avLst/>
            <a:gdLst>
              <a:gd name="connsiteX0" fmla="*/ 267 w 2264"/>
              <a:gd name="connsiteY0" fmla="*/ 6 h 1077"/>
              <a:gd name="connsiteX1" fmla="*/ 1893 w 2264"/>
              <a:gd name="connsiteY1" fmla="*/ 0 h 1077"/>
              <a:gd name="connsiteX2" fmla="*/ 2264 w 2264"/>
              <a:gd name="connsiteY2" fmla="*/ 1077 h 1077"/>
              <a:gd name="connsiteX3" fmla="*/ 0 w 2264"/>
              <a:gd name="connsiteY3" fmla="*/ 1077 h 1077"/>
              <a:gd name="connsiteX4" fmla="*/ 267 w 2264"/>
              <a:gd name="connsiteY4" fmla="*/ 6 h 1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2" h="1077">
                <a:moveTo>
                  <a:pt x="1821" y="0"/>
                </a:moveTo>
                <a:lnTo>
                  <a:pt x="2192" y="1077"/>
                </a:lnTo>
                <a:lnTo>
                  <a:pt x="0" y="1077"/>
                </a:lnTo>
                <a:lnTo>
                  <a:pt x="267" y="6"/>
                </a:lnTo>
                <a:lnTo>
                  <a:pt x="1821" y="0"/>
                </a:lnTo>
                <a:close/>
              </a:path>
            </a:pathLst>
          </a:custGeom>
          <a:gradFill>
            <a:gsLst>
              <a:gs pos="0">
                <a:srgbClr val="FFC000">
                  <a:lumMod val="60000"/>
                  <a:lumOff val="40000"/>
                </a:srgbClr>
              </a:gs>
              <a:gs pos="85000">
                <a:srgbClr val="FFC000"/>
              </a:gs>
            </a:gsLst>
            <a:lin ang="13500000" scaled="0"/>
          </a:gradFill>
          <a:ln>
            <a:noFill/>
          </a:ln>
        </p:spPr>
        <p:style>
          <a:lnRef idx="2">
            <a:srgbClr val="376FFF">
              <a:lumMod val="75000"/>
            </a:srgbClr>
          </a:lnRef>
          <a:fillRef idx="1">
            <a:srgbClr val="376FFF"/>
          </a:fillRef>
          <a:effectRef idx="0">
            <a:srgbClr val="FFFFFF"/>
          </a:effectRef>
          <a:fontRef idx="minor">
            <a:srgbClr val="FFFFFF"/>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600" b="1">
              <a:solidFill>
                <a:srgbClr val="FFFFFF"/>
              </a:solidFill>
              <a:latin typeface="微软雅黑" panose="020B0503020204020204" charset="-122"/>
              <a:ea typeface="微软雅黑" panose="020B0503020204020204" charset="-122"/>
              <a:sym typeface="微软雅黑" panose="020B0503020204020204" charset="-122"/>
            </a:endParaRPr>
          </a:p>
        </p:txBody>
      </p:sp>
      <p:sp>
        <p:nvSpPr>
          <p:cNvPr id="35" name="任意多边形 34"/>
          <p:cNvSpPr/>
          <p:nvPr>
            <p:custDataLst>
              <p:tags r:id="rId12"/>
            </p:custDataLst>
          </p:nvPr>
        </p:nvSpPr>
        <p:spPr>
          <a:xfrm rot="20760000">
            <a:off x="2683832" y="4521848"/>
            <a:ext cx="2205109" cy="807001"/>
          </a:xfrm>
          <a:custGeom>
            <a:avLst/>
            <a:gdLst>
              <a:gd name="connsiteX0" fmla="*/ 2591 w 2962"/>
              <a:gd name="connsiteY0" fmla="*/ 1 h 1084"/>
              <a:gd name="connsiteX1" fmla="*/ 2962 w 2962"/>
              <a:gd name="connsiteY1" fmla="*/ 1078 h 1084"/>
              <a:gd name="connsiteX2" fmla="*/ 0 w 2962"/>
              <a:gd name="connsiteY2" fmla="*/ 1084 h 1084"/>
              <a:gd name="connsiteX3" fmla="*/ 272 w 2962"/>
              <a:gd name="connsiteY3" fmla="*/ 0 h 1084"/>
              <a:gd name="connsiteX4" fmla="*/ 2591 w 2962"/>
              <a:gd name="connsiteY4" fmla="*/ 1 h 10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2" h="1084">
                <a:moveTo>
                  <a:pt x="2591" y="1"/>
                </a:moveTo>
                <a:lnTo>
                  <a:pt x="2962" y="1078"/>
                </a:lnTo>
                <a:lnTo>
                  <a:pt x="0" y="1084"/>
                </a:lnTo>
                <a:lnTo>
                  <a:pt x="272" y="0"/>
                </a:lnTo>
                <a:lnTo>
                  <a:pt x="2591" y="1"/>
                </a:lnTo>
                <a:close/>
              </a:path>
            </a:pathLst>
          </a:custGeom>
          <a:gradFill>
            <a:gsLst>
              <a:gs pos="0">
                <a:srgbClr val="FF7429">
                  <a:lumMod val="60000"/>
                  <a:lumOff val="40000"/>
                </a:srgbClr>
              </a:gs>
              <a:gs pos="85000">
                <a:srgbClr val="FF7429"/>
              </a:gs>
            </a:gsLst>
            <a:lin ang="13500000" scaled="0"/>
          </a:gradFill>
          <a:ln>
            <a:noFill/>
          </a:ln>
        </p:spPr>
        <p:style>
          <a:lnRef idx="2">
            <a:srgbClr val="376FFF">
              <a:lumMod val="75000"/>
            </a:srgbClr>
          </a:lnRef>
          <a:fillRef idx="1">
            <a:srgbClr val="376FFF"/>
          </a:fillRef>
          <a:effectRef idx="0">
            <a:srgbClr val="FFFFFF"/>
          </a:effectRef>
          <a:fontRef idx="minor">
            <a:srgbClr val="FFFFFF"/>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600" b="1">
              <a:solidFill>
                <a:srgbClr val="FFFFFF"/>
              </a:solidFill>
              <a:latin typeface="微软雅黑" panose="020B0503020204020204" charset="-122"/>
              <a:ea typeface="微软雅黑" panose="020B0503020204020204" charset="-122"/>
              <a:sym typeface="微软雅黑" panose="020B0503020204020204" charset="-122"/>
            </a:endParaRPr>
          </a:p>
        </p:txBody>
      </p:sp>
      <p:sp>
        <p:nvSpPr>
          <p:cNvPr id="37" name="任意多边形 36"/>
          <p:cNvSpPr/>
          <p:nvPr>
            <p:custDataLst>
              <p:tags r:id="rId13"/>
            </p:custDataLst>
          </p:nvPr>
        </p:nvSpPr>
        <p:spPr>
          <a:xfrm rot="20760000">
            <a:off x="2675691" y="5440442"/>
            <a:ext cx="2775370" cy="810723"/>
          </a:xfrm>
          <a:custGeom>
            <a:avLst/>
            <a:gdLst>
              <a:gd name="connsiteX0" fmla="*/ 271 w 3790"/>
              <a:gd name="connsiteY0" fmla="*/ 0 h 1089"/>
              <a:gd name="connsiteX1" fmla="*/ 3420 w 3790"/>
              <a:gd name="connsiteY1" fmla="*/ 7 h 1089"/>
              <a:gd name="connsiteX2" fmla="*/ 3790 w 3790"/>
              <a:gd name="connsiteY2" fmla="*/ 1084 h 1089"/>
              <a:gd name="connsiteX3" fmla="*/ 0 w 3790"/>
              <a:gd name="connsiteY3" fmla="*/ 1089 h 1089"/>
              <a:gd name="connsiteX4" fmla="*/ 271 w 3790"/>
              <a:gd name="connsiteY4" fmla="*/ 0 h 10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28" h="1089">
                <a:moveTo>
                  <a:pt x="271" y="0"/>
                </a:moveTo>
                <a:lnTo>
                  <a:pt x="3357" y="7"/>
                </a:lnTo>
                <a:lnTo>
                  <a:pt x="3728" y="1084"/>
                </a:lnTo>
                <a:lnTo>
                  <a:pt x="0" y="1089"/>
                </a:lnTo>
                <a:lnTo>
                  <a:pt x="271" y="0"/>
                </a:lnTo>
                <a:close/>
              </a:path>
            </a:pathLst>
          </a:custGeom>
          <a:gradFill>
            <a:gsLst>
              <a:gs pos="0">
                <a:srgbClr val="F84949">
                  <a:lumMod val="60000"/>
                  <a:lumOff val="40000"/>
                </a:srgbClr>
              </a:gs>
              <a:gs pos="85000">
                <a:srgbClr val="F84949"/>
              </a:gs>
            </a:gsLst>
            <a:lin ang="13500000" scaled="0"/>
          </a:gradFill>
          <a:ln>
            <a:noFill/>
          </a:ln>
        </p:spPr>
        <p:style>
          <a:lnRef idx="2">
            <a:srgbClr val="376FFF">
              <a:lumMod val="75000"/>
            </a:srgbClr>
          </a:lnRef>
          <a:fillRef idx="1">
            <a:srgbClr val="376FFF"/>
          </a:fillRef>
          <a:effectRef idx="0">
            <a:srgbClr val="FFFFFF"/>
          </a:effectRef>
          <a:fontRef idx="minor">
            <a:srgbClr val="FFFFFF"/>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600" b="1">
              <a:solidFill>
                <a:srgbClr val="FFFFFF"/>
              </a:solidFill>
              <a:latin typeface="微软雅黑" panose="020B0503020204020204" charset="-122"/>
              <a:ea typeface="微软雅黑" panose="020B0503020204020204" charset="-122"/>
              <a:sym typeface="微软雅黑" panose="020B0503020204020204" charset="-122"/>
            </a:endParaRPr>
          </a:p>
        </p:txBody>
      </p:sp>
      <p:sp>
        <p:nvSpPr>
          <p:cNvPr id="62" name="任意多边形 61"/>
          <p:cNvSpPr/>
          <p:nvPr>
            <p:custDataLst>
              <p:tags r:id="rId14"/>
            </p:custDataLst>
          </p:nvPr>
        </p:nvSpPr>
        <p:spPr>
          <a:xfrm rot="840000" flipH="1">
            <a:off x="1858181" y="2682623"/>
            <a:ext cx="1073520" cy="808490"/>
          </a:xfrm>
          <a:custGeom>
            <a:avLst/>
            <a:gdLst>
              <a:gd name="connsiteX0" fmla="*/ 270 w 1442"/>
              <a:gd name="connsiteY0" fmla="*/ 0 h 1086"/>
              <a:gd name="connsiteX1" fmla="*/ 1071 w 1442"/>
              <a:gd name="connsiteY1" fmla="*/ 5 h 1086"/>
              <a:gd name="connsiteX2" fmla="*/ 1442 w 1442"/>
              <a:gd name="connsiteY2" fmla="*/ 1082 h 1086"/>
              <a:gd name="connsiteX3" fmla="*/ 0 w 1442"/>
              <a:gd name="connsiteY3" fmla="*/ 1086 h 1086"/>
              <a:gd name="connsiteX4" fmla="*/ 270 w 1442"/>
              <a:gd name="connsiteY4" fmla="*/ 0 h 10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2" h="1086">
                <a:moveTo>
                  <a:pt x="270" y="0"/>
                </a:moveTo>
                <a:lnTo>
                  <a:pt x="1071" y="5"/>
                </a:lnTo>
                <a:lnTo>
                  <a:pt x="1442" y="1082"/>
                </a:lnTo>
                <a:lnTo>
                  <a:pt x="0" y="1086"/>
                </a:lnTo>
                <a:lnTo>
                  <a:pt x="270" y="0"/>
                </a:lnTo>
                <a:close/>
              </a:path>
            </a:pathLst>
          </a:custGeom>
          <a:gradFill>
            <a:gsLst>
              <a:gs pos="0">
                <a:srgbClr val="17D594">
                  <a:lumMod val="60000"/>
                  <a:lumOff val="40000"/>
                </a:srgbClr>
              </a:gs>
              <a:gs pos="85000">
                <a:srgbClr val="17D594"/>
              </a:gs>
            </a:gsLst>
            <a:lin ang="2700000" scaled="0"/>
          </a:gradFill>
          <a:ln>
            <a:noFill/>
          </a:ln>
        </p:spPr>
        <p:style>
          <a:lnRef idx="2">
            <a:srgbClr val="376FFF">
              <a:lumMod val="75000"/>
            </a:srgbClr>
          </a:lnRef>
          <a:fillRef idx="1">
            <a:srgbClr val="376FFF"/>
          </a:fillRef>
          <a:effectRef idx="0">
            <a:srgbClr val="FFFFFF"/>
          </a:effectRef>
          <a:fontRef idx="minor">
            <a:srgbClr val="FFFFFF"/>
          </a:fontRef>
        </p:style>
        <p:txBody>
          <a:bodyPr vertOverflow="overflow" horzOverflow="overflow" vert="horz" wrap="none" lIns="0" tIns="0" rIns="0" bIns="0" numCol="1" spcCol="0" rtlCol="0" fromWordArt="0" anchor="ctr" anchorCtr="0" forceAA="0" compatLnSpc="1">
            <a:noAutofit/>
          </a:bodyPr>
          <a:lstStyle/>
          <a:p>
            <a:pPr lvl="0" algn="ctr">
              <a:buClrTx/>
              <a:buSzTx/>
              <a:buFontTx/>
            </a:pPr>
            <a:r>
              <a:rPr lang="en-US" altLang="zh-CN" b="1" dirty="0">
                <a:solidFill>
                  <a:srgbClr val="FFFFFF"/>
                </a:solidFill>
                <a:latin typeface="微软雅黑" panose="020B0503020204020204" charset="-122"/>
                <a:ea typeface="微软雅黑" panose="020B0503020204020204" charset="-122"/>
                <a:sym typeface="微软雅黑" panose="020B0503020204020204" charset="-122"/>
              </a:rPr>
              <a:t>02</a:t>
            </a:r>
            <a:endParaRPr lang="en-US" altLang="zh-CN" b="1" dirty="0">
              <a:solidFill>
                <a:srgbClr val="FFFFFF"/>
              </a:solidFill>
              <a:latin typeface="微软雅黑" panose="020B0503020204020204" charset="-122"/>
              <a:ea typeface="微软雅黑" panose="020B0503020204020204" charset="-122"/>
              <a:sym typeface="微软雅黑" panose="020B0503020204020204" charset="-122"/>
            </a:endParaRPr>
          </a:p>
        </p:txBody>
      </p:sp>
      <p:sp>
        <p:nvSpPr>
          <p:cNvPr id="63" name="任意多边形 62"/>
          <p:cNvSpPr/>
          <p:nvPr>
            <p:custDataLst>
              <p:tags r:id="rId15"/>
            </p:custDataLst>
          </p:nvPr>
        </p:nvSpPr>
        <p:spPr>
          <a:xfrm rot="840000" flipH="1">
            <a:off x="1301190" y="3599183"/>
            <a:ext cx="1637081" cy="801790"/>
          </a:xfrm>
          <a:custGeom>
            <a:avLst/>
            <a:gdLst>
              <a:gd name="connsiteX0" fmla="*/ 266 w 2264"/>
              <a:gd name="connsiteY0" fmla="*/ 3 h 1077"/>
              <a:gd name="connsiteX1" fmla="*/ 1893 w 2264"/>
              <a:gd name="connsiteY1" fmla="*/ 0 h 1077"/>
              <a:gd name="connsiteX2" fmla="*/ 2264 w 2264"/>
              <a:gd name="connsiteY2" fmla="*/ 1077 h 1077"/>
              <a:gd name="connsiteX3" fmla="*/ 0 w 2264"/>
              <a:gd name="connsiteY3" fmla="*/ 1077 h 1077"/>
              <a:gd name="connsiteX4" fmla="*/ 266 w 2264"/>
              <a:gd name="connsiteY4" fmla="*/ 3 h 1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9" h="1077">
                <a:moveTo>
                  <a:pt x="1828" y="0"/>
                </a:moveTo>
                <a:lnTo>
                  <a:pt x="2199" y="1077"/>
                </a:lnTo>
                <a:lnTo>
                  <a:pt x="0" y="1077"/>
                </a:lnTo>
                <a:lnTo>
                  <a:pt x="266" y="3"/>
                </a:lnTo>
                <a:lnTo>
                  <a:pt x="1828" y="0"/>
                </a:lnTo>
                <a:close/>
              </a:path>
            </a:pathLst>
          </a:custGeom>
          <a:gradFill>
            <a:gsLst>
              <a:gs pos="0">
                <a:srgbClr val="FFC000">
                  <a:lumMod val="60000"/>
                  <a:lumOff val="40000"/>
                </a:srgbClr>
              </a:gs>
              <a:gs pos="85000">
                <a:srgbClr val="FFC000"/>
              </a:gs>
            </a:gsLst>
            <a:lin ang="2700000" scaled="0"/>
          </a:gradFill>
          <a:ln>
            <a:noFill/>
          </a:ln>
        </p:spPr>
        <p:style>
          <a:lnRef idx="2">
            <a:srgbClr val="376FFF">
              <a:lumMod val="75000"/>
            </a:srgbClr>
          </a:lnRef>
          <a:fillRef idx="1">
            <a:srgbClr val="376FFF"/>
          </a:fillRef>
          <a:effectRef idx="0">
            <a:srgbClr val="FFFFFF"/>
          </a:effectRef>
          <a:fontRef idx="minor">
            <a:srgbClr val="FFFFFF"/>
          </a:fontRef>
        </p:style>
        <p:txBody>
          <a:bodyPr vertOverflow="overflow" horzOverflow="overflow" vert="horz" wrap="none" lIns="0" tIns="0" rIns="0" bIns="0" numCol="1" spcCol="0" rtlCol="0" fromWordArt="0" anchor="ctr" anchorCtr="0" forceAA="0" compatLnSpc="1">
            <a:noAutofit/>
          </a:bodyPr>
          <a:lstStyle/>
          <a:p>
            <a:pPr lvl="0" algn="ctr">
              <a:buClrTx/>
              <a:buSzTx/>
              <a:buFontTx/>
            </a:pPr>
            <a:r>
              <a:rPr lang="en-US" altLang="zh-CN" sz="2000" b="1" dirty="0">
                <a:solidFill>
                  <a:srgbClr val="FFFFFF"/>
                </a:solidFill>
                <a:latin typeface="微软雅黑" panose="020B0503020204020204" charset="-122"/>
                <a:ea typeface="微软雅黑" panose="020B0503020204020204" charset="-122"/>
                <a:sym typeface="微软雅黑" panose="020B0503020204020204" charset="-122"/>
              </a:rPr>
              <a:t>03</a:t>
            </a:r>
            <a:endParaRPr lang="en-US" altLang="zh-CN" sz="2000" b="1" dirty="0">
              <a:solidFill>
                <a:srgbClr val="FFFFFF"/>
              </a:solidFill>
              <a:latin typeface="微软雅黑" panose="020B0503020204020204" charset="-122"/>
              <a:ea typeface="微软雅黑" panose="020B0503020204020204" charset="-122"/>
              <a:sym typeface="微软雅黑" panose="020B0503020204020204" charset="-122"/>
            </a:endParaRPr>
          </a:p>
        </p:txBody>
      </p:sp>
      <p:sp>
        <p:nvSpPr>
          <p:cNvPr id="64" name="任意多边形 63"/>
          <p:cNvSpPr/>
          <p:nvPr>
            <p:custDataLst>
              <p:tags r:id="rId16"/>
            </p:custDataLst>
          </p:nvPr>
        </p:nvSpPr>
        <p:spPr>
          <a:xfrm rot="840000" flipH="1">
            <a:off x="738771" y="4518456"/>
            <a:ext cx="2211809" cy="809235"/>
          </a:xfrm>
          <a:custGeom>
            <a:avLst/>
            <a:gdLst>
              <a:gd name="connsiteX0" fmla="*/ 2600 w 2971"/>
              <a:gd name="connsiteY0" fmla="*/ 4 h 1087"/>
              <a:gd name="connsiteX1" fmla="*/ 2971 w 2971"/>
              <a:gd name="connsiteY1" fmla="*/ 1081 h 1087"/>
              <a:gd name="connsiteX2" fmla="*/ 0 w 2971"/>
              <a:gd name="connsiteY2" fmla="*/ 1087 h 1087"/>
              <a:gd name="connsiteX3" fmla="*/ 274 w 2971"/>
              <a:gd name="connsiteY3" fmla="*/ 0 h 1087"/>
              <a:gd name="connsiteX4" fmla="*/ 2600 w 2971"/>
              <a:gd name="connsiteY4" fmla="*/ 4 h 10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1" h="1087">
                <a:moveTo>
                  <a:pt x="2600" y="4"/>
                </a:moveTo>
                <a:lnTo>
                  <a:pt x="2971" y="1081"/>
                </a:lnTo>
                <a:lnTo>
                  <a:pt x="0" y="1087"/>
                </a:lnTo>
                <a:lnTo>
                  <a:pt x="274" y="0"/>
                </a:lnTo>
                <a:lnTo>
                  <a:pt x="2600" y="4"/>
                </a:lnTo>
                <a:close/>
              </a:path>
            </a:pathLst>
          </a:custGeom>
          <a:gradFill>
            <a:gsLst>
              <a:gs pos="0">
                <a:srgbClr val="FF7429">
                  <a:lumMod val="60000"/>
                  <a:lumOff val="40000"/>
                </a:srgbClr>
              </a:gs>
              <a:gs pos="85000">
                <a:srgbClr val="FF7429"/>
              </a:gs>
            </a:gsLst>
            <a:lin ang="2700000" scaled="0"/>
          </a:gradFill>
          <a:ln>
            <a:noFill/>
          </a:ln>
        </p:spPr>
        <p:style>
          <a:lnRef idx="2">
            <a:srgbClr val="376FFF">
              <a:lumMod val="75000"/>
            </a:srgbClr>
          </a:lnRef>
          <a:fillRef idx="1">
            <a:srgbClr val="376FFF"/>
          </a:fillRef>
          <a:effectRef idx="0">
            <a:srgbClr val="FFFFFF"/>
          </a:effectRef>
          <a:fontRef idx="minor">
            <a:srgbClr val="FFFFFF"/>
          </a:fontRef>
        </p:style>
        <p:txBody>
          <a:bodyPr vertOverflow="overflow" horzOverflow="overflow" vert="horz" wrap="none" lIns="0" tIns="0" rIns="0" bIns="0" numCol="1" spcCol="0" rtlCol="0" fromWordArt="0" anchor="ctr" anchorCtr="0" forceAA="0" compatLnSpc="1">
            <a:noAutofit/>
          </a:bodyPr>
          <a:lstStyle/>
          <a:p>
            <a:pPr lvl="0" algn="ctr">
              <a:buClrTx/>
              <a:buSzTx/>
              <a:buFontTx/>
            </a:pPr>
            <a:r>
              <a:rPr lang="en-US" altLang="zh-CN" sz="2400" b="1" dirty="0">
                <a:solidFill>
                  <a:srgbClr val="FFFFFF"/>
                </a:solidFill>
                <a:latin typeface="微软雅黑" panose="020B0503020204020204" charset="-122"/>
                <a:ea typeface="微软雅黑" panose="020B0503020204020204" charset="-122"/>
                <a:sym typeface="微软雅黑" panose="020B0503020204020204" charset="-122"/>
              </a:rPr>
              <a:t>04</a:t>
            </a:r>
            <a:endParaRPr lang="en-US" altLang="zh-CN" sz="2400" b="1" dirty="0">
              <a:solidFill>
                <a:srgbClr val="FFFFFF"/>
              </a:solidFill>
              <a:latin typeface="微软雅黑" panose="020B0503020204020204" charset="-122"/>
              <a:ea typeface="微软雅黑" panose="020B0503020204020204" charset="-122"/>
              <a:sym typeface="微软雅黑" panose="020B0503020204020204" charset="-122"/>
            </a:endParaRPr>
          </a:p>
        </p:txBody>
      </p:sp>
      <p:sp>
        <p:nvSpPr>
          <p:cNvPr id="65" name="任意多边形 64"/>
          <p:cNvSpPr/>
          <p:nvPr>
            <p:custDataLst>
              <p:tags r:id="rId17"/>
            </p:custDataLst>
          </p:nvPr>
        </p:nvSpPr>
        <p:spPr>
          <a:xfrm rot="840000" flipH="1">
            <a:off x="176354" y="5439764"/>
            <a:ext cx="2782069" cy="810723"/>
          </a:xfrm>
          <a:custGeom>
            <a:avLst/>
            <a:gdLst>
              <a:gd name="connsiteX0" fmla="*/ 271 w 3790"/>
              <a:gd name="connsiteY0" fmla="*/ 0 h 1089"/>
              <a:gd name="connsiteX1" fmla="*/ 3420 w 3790"/>
              <a:gd name="connsiteY1" fmla="*/ 7 h 1089"/>
              <a:gd name="connsiteX2" fmla="*/ 3790 w 3790"/>
              <a:gd name="connsiteY2" fmla="*/ 1084 h 1089"/>
              <a:gd name="connsiteX3" fmla="*/ 0 w 3790"/>
              <a:gd name="connsiteY3" fmla="*/ 1089 h 1089"/>
              <a:gd name="connsiteX4" fmla="*/ 271 w 3790"/>
              <a:gd name="connsiteY4" fmla="*/ 0 h 10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37" h="1089">
                <a:moveTo>
                  <a:pt x="271" y="0"/>
                </a:moveTo>
                <a:lnTo>
                  <a:pt x="3366" y="7"/>
                </a:lnTo>
                <a:lnTo>
                  <a:pt x="3737" y="1084"/>
                </a:lnTo>
                <a:lnTo>
                  <a:pt x="0" y="1089"/>
                </a:lnTo>
                <a:lnTo>
                  <a:pt x="271" y="0"/>
                </a:lnTo>
                <a:close/>
              </a:path>
            </a:pathLst>
          </a:custGeom>
          <a:gradFill>
            <a:gsLst>
              <a:gs pos="0">
                <a:srgbClr val="F84949">
                  <a:lumMod val="60000"/>
                  <a:lumOff val="40000"/>
                </a:srgbClr>
              </a:gs>
              <a:gs pos="85000">
                <a:srgbClr val="F84949"/>
              </a:gs>
            </a:gsLst>
            <a:lin ang="2700000" scaled="0"/>
          </a:gradFill>
          <a:ln>
            <a:noFill/>
          </a:ln>
        </p:spPr>
        <p:style>
          <a:lnRef idx="2">
            <a:srgbClr val="376FFF">
              <a:lumMod val="75000"/>
            </a:srgbClr>
          </a:lnRef>
          <a:fillRef idx="1">
            <a:srgbClr val="376FFF"/>
          </a:fillRef>
          <a:effectRef idx="0">
            <a:srgbClr val="FFFFFF"/>
          </a:effectRef>
          <a:fontRef idx="minor">
            <a:srgbClr val="FFFFFF"/>
          </a:fontRef>
        </p:style>
        <p:txBody>
          <a:bodyPr vertOverflow="overflow" horzOverflow="overflow" vert="horz" wrap="none" lIns="0" tIns="0" rIns="0" bIns="0" numCol="1" spcCol="0" rtlCol="0" fromWordArt="0" anchor="ctr" anchorCtr="0" forceAA="0" compatLnSpc="1">
            <a:noAutofit/>
          </a:bodyPr>
          <a:lstStyle/>
          <a:p>
            <a:pPr lvl="0" algn="ctr">
              <a:buClrTx/>
              <a:buSzTx/>
              <a:buFontTx/>
            </a:pPr>
            <a:r>
              <a:rPr lang="en-US" altLang="zh-CN" sz="2400" b="1" dirty="0">
                <a:solidFill>
                  <a:srgbClr val="FFFFFF"/>
                </a:solidFill>
                <a:latin typeface="微软雅黑" panose="020B0503020204020204" charset="-122"/>
                <a:ea typeface="微软雅黑" panose="020B0503020204020204" charset="-122"/>
                <a:sym typeface="微软雅黑" panose="020B0503020204020204" charset="-122"/>
              </a:rPr>
              <a:t>05</a:t>
            </a:r>
            <a:endParaRPr lang="en-US" altLang="zh-CN" sz="2400" b="1" dirty="0">
              <a:solidFill>
                <a:srgbClr val="FFFFFF"/>
              </a:solidFill>
              <a:latin typeface="微软雅黑" panose="020B0503020204020204" charset="-122"/>
              <a:ea typeface="微软雅黑" panose="020B0503020204020204" charset="-122"/>
              <a:sym typeface="微软雅黑" panose="020B0503020204020204" charset="-122"/>
            </a:endParaRPr>
          </a:p>
        </p:txBody>
      </p:sp>
      <p:sp>
        <p:nvSpPr>
          <p:cNvPr id="30" name="矩形 29"/>
          <p:cNvSpPr/>
          <p:nvPr>
            <p:custDataLst>
              <p:tags r:id="rId18"/>
            </p:custDataLst>
          </p:nvPr>
        </p:nvSpPr>
        <p:spPr>
          <a:xfrm>
            <a:off x="4812030" y="4349115"/>
            <a:ext cx="2753360" cy="662940"/>
          </a:xfrm>
          <a:prstGeom prst="rect">
            <a:avLst/>
          </a:prstGeom>
          <a:noFill/>
        </p:spPr>
        <p:txBody>
          <a:bodyPr wrap="square" lIns="0" tIns="0" rIns="0" bIns="0" rtlCol="0" anchor="ctr" anchorCtr="0">
            <a:noAutofit/>
          </a:bodyPr>
          <a:lstStyle/>
          <a:p>
            <a:pPr algn="r">
              <a:spcBef>
                <a:spcPct val="0"/>
              </a:spcBef>
              <a:spcAft>
                <a:spcPct val="0"/>
              </a:spcAft>
            </a:pPr>
            <a:r>
              <a:rPr lang="en-US" altLang="zh-CN" sz="2800" b="1">
                <a:solidFill>
                  <a:srgbClr val="FF7429"/>
                </a:solidFill>
                <a:latin typeface="微软雅黑" panose="020B0503020204020204" charset="-122"/>
                <a:cs typeface="微软雅黑" panose="020B0503020204020204" charset="-122"/>
              </a:rPr>
              <a:t>All-round Development</a:t>
            </a:r>
            <a:endParaRPr lang="en-US" altLang="zh-CN" sz="2800" b="1">
              <a:solidFill>
                <a:srgbClr val="FF7429"/>
              </a:solidFill>
              <a:latin typeface="微软雅黑" panose="020B0503020204020204" charset="-122"/>
              <a:cs typeface="微软雅黑" panose="020B0503020204020204" charset="-122"/>
            </a:endParaRPr>
          </a:p>
        </p:txBody>
      </p:sp>
      <p:sp>
        <p:nvSpPr>
          <p:cNvPr id="31" name="矩形 30"/>
          <p:cNvSpPr/>
          <p:nvPr>
            <p:custDataLst>
              <p:tags r:id="rId19"/>
            </p:custDataLst>
          </p:nvPr>
        </p:nvSpPr>
        <p:spPr>
          <a:xfrm>
            <a:off x="7899604" y="4349527"/>
            <a:ext cx="3197481" cy="661550"/>
          </a:xfrm>
          <a:prstGeom prst="rect">
            <a:avLst/>
          </a:prstGeom>
          <a:noFill/>
        </p:spPr>
        <p:txBody>
          <a:bodyPr wrap="square" lIns="0" tIns="0" rIns="0" bIns="36195" rtlCol="0" anchor="ctr" anchorCtr="0">
            <a:noAutofit/>
          </a:bodyPr>
          <a:lstStyle/>
          <a:p>
            <a:pPr>
              <a:lnSpc>
                <a:spcPct val="70000"/>
              </a:lnSpc>
              <a:spcBef>
                <a:spcPct val="0"/>
              </a:spcBef>
              <a:spcAft>
                <a:spcPct val="0"/>
              </a:spcAft>
            </a:pPr>
            <a:r>
              <a:rPr lang="en-US" altLang="zh-CN">
                <a:sym typeface="+mn-ea"/>
              </a:rPr>
              <a:t>care more about their community rather than merely excelling academically</a:t>
            </a:r>
            <a:endParaRPr lang="zh-CN" altLang="en-US">
              <a:ln>
                <a:noFill/>
                <a:prstDash val="sysDot"/>
              </a:ln>
              <a:solidFill>
                <a:srgbClr val="000000">
                  <a:lumMod val="75000"/>
                  <a:lumOff val="25000"/>
                </a:srgbClr>
              </a:solidFill>
              <a:latin typeface="微软雅黑" panose="020B0503020204020204" charset="-122"/>
              <a:cs typeface="微软雅黑" panose="020B0503020204020204" charset="-122"/>
            </a:endParaRPr>
          </a:p>
        </p:txBody>
      </p:sp>
      <p:sp>
        <p:nvSpPr>
          <p:cNvPr id="32" name="矩形 31"/>
          <p:cNvSpPr/>
          <p:nvPr>
            <p:custDataLst>
              <p:tags r:id="rId20"/>
            </p:custDataLst>
          </p:nvPr>
        </p:nvSpPr>
        <p:spPr>
          <a:xfrm>
            <a:off x="4720590" y="3489960"/>
            <a:ext cx="2844800" cy="662940"/>
          </a:xfrm>
          <a:prstGeom prst="rect">
            <a:avLst/>
          </a:prstGeom>
          <a:noFill/>
        </p:spPr>
        <p:txBody>
          <a:bodyPr wrap="square" lIns="0" tIns="0" rIns="0" bIns="0" rtlCol="0" anchor="ctr" anchorCtr="0">
            <a:noAutofit/>
          </a:bodyPr>
          <a:lstStyle/>
          <a:p>
            <a:pPr algn="r">
              <a:spcBef>
                <a:spcPct val="0"/>
              </a:spcBef>
              <a:spcAft>
                <a:spcPct val="0"/>
              </a:spcAft>
            </a:pPr>
            <a:r>
              <a:rPr lang="en-US" altLang="zh-CN" sz="2800" b="1">
                <a:solidFill>
                  <a:srgbClr val="FFC000"/>
                </a:solidFill>
                <a:latin typeface="微软雅黑" panose="020B0503020204020204" charset="-122"/>
                <a:cs typeface="微软雅黑" panose="020B0503020204020204" charset="-122"/>
              </a:rPr>
              <a:t>Community Bonds</a:t>
            </a:r>
            <a:endParaRPr lang="en-US" altLang="zh-CN" sz="2800" b="1">
              <a:solidFill>
                <a:srgbClr val="FFC000"/>
              </a:solidFill>
              <a:latin typeface="微软雅黑" panose="020B0503020204020204" charset="-122"/>
              <a:cs typeface="微软雅黑" panose="020B0503020204020204" charset="-122"/>
            </a:endParaRPr>
          </a:p>
        </p:txBody>
      </p:sp>
      <p:sp>
        <p:nvSpPr>
          <p:cNvPr id="33" name="矩形 32"/>
          <p:cNvSpPr/>
          <p:nvPr>
            <p:custDataLst>
              <p:tags r:id="rId21"/>
            </p:custDataLst>
          </p:nvPr>
        </p:nvSpPr>
        <p:spPr>
          <a:xfrm>
            <a:off x="7899604" y="3490634"/>
            <a:ext cx="3197481" cy="661550"/>
          </a:xfrm>
          <a:prstGeom prst="rect">
            <a:avLst/>
          </a:prstGeom>
          <a:noFill/>
        </p:spPr>
        <p:txBody>
          <a:bodyPr wrap="square" lIns="0" tIns="0" rIns="0" bIns="36195" rtlCol="0" anchor="ctr" anchorCtr="0">
            <a:noAutofit/>
          </a:bodyPr>
          <a:lstStyle/>
          <a:p>
            <a:pPr lvl="0" algn="l">
              <a:buClrTx/>
              <a:buSzTx/>
              <a:buFontTx/>
            </a:pPr>
            <a:r>
              <a:rPr lang="en-US" altLang="zh-CN">
                <a:sym typeface="+mn-ea"/>
              </a:rPr>
              <a:t>strengthen community bonds</a:t>
            </a:r>
            <a:endParaRPr lang="en-US" altLang="zh-CN">
              <a:sym typeface="+mn-ea"/>
            </a:endParaRPr>
          </a:p>
          <a:p>
            <a:pPr lvl="0" algn="l">
              <a:buClrTx/>
              <a:buSzTx/>
              <a:buFontTx/>
            </a:pPr>
            <a:r>
              <a:rPr lang="en-US" altLang="zh-CN">
                <a:sym typeface="+mn-ea"/>
              </a:rPr>
              <a:t>connect with their neighbors</a:t>
            </a:r>
            <a:endParaRPr lang="zh-CN" altLang="en-US">
              <a:ln>
                <a:noFill/>
                <a:prstDash val="sysDot"/>
              </a:ln>
              <a:solidFill>
                <a:srgbClr val="000000">
                  <a:lumMod val="75000"/>
                  <a:lumOff val="25000"/>
                </a:srgbClr>
              </a:solidFill>
              <a:latin typeface="微软雅黑" panose="020B0503020204020204" charset="-122"/>
              <a:cs typeface="微软雅黑" panose="020B0503020204020204" charset="-122"/>
            </a:endParaRPr>
          </a:p>
        </p:txBody>
      </p:sp>
      <p:sp>
        <p:nvSpPr>
          <p:cNvPr id="36" name="矩形 35"/>
          <p:cNvSpPr/>
          <p:nvPr>
            <p:custDataLst>
              <p:tags r:id="rId22"/>
            </p:custDataLst>
          </p:nvPr>
        </p:nvSpPr>
        <p:spPr>
          <a:xfrm>
            <a:off x="4498975" y="2628900"/>
            <a:ext cx="3066415" cy="662940"/>
          </a:xfrm>
          <a:prstGeom prst="rect">
            <a:avLst/>
          </a:prstGeom>
          <a:noFill/>
        </p:spPr>
        <p:txBody>
          <a:bodyPr wrap="square" lIns="0" tIns="0" rIns="0" bIns="0" rtlCol="0" anchor="ctr" anchorCtr="0">
            <a:noAutofit/>
          </a:bodyPr>
          <a:lstStyle/>
          <a:p>
            <a:pPr algn="r">
              <a:spcBef>
                <a:spcPct val="0"/>
              </a:spcBef>
              <a:spcAft>
                <a:spcPct val="0"/>
              </a:spcAft>
            </a:pPr>
            <a:r>
              <a:rPr lang="en-US" altLang="zh-CN" sz="2800" b="1">
                <a:solidFill>
                  <a:srgbClr val="17D594"/>
                </a:solidFill>
                <a:latin typeface="微软雅黑" panose="020B0503020204020204" charset="-122"/>
                <a:cs typeface="微软雅黑" panose="020B0503020204020204" charset="-122"/>
              </a:rPr>
              <a:t>Social Responsibility</a:t>
            </a:r>
            <a:endParaRPr lang="en-US" altLang="zh-CN" sz="2800" b="1">
              <a:solidFill>
                <a:srgbClr val="17D594"/>
              </a:solidFill>
              <a:latin typeface="微软雅黑" panose="020B0503020204020204" charset="-122"/>
              <a:cs typeface="微软雅黑" panose="020B0503020204020204" charset="-122"/>
            </a:endParaRPr>
          </a:p>
        </p:txBody>
      </p:sp>
      <p:sp>
        <p:nvSpPr>
          <p:cNvPr id="38" name="矩形 37"/>
          <p:cNvSpPr/>
          <p:nvPr>
            <p:custDataLst>
              <p:tags r:id="rId23"/>
            </p:custDataLst>
          </p:nvPr>
        </p:nvSpPr>
        <p:spPr>
          <a:xfrm>
            <a:off x="7899604" y="2697651"/>
            <a:ext cx="3197481" cy="661550"/>
          </a:xfrm>
          <a:prstGeom prst="rect">
            <a:avLst/>
          </a:prstGeom>
          <a:noFill/>
        </p:spPr>
        <p:txBody>
          <a:bodyPr wrap="square" lIns="0" tIns="0" rIns="0" bIns="36195" rtlCol="0" anchor="ctr" anchorCtr="0">
            <a:noAutofit/>
          </a:bodyPr>
          <a:lstStyle/>
          <a:p>
            <a:pPr>
              <a:lnSpc>
                <a:spcPct val="70000"/>
              </a:lnSpc>
              <a:spcBef>
                <a:spcPct val="0"/>
              </a:spcBef>
              <a:spcAft>
                <a:spcPct val="0"/>
              </a:spcAft>
            </a:pPr>
            <a:r>
              <a:rPr lang="en-US" altLang="zh-CN">
                <a:sym typeface="+mn-ea"/>
              </a:rPr>
              <a:t>foster social responsibility</a:t>
            </a:r>
            <a:endParaRPr lang="en-US" altLang="zh-CN"/>
          </a:p>
          <a:p>
            <a:pPr>
              <a:lnSpc>
                <a:spcPct val="70000"/>
              </a:lnSpc>
              <a:spcBef>
                <a:spcPct val="0"/>
              </a:spcBef>
              <a:spcAft>
                <a:spcPct val="0"/>
              </a:spcAft>
            </a:pPr>
            <a:r>
              <a:rPr lang="en-US" altLang="zh-CN">
                <a:sym typeface="+mn-ea"/>
              </a:rPr>
              <a:t>see firsthand the difference they can make</a:t>
            </a:r>
            <a:endParaRPr lang="zh-CN" altLang="en-US">
              <a:ln>
                <a:noFill/>
                <a:prstDash val="sysDot"/>
              </a:ln>
              <a:solidFill>
                <a:srgbClr val="000000">
                  <a:lumMod val="75000"/>
                  <a:lumOff val="25000"/>
                </a:srgbClr>
              </a:solidFill>
              <a:latin typeface="微软雅黑" panose="020B0503020204020204" charset="-122"/>
              <a:cs typeface="微软雅黑" panose="020B0503020204020204" charset="-122"/>
            </a:endParaRPr>
          </a:p>
        </p:txBody>
      </p:sp>
      <p:sp>
        <p:nvSpPr>
          <p:cNvPr id="39" name="矩形 38"/>
          <p:cNvSpPr/>
          <p:nvPr>
            <p:custDataLst>
              <p:tags r:id="rId24"/>
            </p:custDataLst>
          </p:nvPr>
        </p:nvSpPr>
        <p:spPr>
          <a:xfrm>
            <a:off x="4679950" y="1768475"/>
            <a:ext cx="2885440" cy="662940"/>
          </a:xfrm>
          <a:prstGeom prst="rect">
            <a:avLst/>
          </a:prstGeom>
          <a:noFill/>
        </p:spPr>
        <p:txBody>
          <a:bodyPr wrap="square" lIns="0" tIns="0" rIns="0" bIns="0" rtlCol="0" anchor="ctr" anchorCtr="0">
            <a:noAutofit/>
          </a:bodyPr>
          <a:lstStyle/>
          <a:p>
            <a:pPr algn="r">
              <a:spcBef>
                <a:spcPct val="0"/>
              </a:spcBef>
              <a:spcAft>
                <a:spcPct val="0"/>
              </a:spcAft>
            </a:pPr>
            <a:r>
              <a:rPr lang="en-US" altLang="zh-CN" sz="2800" b="1" dirty="0">
                <a:solidFill>
                  <a:srgbClr val="376FFF"/>
                </a:solidFill>
                <a:latin typeface="微软雅黑" panose="020B0503020204020204" charset="-122"/>
                <a:cs typeface="微软雅黑" panose="020B0503020204020204" charset="-122"/>
              </a:rPr>
              <a:t>Understnad Self-value</a:t>
            </a:r>
            <a:endParaRPr lang="en-US" altLang="zh-CN" sz="2800" b="1" dirty="0">
              <a:solidFill>
                <a:srgbClr val="376FFF"/>
              </a:solidFill>
              <a:latin typeface="微软雅黑" panose="020B0503020204020204" charset="-122"/>
              <a:cs typeface="微软雅黑" panose="020B0503020204020204" charset="-122"/>
            </a:endParaRPr>
          </a:p>
        </p:txBody>
      </p:sp>
      <p:sp>
        <p:nvSpPr>
          <p:cNvPr id="40" name="矩形 39"/>
          <p:cNvSpPr/>
          <p:nvPr>
            <p:custDataLst>
              <p:tags r:id="rId25"/>
            </p:custDataLst>
          </p:nvPr>
        </p:nvSpPr>
        <p:spPr>
          <a:xfrm>
            <a:off x="7899400" y="1518285"/>
            <a:ext cx="4063365" cy="1123950"/>
          </a:xfrm>
          <a:prstGeom prst="rect">
            <a:avLst/>
          </a:prstGeom>
          <a:noFill/>
        </p:spPr>
        <p:txBody>
          <a:bodyPr wrap="square" lIns="0" tIns="0" rIns="0" bIns="36195" rtlCol="0" anchor="ctr" anchorCtr="0">
            <a:noAutofit/>
          </a:bodyPr>
          <a:lstStyle/>
          <a:p>
            <a:pPr lvl="0" algn="l">
              <a:lnSpc>
                <a:spcPct val="80000"/>
              </a:lnSpc>
              <a:buClrTx/>
              <a:buSzTx/>
              <a:buFontTx/>
            </a:pPr>
            <a:r>
              <a:rPr lang="en-US" altLang="zh-CN">
                <a:sym typeface="+mn-ea"/>
              </a:rPr>
              <a:t>provid perspective beyond </a:t>
            </a:r>
            <a:endParaRPr lang="en-US" altLang="zh-CN">
              <a:sym typeface="+mn-ea"/>
            </a:endParaRPr>
          </a:p>
          <a:p>
            <a:pPr lvl="0" algn="l">
              <a:lnSpc>
                <a:spcPct val="80000"/>
              </a:lnSpc>
              <a:buClrTx/>
              <a:buSzTx/>
              <a:buFontTx/>
            </a:pPr>
            <a:r>
              <a:rPr lang="en-US" altLang="zh-CN">
                <a:sym typeface="+mn-ea"/>
              </a:rPr>
              <a:t>the classroom better understand</a:t>
            </a:r>
            <a:endParaRPr lang="en-US" altLang="zh-CN">
              <a:sym typeface="+mn-ea"/>
            </a:endParaRPr>
          </a:p>
          <a:p>
            <a:pPr lvl="0" algn="l">
              <a:lnSpc>
                <a:spcPct val="80000"/>
              </a:lnSpc>
              <a:buClrTx/>
              <a:buSzTx/>
              <a:buFontTx/>
            </a:pPr>
            <a:r>
              <a:rPr lang="en-US" altLang="zh-CN">
                <a:sym typeface="+mn-ea"/>
              </a:rPr>
              <a:t> society and self-value</a:t>
            </a:r>
            <a:endParaRPr lang="en-US" altLang="zh-CN">
              <a:ln>
                <a:noFill/>
                <a:prstDash val="sysDot"/>
              </a:ln>
              <a:solidFill>
                <a:srgbClr val="000000">
                  <a:lumMod val="75000"/>
                  <a:lumOff val="25000"/>
                </a:srgbClr>
              </a:solidFill>
              <a:latin typeface="微软雅黑" panose="020B0503020204020204" charset="-122"/>
              <a:cs typeface="微软雅黑" panose="020B0503020204020204" charset="-122"/>
              <a:sym typeface="+mn-ea"/>
            </a:endParaRPr>
          </a:p>
        </p:txBody>
      </p:sp>
      <p:sp>
        <p:nvSpPr>
          <p:cNvPr id="41" name="矩形 40"/>
          <p:cNvSpPr/>
          <p:nvPr>
            <p:custDataLst>
              <p:tags r:id="rId26"/>
            </p:custDataLst>
          </p:nvPr>
        </p:nvSpPr>
        <p:spPr>
          <a:xfrm>
            <a:off x="4679315" y="5213350"/>
            <a:ext cx="2886075" cy="662940"/>
          </a:xfrm>
          <a:prstGeom prst="rect">
            <a:avLst/>
          </a:prstGeom>
          <a:noFill/>
        </p:spPr>
        <p:txBody>
          <a:bodyPr wrap="square" lIns="0" tIns="0" rIns="0" bIns="0" rtlCol="0" anchor="ctr" anchorCtr="0">
            <a:noAutofit/>
          </a:bodyPr>
          <a:lstStyle/>
          <a:p>
            <a:pPr algn="r">
              <a:spcBef>
                <a:spcPct val="0"/>
              </a:spcBef>
              <a:spcAft>
                <a:spcPct val="0"/>
              </a:spcAft>
            </a:pPr>
            <a:r>
              <a:rPr lang="en-US" altLang="zh-CN" sz="2800" b="1">
                <a:solidFill>
                  <a:srgbClr val="F84949"/>
                </a:solidFill>
                <a:latin typeface="微软雅黑" panose="020B0503020204020204" charset="-122"/>
                <a:cs typeface="微软雅黑" panose="020B0503020204020204" charset="-122"/>
              </a:rPr>
              <a:t>Skill Development</a:t>
            </a:r>
            <a:endParaRPr lang="en-US" altLang="zh-CN" sz="2800" b="1">
              <a:solidFill>
                <a:srgbClr val="F84949"/>
              </a:solidFill>
              <a:latin typeface="微软雅黑" panose="020B0503020204020204" charset="-122"/>
              <a:cs typeface="微软雅黑" panose="020B0503020204020204" charset="-122"/>
            </a:endParaRPr>
          </a:p>
        </p:txBody>
      </p:sp>
      <p:sp>
        <p:nvSpPr>
          <p:cNvPr id="42" name="矩形 41"/>
          <p:cNvSpPr/>
          <p:nvPr>
            <p:custDataLst>
              <p:tags r:id="rId27"/>
            </p:custDataLst>
          </p:nvPr>
        </p:nvSpPr>
        <p:spPr>
          <a:xfrm>
            <a:off x="7899604" y="5335767"/>
            <a:ext cx="3197481" cy="661550"/>
          </a:xfrm>
          <a:prstGeom prst="rect">
            <a:avLst/>
          </a:prstGeom>
          <a:noFill/>
        </p:spPr>
        <p:txBody>
          <a:bodyPr wrap="square" lIns="0" tIns="0" rIns="0" bIns="36195" rtlCol="0" anchor="ctr" anchorCtr="0">
            <a:noAutofit/>
          </a:bodyPr>
          <a:lstStyle/>
          <a:p>
            <a:pPr>
              <a:lnSpc>
                <a:spcPct val="70000"/>
              </a:lnSpc>
              <a:spcBef>
                <a:spcPct val="0"/>
              </a:spcBef>
              <a:spcAft>
                <a:spcPct val="0"/>
              </a:spcAft>
            </a:pPr>
            <a:r>
              <a:rPr lang="en-US" altLang="zh-CN">
                <a:sym typeface="+mn-ea"/>
              </a:rPr>
              <a:t>communication, teamwork, and leadership</a:t>
            </a:r>
            <a:endParaRPr lang="en-US" altLang="zh-CN">
              <a:ln>
                <a:noFill/>
                <a:prstDash val="sysDot"/>
              </a:ln>
              <a:solidFill>
                <a:srgbClr val="000000">
                  <a:lumMod val="75000"/>
                  <a:lumOff val="25000"/>
                </a:srgbClr>
              </a:solidFill>
              <a:latin typeface="微软雅黑" panose="020B0503020204020204" charset="-122"/>
              <a:cs typeface="微软雅黑" panose="020B0503020204020204" charset="-122"/>
              <a:sym typeface="+mn-ea"/>
            </a:endParaRPr>
          </a:p>
        </p:txBody>
      </p:sp>
      <p:sp>
        <p:nvSpPr>
          <p:cNvPr id="13" name="等腰三角形 1"/>
          <p:cNvSpPr/>
          <p:nvPr>
            <p:custDataLst>
              <p:tags r:id="rId28"/>
            </p:custDataLst>
          </p:nvPr>
        </p:nvSpPr>
        <p:spPr>
          <a:xfrm>
            <a:off x="2310695" y="1776241"/>
            <a:ext cx="501141" cy="882695"/>
          </a:xfrm>
          <a:custGeom>
            <a:avLst/>
            <a:gdLst>
              <a:gd name="connsiteX0" fmla="*/ 0 w 539670"/>
              <a:gd name="connsiteY0" fmla="*/ 805007 h 805007"/>
              <a:gd name="connsiteX1" fmla="*/ 269835 w 539670"/>
              <a:gd name="connsiteY1" fmla="*/ 0 h 805007"/>
              <a:gd name="connsiteX2" fmla="*/ 539670 w 539670"/>
              <a:gd name="connsiteY2" fmla="*/ 805007 h 805007"/>
              <a:gd name="connsiteX3" fmla="*/ 0 w 539670"/>
              <a:gd name="connsiteY3" fmla="*/ 805007 h 805007"/>
              <a:gd name="connsiteX0-1" fmla="*/ 0 w 545214"/>
              <a:gd name="connsiteY0-2" fmla="*/ 815598 h 815598"/>
              <a:gd name="connsiteX1-3" fmla="*/ 545214 w 545214"/>
              <a:gd name="connsiteY1-4" fmla="*/ 0 h 815598"/>
              <a:gd name="connsiteX2-5" fmla="*/ 539670 w 545214"/>
              <a:gd name="connsiteY2-6" fmla="*/ 815598 h 815598"/>
              <a:gd name="connsiteX3-7" fmla="*/ 0 w 545214"/>
              <a:gd name="connsiteY3-8" fmla="*/ 815598 h 815598"/>
              <a:gd name="connsiteX0-9" fmla="*/ 0 w 266304"/>
              <a:gd name="connsiteY0-10" fmla="*/ 639073 h 815598"/>
              <a:gd name="connsiteX1-11" fmla="*/ 266304 w 266304"/>
              <a:gd name="connsiteY1-12" fmla="*/ 0 h 815598"/>
              <a:gd name="connsiteX2-13" fmla="*/ 260760 w 266304"/>
              <a:gd name="connsiteY2-14" fmla="*/ 815598 h 815598"/>
              <a:gd name="connsiteX3-15" fmla="*/ 0 w 266304"/>
              <a:gd name="connsiteY3-16" fmla="*/ 639073 h 815598"/>
              <a:gd name="connsiteX0-17" fmla="*/ 0 w 425176"/>
              <a:gd name="connsiteY0-18" fmla="*/ 727336 h 815598"/>
              <a:gd name="connsiteX1-19" fmla="*/ 425176 w 425176"/>
              <a:gd name="connsiteY1-20" fmla="*/ 0 h 815598"/>
              <a:gd name="connsiteX2-21" fmla="*/ 419632 w 425176"/>
              <a:gd name="connsiteY2-22" fmla="*/ 815598 h 815598"/>
              <a:gd name="connsiteX3-23" fmla="*/ 0 w 425176"/>
              <a:gd name="connsiteY3-24" fmla="*/ 727336 h 815598"/>
              <a:gd name="connsiteX0-25" fmla="*/ 0 w 425176"/>
              <a:gd name="connsiteY0-26" fmla="*/ 727336 h 829720"/>
              <a:gd name="connsiteX1-27" fmla="*/ 425176 w 425176"/>
              <a:gd name="connsiteY1-28" fmla="*/ 0 h 829720"/>
              <a:gd name="connsiteX2-29" fmla="*/ 419632 w 425176"/>
              <a:gd name="connsiteY2-30" fmla="*/ 829720 h 829720"/>
              <a:gd name="connsiteX3-31" fmla="*/ 0 w 425176"/>
              <a:gd name="connsiteY3-32" fmla="*/ 727336 h 829720"/>
              <a:gd name="connsiteX0-33" fmla="*/ 0 w 453420"/>
              <a:gd name="connsiteY0-34" fmla="*/ 720275 h 829720"/>
              <a:gd name="connsiteX1-35" fmla="*/ 453420 w 453420"/>
              <a:gd name="connsiteY1-36" fmla="*/ 0 h 829720"/>
              <a:gd name="connsiteX2-37" fmla="*/ 447876 w 453420"/>
              <a:gd name="connsiteY2-38" fmla="*/ 829720 h 829720"/>
              <a:gd name="connsiteX3-39" fmla="*/ 0 w 453420"/>
              <a:gd name="connsiteY3-40" fmla="*/ 720275 h 829720"/>
              <a:gd name="connsiteX0-41" fmla="*/ 0 w 464012"/>
              <a:gd name="connsiteY0-42" fmla="*/ 716744 h 829720"/>
              <a:gd name="connsiteX1-43" fmla="*/ 464012 w 464012"/>
              <a:gd name="connsiteY1-44" fmla="*/ 0 h 829720"/>
              <a:gd name="connsiteX2-45" fmla="*/ 458468 w 464012"/>
              <a:gd name="connsiteY2-46" fmla="*/ 829720 h 829720"/>
              <a:gd name="connsiteX3-47" fmla="*/ 0 w 464012"/>
              <a:gd name="connsiteY3-48" fmla="*/ 716744 h 829720"/>
              <a:gd name="connsiteX0-49" fmla="*/ 0 w 472590"/>
              <a:gd name="connsiteY0-50" fmla="*/ 716744 h 829720"/>
              <a:gd name="connsiteX1-51" fmla="*/ 464012 w 472590"/>
              <a:gd name="connsiteY1-52" fmla="*/ 0 h 829720"/>
              <a:gd name="connsiteX2-53" fmla="*/ 472590 w 472590"/>
              <a:gd name="connsiteY2-54" fmla="*/ 829720 h 829720"/>
              <a:gd name="connsiteX3-55" fmla="*/ 0 w 472590"/>
              <a:gd name="connsiteY3-56" fmla="*/ 716744 h 829720"/>
              <a:gd name="connsiteX0-57" fmla="*/ 0 w 469060"/>
              <a:gd name="connsiteY0-58" fmla="*/ 716744 h 826189"/>
              <a:gd name="connsiteX1-59" fmla="*/ 464012 w 469060"/>
              <a:gd name="connsiteY1-60" fmla="*/ 0 h 826189"/>
              <a:gd name="connsiteX2-61" fmla="*/ 469060 w 469060"/>
              <a:gd name="connsiteY2-62" fmla="*/ 826189 h 826189"/>
              <a:gd name="connsiteX3-63" fmla="*/ 0 w 469060"/>
              <a:gd name="connsiteY3-64" fmla="*/ 716744 h 826189"/>
            </a:gdLst>
            <a:ahLst/>
            <a:cxnLst>
              <a:cxn ang="0">
                <a:pos x="connsiteX0-1" y="connsiteY0-2"/>
              </a:cxn>
              <a:cxn ang="0">
                <a:pos x="connsiteX1-3" y="connsiteY1-4"/>
              </a:cxn>
              <a:cxn ang="0">
                <a:pos x="connsiteX2-5" y="connsiteY2-6"/>
              </a:cxn>
              <a:cxn ang="0">
                <a:pos x="connsiteX3-7" y="connsiteY3-8"/>
              </a:cxn>
            </a:cxnLst>
            <a:rect l="l" t="t" r="r" b="b"/>
            <a:pathLst>
              <a:path w="469060" h="826189">
                <a:moveTo>
                  <a:pt x="0" y="716744"/>
                </a:moveTo>
                <a:lnTo>
                  <a:pt x="464012" y="0"/>
                </a:lnTo>
                <a:cubicBezTo>
                  <a:pt x="466871" y="276573"/>
                  <a:pt x="466201" y="549616"/>
                  <a:pt x="469060" y="826189"/>
                </a:cubicBezTo>
                <a:lnTo>
                  <a:pt x="0" y="716744"/>
                </a:lnTo>
                <a:close/>
              </a:path>
            </a:pathLst>
          </a:custGeom>
          <a:gradFill>
            <a:gsLst>
              <a:gs pos="0">
                <a:srgbClr val="376FFF">
                  <a:lumMod val="60000"/>
                  <a:lumOff val="40000"/>
                </a:srgbClr>
              </a:gs>
              <a:gs pos="85000">
                <a:srgbClr val="376FFF"/>
              </a:gs>
            </a:gsLst>
            <a:lin ang="8100000" scaled="0"/>
          </a:gradFill>
          <a:ln>
            <a:noFill/>
          </a:ln>
        </p:spPr>
        <p:style>
          <a:lnRef idx="2">
            <a:srgbClr val="376FFF">
              <a:lumMod val="75000"/>
            </a:srgbClr>
          </a:lnRef>
          <a:fillRef idx="1">
            <a:srgbClr val="376FFF"/>
          </a:fillRef>
          <a:effectRef idx="0">
            <a:srgbClr val="FFFFFF"/>
          </a:effectRef>
          <a:fontRef idx="minor">
            <a:srgbClr val="FFFFFF"/>
          </a:fontRef>
        </p:style>
        <p:txBody>
          <a:bodyPr vertOverflow="overflow" horzOverflow="overflow" vert="horz" wrap="none" lIns="144145" tIns="323850" rIns="0" numCol="1" spcCol="0" rtlCol="0" fromWordArt="0" anchor="ctr" anchorCtr="0" forceAA="0" compatLnSpc="1">
            <a:noAutofit/>
          </a:bodyPr>
          <a:lstStyle/>
          <a:p>
            <a:pPr algn="ctr"/>
            <a:r>
              <a:rPr lang="en-US" altLang="zh-CN" sz="1600" b="1" dirty="0">
                <a:solidFill>
                  <a:srgbClr val="FFFFFF"/>
                </a:solidFill>
                <a:latin typeface="微软雅黑" panose="020B0503020204020204" charset="-122"/>
                <a:ea typeface="微软雅黑" panose="020B0503020204020204" charset="-122"/>
              </a:rPr>
              <a:t>01</a:t>
            </a:r>
            <a:endParaRPr lang="zh-CN" altLang="en-US" sz="1600" b="1" dirty="0">
              <a:solidFill>
                <a:srgbClr val="FFFFFF"/>
              </a:solidFill>
              <a:latin typeface="微软雅黑" panose="020B0503020204020204" charset="-122"/>
              <a:ea typeface="微软雅黑" panose="020B0503020204020204" charset="-122"/>
            </a:endParaRPr>
          </a:p>
        </p:txBody>
      </p:sp>
      <p:sp>
        <p:nvSpPr>
          <p:cNvPr id="14" name="等腰三角形 1"/>
          <p:cNvSpPr/>
          <p:nvPr>
            <p:custDataLst>
              <p:tags r:id="rId29"/>
            </p:custDataLst>
          </p:nvPr>
        </p:nvSpPr>
        <p:spPr>
          <a:xfrm flipH="1">
            <a:off x="2805271" y="1768778"/>
            <a:ext cx="495748" cy="886468"/>
          </a:xfrm>
          <a:custGeom>
            <a:avLst/>
            <a:gdLst>
              <a:gd name="connsiteX0" fmla="*/ 0 w 539670"/>
              <a:gd name="connsiteY0" fmla="*/ 805007 h 805007"/>
              <a:gd name="connsiteX1" fmla="*/ 269835 w 539670"/>
              <a:gd name="connsiteY1" fmla="*/ 0 h 805007"/>
              <a:gd name="connsiteX2" fmla="*/ 539670 w 539670"/>
              <a:gd name="connsiteY2" fmla="*/ 805007 h 805007"/>
              <a:gd name="connsiteX3" fmla="*/ 0 w 539670"/>
              <a:gd name="connsiteY3" fmla="*/ 805007 h 805007"/>
              <a:gd name="connsiteX0-1" fmla="*/ 0 w 545214"/>
              <a:gd name="connsiteY0-2" fmla="*/ 815598 h 815598"/>
              <a:gd name="connsiteX1-3" fmla="*/ 545214 w 545214"/>
              <a:gd name="connsiteY1-4" fmla="*/ 0 h 815598"/>
              <a:gd name="connsiteX2-5" fmla="*/ 539670 w 545214"/>
              <a:gd name="connsiteY2-6" fmla="*/ 815598 h 815598"/>
              <a:gd name="connsiteX3-7" fmla="*/ 0 w 545214"/>
              <a:gd name="connsiteY3-8" fmla="*/ 815598 h 815598"/>
              <a:gd name="connsiteX0-9" fmla="*/ 0 w 266304"/>
              <a:gd name="connsiteY0-10" fmla="*/ 639073 h 815598"/>
              <a:gd name="connsiteX1-11" fmla="*/ 266304 w 266304"/>
              <a:gd name="connsiteY1-12" fmla="*/ 0 h 815598"/>
              <a:gd name="connsiteX2-13" fmla="*/ 260760 w 266304"/>
              <a:gd name="connsiteY2-14" fmla="*/ 815598 h 815598"/>
              <a:gd name="connsiteX3-15" fmla="*/ 0 w 266304"/>
              <a:gd name="connsiteY3-16" fmla="*/ 639073 h 815598"/>
              <a:gd name="connsiteX0-17" fmla="*/ 0 w 425176"/>
              <a:gd name="connsiteY0-18" fmla="*/ 727336 h 815598"/>
              <a:gd name="connsiteX1-19" fmla="*/ 425176 w 425176"/>
              <a:gd name="connsiteY1-20" fmla="*/ 0 h 815598"/>
              <a:gd name="connsiteX2-21" fmla="*/ 419632 w 425176"/>
              <a:gd name="connsiteY2-22" fmla="*/ 815598 h 815598"/>
              <a:gd name="connsiteX3-23" fmla="*/ 0 w 425176"/>
              <a:gd name="connsiteY3-24" fmla="*/ 727336 h 815598"/>
              <a:gd name="connsiteX0-25" fmla="*/ 0 w 425176"/>
              <a:gd name="connsiteY0-26" fmla="*/ 727336 h 829720"/>
              <a:gd name="connsiteX1-27" fmla="*/ 425176 w 425176"/>
              <a:gd name="connsiteY1-28" fmla="*/ 0 h 829720"/>
              <a:gd name="connsiteX2-29" fmla="*/ 419632 w 425176"/>
              <a:gd name="connsiteY2-30" fmla="*/ 829720 h 829720"/>
              <a:gd name="connsiteX3-31" fmla="*/ 0 w 425176"/>
              <a:gd name="connsiteY3-32" fmla="*/ 727336 h 829720"/>
              <a:gd name="connsiteX0-33" fmla="*/ 0 w 453420"/>
              <a:gd name="connsiteY0-34" fmla="*/ 720275 h 829720"/>
              <a:gd name="connsiteX1-35" fmla="*/ 453420 w 453420"/>
              <a:gd name="connsiteY1-36" fmla="*/ 0 h 829720"/>
              <a:gd name="connsiteX2-37" fmla="*/ 447876 w 453420"/>
              <a:gd name="connsiteY2-38" fmla="*/ 829720 h 829720"/>
              <a:gd name="connsiteX3-39" fmla="*/ 0 w 453420"/>
              <a:gd name="connsiteY3-40" fmla="*/ 720275 h 829720"/>
              <a:gd name="connsiteX0-41" fmla="*/ 0 w 464012"/>
              <a:gd name="connsiteY0-42" fmla="*/ 716744 h 829720"/>
              <a:gd name="connsiteX1-43" fmla="*/ 464012 w 464012"/>
              <a:gd name="connsiteY1-44" fmla="*/ 0 h 829720"/>
              <a:gd name="connsiteX2-45" fmla="*/ 458468 w 464012"/>
              <a:gd name="connsiteY2-46" fmla="*/ 829720 h 829720"/>
              <a:gd name="connsiteX3-47" fmla="*/ 0 w 464012"/>
              <a:gd name="connsiteY3-48" fmla="*/ 716744 h 829720"/>
            </a:gdLst>
            <a:ahLst/>
            <a:cxnLst>
              <a:cxn ang="0">
                <a:pos x="connsiteX0-1" y="connsiteY0-2"/>
              </a:cxn>
              <a:cxn ang="0">
                <a:pos x="connsiteX1-3" y="connsiteY1-4"/>
              </a:cxn>
              <a:cxn ang="0">
                <a:pos x="connsiteX2-5" y="connsiteY2-6"/>
              </a:cxn>
              <a:cxn ang="0">
                <a:pos x="connsiteX3-7" y="connsiteY3-8"/>
              </a:cxn>
            </a:cxnLst>
            <a:rect l="l" t="t" r="r" b="b"/>
            <a:pathLst>
              <a:path w="464012" h="829720">
                <a:moveTo>
                  <a:pt x="0" y="716744"/>
                </a:moveTo>
                <a:lnTo>
                  <a:pt x="464012" y="0"/>
                </a:lnTo>
                <a:lnTo>
                  <a:pt x="458468" y="829720"/>
                </a:lnTo>
                <a:lnTo>
                  <a:pt x="0" y="716744"/>
                </a:lnTo>
                <a:close/>
              </a:path>
            </a:pathLst>
          </a:custGeom>
          <a:gradFill>
            <a:gsLst>
              <a:gs pos="0">
                <a:srgbClr val="376FFF">
                  <a:lumMod val="60000"/>
                  <a:lumOff val="40000"/>
                </a:srgbClr>
              </a:gs>
              <a:gs pos="85000">
                <a:srgbClr val="376FFF"/>
              </a:gs>
            </a:gsLst>
            <a:lin ang="1800000" scaled="0"/>
          </a:gradFill>
          <a:ln>
            <a:noFill/>
          </a:ln>
        </p:spPr>
        <p:style>
          <a:lnRef idx="2">
            <a:srgbClr val="376FFF">
              <a:lumMod val="75000"/>
            </a:srgbClr>
          </a:lnRef>
          <a:fillRef idx="1">
            <a:srgbClr val="376FFF"/>
          </a:fillRef>
          <a:effectRef idx="0">
            <a:srgbClr val="FFFFFF"/>
          </a:effectRef>
          <a:fontRef idx="minor">
            <a:srgbClr val="FFFFFF"/>
          </a:fontRef>
        </p:style>
        <p:txBody>
          <a:bodyPr vertOverflow="overflow" horzOverflow="overflow" vert="horz" wrap="square" tIns="323850" numCol="1" spcCol="0" rtlCol="0" fromWordArt="0" anchor="ctr" anchorCtr="0" forceAA="0" compatLnSpc="1">
            <a:noAutofit/>
          </a:bodyPr>
          <a:lstStyle/>
          <a:p>
            <a:pPr algn="ctr"/>
            <a:endParaRPr lang="zh-CN" altLang="en-US" sz="1400" b="1">
              <a:solidFill>
                <a:srgbClr val="FFFFFF"/>
              </a:solidFill>
              <a:latin typeface="微软雅黑" panose="020B0503020204020204" charset="-122"/>
              <a:ea typeface="微软雅黑" panose="020B0503020204020204" charset="-122"/>
            </a:endParaRPr>
          </a:p>
        </p:txBody>
      </p:sp>
      <p:sp>
        <p:nvSpPr>
          <p:cNvPr id="22" name="文本框 21"/>
          <p:cNvSpPr txBox="1"/>
          <p:nvPr>
            <p:custDataLst>
              <p:tags r:id="rId30"/>
            </p:custDataLst>
          </p:nvPr>
        </p:nvSpPr>
        <p:spPr>
          <a:xfrm>
            <a:off x="119380" y="116840"/>
            <a:ext cx="2610485" cy="576580"/>
          </a:xfrm>
          <a:prstGeom prst="rect">
            <a:avLst/>
          </a:prstGeom>
          <a:solidFill>
            <a:schemeClr val="accent1">
              <a:lumMod val="75000"/>
            </a:schemeClr>
          </a:solidFill>
          <a:ln>
            <a:solidFill>
              <a:schemeClr val="accent1">
                <a:lumMod val="75000"/>
              </a:schemeClr>
            </a:solidFill>
          </a:ln>
        </p:spPr>
        <p:txBody>
          <a:bodyPr wrap="square" rtlCol="0"/>
          <a:lstStyle/>
          <a:p>
            <a:r>
              <a:rPr lang="en-US" altLang="zh-CN" sz="3200" b="1" i="1">
                <a:solidFill>
                  <a:schemeClr val="lt1"/>
                </a:solidFill>
                <a:latin typeface="+mn-lt"/>
                <a:ea typeface="+mn-ea"/>
              </a:rPr>
              <a:t> Brainstorm</a:t>
            </a:r>
            <a:endParaRPr lang="en-US" altLang="zh-CN" sz="3200" b="1" i="1">
              <a:solidFill>
                <a:schemeClr val="lt1"/>
              </a:solidFill>
              <a:latin typeface="+mn-lt"/>
              <a:ea typeface="+mn-ea"/>
            </a:endParaRPr>
          </a:p>
        </p:txBody>
      </p:sp>
      <p:sp>
        <p:nvSpPr>
          <p:cNvPr id="15" name="文本框 14"/>
          <p:cNvSpPr txBox="1"/>
          <p:nvPr/>
        </p:nvSpPr>
        <p:spPr>
          <a:xfrm>
            <a:off x="10110470" y="6001385"/>
            <a:ext cx="1964690" cy="583565"/>
          </a:xfrm>
          <a:prstGeom prst="rect">
            <a:avLst/>
          </a:prstGeom>
          <a:solidFill>
            <a:srgbClr val="FFFF00"/>
          </a:solidFill>
        </p:spPr>
        <p:txBody>
          <a:bodyPr wrap="square" rtlCol="0">
            <a:spAutoFit/>
          </a:bodyPr>
          <a:lstStyle/>
          <a:p>
            <a:r>
              <a:rPr lang="en-US" altLang="zh-CN" sz="3200" b="1"/>
              <a:t>Individual </a:t>
            </a:r>
            <a:endParaRPr lang="en-US" altLang="zh-CN" sz="3200" b="1"/>
          </a:p>
        </p:txBody>
      </p:sp>
      <p:sp>
        <p:nvSpPr>
          <p:cNvPr id="16" name="文本框 15"/>
          <p:cNvSpPr txBox="1"/>
          <p:nvPr/>
        </p:nvSpPr>
        <p:spPr>
          <a:xfrm>
            <a:off x="10379710" y="1057910"/>
            <a:ext cx="1695450" cy="583565"/>
          </a:xfrm>
          <a:prstGeom prst="rect">
            <a:avLst/>
          </a:prstGeom>
          <a:solidFill>
            <a:srgbClr val="FFFF00"/>
          </a:solidFill>
        </p:spPr>
        <p:txBody>
          <a:bodyPr wrap="square" rtlCol="0">
            <a:spAutoFit/>
          </a:bodyPr>
          <a:lstStyle/>
          <a:p>
            <a:pPr lvl="0" algn="l">
              <a:buClrTx/>
              <a:buSzTx/>
              <a:buFontTx/>
            </a:pPr>
            <a:r>
              <a:rPr lang="en-US" altLang="zh-CN" sz="3200" b="1">
                <a:sym typeface="+mn-ea"/>
              </a:rPr>
              <a:t>Society </a:t>
            </a:r>
            <a:endParaRPr lang="en-US" altLang="zh-CN" sz="3200" b="1">
              <a:sym typeface="+mn-ea"/>
            </a:endParaRPr>
          </a:p>
        </p:txBody>
      </p:sp>
      <p:sp>
        <p:nvSpPr>
          <p:cNvPr id="17" name="上箭头 16"/>
          <p:cNvSpPr/>
          <p:nvPr/>
        </p:nvSpPr>
        <p:spPr>
          <a:xfrm>
            <a:off x="11525885" y="1760855"/>
            <a:ext cx="298450" cy="4188460"/>
          </a:xfrm>
          <a:prstGeom prst="upArrow">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pic>
        <p:nvPicPr>
          <p:cNvPr id="5" name="图片 4"/>
          <p:cNvPicPr>
            <a:picLocks noChangeAspect="1"/>
          </p:cNvPicPr>
          <p:nvPr/>
        </p:nvPicPr>
        <p:blipFill>
          <a:blip r:embed="rId31"/>
          <a:stretch>
            <a:fillRect/>
          </a:stretch>
        </p:blipFill>
        <p:spPr>
          <a:xfrm>
            <a:off x="524510" y="1202690"/>
            <a:ext cx="1295400" cy="1352550"/>
          </a:xfrm>
          <a:prstGeom prst="rect">
            <a:avLst/>
          </a:prstGeom>
        </p:spPr>
      </p:pic>
    </p:spTree>
    <p:custDataLst>
      <p:tags r:id="rId32"/>
    </p:custData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anim calcmode="lin" valueType="num">
                                      <p:cBhvr additive="base">
                                        <p:cTn id="41" dur="500" fill="hold"/>
                                        <p:tgtEl>
                                          <p:spTgt spid="17"/>
                                        </p:tgtEl>
                                        <p:attrNameLst>
                                          <p:attrName>ppt_x</p:attrName>
                                        </p:attrNameLst>
                                      </p:cBhvr>
                                      <p:tavLst>
                                        <p:tav tm="0">
                                          <p:val>
                                            <p:strVal val="#ppt_x"/>
                                          </p:val>
                                        </p:tav>
                                        <p:tav tm="100000">
                                          <p:val>
                                            <p:strVal val="#ppt_x"/>
                                          </p:val>
                                        </p:tav>
                                      </p:tavLst>
                                    </p:anim>
                                    <p:anim calcmode="lin" valueType="num">
                                      <p:cBhvr additive="base">
                                        <p:cTn id="4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1"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randombar(horizontal)">
                                      <p:cBhvr>
                                        <p:cTn id="4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32" grpId="0"/>
      <p:bldP spid="33" grpId="0"/>
      <p:bldP spid="36" grpId="0"/>
      <p:bldP spid="38" grpId="0"/>
      <p:bldP spid="39" grpId="0"/>
      <p:bldP spid="40" grpId="0"/>
      <p:bldP spid="41" grpId="0"/>
      <p:bldP spid="42" grpId="0"/>
      <p:bldP spid="15" grpId="0" animBg="1"/>
      <p:bldP spid="16" grpId="1" animBg="1"/>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任意多边形: 形状 45"/>
          <p:cNvSpPr/>
          <p:nvPr>
            <p:custDataLst>
              <p:tags r:id="rId1"/>
            </p:custDataLst>
          </p:nvPr>
        </p:nvSpPr>
        <p:spPr>
          <a:xfrm>
            <a:off x="5366674" y="4808250"/>
            <a:ext cx="3315347" cy="1743765"/>
          </a:xfrm>
          <a:custGeom>
            <a:avLst/>
            <a:gdLst>
              <a:gd name="connsiteX0" fmla="*/ 1334340 w 2668680"/>
              <a:gd name="connsiteY0" fmla="*/ 1534736 h 1534735"/>
              <a:gd name="connsiteX1" fmla="*/ 0 w 2668680"/>
              <a:gd name="connsiteY1" fmla="*/ 757593 h 1534735"/>
              <a:gd name="connsiteX2" fmla="*/ 1334340 w 2668680"/>
              <a:gd name="connsiteY2" fmla="*/ 0 h 1534735"/>
              <a:gd name="connsiteX3" fmla="*/ 2668681 w 2668680"/>
              <a:gd name="connsiteY3" fmla="*/ 762480 h 1534735"/>
            </a:gdLst>
            <a:ahLst/>
            <a:cxnLst>
              <a:cxn ang="0">
                <a:pos x="connsiteX0" y="connsiteY0"/>
              </a:cxn>
              <a:cxn ang="0">
                <a:pos x="connsiteX1" y="connsiteY1"/>
              </a:cxn>
              <a:cxn ang="0">
                <a:pos x="connsiteX2" y="connsiteY2"/>
              </a:cxn>
              <a:cxn ang="0">
                <a:pos x="connsiteX3" y="connsiteY3"/>
              </a:cxn>
            </a:cxnLst>
            <a:rect l="l" t="t" r="r" b="b"/>
            <a:pathLst>
              <a:path w="2668680" h="1534735">
                <a:moveTo>
                  <a:pt x="1334340" y="1534736"/>
                </a:moveTo>
                <a:lnTo>
                  <a:pt x="0" y="757593"/>
                </a:lnTo>
                <a:lnTo>
                  <a:pt x="1334340" y="0"/>
                </a:lnTo>
                <a:lnTo>
                  <a:pt x="2668681" y="762480"/>
                </a:lnTo>
                <a:close/>
              </a:path>
            </a:pathLst>
          </a:custGeom>
          <a:gradFill>
            <a:gsLst>
              <a:gs pos="100000">
                <a:srgbClr val="376FFF">
                  <a:lumMod val="60000"/>
                  <a:lumOff val="40000"/>
                </a:srgbClr>
              </a:gs>
              <a:gs pos="35000">
                <a:srgbClr val="376FFF">
                  <a:lumMod val="85000"/>
                  <a:lumOff val="15000"/>
                </a:srgbClr>
              </a:gs>
            </a:gsLst>
            <a:lin ang="10800000" scaled="0"/>
          </a:gradFill>
          <a:ln w="16291" cap="flat">
            <a:noFill/>
            <a:prstDash val="solid"/>
            <a:miter/>
          </a:ln>
        </p:spPr>
        <p:txBody>
          <a:bodyPr rtlCol="0" anchor="ctr"/>
          <a:lstStyle/>
          <a:p>
            <a:endParaRPr lang="zh-CN" altLang="en-US"/>
          </a:p>
        </p:txBody>
      </p:sp>
      <p:sp>
        <p:nvSpPr>
          <p:cNvPr id="52" name="任意多边形: 形状 51"/>
          <p:cNvSpPr/>
          <p:nvPr>
            <p:custDataLst>
              <p:tags r:id="rId2"/>
            </p:custDataLst>
          </p:nvPr>
        </p:nvSpPr>
        <p:spPr>
          <a:xfrm>
            <a:off x="6002225" y="5139572"/>
            <a:ext cx="2044262" cy="1081061"/>
          </a:xfrm>
          <a:custGeom>
            <a:avLst/>
            <a:gdLst>
              <a:gd name="connsiteX0" fmla="*/ 826020 w 1645523"/>
              <a:gd name="connsiteY0" fmla="*/ 951471 h 951471"/>
              <a:gd name="connsiteX1" fmla="*/ 0 w 1645523"/>
              <a:gd name="connsiteY1" fmla="*/ 457814 h 951471"/>
              <a:gd name="connsiteX2" fmla="*/ 817874 w 1645523"/>
              <a:gd name="connsiteY2" fmla="*/ 0 h 951471"/>
              <a:gd name="connsiteX3" fmla="*/ 1645523 w 1645523"/>
              <a:gd name="connsiteY3" fmla="*/ 469219 h 951471"/>
            </a:gdLst>
            <a:ahLst/>
            <a:cxnLst>
              <a:cxn ang="0">
                <a:pos x="connsiteX0" y="connsiteY0"/>
              </a:cxn>
              <a:cxn ang="0">
                <a:pos x="connsiteX1" y="connsiteY1"/>
              </a:cxn>
              <a:cxn ang="0">
                <a:pos x="connsiteX2" y="connsiteY2"/>
              </a:cxn>
              <a:cxn ang="0">
                <a:pos x="connsiteX3" y="connsiteY3"/>
              </a:cxn>
            </a:cxnLst>
            <a:rect l="l" t="t" r="r" b="b"/>
            <a:pathLst>
              <a:path w="1645523" h="951471">
                <a:moveTo>
                  <a:pt x="826020" y="951471"/>
                </a:moveTo>
                <a:lnTo>
                  <a:pt x="0" y="457814"/>
                </a:lnTo>
                <a:lnTo>
                  <a:pt x="817874" y="0"/>
                </a:lnTo>
                <a:lnTo>
                  <a:pt x="1645523" y="469219"/>
                </a:lnTo>
                <a:close/>
              </a:path>
            </a:pathLst>
          </a:custGeom>
          <a:solidFill>
            <a:srgbClr val="FFFFFF"/>
          </a:solidFill>
          <a:ln w="16291" cap="flat">
            <a:noFill/>
            <a:prstDash val="solid"/>
            <a:miter/>
          </a:ln>
        </p:spPr>
        <p:txBody>
          <a:bodyPr rtlCol="0" anchor="ctr"/>
          <a:lstStyle/>
          <a:p>
            <a:endParaRPr lang="zh-CN" altLang="en-US"/>
          </a:p>
        </p:txBody>
      </p:sp>
      <p:sp>
        <p:nvSpPr>
          <p:cNvPr id="53" name="任意多边形: 形状 52"/>
          <p:cNvSpPr/>
          <p:nvPr>
            <p:custDataLst>
              <p:tags r:id="rId3"/>
            </p:custDataLst>
          </p:nvPr>
        </p:nvSpPr>
        <p:spPr>
          <a:xfrm>
            <a:off x="7024061" y="3005327"/>
            <a:ext cx="3313323" cy="1743765"/>
          </a:xfrm>
          <a:custGeom>
            <a:avLst/>
            <a:gdLst>
              <a:gd name="connsiteX0" fmla="*/ 1334340 w 2667051"/>
              <a:gd name="connsiteY0" fmla="*/ 1534736 h 1534735"/>
              <a:gd name="connsiteX1" fmla="*/ 0 w 2667051"/>
              <a:gd name="connsiteY1" fmla="*/ 757592 h 1534735"/>
              <a:gd name="connsiteX2" fmla="*/ 1334340 w 2667051"/>
              <a:gd name="connsiteY2" fmla="*/ 0 h 1534735"/>
              <a:gd name="connsiteX3" fmla="*/ 2667052 w 2667051"/>
              <a:gd name="connsiteY3" fmla="*/ 764110 h 1534735"/>
            </a:gdLst>
            <a:ahLst/>
            <a:cxnLst>
              <a:cxn ang="0">
                <a:pos x="connsiteX0" y="connsiteY0"/>
              </a:cxn>
              <a:cxn ang="0">
                <a:pos x="connsiteX1" y="connsiteY1"/>
              </a:cxn>
              <a:cxn ang="0">
                <a:pos x="connsiteX2" y="connsiteY2"/>
              </a:cxn>
              <a:cxn ang="0">
                <a:pos x="connsiteX3" y="connsiteY3"/>
              </a:cxn>
            </a:cxnLst>
            <a:rect l="l" t="t" r="r" b="b"/>
            <a:pathLst>
              <a:path w="2667051" h="1534735">
                <a:moveTo>
                  <a:pt x="1334340" y="1534736"/>
                </a:moveTo>
                <a:lnTo>
                  <a:pt x="0" y="757592"/>
                </a:lnTo>
                <a:lnTo>
                  <a:pt x="1334340" y="0"/>
                </a:lnTo>
                <a:lnTo>
                  <a:pt x="2667052" y="764110"/>
                </a:lnTo>
                <a:close/>
              </a:path>
            </a:pathLst>
          </a:custGeom>
          <a:gradFill>
            <a:gsLst>
              <a:gs pos="100000">
                <a:srgbClr val="376FFF">
                  <a:lumMod val="60000"/>
                  <a:lumOff val="40000"/>
                </a:srgbClr>
              </a:gs>
              <a:gs pos="35000">
                <a:srgbClr val="376FFF">
                  <a:lumMod val="85000"/>
                  <a:lumOff val="15000"/>
                </a:srgbClr>
              </a:gs>
            </a:gsLst>
            <a:lin ang="10800000" scaled="0"/>
          </a:gradFill>
          <a:ln w="16291" cap="flat">
            <a:noFill/>
            <a:prstDash val="solid"/>
            <a:miter/>
          </a:ln>
        </p:spPr>
        <p:txBody>
          <a:bodyPr rtlCol="0" anchor="ctr"/>
          <a:lstStyle/>
          <a:p>
            <a:endParaRPr lang="zh-CN" altLang="en-US"/>
          </a:p>
        </p:txBody>
      </p:sp>
      <p:sp>
        <p:nvSpPr>
          <p:cNvPr id="54" name="任意多边形: 形状 53"/>
          <p:cNvSpPr/>
          <p:nvPr>
            <p:custDataLst>
              <p:tags r:id="rId4"/>
            </p:custDataLst>
          </p:nvPr>
        </p:nvSpPr>
        <p:spPr>
          <a:xfrm>
            <a:off x="7659613" y="3336650"/>
            <a:ext cx="2044262" cy="1081060"/>
          </a:xfrm>
          <a:custGeom>
            <a:avLst/>
            <a:gdLst>
              <a:gd name="connsiteX0" fmla="*/ 826020 w 1645523"/>
              <a:gd name="connsiteY0" fmla="*/ 951471 h 951470"/>
              <a:gd name="connsiteX1" fmla="*/ 0 w 1645523"/>
              <a:gd name="connsiteY1" fmla="*/ 459443 h 951470"/>
              <a:gd name="connsiteX2" fmla="*/ 817874 w 1645523"/>
              <a:gd name="connsiteY2" fmla="*/ 0 h 951470"/>
              <a:gd name="connsiteX3" fmla="*/ 1645523 w 1645523"/>
              <a:gd name="connsiteY3" fmla="*/ 470848 h 951470"/>
            </a:gdLst>
            <a:ahLst/>
            <a:cxnLst>
              <a:cxn ang="0">
                <a:pos x="connsiteX0" y="connsiteY0"/>
              </a:cxn>
              <a:cxn ang="0">
                <a:pos x="connsiteX1" y="connsiteY1"/>
              </a:cxn>
              <a:cxn ang="0">
                <a:pos x="connsiteX2" y="connsiteY2"/>
              </a:cxn>
              <a:cxn ang="0">
                <a:pos x="connsiteX3" y="connsiteY3"/>
              </a:cxn>
            </a:cxnLst>
            <a:rect l="l" t="t" r="r" b="b"/>
            <a:pathLst>
              <a:path w="1645523" h="951470">
                <a:moveTo>
                  <a:pt x="826020" y="951471"/>
                </a:moveTo>
                <a:lnTo>
                  <a:pt x="0" y="459443"/>
                </a:lnTo>
                <a:lnTo>
                  <a:pt x="817874" y="0"/>
                </a:lnTo>
                <a:lnTo>
                  <a:pt x="1645523" y="470848"/>
                </a:lnTo>
                <a:close/>
              </a:path>
            </a:pathLst>
          </a:custGeom>
          <a:solidFill>
            <a:srgbClr val="FFFFFF"/>
          </a:solidFill>
          <a:ln w="16291" cap="flat">
            <a:noFill/>
            <a:prstDash val="solid"/>
            <a:miter/>
          </a:ln>
        </p:spPr>
        <p:txBody>
          <a:bodyPr rtlCol="0" anchor="ctr"/>
          <a:lstStyle/>
          <a:p>
            <a:endParaRPr lang="zh-CN" altLang="en-US"/>
          </a:p>
        </p:txBody>
      </p:sp>
      <p:sp>
        <p:nvSpPr>
          <p:cNvPr id="57" name="任意多边形: 形状 56"/>
          <p:cNvSpPr/>
          <p:nvPr>
            <p:custDataLst>
              <p:tags r:id="rId5"/>
            </p:custDataLst>
          </p:nvPr>
        </p:nvSpPr>
        <p:spPr>
          <a:xfrm>
            <a:off x="8682223" y="1202405"/>
            <a:ext cx="3313323" cy="1743765"/>
          </a:xfrm>
          <a:custGeom>
            <a:avLst/>
            <a:gdLst>
              <a:gd name="connsiteX0" fmla="*/ 1332711 w 2667051"/>
              <a:gd name="connsiteY0" fmla="*/ 1534736 h 1534735"/>
              <a:gd name="connsiteX1" fmla="*/ 0 w 2667051"/>
              <a:gd name="connsiteY1" fmla="*/ 759222 h 1534735"/>
              <a:gd name="connsiteX2" fmla="*/ 1332711 w 2667051"/>
              <a:gd name="connsiteY2" fmla="*/ 0 h 1534735"/>
              <a:gd name="connsiteX3" fmla="*/ 2667051 w 2667051"/>
              <a:gd name="connsiteY3" fmla="*/ 764110 h 1534735"/>
            </a:gdLst>
            <a:ahLst/>
            <a:cxnLst>
              <a:cxn ang="0">
                <a:pos x="connsiteX0" y="connsiteY0"/>
              </a:cxn>
              <a:cxn ang="0">
                <a:pos x="connsiteX1" y="connsiteY1"/>
              </a:cxn>
              <a:cxn ang="0">
                <a:pos x="connsiteX2" y="connsiteY2"/>
              </a:cxn>
              <a:cxn ang="0">
                <a:pos x="connsiteX3" y="connsiteY3"/>
              </a:cxn>
            </a:cxnLst>
            <a:rect l="l" t="t" r="r" b="b"/>
            <a:pathLst>
              <a:path w="2667051" h="1534735">
                <a:moveTo>
                  <a:pt x="1332711" y="1534736"/>
                </a:moveTo>
                <a:lnTo>
                  <a:pt x="0" y="759222"/>
                </a:lnTo>
                <a:lnTo>
                  <a:pt x="1332711" y="0"/>
                </a:lnTo>
                <a:lnTo>
                  <a:pt x="2667051" y="764110"/>
                </a:lnTo>
                <a:close/>
              </a:path>
            </a:pathLst>
          </a:custGeom>
          <a:gradFill>
            <a:gsLst>
              <a:gs pos="100000">
                <a:srgbClr val="376FFF">
                  <a:lumMod val="60000"/>
                  <a:lumOff val="40000"/>
                </a:srgbClr>
              </a:gs>
              <a:gs pos="35000">
                <a:srgbClr val="376FFF">
                  <a:lumMod val="85000"/>
                  <a:lumOff val="15000"/>
                </a:srgbClr>
              </a:gs>
            </a:gsLst>
            <a:lin ang="10800000" scaled="0"/>
          </a:gradFill>
          <a:ln w="16291" cap="flat">
            <a:noFill/>
            <a:prstDash val="solid"/>
            <a:miter/>
          </a:ln>
        </p:spPr>
        <p:txBody>
          <a:bodyPr rtlCol="0" anchor="ctr"/>
          <a:lstStyle/>
          <a:p>
            <a:endParaRPr lang="zh-CN" altLang="en-US"/>
          </a:p>
        </p:txBody>
      </p:sp>
      <p:sp>
        <p:nvSpPr>
          <p:cNvPr id="60" name="任意多边形: 形状 59"/>
          <p:cNvSpPr/>
          <p:nvPr>
            <p:custDataLst>
              <p:tags r:id="rId6"/>
            </p:custDataLst>
          </p:nvPr>
        </p:nvSpPr>
        <p:spPr>
          <a:xfrm>
            <a:off x="9315452" y="1533728"/>
            <a:ext cx="2046286" cy="1081061"/>
          </a:xfrm>
          <a:custGeom>
            <a:avLst/>
            <a:gdLst>
              <a:gd name="connsiteX0" fmla="*/ 827649 w 1647152"/>
              <a:gd name="connsiteY0" fmla="*/ 951471 h 951471"/>
              <a:gd name="connsiteX1" fmla="*/ 0 w 1647152"/>
              <a:gd name="connsiteY1" fmla="*/ 459443 h 951471"/>
              <a:gd name="connsiteX2" fmla="*/ 819503 w 1647152"/>
              <a:gd name="connsiteY2" fmla="*/ 0 h 951471"/>
              <a:gd name="connsiteX3" fmla="*/ 1647153 w 1647152"/>
              <a:gd name="connsiteY3" fmla="*/ 470848 h 951471"/>
            </a:gdLst>
            <a:ahLst/>
            <a:cxnLst>
              <a:cxn ang="0">
                <a:pos x="connsiteX0" y="connsiteY0"/>
              </a:cxn>
              <a:cxn ang="0">
                <a:pos x="connsiteX1" y="connsiteY1"/>
              </a:cxn>
              <a:cxn ang="0">
                <a:pos x="connsiteX2" y="connsiteY2"/>
              </a:cxn>
              <a:cxn ang="0">
                <a:pos x="connsiteX3" y="connsiteY3"/>
              </a:cxn>
            </a:cxnLst>
            <a:rect l="l" t="t" r="r" b="b"/>
            <a:pathLst>
              <a:path w="1647152" h="951471">
                <a:moveTo>
                  <a:pt x="827649" y="951471"/>
                </a:moveTo>
                <a:lnTo>
                  <a:pt x="0" y="459443"/>
                </a:lnTo>
                <a:lnTo>
                  <a:pt x="819503" y="0"/>
                </a:lnTo>
                <a:lnTo>
                  <a:pt x="1647153" y="470848"/>
                </a:lnTo>
                <a:close/>
              </a:path>
            </a:pathLst>
          </a:custGeom>
          <a:solidFill>
            <a:srgbClr val="FFFFFF"/>
          </a:solidFill>
          <a:ln w="16291" cap="flat">
            <a:noFill/>
            <a:prstDash val="solid"/>
            <a:miter/>
          </a:ln>
        </p:spPr>
        <p:txBody>
          <a:bodyPr rtlCol="0" anchor="ctr"/>
          <a:lstStyle/>
          <a:p>
            <a:endParaRPr lang="zh-CN" altLang="en-US"/>
          </a:p>
        </p:txBody>
      </p:sp>
      <p:sp>
        <p:nvSpPr>
          <p:cNvPr id="61" name="任意多边形: 形状 60"/>
          <p:cNvSpPr/>
          <p:nvPr>
            <p:custDataLst>
              <p:tags r:id="rId7"/>
            </p:custDataLst>
          </p:nvPr>
        </p:nvSpPr>
        <p:spPr>
          <a:xfrm>
            <a:off x="7020965" y="3860728"/>
            <a:ext cx="1657673" cy="1808556"/>
          </a:xfrm>
          <a:custGeom>
            <a:avLst/>
            <a:gdLst>
              <a:gd name="connsiteX0" fmla="*/ 0 w 1334340"/>
              <a:gd name="connsiteY0" fmla="*/ 0 h 1591759"/>
              <a:gd name="connsiteX1" fmla="*/ 0 w 1334340"/>
              <a:gd name="connsiteY1" fmla="*/ 829279 h 1591759"/>
              <a:gd name="connsiteX2" fmla="*/ 1334340 w 1334340"/>
              <a:gd name="connsiteY2" fmla="*/ 1591759 h 1591759"/>
              <a:gd name="connsiteX3" fmla="*/ 1334340 w 1334340"/>
              <a:gd name="connsiteY3" fmla="*/ 777144 h 1591759"/>
            </a:gdLst>
            <a:ahLst/>
            <a:cxnLst>
              <a:cxn ang="0">
                <a:pos x="connsiteX0" y="connsiteY0"/>
              </a:cxn>
              <a:cxn ang="0">
                <a:pos x="connsiteX1" y="connsiteY1"/>
              </a:cxn>
              <a:cxn ang="0">
                <a:pos x="connsiteX2" y="connsiteY2"/>
              </a:cxn>
              <a:cxn ang="0">
                <a:pos x="connsiteX3" y="connsiteY3"/>
              </a:cxn>
            </a:cxnLst>
            <a:rect l="l" t="t" r="r" b="b"/>
            <a:pathLst>
              <a:path w="1334340" h="1591759">
                <a:moveTo>
                  <a:pt x="0" y="0"/>
                </a:moveTo>
                <a:lnTo>
                  <a:pt x="0" y="829279"/>
                </a:lnTo>
                <a:lnTo>
                  <a:pt x="1334340" y="1591759"/>
                </a:lnTo>
                <a:lnTo>
                  <a:pt x="1334340" y="777144"/>
                </a:lnTo>
                <a:close/>
              </a:path>
            </a:pathLst>
          </a:custGeom>
          <a:solidFill>
            <a:srgbClr val="000000">
              <a:lumMod val="25000"/>
              <a:lumOff val="75000"/>
              <a:alpha val="25000"/>
            </a:srgbClr>
          </a:solidFill>
          <a:ln w="16291" cap="flat">
            <a:noFill/>
            <a:prstDash val="solid"/>
            <a:miter/>
          </a:ln>
        </p:spPr>
        <p:txBody>
          <a:bodyPr rtlCol="0" anchor="ctr"/>
          <a:lstStyle/>
          <a:p>
            <a:endParaRPr lang="zh-CN" altLang="en-US"/>
          </a:p>
        </p:txBody>
      </p:sp>
      <p:sp>
        <p:nvSpPr>
          <p:cNvPr id="62" name="任意多边形: 形状 61"/>
          <p:cNvSpPr/>
          <p:nvPr>
            <p:custDataLst>
              <p:tags r:id="rId8"/>
            </p:custDataLst>
          </p:nvPr>
        </p:nvSpPr>
        <p:spPr>
          <a:xfrm>
            <a:off x="8682223" y="2064773"/>
            <a:ext cx="1655649" cy="1808554"/>
          </a:xfrm>
          <a:custGeom>
            <a:avLst/>
            <a:gdLst>
              <a:gd name="connsiteX0" fmla="*/ 0 w 1332711"/>
              <a:gd name="connsiteY0" fmla="*/ 0 h 1591758"/>
              <a:gd name="connsiteX1" fmla="*/ 0 w 1332711"/>
              <a:gd name="connsiteY1" fmla="*/ 827650 h 1591758"/>
              <a:gd name="connsiteX2" fmla="*/ 1332711 w 1332711"/>
              <a:gd name="connsiteY2" fmla="*/ 1591759 h 1591758"/>
              <a:gd name="connsiteX3" fmla="*/ 1332711 w 1332711"/>
              <a:gd name="connsiteY3" fmla="*/ 775514 h 1591758"/>
            </a:gdLst>
            <a:ahLst/>
            <a:cxnLst>
              <a:cxn ang="0">
                <a:pos x="connsiteX0" y="connsiteY0"/>
              </a:cxn>
              <a:cxn ang="0">
                <a:pos x="connsiteX1" y="connsiteY1"/>
              </a:cxn>
              <a:cxn ang="0">
                <a:pos x="connsiteX2" y="connsiteY2"/>
              </a:cxn>
              <a:cxn ang="0">
                <a:pos x="connsiteX3" y="connsiteY3"/>
              </a:cxn>
            </a:cxnLst>
            <a:rect l="l" t="t" r="r" b="b"/>
            <a:pathLst>
              <a:path w="1332711" h="1591758">
                <a:moveTo>
                  <a:pt x="0" y="0"/>
                </a:moveTo>
                <a:lnTo>
                  <a:pt x="0" y="827650"/>
                </a:lnTo>
                <a:lnTo>
                  <a:pt x="1332711" y="1591759"/>
                </a:lnTo>
                <a:lnTo>
                  <a:pt x="1332711" y="775514"/>
                </a:lnTo>
                <a:close/>
              </a:path>
            </a:pathLst>
          </a:custGeom>
          <a:solidFill>
            <a:srgbClr val="000000">
              <a:lumMod val="25000"/>
              <a:lumOff val="75000"/>
              <a:alpha val="25000"/>
            </a:srgbClr>
          </a:solidFill>
          <a:ln w="16291" cap="flat">
            <a:noFill/>
            <a:prstDash val="solid"/>
            <a:miter/>
          </a:ln>
        </p:spPr>
        <p:txBody>
          <a:bodyPr rtlCol="0" anchor="ctr"/>
          <a:lstStyle/>
          <a:p>
            <a:endParaRPr lang="zh-CN" altLang="en-US"/>
          </a:p>
        </p:txBody>
      </p:sp>
      <p:sp>
        <p:nvSpPr>
          <p:cNvPr id="63" name="任意多边形: 形状 62"/>
          <p:cNvSpPr/>
          <p:nvPr>
            <p:custDataLst>
              <p:tags r:id="rId9"/>
            </p:custDataLst>
          </p:nvPr>
        </p:nvSpPr>
        <p:spPr>
          <a:xfrm>
            <a:off x="7024061" y="2070192"/>
            <a:ext cx="4970997" cy="4711128"/>
          </a:xfrm>
          <a:custGeom>
            <a:avLst/>
            <a:gdLst>
              <a:gd name="connsiteX0" fmla="*/ 2667052 w 4001391"/>
              <a:gd name="connsiteY0" fmla="*/ 772256 h 4146393"/>
              <a:gd name="connsiteX1" fmla="*/ 2667052 w 4001391"/>
              <a:gd name="connsiteY1" fmla="*/ 1586871 h 4146393"/>
              <a:gd name="connsiteX2" fmla="*/ 1334340 w 4001391"/>
              <a:gd name="connsiteY2" fmla="*/ 2357498 h 4146393"/>
              <a:gd name="connsiteX3" fmla="*/ 1334340 w 4001391"/>
              <a:gd name="connsiteY3" fmla="*/ 3172113 h 4146393"/>
              <a:gd name="connsiteX4" fmla="*/ 0 w 4001391"/>
              <a:gd name="connsiteY4" fmla="*/ 3944369 h 4146393"/>
              <a:gd name="connsiteX5" fmla="*/ 0 w 4001391"/>
              <a:gd name="connsiteY5" fmla="*/ 4146393 h 4146393"/>
              <a:gd name="connsiteX6" fmla="*/ 1502151 w 4001391"/>
              <a:gd name="connsiteY6" fmla="*/ 3273126 h 4146393"/>
              <a:gd name="connsiteX7" fmla="*/ 1502151 w 4001391"/>
              <a:gd name="connsiteY7" fmla="*/ 2456881 h 4146393"/>
              <a:gd name="connsiteX8" fmla="*/ 2825087 w 4001391"/>
              <a:gd name="connsiteY8" fmla="*/ 1687884 h 4146393"/>
              <a:gd name="connsiteX9" fmla="*/ 2825087 w 4001391"/>
              <a:gd name="connsiteY9" fmla="*/ 863493 h 4146393"/>
              <a:gd name="connsiteX10" fmla="*/ 4001392 w 4001391"/>
              <a:gd name="connsiteY10" fmla="*/ 190620 h 4146393"/>
              <a:gd name="connsiteX11" fmla="*/ 4001392 w 4001391"/>
              <a:gd name="connsiteY11" fmla="*/ 0 h 4146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001391" h="4146393">
                <a:moveTo>
                  <a:pt x="2667052" y="772256"/>
                </a:moveTo>
                <a:lnTo>
                  <a:pt x="2667052" y="1586871"/>
                </a:lnTo>
                <a:lnTo>
                  <a:pt x="1334340" y="2357498"/>
                </a:lnTo>
                <a:lnTo>
                  <a:pt x="1334340" y="3172113"/>
                </a:lnTo>
                <a:lnTo>
                  <a:pt x="0" y="3944369"/>
                </a:lnTo>
                <a:lnTo>
                  <a:pt x="0" y="4146393"/>
                </a:lnTo>
                <a:lnTo>
                  <a:pt x="1502151" y="3273126"/>
                </a:lnTo>
                <a:lnTo>
                  <a:pt x="1502151" y="2456881"/>
                </a:lnTo>
                <a:lnTo>
                  <a:pt x="2825087" y="1687884"/>
                </a:lnTo>
                <a:lnTo>
                  <a:pt x="2825087" y="863493"/>
                </a:lnTo>
                <a:lnTo>
                  <a:pt x="4001392" y="190620"/>
                </a:lnTo>
                <a:lnTo>
                  <a:pt x="4001392" y="0"/>
                </a:lnTo>
                <a:close/>
              </a:path>
            </a:pathLst>
          </a:custGeom>
          <a:solidFill>
            <a:srgbClr val="000000">
              <a:lumMod val="35000"/>
              <a:lumOff val="65000"/>
              <a:alpha val="35000"/>
            </a:srgbClr>
          </a:solidFill>
          <a:ln w="16291" cap="flat">
            <a:noFill/>
            <a:prstDash val="solid"/>
            <a:miter/>
          </a:ln>
        </p:spPr>
        <p:txBody>
          <a:bodyPr rtlCol="0" anchor="ctr"/>
          <a:lstStyle/>
          <a:p>
            <a:endParaRPr lang="zh-CN" altLang="en-US"/>
          </a:p>
        </p:txBody>
      </p:sp>
      <p:sp>
        <p:nvSpPr>
          <p:cNvPr id="64" name="任意多边形: 形状 63"/>
          <p:cNvSpPr/>
          <p:nvPr>
            <p:custDataLst>
              <p:tags r:id="rId10"/>
            </p:custDataLst>
          </p:nvPr>
        </p:nvSpPr>
        <p:spPr>
          <a:xfrm>
            <a:off x="5366674" y="5669069"/>
            <a:ext cx="1657673" cy="1112529"/>
          </a:xfrm>
          <a:custGeom>
            <a:avLst/>
            <a:gdLst>
              <a:gd name="connsiteX0" fmla="*/ 1334340 w 1334340"/>
              <a:gd name="connsiteY0" fmla="*/ 777143 h 979167"/>
              <a:gd name="connsiteX1" fmla="*/ 0 w 1334340"/>
              <a:gd name="connsiteY1" fmla="*/ 0 h 979167"/>
              <a:gd name="connsiteX2" fmla="*/ 0 w 1334340"/>
              <a:gd name="connsiteY2" fmla="*/ 215058 h 979167"/>
              <a:gd name="connsiteX3" fmla="*/ 1334340 w 1334340"/>
              <a:gd name="connsiteY3" fmla="*/ 979168 h 979167"/>
            </a:gdLst>
            <a:ahLst/>
            <a:cxnLst>
              <a:cxn ang="0">
                <a:pos x="connsiteX0" y="connsiteY0"/>
              </a:cxn>
              <a:cxn ang="0">
                <a:pos x="connsiteX1" y="connsiteY1"/>
              </a:cxn>
              <a:cxn ang="0">
                <a:pos x="connsiteX2" y="connsiteY2"/>
              </a:cxn>
              <a:cxn ang="0">
                <a:pos x="connsiteX3" y="connsiteY3"/>
              </a:cxn>
            </a:cxnLst>
            <a:rect l="l" t="t" r="r" b="b"/>
            <a:pathLst>
              <a:path w="1334340" h="979167">
                <a:moveTo>
                  <a:pt x="1334340" y="777143"/>
                </a:moveTo>
                <a:lnTo>
                  <a:pt x="0" y="0"/>
                </a:lnTo>
                <a:lnTo>
                  <a:pt x="0" y="215058"/>
                </a:lnTo>
                <a:lnTo>
                  <a:pt x="1334340" y="979168"/>
                </a:lnTo>
                <a:close/>
              </a:path>
            </a:pathLst>
          </a:custGeom>
          <a:solidFill>
            <a:srgbClr val="000000">
              <a:lumMod val="25000"/>
              <a:lumOff val="75000"/>
              <a:alpha val="25000"/>
            </a:srgbClr>
          </a:solidFill>
          <a:ln w="16291"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endParaRPr lang="zh-CN" altLang="en-US"/>
          </a:p>
        </p:txBody>
      </p:sp>
      <p:pic>
        <p:nvPicPr>
          <p:cNvPr id="28" name="图片 12" descr="343439383331313b343532303032383bbfcdbba7b9dcc0ed"/>
          <p:cNvPicPr>
            <a:picLocks noChangeAspect="1"/>
          </p:cNvPicPr>
          <p:nvPr>
            <p:custDataLst>
              <p:tags r:id="rId11"/>
            </p:custDataLst>
          </p:nvPr>
        </p:nvPicPr>
        <p:blipFill>
          <a:blip r:embed="rId12"/>
          <a:stretch>
            <a:fillRect/>
          </a:stretch>
        </p:blipFill>
        <p:spPr>
          <a:xfrm>
            <a:off x="6739186" y="5395031"/>
            <a:ext cx="570531" cy="570531"/>
          </a:xfrm>
          <a:prstGeom prst="rect">
            <a:avLst/>
          </a:prstGeom>
        </p:spPr>
      </p:pic>
      <p:pic>
        <p:nvPicPr>
          <p:cNvPr id="29" name="图片 19" descr="343439383331313b343532303033353bc4dcd0a7b7fecef1"/>
          <p:cNvPicPr>
            <a:picLocks noChangeAspect="1"/>
          </p:cNvPicPr>
          <p:nvPr>
            <p:custDataLst>
              <p:tags r:id="rId13"/>
            </p:custDataLst>
          </p:nvPr>
        </p:nvPicPr>
        <p:blipFill>
          <a:blip r:embed="rId14"/>
          <a:stretch>
            <a:fillRect/>
          </a:stretch>
        </p:blipFill>
        <p:spPr>
          <a:xfrm>
            <a:off x="8396574" y="3591335"/>
            <a:ext cx="570531" cy="570531"/>
          </a:xfrm>
          <a:prstGeom prst="rect">
            <a:avLst/>
          </a:prstGeom>
        </p:spPr>
      </p:pic>
      <p:pic>
        <p:nvPicPr>
          <p:cNvPr id="30" name="图片 5" descr="343439383331313b343532303032323bb2fac6b7d5b9cabe"/>
          <p:cNvPicPr>
            <a:picLocks noChangeAspect="1"/>
          </p:cNvPicPr>
          <p:nvPr>
            <p:custDataLst>
              <p:tags r:id="rId15"/>
            </p:custDataLst>
          </p:nvPr>
        </p:nvPicPr>
        <p:blipFill>
          <a:blip r:embed="rId16"/>
          <a:stretch>
            <a:fillRect/>
          </a:stretch>
        </p:blipFill>
        <p:spPr>
          <a:xfrm>
            <a:off x="10053187" y="1788413"/>
            <a:ext cx="570531" cy="570531"/>
          </a:xfrm>
          <a:prstGeom prst="rect">
            <a:avLst/>
          </a:prstGeom>
        </p:spPr>
      </p:pic>
      <p:sp>
        <p:nvSpPr>
          <p:cNvPr id="68" name="文本框 67"/>
          <p:cNvSpPr txBox="1"/>
          <p:nvPr>
            <p:custDataLst>
              <p:tags r:id="rId17"/>
            </p:custDataLst>
          </p:nvPr>
        </p:nvSpPr>
        <p:spPr>
          <a:xfrm>
            <a:off x="5451053" y="949269"/>
            <a:ext cx="3030301" cy="1755481"/>
          </a:xfrm>
          <a:prstGeom prst="rect">
            <a:avLst/>
          </a:prstGeom>
          <a:noFill/>
        </p:spPr>
        <p:txBody>
          <a:bodyPr wrap="square" lIns="0" tIns="0" rIns="0" bIns="0">
            <a:noAutofit/>
          </a:bodyPr>
          <a:lstStyle/>
          <a:p>
            <a:pPr lvl="0" algn="l">
              <a:buClrTx/>
              <a:buSzTx/>
              <a:buFontTx/>
            </a:pPr>
            <a:r>
              <a:rPr lang="en-US" altLang="zh-CN" sz="2400" b="1">
                <a:latin typeface="Times New Roman" panose="02020603050405020304" charset="0"/>
                <a:ea typeface="+mj-lt"/>
                <a:cs typeface="Times New Roman" panose="02020603050405020304" charset="0"/>
                <a:sym typeface="+mn-ea"/>
              </a:rPr>
              <a:t>gain experience that fulfills our awareness of self-life, self-world, and self-value</a:t>
            </a:r>
            <a:endParaRPr lang="en-US" altLang="zh-CN" sz="2400" b="1">
              <a:latin typeface="Times New Roman" panose="02020603050405020304" charset="0"/>
              <a:ea typeface="+mj-lt"/>
              <a:cs typeface="Times New Roman" panose="02020603050405020304" charset="0"/>
              <a:sym typeface="+mn-ea"/>
            </a:endParaRPr>
          </a:p>
          <a:p>
            <a:pPr lvl="0" algn="l">
              <a:buClrTx/>
              <a:buSzTx/>
              <a:buFontTx/>
            </a:pPr>
            <a:endParaRPr lang="en-US" altLang="zh-CN" sz="2400" b="1">
              <a:latin typeface="Times New Roman" panose="02020603050405020304" charset="0"/>
              <a:ea typeface="+mj-lt"/>
              <a:cs typeface="Times New Roman" panose="02020603050405020304" charset="0"/>
              <a:sym typeface="+mn-ea"/>
            </a:endParaRPr>
          </a:p>
        </p:txBody>
      </p:sp>
      <p:sp>
        <p:nvSpPr>
          <p:cNvPr id="69" name="矩形 68"/>
          <p:cNvSpPr/>
          <p:nvPr>
            <p:custDataLst>
              <p:tags r:id="rId18"/>
            </p:custDataLst>
          </p:nvPr>
        </p:nvSpPr>
        <p:spPr>
          <a:xfrm>
            <a:off x="3633422" y="946172"/>
            <a:ext cx="1412468" cy="705168"/>
          </a:xfrm>
          <a:prstGeom prst="rect">
            <a:avLst/>
          </a:prstGeom>
          <a:noFill/>
          <a:ln>
            <a:noFill/>
          </a:ln>
        </p:spPr>
        <p:style>
          <a:lnRef idx="2">
            <a:srgbClr val="376FFF">
              <a:shade val="15000"/>
            </a:srgbClr>
          </a:lnRef>
          <a:fillRef idx="1">
            <a:srgbClr val="376FFF"/>
          </a:fillRef>
          <a:effectRef idx="0">
            <a:srgbClr val="376FFF"/>
          </a:effectRef>
          <a:fontRef idx="minor">
            <a:srgbClr val="FFFFFF"/>
          </a:fontRef>
        </p:style>
        <p:txBody>
          <a:bodyPr wrap="none" lIns="0" tIns="0" rIns="0" bIns="0" rtlCol="0" anchor="t"/>
          <a:lstStyle/>
          <a:p>
            <a:pPr algn="r"/>
            <a:r>
              <a:rPr lang="en-US" altLang="zh-CN" sz="2400" b="1" kern="0" dirty="0">
                <a:solidFill>
                  <a:srgbClr val="376FFF"/>
                </a:solidFill>
                <a:latin typeface="Arial" panose="020B0604020202020204" pitchFamily="34" charset="0"/>
                <a:ea typeface="微软雅黑" panose="020B0503020204020204" charset="-122"/>
                <a:cs typeface="Arial" panose="020B0604020202020204" pitchFamily="34" charset="0"/>
              </a:rPr>
              <a:t>Values</a:t>
            </a:r>
            <a:endParaRPr lang="en-US" altLang="zh-CN" sz="2400" b="1" kern="0" dirty="0">
              <a:solidFill>
                <a:srgbClr val="376FFF"/>
              </a:solidFill>
              <a:latin typeface="Arial" panose="020B0604020202020204" pitchFamily="34" charset="0"/>
              <a:ea typeface="微软雅黑" panose="020B0503020204020204" charset="-122"/>
              <a:cs typeface="Arial" panose="020B0604020202020204" pitchFamily="34" charset="0"/>
            </a:endParaRPr>
          </a:p>
        </p:txBody>
      </p:sp>
      <p:sp>
        <p:nvSpPr>
          <p:cNvPr id="70" name="文本框 69"/>
          <p:cNvSpPr txBox="1"/>
          <p:nvPr>
            <p:custDataLst>
              <p:tags r:id="rId19"/>
            </p:custDataLst>
          </p:nvPr>
        </p:nvSpPr>
        <p:spPr>
          <a:xfrm>
            <a:off x="3710833" y="2864438"/>
            <a:ext cx="3030301" cy="1755481"/>
          </a:xfrm>
          <a:prstGeom prst="rect">
            <a:avLst/>
          </a:prstGeom>
          <a:noFill/>
        </p:spPr>
        <p:txBody>
          <a:bodyPr wrap="square" lIns="0" tIns="0" rIns="0" bIns="0">
            <a:noAutofit/>
          </a:bodyPr>
          <a:lstStyle/>
          <a:p>
            <a:pPr lvl="0" algn="l">
              <a:buClrTx/>
              <a:buSzTx/>
              <a:buFontTx/>
            </a:pPr>
            <a:r>
              <a:rPr lang="en-US" altLang="zh-CN" sz="2400" b="1">
                <a:latin typeface="Times New Roman" panose="02020603050405020304" charset="0"/>
                <a:ea typeface="+mj-lt"/>
                <a:cs typeface="Times New Roman" panose="02020603050405020304" charset="0"/>
                <a:sym typeface="+mn-ea"/>
              </a:rPr>
              <a:t>foster/build a sense of responsibility and belonging</a:t>
            </a:r>
            <a:endParaRPr lang="en-US" altLang="zh-CN" sz="2400" b="1">
              <a:latin typeface="Times New Roman" panose="02020603050405020304" charset="0"/>
              <a:ea typeface="+mj-lt"/>
              <a:cs typeface="Times New Roman" panose="02020603050405020304" charset="0"/>
              <a:sym typeface="+mn-ea"/>
            </a:endParaRPr>
          </a:p>
          <a:p>
            <a:pPr lvl="0" algn="l">
              <a:buClrTx/>
              <a:buSzTx/>
              <a:buFontTx/>
            </a:pPr>
            <a:endParaRPr lang="en-US" altLang="zh-CN" sz="2400" b="1">
              <a:latin typeface="Times New Roman" panose="02020603050405020304" charset="0"/>
              <a:ea typeface="+mj-lt"/>
              <a:cs typeface="Times New Roman" panose="02020603050405020304" charset="0"/>
              <a:sym typeface="+mn-ea"/>
            </a:endParaRPr>
          </a:p>
        </p:txBody>
      </p:sp>
      <p:sp>
        <p:nvSpPr>
          <p:cNvPr id="71" name="矩形 70"/>
          <p:cNvSpPr/>
          <p:nvPr>
            <p:custDataLst>
              <p:tags r:id="rId20"/>
            </p:custDataLst>
          </p:nvPr>
        </p:nvSpPr>
        <p:spPr>
          <a:xfrm>
            <a:off x="1920298" y="2859793"/>
            <a:ext cx="1412468" cy="705168"/>
          </a:xfrm>
          <a:prstGeom prst="rect">
            <a:avLst/>
          </a:prstGeom>
          <a:noFill/>
          <a:ln>
            <a:noFill/>
          </a:ln>
        </p:spPr>
        <p:style>
          <a:lnRef idx="2">
            <a:srgbClr val="376FFF">
              <a:shade val="15000"/>
            </a:srgbClr>
          </a:lnRef>
          <a:fillRef idx="1">
            <a:srgbClr val="376FFF"/>
          </a:fillRef>
          <a:effectRef idx="0">
            <a:srgbClr val="376FFF"/>
          </a:effectRef>
          <a:fontRef idx="minor">
            <a:srgbClr val="FFFFFF"/>
          </a:fontRef>
        </p:style>
        <p:txBody>
          <a:bodyPr wrap="none" lIns="0" tIns="0" rIns="0" bIns="0" rtlCol="0" anchor="t"/>
          <a:lstStyle/>
          <a:p>
            <a:pPr algn="r"/>
            <a:r>
              <a:rPr lang="en-US" altLang="zh-CN" sz="2400" b="1" kern="0" dirty="0">
                <a:solidFill>
                  <a:srgbClr val="376FFF"/>
                </a:solidFill>
                <a:latin typeface="Arial" panose="020B0604020202020204" pitchFamily="34" charset="0"/>
                <a:ea typeface="微软雅黑" panose="020B0503020204020204" charset="-122"/>
                <a:cs typeface="Arial" panose="020B0604020202020204" pitchFamily="34" charset="0"/>
              </a:rPr>
              <a:t>Emotion</a:t>
            </a:r>
            <a:endParaRPr lang="en-US" altLang="zh-CN" sz="2400" b="1" kern="0" dirty="0">
              <a:solidFill>
                <a:srgbClr val="376FFF"/>
              </a:solidFill>
              <a:latin typeface="Arial" panose="020B0604020202020204" pitchFamily="34" charset="0"/>
              <a:ea typeface="微软雅黑" panose="020B0503020204020204" charset="-122"/>
              <a:cs typeface="Arial" panose="020B0604020202020204" pitchFamily="34" charset="0"/>
            </a:endParaRPr>
          </a:p>
        </p:txBody>
      </p:sp>
      <p:sp>
        <p:nvSpPr>
          <p:cNvPr id="72" name="文本框 71"/>
          <p:cNvSpPr txBox="1"/>
          <p:nvPr>
            <p:custDataLst>
              <p:tags r:id="rId21"/>
            </p:custDataLst>
          </p:nvPr>
        </p:nvSpPr>
        <p:spPr>
          <a:xfrm>
            <a:off x="1907540" y="4677410"/>
            <a:ext cx="4078605" cy="1874520"/>
          </a:xfrm>
          <a:prstGeom prst="rect">
            <a:avLst/>
          </a:prstGeom>
          <a:noFill/>
        </p:spPr>
        <p:txBody>
          <a:bodyPr wrap="square" lIns="0" tIns="0" rIns="0" bIns="0">
            <a:noAutofit/>
          </a:bodyPr>
          <a:lstStyle/>
          <a:p>
            <a:pPr indent="0" algn="l" fontAlgn="auto">
              <a:lnSpc>
                <a:spcPct val="80000"/>
              </a:lnSpc>
            </a:pPr>
            <a:r>
              <a:rPr lang="en-US" altLang="zh-CN" sz="2400" b="1">
                <a:latin typeface="Times New Roman" panose="02020603050405020304" charset="0"/>
                <a:ea typeface="+mj-lt"/>
                <a:cs typeface="Times New Roman" panose="02020603050405020304" charset="0"/>
                <a:sym typeface="+mn-ea"/>
              </a:rPr>
              <a:t>empower/equip us with communication skills and </a:t>
            </a:r>
            <a:r>
              <a:rPr lang="en-US" altLang="zh-CN" sz="2400" b="1">
                <a:solidFill>
                  <a:srgbClr val="FF0000"/>
                </a:solidFill>
                <a:latin typeface="Times New Roman" panose="02020603050405020304" charset="0"/>
                <a:ea typeface="+mj-lt"/>
                <a:cs typeface="Times New Roman" panose="02020603050405020304" charset="0"/>
                <a:sym typeface="+mn-ea"/>
              </a:rPr>
              <a:t>facilitate </a:t>
            </a:r>
            <a:r>
              <a:rPr lang="en-US" altLang="zh-CN" sz="2400" b="1">
                <a:latin typeface="Times New Roman" panose="02020603050405020304" charset="0"/>
                <a:ea typeface="+mj-lt"/>
                <a:cs typeface="Times New Roman" panose="02020603050405020304" charset="0"/>
                <a:sym typeface="+mn-ea"/>
              </a:rPr>
              <a:t>interpersonal collaboration</a:t>
            </a:r>
            <a:endParaRPr lang="en-US" altLang="zh-CN" sz="2400" b="1">
              <a:latin typeface="Times New Roman" panose="02020603050405020304" charset="0"/>
              <a:ea typeface="+mj-lt"/>
              <a:cs typeface="Times New Roman" panose="02020603050405020304" charset="0"/>
            </a:endParaRPr>
          </a:p>
          <a:p>
            <a:pPr indent="0" algn="l" fontAlgn="auto">
              <a:lnSpc>
                <a:spcPct val="80000"/>
              </a:lnSpc>
            </a:pPr>
            <a:r>
              <a:rPr lang="en-US" altLang="zh-CN" sz="2400" b="1">
                <a:latin typeface="Times New Roman" panose="02020603050405020304" charset="0"/>
                <a:ea typeface="+mj-lt"/>
                <a:cs typeface="Times New Roman" panose="02020603050405020304" charset="0"/>
                <a:sym typeface="+mn-ea"/>
              </a:rPr>
              <a:t>that will serve us well into the future.</a:t>
            </a:r>
            <a:endParaRPr lang="en-US" altLang="zh-CN" sz="2400" b="1" kern="0" spc="0" dirty="0">
              <a:ln>
                <a:noFill/>
                <a:prstDash val="sysDot"/>
              </a:ln>
              <a:solidFill>
                <a:srgbClr val="000000">
                  <a:lumMod val="85000"/>
                  <a:lumOff val="15000"/>
                </a:srgbClr>
              </a:solidFill>
              <a:latin typeface="Times New Roman" panose="02020603050405020304" charset="0"/>
              <a:ea typeface="+mj-lt"/>
              <a:cs typeface="Times New Roman" panose="02020603050405020304" charset="0"/>
              <a:sym typeface="+mn-ea"/>
            </a:endParaRPr>
          </a:p>
        </p:txBody>
      </p:sp>
      <p:sp>
        <p:nvSpPr>
          <p:cNvPr id="73" name="矩形 72"/>
          <p:cNvSpPr/>
          <p:nvPr>
            <p:custDataLst>
              <p:tags r:id="rId22"/>
            </p:custDataLst>
          </p:nvPr>
        </p:nvSpPr>
        <p:spPr>
          <a:xfrm>
            <a:off x="119698" y="4774963"/>
            <a:ext cx="1412468" cy="705168"/>
          </a:xfrm>
          <a:prstGeom prst="rect">
            <a:avLst/>
          </a:prstGeom>
          <a:noFill/>
          <a:ln>
            <a:noFill/>
          </a:ln>
        </p:spPr>
        <p:style>
          <a:lnRef idx="2">
            <a:srgbClr val="376FFF">
              <a:shade val="15000"/>
            </a:srgbClr>
          </a:lnRef>
          <a:fillRef idx="1">
            <a:srgbClr val="376FFF"/>
          </a:fillRef>
          <a:effectRef idx="0">
            <a:srgbClr val="376FFF"/>
          </a:effectRef>
          <a:fontRef idx="minor">
            <a:srgbClr val="FFFFFF"/>
          </a:fontRef>
        </p:style>
        <p:txBody>
          <a:bodyPr wrap="none" lIns="0" tIns="0" rIns="0" bIns="0" rtlCol="0" anchor="t"/>
          <a:lstStyle/>
          <a:p>
            <a:pPr algn="r"/>
            <a:r>
              <a:rPr lang="en-US" altLang="zh-CN" sz="2400" b="1" kern="0" dirty="0">
                <a:solidFill>
                  <a:srgbClr val="376FFF"/>
                </a:solidFill>
                <a:latin typeface="Arial" panose="020B0604020202020204" pitchFamily="34" charset="0"/>
                <a:ea typeface="微软雅黑" panose="020B0503020204020204" charset="-122"/>
                <a:cs typeface="Arial" panose="020B0604020202020204" pitchFamily="34" charset="0"/>
              </a:rPr>
              <a:t>Ability</a:t>
            </a:r>
            <a:endParaRPr lang="en-US" altLang="zh-CN" sz="2400" b="1" kern="0" dirty="0">
              <a:solidFill>
                <a:srgbClr val="376FFF"/>
              </a:solidFill>
              <a:latin typeface="Arial" panose="020B0604020202020204" pitchFamily="34" charset="0"/>
              <a:ea typeface="微软雅黑" panose="020B0503020204020204" charset="-122"/>
              <a:cs typeface="Arial" panose="020B0604020202020204" pitchFamily="34" charset="0"/>
            </a:endParaRPr>
          </a:p>
        </p:txBody>
      </p:sp>
      <p:sp>
        <p:nvSpPr>
          <p:cNvPr id="74" name="矩形 73"/>
          <p:cNvSpPr/>
          <p:nvPr>
            <p:custDataLst>
              <p:tags r:id="rId23"/>
            </p:custDataLst>
          </p:nvPr>
        </p:nvSpPr>
        <p:spPr>
          <a:xfrm>
            <a:off x="5158436" y="1039066"/>
            <a:ext cx="80973" cy="602876"/>
          </a:xfrm>
          <a:prstGeom prst="rect">
            <a:avLst/>
          </a:prstGeom>
          <a:gradFill>
            <a:gsLst>
              <a:gs pos="100000">
                <a:srgbClr val="376FFF">
                  <a:lumMod val="40000"/>
                  <a:lumOff val="60000"/>
                </a:srgbClr>
              </a:gs>
              <a:gs pos="0">
                <a:srgbClr val="376FFF">
                  <a:lumMod val="85000"/>
                  <a:lumOff val="15000"/>
                </a:srgbClr>
              </a:gs>
            </a:gsLst>
            <a:lin ang="5400000" scaled="0"/>
          </a:gradFill>
          <a:ln>
            <a:noFill/>
          </a:ln>
        </p:spPr>
        <p:style>
          <a:lnRef idx="2">
            <a:srgbClr val="376FFF">
              <a:shade val="50000"/>
            </a:srgbClr>
          </a:lnRef>
          <a:fillRef idx="1">
            <a:srgbClr val="376FFF"/>
          </a:fillRef>
          <a:effectRef idx="0">
            <a:srgbClr val="376FFF"/>
          </a:effectRef>
          <a:fontRef idx="minor">
            <a:srgbClr val="FFFFFF"/>
          </a:fontRef>
        </p:style>
        <p:txBody>
          <a:bodyPr rtlCol="0" anchor="ctr"/>
          <a:lstStyle/>
          <a:p>
            <a:pPr algn="ctr"/>
            <a:endParaRPr lang="zh-CN" altLang="en-US">
              <a:solidFill>
                <a:srgbClr val="FFFFFF"/>
              </a:solidFill>
              <a:latin typeface="Arial" panose="020B0604020202020204" pitchFamily="34" charset="0"/>
              <a:ea typeface="微软雅黑" panose="020B0503020204020204" charset="-122"/>
            </a:endParaRPr>
          </a:p>
        </p:txBody>
      </p:sp>
      <p:sp>
        <p:nvSpPr>
          <p:cNvPr id="75" name="矩形 74"/>
          <p:cNvSpPr/>
          <p:nvPr>
            <p:custDataLst>
              <p:tags r:id="rId24"/>
            </p:custDataLst>
          </p:nvPr>
        </p:nvSpPr>
        <p:spPr>
          <a:xfrm>
            <a:off x="3420540" y="2955784"/>
            <a:ext cx="80973" cy="602876"/>
          </a:xfrm>
          <a:prstGeom prst="rect">
            <a:avLst/>
          </a:prstGeom>
          <a:gradFill>
            <a:gsLst>
              <a:gs pos="100000">
                <a:srgbClr val="376FFF">
                  <a:lumMod val="40000"/>
                  <a:lumOff val="60000"/>
                </a:srgbClr>
              </a:gs>
              <a:gs pos="0">
                <a:srgbClr val="376FFF">
                  <a:lumMod val="85000"/>
                  <a:lumOff val="15000"/>
                </a:srgbClr>
              </a:gs>
            </a:gsLst>
            <a:lin ang="5400000" scaled="0"/>
          </a:gradFill>
          <a:ln>
            <a:noFill/>
          </a:ln>
        </p:spPr>
        <p:style>
          <a:lnRef idx="2">
            <a:srgbClr val="376FFF">
              <a:shade val="50000"/>
            </a:srgbClr>
          </a:lnRef>
          <a:fillRef idx="1">
            <a:srgbClr val="376FFF"/>
          </a:fillRef>
          <a:effectRef idx="0">
            <a:srgbClr val="376FFF"/>
          </a:effectRef>
          <a:fontRef idx="minor">
            <a:srgbClr val="FFFFFF"/>
          </a:fontRef>
        </p:style>
        <p:txBody>
          <a:bodyPr rtlCol="0" anchor="ctr"/>
          <a:lstStyle/>
          <a:p>
            <a:pPr algn="ctr"/>
            <a:endParaRPr lang="zh-CN" altLang="en-US">
              <a:solidFill>
                <a:srgbClr val="FFFFFF"/>
              </a:solidFill>
              <a:latin typeface="Arial" panose="020B0604020202020204" pitchFamily="34" charset="0"/>
              <a:ea typeface="微软雅黑" panose="020B0503020204020204" charset="-122"/>
            </a:endParaRPr>
          </a:p>
        </p:txBody>
      </p:sp>
      <p:sp>
        <p:nvSpPr>
          <p:cNvPr id="76" name="矩形 75"/>
          <p:cNvSpPr/>
          <p:nvPr>
            <p:custDataLst>
              <p:tags r:id="rId25"/>
            </p:custDataLst>
          </p:nvPr>
        </p:nvSpPr>
        <p:spPr>
          <a:xfrm>
            <a:off x="1639293" y="4870953"/>
            <a:ext cx="80973" cy="602876"/>
          </a:xfrm>
          <a:prstGeom prst="rect">
            <a:avLst/>
          </a:prstGeom>
          <a:gradFill>
            <a:gsLst>
              <a:gs pos="100000">
                <a:srgbClr val="376FFF">
                  <a:lumMod val="40000"/>
                  <a:lumOff val="60000"/>
                </a:srgbClr>
              </a:gs>
              <a:gs pos="0">
                <a:srgbClr val="376FFF">
                  <a:lumMod val="85000"/>
                  <a:lumOff val="15000"/>
                </a:srgbClr>
              </a:gs>
            </a:gsLst>
            <a:lin ang="5400000" scaled="0"/>
          </a:gradFill>
          <a:ln>
            <a:noFill/>
          </a:ln>
        </p:spPr>
        <p:style>
          <a:lnRef idx="2">
            <a:srgbClr val="376FFF">
              <a:shade val="50000"/>
            </a:srgbClr>
          </a:lnRef>
          <a:fillRef idx="1">
            <a:srgbClr val="376FFF"/>
          </a:fillRef>
          <a:effectRef idx="0">
            <a:srgbClr val="376FFF"/>
          </a:effectRef>
          <a:fontRef idx="minor">
            <a:srgbClr val="FFFFFF"/>
          </a:fontRef>
        </p:style>
        <p:txBody>
          <a:bodyPr rtlCol="0" anchor="ctr"/>
          <a:lstStyle/>
          <a:p>
            <a:pPr algn="ctr"/>
            <a:endParaRPr lang="zh-CN" altLang="en-US">
              <a:solidFill>
                <a:srgbClr val="FFFFFF"/>
              </a:solidFill>
              <a:latin typeface="Arial" panose="020B0604020202020204" pitchFamily="34" charset="0"/>
              <a:ea typeface="微软雅黑" panose="020B0503020204020204" charset="-122"/>
            </a:endParaRPr>
          </a:p>
        </p:txBody>
      </p:sp>
      <p:cxnSp>
        <p:nvCxnSpPr>
          <p:cNvPr id="77" name="直接连接符 76"/>
          <p:cNvCxnSpPr/>
          <p:nvPr>
            <p:custDataLst>
              <p:tags r:id="rId26"/>
            </p:custDataLst>
          </p:nvPr>
        </p:nvCxnSpPr>
        <p:spPr>
          <a:xfrm>
            <a:off x="8578492" y="1432319"/>
            <a:ext cx="1315034" cy="0"/>
          </a:xfrm>
          <a:prstGeom prst="line">
            <a:avLst/>
          </a:prstGeom>
          <a:ln>
            <a:headEnd type="oval"/>
          </a:ln>
        </p:spPr>
        <p:style>
          <a:lnRef idx="1">
            <a:srgbClr val="376FFF"/>
          </a:lnRef>
          <a:fillRef idx="0">
            <a:srgbClr val="376FFF"/>
          </a:fillRef>
          <a:effectRef idx="0">
            <a:srgbClr val="376FFF"/>
          </a:effectRef>
          <a:fontRef idx="minor">
            <a:srgbClr val="000000"/>
          </a:fontRef>
        </p:style>
      </p:cxnSp>
      <p:cxnSp>
        <p:nvCxnSpPr>
          <p:cNvPr id="78" name="直接连接符 77"/>
          <p:cNvCxnSpPr/>
          <p:nvPr>
            <p:custDataLst>
              <p:tags r:id="rId27"/>
            </p:custDataLst>
          </p:nvPr>
        </p:nvCxnSpPr>
        <p:spPr>
          <a:xfrm>
            <a:off x="6842144" y="3392387"/>
            <a:ext cx="1103119" cy="0"/>
          </a:xfrm>
          <a:prstGeom prst="line">
            <a:avLst/>
          </a:prstGeom>
          <a:ln>
            <a:headEnd type="oval"/>
          </a:ln>
        </p:spPr>
        <p:style>
          <a:lnRef idx="1">
            <a:srgbClr val="376FFF"/>
          </a:lnRef>
          <a:fillRef idx="0">
            <a:srgbClr val="376FFF"/>
          </a:fillRef>
          <a:effectRef idx="0">
            <a:srgbClr val="376FFF"/>
          </a:effectRef>
          <a:fontRef idx="minor">
            <a:srgbClr val="000000"/>
          </a:fontRef>
        </p:style>
      </p:cxnSp>
      <p:cxnSp>
        <p:nvCxnSpPr>
          <p:cNvPr id="79" name="直接连接符 78"/>
          <p:cNvCxnSpPr/>
          <p:nvPr>
            <p:custDataLst>
              <p:tags r:id="rId28"/>
            </p:custDataLst>
          </p:nvPr>
        </p:nvCxnSpPr>
        <p:spPr>
          <a:xfrm>
            <a:off x="5088765" y="5310653"/>
            <a:ext cx="969584" cy="0"/>
          </a:xfrm>
          <a:prstGeom prst="line">
            <a:avLst/>
          </a:prstGeom>
          <a:ln>
            <a:headEnd type="oval"/>
          </a:ln>
        </p:spPr>
        <p:style>
          <a:lnRef idx="1">
            <a:srgbClr val="376FFF"/>
          </a:lnRef>
          <a:fillRef idx="0">
            <a:srgbClr val="376FFF"/>
          </a:fillRef>
          <a:effectRef idx="0">
            <a:srgbClr val="376FFF"/>
          </a:effectRef>
          <a:fontRef idx="minor">
            <a:srgbClr val="000000"/>
          </a:fontRef>
        </p:style>
      </p:cxnSp>
      <p:sp>
        <p:nvSpPr>
          <p:cNvPr id="12" name="文本框 11"/>
          <p:cNvSpPr txBox="1"/>
          <p:nvPr>
            <p:custDataLst>
              <p:tags r:id="rId29"/>
            </p:custDataLst>
          </p:nvPr>
        </p:nvSpPr>
        <p:spPr>
          <a:xfrm>
            <a:off x="263525" y="116840"/>
            <a:ext cx="1398270" cy="576580"/>
          </a:xfrm>
          <a:prstGeom prst="rect">
            <a:avLst/>
          </a:prstGeom>
          <a:solidFill>
            <a:schemeClr val="accent1">
              <a:lumMod val="75000"/>
            </a:schemeClr>
          </a:solidFill>
          <a:ln>
            <a:solidFill>
              <a:schemeClr val="accent1">
                <a:lumMod val="75000"/>
              </a:schemeClr>
            </a:solidFill>
          </a:ln>
        </p:spPr>
        <p:txBody>
          <a:bodyPr wrap="square" rtlCol="0"/>
          <a:lstStyle/>
          <a:p>
            <a:r>
              <a:rPr lang="en-US" altLang="zh-CN" sz="3200" b="1" i="1">
                <a:solidFill>
                  <a:schemeClr val="lt1"/>
                </a:solidFill>
                <a:latin typeface="+mn-lt"/>
                <a:ea typeface="+mn-ea"/>
              </a:rPr>
              <a:t> Logic</a:t>
            </a:r>
            <a:endParaRPr lang="en-US" altLang="zh-CN" sz="3200" b="1" i="1">
              <a:solidFill>
                <a:schemeClr val="lt1"/>
              </a:solidFill>
              <a:latin typeface="+mn-lt"/>
              <a:ea typeface="+mn-ea"/>
            </a:endParaRPr>
          </a:p>
        </p:txBody>
      </p:sp>
      <p:pic>
        <p:nvPicPr>
          <p:cNvPr id="13" name="图片 12"/>
          <p:cNvPicPr>
            <a:picLocks noChangeAspect="1"/>
          </p:cNvPicPr>
          <p:nvPr/>
        </p:nvPicPr>
        <p:blipFill>
          <a:blip r:embed="rId30"/>
          <a:stretch>
            <a:fillRect/>
          </a:stretch>
        </p:blipFill>
        <p:spPr>
          <a:xfrm>
            <a:off x="524510" y="1202690"/>
            <a:ext cx="1295400" cy="1352550"/>
          </a:xfrm>
          <a:prstGeom prst="rect">
            <a:avLst/>
          </a:prstGeom>
        </p:spPr>
      </p:pic>
      <p:sp>
        <p:nvSpPr>
          <p:cNvPr id="14" name="文本框 13"/>
          <p:cNvSpPr txBox="1"/>
          <p:nvPr/>
        </p:nvSpPr>
        <p:spPr>
          <a:xfrm>
            <a:off x="1661795" y="110490"/>
            <a:ext cx="9827260" cy="779780"/>
          </a:xfrm>
          <a:prstGeom prst="rect">
            <a:avLst/>
          </a:prstGeom>
          <a:noFill/>
        </p:spPr>
        <p:txBody>
          <a:bodyPr wrap="square" rtlCol="0">
            <a:spAutoFit/>
          </a:bodyPr>
          <a:lstStyle/>
          <a:p>
            <a:pPr algn="ctr">
              <a:lnSpc>
                <a:spcPct val="70000"/>
              </a:lnSpc>
            </a:pPr>
            <a:r>
              <a:rPr lang="en-US" altLang="zh-CN" sz="3200" b="1"/>
              <a:t>Arguments</a:t>
            </a:r>
            <a:r>
              <a:rPr lang="en-US" altLang="zh-CN" sz="3200" b="1">
                <a:solidFill>
                  <a:srgbClr val="FF0000"/>
                </a:solidFill>
              </a:rPr>
              <a:t> in Favor of</a:t>
            </a:r>
            <a:r>
              <a:rPr lang="en-US" altLang="zh-CN" sz="3200" b="1"/>
              <a:t> Community Service </a:t>
            </a:r>
            <a:endParaRPr lang="en-US" altLang="zh-CN" sz="3200" b="1"/>
          </a:p>
          <a:p>
            <a:pPr algn="ctr">
              <a:lnSpc>
                <a:spcPct val="70000"/>
              </a:lnSpc>
            </a:pPr>
            <a:r>
              <a:rPr lang="en-US" altLang="zh-CN" sz="3200" b="1"/>
              <a:t>as a Graduation Requirement</a:t>
            </a:r>
            <a:endParaRPr lang="en-US" altLang="zh-CN" sz="3200" b="1"/>
          </a:p>
        </p:txBody>
      </p:sp>
    </p:spTree>
    <p:custDataLst>
      <p:tags r:id="rId31"/>
    </p:custData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3"/>
                                        </p:tgtEl>
                                        <p:attrNameLst>
                                          <p:attrName>style.visibility</p:attrName>
                                        </p:attrNameLst>
                                      </p:cBhvr>
                                      <p:to>
                                        <p:strVal val="visible"/>
                                      </p:to>
                                    </p:set>
                                    <p:animEffect transition="in" filter="randombar(horizontal)">
                                      <p:cBhvr>
                                        <p:cTn id="7" dur="500"/>
                                        <p:tgtEl>
                                          <p:spTgt spid="7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2"/>
                                        </p:tgtEl>
                                        <p:attrNameLst>
                                          <p:attrName>style.visibility</p:attrName>
                                        </p:attrNameLst>
                                      </p:cBhvr>
                                      <p:to>
                                        <p:strVal val="visible"/>
                                      </p:to>
                                    </p:set>
                                    <p:animEffect transition="in" filter="randombar(horizontal)">
                                      <p:cBhvr>
                                        <p:cTn id="12" dur="500"/>
                                        <p:tgtEl>
                                          <p:spTgt spid="72"/>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71"/>
                                        </p:tgtEl>
                                        <p:attrNameLst>
                                          <p:attrName>style.visibility</p:attrName>
                                        </p:attrNameLst>
                                      </p:cBhvr>
                                      <p:to>
                                        <p:strVal val="visible"/>
                                      </p:to>
                                    </p:set>
                                    <p:animEffect transition="in" filter="randombar(horizontal)">
                                      <p:cBhvr>
                                        <p:cTn id="17" dur="500"/>
                                        <p:tgtEl>
                                          <p:spTgt spid="71"/>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70"/>
                                        </p:tgtEl>
                                        <p:attrNameLst>
                                          <p:attrName>style.visibility</p:attrName>
                                        </p:attrNameLst>
                                      </p:cBhvr>
                                      <p:to>
                                        <p:strVal val="visible"/>
                                      </p:to>
                                    </p:set>
                                    <p:animEffect transition="in" filter="randombar(horizontal)">
                                      <p:cBhvr>
                                        <p:cTn id="22" dur="500"/>
                                        <p:tgtEl>
                                          <p:spTgt spid="70"/>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69"/>
                                        </p:tgtEl>
                                        <p:attrNameLst>
                                          <p:attrName>style.visibility</p:attrName>
                                        </p:attrNameLst>
                                      </p:cBhvr>
                                      <p:to>
                                        <p:strVal val="visible"/>
                                      </p:to>
                                    </p:set>
                                    <p:animEffect transition="in" filter="randombar(horizontal)">
                                      <p:cBhvr>
                                        <p:cTn id="27" dur="500"/>
                                        <p:tgtEl>
                                          <p:spTgt spid="69"/>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68"/>
                                        </p:tgtEl>
                                        <p:attrNameLst>
                                          <p:attrName>style.visibility</p:attrName>
                                        </p:attrNameLst>
                                      </p:cBhvr>
                                      <p:to>
                                        <p:strVal val="visible"/>
                                      </p:to>
                                    </p:set>
                                    <p:animEffect transition="in" filter="randombar(horizontal)">
                                      <p:cBhvr>
                                        <p:cTn id="32" dur="500"/>
                                        <p:tgtEl>
                                          <p:spTgt spid="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9" grpId="0" animBg="1"/>
      <p:bldP spid="70" grpId="0"/>
      <p:bldP spid="71" grpId="0" animBg="1"/>
      <p:bldP spid="72" grpId="0"/>
      <p:bldP spid="7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2129790" y="338455"/>
            <a:ext cx="9051925" cy="1076325"/>
          </a:xfrm>
          <a:prstGeom prst="rect">
            <a:avLst/>
          </a:prstGeom>
          <a:noFill/>
        </p:spPr>
        <p:txBody>
          <a:bodyPr wrap="square" rtlCol="0">
            <a:spAutoFit/>
          </a:bodyPr>
          <a:lstStyle/>
          <a:p>
            <a:pPr lvl="0" algn="ctr">
              <a:buClrTx/>
              <a:buSzTx/>
              <a:buFontTx/>
            </a:pPr>
            <a:r>
              <a:rPr lang="en-US" altLang="zh-CN" sz="3200" b="1" dirty="0">
                <a:sym typeface="+mn-ea"/>
              </a:rPr>
              <a:t>Arguments </a:t>
            </a:r>
            <a:r>
              <a:rPr lang="en-US" altLang="zh-CN" sz="3200" b="1" dirty="0">
                <a:solidFill>
                  <a:srgbClr val="FF0000"/>
                </a:solidFill>
                <a:sym typeface="+mn-ea"/>
              </a:rPr>
              <a:t>Against</a:t>
            </a:r>
            <a:r>
              <a:rPr lang="en-US" altLang="zh-CN" sz="3200" b="1" dirty="0">
                <a:sym typeface="+mn-ea"/>
              </a:rPr>
              <a:t> Community Service as a Graduation Requirement</a:t>
            </a:r>
            <a:endParaRPr lang="en-US" altLang="zh-CN" sz="3200" b="1" dirty="0">
              <a:sym typeface="+mn-ea"/>
            </a:endParaRPr>
          </a:p>
        </p:txBody>
      </p:sp>
      <p:sp>
        <p:nvSpPr>
          <p:cNvPr id="53" name="矩形 52"/>
          <p:cNvSpPr/>
          <p:nvPr>
            <p:custDataLst>
              <p:tags r:id="rId1"/>
            </p:custDataLst>
          </p:nvPr>
        </p:nvSpPr>
        <p:spPr>
          <a:xfrm>
            <a:off x="1489710" y="1755140"/>
            <a:ext cx="3554730" cy="755015"/>
          </a:xfrm>
          <a:prstGeom prst="rect">
            <a:avLst/>
          </a:prstGeom>
          <a:noFill/>
        </p:spPr>
        <p:txBody>
          <a:bodyPr wrap="square" lIns="0" tIns="0" rIns="0" bIns="0" rtlCol="0" anchor="b" anchorCtr="0">
            <a:noAutofit/>
          </a:bodyPr>
          <a:lstStyle/>
          <a:p>
            <a:pPr>
              <a:spcBef>
                <a:spcPct val="0"/>
              </a:spcBef>
              <a:spcAft>
                <a:spcPct val="0"/>
              </a:spcAft>
            </a:pPr>
            <a:r>
              <a:rPr lang="en-US" altLang="zh-CN" sz="2800" b="1" dirty="0">
                <a:solidFill>
                  <a:srgbClr val="17D594"/>
                </a:solidFill>
                <a:latin typeface="微软雅黑" panose="020B0503020204020204" charset="-122"/>
                <a:cs typeface="微软雅黑" panose="020B0503020204020204" charset="-122"/>
              </a:rPr>
              <a:t>Academic Pressure</a:t>
            </a:r>
            <a:endParaRPr lang="en-US" altLang="zh-CN" sz="2800" b="1" dirty="0">
              <a:solidFill>
                <a:srgbClr val="17D594"/>
              </a:solidFill>
              <a:latin typeface="微软雅黑" panose="020B0503020204020204" charset="-122"/>
              <a:cs typeface="微软雅黑" panose="020B0503020204020204" charset="-122"/>
            </a:endParaRPr>
          </a:p>
        </p:txBody>
      </p:sp>
      <p:sp>
        <p:nvSpPr>
          <p:cNvPr id="54" name="任意多边形 53"/>
          <p:cNvSpPr/>
          <p:nvPr>
            <p:custDataLst>
              <p:tags r:id="rId2"/>
            </p:custDataLst>
          </p:nvPr>
        </p:nvSpPr>
        <p:spPr>
          <a:xfrm>
            <a:off x="4178935" y="3955098"/>
            <a:ext cx="444732" cy="1254202"/>
          </a:xfrm>
          <a:custGeom>
            <a:avLst/>
            <a:gdLst>
              <a:gd name="connsiteX0" fmla="*/ 0 w 606"/>
              <a:gd name="connsiteY0" fmla="*/ 0 h 1709"/>
              <a:gd name="connsiteX1" fmla="*/ 606 w 606"/>
              <a:gd name="connsiteY1" fmla="*/ 92 h 1709"/>
              <a:gd name="connsiteX2" fmla="*/ 592 w 606"/>
              <a:gd name="connsiteY2" fmla="*/ 1547 h 1709"/>
              <a:gd name="connsiteX3" fmla="*/ 19 w 606"/>
              <a:gd name="connsiteY3" fmla="*/ 1709 h 1709"/>
              <a:gd name="connsiteX4" fmla="*/ 0 w 606"/>
              <a:gd name="connsiteY4" fmla="*/ 0 h 1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6" h="1709">
                <a:moveTo>
                  <a:pt x="0" y="0"/>
                </a:moveTo>
                <a:lnTo>
                  <a:pt x="606" y="92"/>
                </a:lnTo>
                <a:lnTo>
                  <a:pt x="592" y="1547"/>
                </a:lnTo>
                <a:lnTo>
                  <a:pt x="19" y="1709"/>
                </a:lnTo>
                <a:lnTo>
                  <a:pt x="0" y="0"/>
                </a:lnTo>
                <a:close/>
              </a:path>
            </a:pathLst>
          </a:custGeom>
          <a:gradFill>
            <a:gsLst>
              <a:gs pos="54000">
                <a:srgbClr val="376FFF"/>
              </a:gs>
              <a:gs pos="0">
                <a:srgbClr val="376FFF">
                  <a:lumMod val="60000"/>
                  <a:lumOff val="40000"/>
                </a:srgbClr>
              </a:gs>
              <a:gs pos="81000">
                <a:srgbClr val="376FFF"/>
              </a:gs>
              <a:gs pos="100000">
                <a:srgbClr val="376FFF"/>
              </a:gs>
            </a:gsLst>
            <a:lin ang="5400000" scaled="0"/>
          </a:gradFill>
          <a:ln>
            <a:gradFill>
              <a:gsLst>
                <a:gs pos="32000">
                  <a:srgbClr val="F5F8FF"/>
                </a:gs>
                <a:gs pos="0">
                  <a:srgbClr val="A5BEFF"/>
                </a:gs>
                <a:gs pos="100000">
                  <a:srgbClr val="F5F8FF"/>
                </a:gs>
                <a:gs pos="71000">
                  <a:srgbClr val="C3D4FF"/>
                </a:gs>
              </a:gsLst>
              <a:lin ang="16200000" scaled="0"/>
            </a:gradFill>
          </a:ln>
          <a:effectLst>
            <a:outerShdw blurRad="254000" dist="152400" dir="5400000" algn="t" rotWithShape="0">
              <a:srgbClr val="376FFF">
                <a:alpha val="40000"/>
              </a:srgbClr>
            </a:outerShdw>
          </a:effectLst>
        </p:spPr>
        <p:style>
          <a:lnRef idx="2">
            <a:srgbClr val="376FFF">
              <a:shade val="50000"/>
            </a:srgbClr>
          </a:lnRef>
          <a:fillRef idx="1">
            <a:srgbClr val="376FFF"/>
          </a:fillRef>
          <a:effectRef idx="0">
            <a:srgbClr val="376FFF"/>
          </a:effectRef>
          <a:fontRef idx="minor">
            <a:srgbClr val="FFFFFF"/>
          </a:fontRef>
        </p:style>
        <p:txBody>
          <a:bodyPr vertOverflow="overflow" horzOverflow="overflow" vert="horz" wrap="none" numCol="1" spcCol="0" rtlCol="0" fromWordArt="0" anchor="ctr" anchorCtr="0" forceAA="0" compatLnSpc="1">
            <a:noAutofit/>
          </a:bodyPr>
          <a:lstStyle/>
          <a:p>
            <a:pPr lvl="0" algn="ctr">
              <a:buClrTx/>
              <a:buSzTx/>
              <a:buFontTx/>
            </a:pPr>
            <a:r>
              <a:rPr lang="en-US" altLang="zh-CN" sz="1400" b="1" dirty="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rPr>
              <a:t>01</a:t>
            </a:r>
            <a:endParaRPr lang="en-US" altLang="zh-CN" sz="1400" b="1" dirty="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55" name="任意多边形 54"/>
          <p:cNvSpPr/>
          <p:nvPr>
            <p:custDataLst>
              <p:tags r:id="rId3"/>
            </p:custDataLst>
          </p:nvPr>
        </p:nvSpPr>
        <p:spPr>
          <a:xfrm>
            <a:off x="4892675" y="3570923"/>
            <a:ext cx="513717" cy="1844243"/>
          </a:xfrm>
          <a:custGeom>
            <a:avLst/>
            <a:gdLst>
              <a:gd name="connsiteX0" fmla="*/ 0 w 700"/>
              <a:gd name="connsiteY0" fmla="*/ 0 h 2513"/>
              <a:gd name="connsiteX1" fmla="*/ 700 w 700"/>
              <a:gd name="connsiteY1" fmla="*/ 190 h 2513"/>
              <a:gd name="connsiteX2" fmla="*/ 689 w 700"/>
              <a:gd name="connsiteY2" fmla="*/ 2297 h 2513"/>
              <a:gd name="connsiteX3" fmla="*/ 9 w 700"/>
              <a:gd name="connsiteY3" fmla="*/ 2513 h 2513"/>
              <a:gd name="connsiteX4" fmla="*/ 0 w 700"/>
              <a:gd name="connsiteY4" fmla="*/ 0 h 2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0" h="2513">
                <a:moveTo>
                  <a:pt x="0" y="0"/>
                </a:moveTo>
                <a:lnTo>
                  <a:pt x="700" y="190"/>
                </a:lnTo>
                <a:lnTo>
                  <a:pt x="689" y="2297"/>
                </a:lnTo>
                <a:lnTo>
                  <a:pt x="9" y="2513"/>
                </a:lnTo>
                <a:lnTo>
                  <a:pt x="0" y="0"/>
                </a:lnTo>
                <a:close/>
              </a:path>
            </a:pathLst>
          </a:custGeom>
          <a:gradFill>
            <a:gsLst>
              <a:gs pos="54000">
                <a:srgbClr val="17D594"/>
              </a:gs>
              <a:gs pos="0">
                <a:srgbClr val="17D594">
                  <a:lumMod val="60000"/>
                  <a:lumOff val="40000"/>
                </a:srgbClr>
              </a:gs>
              <a:gs pos="100000">
                <a:srgbClr val="17D594">
                  <a:lumMod val="60000"/>
                  <a:lumOff val="40000"/>
                </a:srgbClr>
              </a:gs>
            </a:gsLst>
            <a:lin ang="5400000" scaled="0"/>
          </a:gradFill>
          <a:ln>
            <a:gradFill>
              <a:gsLst>
                <a:gs pos="32000">
                  <a:srgbClr val="F5F8FF"/>
                </a:gs>
                <a:gs pos="0">
                  <a:srgbClr val="17D594">
                    <a:lumMod val="20000"/>
                    <a:lumOff val="80000"/>
                  </a:srgbClr>
                </a:gs>
                <a:gs pos="100000">
                  <a:srgbClr val="F5F8FF"/>
                </a:gs>
                <a:gs pos="71000">
                  <a:srgbClr val="17D594">
                    <a:lumMod val="20000"/>
                    <a:lumOff val="80000"/>
                  </a:srgbClr>
                </a:gs>
              </a:gsLst>
              <a:lin ang="16200000" scaled="1"/>
            </a:gradFill>
          </a:ln>
          <a:effectLst>
            <a:outerShdw blurRad="254000" dist="152400" dir="5400000" algn="t" rotWithShape="0">
              <a:srgbClr val="17D594">
                <a:alpha val="40000"/>
              </a:srgbClr>
            </a:outerShdw>
          </a:effectLst>
        </p:spPr>
        <p:style>
          <a:lnRef idx="2">
            <a:srgbClr val="376FFF">
              <a:shade val="50000"/>
            </a:srgbClr>
          </a:lnRef>
          <a:fillRef idx="1">
            <a:srgbClr val="376FFF"/>
          </a:fillRef>
          <a:effectRef idx="0">
            <a:srgbClr val="376FFF"/>
          </a:effectRef>
          <a:fontRef idx="minor">
            <a:srgbClr val="FFFFFF"/>
          </a:fontRef>
        </p:style>
        <p:txBody>
          <a:bodyPr vertOverflow="overflow" horzOverflow="overflow" vert="horz" wrap="none" numCol="1" spcCol="0" rtlCol="0" fromWordArt="0" anchor="ctr" anchorCtr="0" forceAA="0" compatLnSpc="1">
            <a:noAutofit/>
          </a:bodyPr>
          <a:lstStyle/>
          <a:p>
            <a:pPr lvl="0" algn="ctr">
              <a:buClrTx/>
              <a:buSzTx/>
              <a:buFontTx/>
            </a:pPr>
            <a:r>
              <a:rPr lang="en-US" altLang="zh-CN" sz="1600" b="1" dirty="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rPr>
              <a:t>02</a:t>
            </a:r>
            <a:endParaRPr lang="en-US" altLang="zh-CN" sz="1600" b="1" dirty="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56" name="任意多边形 55"/>
          <p:cNvSpPr/>
          <p:nvPr>
            <p:custDataLst>
              <p:tags r:id="rId4"/>
            </p:custDataLst>
          </p:nvPr>
        </p:nvSpPr>
        <p:spPr>
          <a:xfrm>
            <a:off x="5678805" y="3094038"/>
            <a:ext cx="751494" cy="2774070"/>
          </a:xfrm>
          <a:custGeom>
            <a:avLst/>
            <a:gdLst>
              <a:gd name="connsiteX0" fmla="*/ 0 w 1024"/>
              <a:gd name="connsiteY0" fmla="*/ 0 h 3780"/>
              <a:gd name="connsiteX1" fmla="*/ 1024 w 1024"/>
              <a:gd name="connsiteY1" fmla="*/ 390 h 3780"/>
              <a:gd name="connsiteX2" fmla="*/ 1012 w 1024"/>
              <a:gd name="connsiteY2" fmla="*/ 3444 h 3780"/>
              <a:gd name="connsiteX3" fmla="*/ 0 w 1024"/>
              <a:gd name="connsiteY3" fmla="*/ 3780 h 3780"/>
              <a:gd name="connsiteX4" fmla="*/ 0 w 1024"/>
              <a:gd name="connsiteY4" fmla="*/ 0 h 37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4" h="3780">
                <a:moveTo>
                  <a:pt x="0" y="0"/>
                </a:moveTo>
                <a:lnTo>
                  <a:pt x="1024" y="390"/>
                </a:lnTo>
                <a:lnTo>
                  <a:pt x="1012" y="3444"/>
                </a:lnTo>
                <a:lnTo>
                  <a:pt x="0" y="3780"/>
                </a:lnTo>
                <a:lnTo>
                  <a:pt x="0" y="0"/>
                </a:lnTo>
                <a:close/>
              </a:path>
            </a:pathLst>
          </a:custGeom>
          <a:gradFill>
            <a:gsLst>
              <a:gs pos="54000">
                <a:srgbClr val="376FFF"/>
              </a:gs>
              <a:gs pos="0">
                <a:srgbClr val="376FFF">
                  <a:lumMod val="60000"/>
                  <a:lumOff val="40000"/>
                </a:srgbClr>
              </a:gs>
              <a:gs pos="81000">
                <a:srgbClr val="376FFF"/>
              </a:gs>
              <a:gs pos="100000">
                <a:srgbClr val="376FFF"/>
              </a:gs>
            </a:gsLst>
            <a:lin ang="5400000" scaled="0"/>
          </a:gradFill>
          <a:ln>
            <a:gradFill>
              <a:gsLst>
                <a:gs pos="32000">
                  <a:srgbClr val="F5F8FF"/>
                </a:gs>
                <a:gs pos="0">
                  <a:srgbClr val="A5BEFF"/>
                </a:gs>
                <a:gs pos="100000">
                  <a:srgbClr val="F5F8FF"/>
                </a:gs>
                <a:gs pos="71000">
                  <a:srgbClr val="C3D4FF"/>
                </a:gs>
              </a:gsLst>
              <a:lin ang="16200000" scaled="0"/>
            </a:gradFill>
          </a:ln>
          <a:effectLst>
            <a:outerShdw blurRad="254000" dist="152400" dir="5400000" algn="t" rotWithShape="0">
              <a:srgbClr val="376FFF">
                <a:alpha val="40000"/>
              </a:srgbClr>
            </a:outerShdw>
          </a:effectLst>
        </p:spPr>
        <p:style>
          <a:lnRef idx="2">
            <a:srgbClr val="376FFF">
              <a:shade val="50000"/>
            </a:srgbClr>
          </a:lnRef>
          <a:fillRef idx="1">
            <a:srgbClr val="376FFF"/>
          </a:fillRef>
          <a:effectRef idx="0">
            <a:srgbClr val="376FFF"/>
          </a:effectRef>
          <a:fontRef idx="minor">
            <a:srgbClr val="FFFFFF"/>
          </a:fontRef>
        </p:style>
        <p:txBody>
          <a:bodyPr vertOverflow="overflow" horzOverflow="overflow" vert="horz" wrap="none" numCol="1" spcCol="0" rtlCol="0" fromWordArt="0" anchor="ctr" anchorCtr="0" forceAA="0" compatLnSpc="1">
            <a:noAutofit/>
          </a:bodyPr>
          <a:lstStyle/>
          <a:p>
            <a:pPr lvl="0" algn="ctr">
              <a:buClrTx/>
              <a:buSzTx/>
              <a:buFontTx/>
            </a:pPr>
            <a:r>
              <a:rPr lang="en-US" altLang="zh-CN" sz="1600" b="1" dirty="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rPr>
              <a:t>03</a:t>
            </a:r>
            <a:endParaRPr lang="en-US" altLang="zh-CN" sz="1600" b="1" dirty="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57" name="任意多边形 56"/>
          <p:cNvSpPr/>
          <p:nvPr>
            <p:custDataLst>
              <p:tags r:id="rId5"/>
            </p:custDataLst>
          </p:nvPr>
        </p:nvSpPr>
        <p:spPr>
          <a:xfrm>
            <a:off x="6727190" y="2878138"/>
            <a:ext cx="859375" cy="3205592"/>
          </a:xfrm>
          <a:custGeom>
            <a:avLst/>
            <a:gdLst>
              <a:gd name="connsiteX0" fmla="*/ 14 w 1171"/>
              <a:gd name="connsiteY0" fmla="*/ 0 h 4368"/>
              <a:gd name="connsiteX1" fmla="*/ 1171 w 1171"/>
              <a:gd name="connsiteY1" fmla="*/ 626 h 4368"/>
              <a:gd name="connsiteX2" fmla="*/ 1150 w 1171"/>
              <a:gd name="connsiteY2" fmla="*/ 3738 h 4368"/>
              <a:gd name="connsiteX3" fmla="*/ 0 w 1171"/>
              <a:gd name="connsiteY3" fmla="*/ 4368 h 4368"/>
              <a:gd name="connsiteX4" fmla="*/ 14 w 1171"/>
              <a:gd name="connsiteY4" fmla="*/ 0 h 4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1" h="4368">
                <a:moveTo>
                  <a:pt x="14" y="0"/>
                </a:moveTo>
                <a:lnTo>
                  <a:pt x="1171" y="626"/>
                </a:lnTo>
                <a:lnTo>
                  <a:pt x="1150" y="3738"/>
                </a:lnTo>
                <a:lnTo>
                  <a:pt x="0" y="4368"/>
                </a:lnTo>
                <a:lnTo>
                  <a:pt x="14" y="0"/>
                </a:lnTo>
                <a:close/>
              </a:path>
            </a:pathLst>
          </a:custGeom>
          <a:gradFill>
            <a:gsLst>
              <a:gs pos="54000">
                <a:srgbClr val="17D594"/>
              </a:gs>
              <a:gs pos="0">
                <a:srgbClr val="17D594">
                  <a:lumMod val="60000"/>
                  <a:lumOff val="40000"/>
                </a:srgbClr>
              </a:gs>
              <a:gs pos="100000">
                <a:srgbClr val="17D594">
                  <a:lumMod val="60000"/>
                  <a:lumOff val="40000"/>
                </a:srgbClr>
              </a:gs>
            </a:gsLst>
            <a:lin ang="5400000" scaled="0"/>
          </a:gradFill>
          <a:ln>
            <a:gradFill>
              <a:gsLst>
                <a:gs pos="32000">
                  <a:srgbClr val="F5F8FF"/>
                </a:gs>
                <a:gs pos="0">
                  <a:srgbClr val="17D594">
                    <a:lumMod val="20000"/>
                    <a:lumOff val="80000"/>
                  </a:srgbClr>
                </a:gs>
                <a:gs pos="100000">
                  <a:srgbClr val="F5F8FF"/>
                </a:gs>
                <a:gs pos="71000">
                  <a:srgbClr val="17D594">
                    <a:lumMod val="20000"/>
                    <a:lumOff val="80000"/>
                  </a:srgbClr>
                </a:gs>
              </a:gsLst>
              <a:lin ang="16200000" scaled="1"/>
            </a:gradFill>
          </a:ln>
          <a:effectLst>
            <a:outerShdw blurRad="254000" dist="152400" dir="5400000" algn="t" rotWithShape="0">
              <a:srgbClr val="17D594">
                <a:alpha val="40000"/>
              </a:srgbClr>
            </a:outerShdw>
          </a:effectLst>
        </p:spPr>
        <p:style>
          <a:lnRef idx="2">
            <a:srgbClr val="376FFF">
              <a:shade val="50000"/>
            </a:srgbClr>
          </a:lnRef>
          <a:fillRef idx="1">
            <a:srgbClr val="376FFF"/>
          </a:fillRef>
          <a:effectRef idx="0">
            <a:srgbClr val="376FFF"/>
          </a:effectRef>
          <a:fontRef idx="minor">
            <a:srgbClr val="FFFFFF"/>
          </a:fontRef>
        </p:style>
        <p:txBody>
          <a:bodyPr vertOverflow="overflow" horzOverflow="overflow" vert="horz" wrap="none" numCol="1" spcCol="0" rtlCol="0" fromWordArt="0" anchor="ctr" anchorCtr="0" forceAA="0" compatLnSpc="1">
            <a:noAutofit/>
          </a:bodyPr>
          <a:lstStyle/>
          <a:p>
            <a:pPr lvl="0" algn="ctr">
              <a:buClrTx/>
              <a:buSzTx/>
              <a:buFontTx/>
            </a:pPr>
            <a:r>
              <a:rPr lang="en-US" altLang="zh-CN" sz="1600" b="1" dirty="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rPr>
              <a:t>04</a:t>
            </a:r>
            <a:endParaRPr lang="en-US" altLang="zh-CN" sz="1600" b="1" dirty="0">
              <a:solidFill>
                <a:srgbClr val="FFFFFF"/>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58" name="任意多边形 57"/>
          <p:cNvSpPr/>
          <p:nvPr>
            <p:custDataLst>
              <p:tags r:id="rId6"/>
            </p:custDataLst>
          </p:nvPr>
        </p:nvSpPr>
        <p:spPr>
          <a:xfrm>
            <a:off x="2089150" y="2581593"/>
            <a:ext cx="2955339" cy="288415"/>
          </a:xfrm>
          <a:custGeom>
            <a:avLst/>
            <a:gdLst>
              <a:gd name="connisteX0" fmla="*/ 0 w 2971165"/>
              <a:gd name="connsiteY0" fmla="*/ 0 h 285750"/>
              <a:gd name="connisteX1" fmla="*/ 2684780 w 2971165"/>
              <a:gd name="connsiteY1" fmla="*/ 0 h 285750"/>
              <a:gd name="connisteX2" fmla="*/ 2971165 w 2971165"/>
              <a:gd name="connsiteY2" fmla="*/ 285750 h 285750"/>
            </a:gdLst>
            <a:ahLst/>
            <a:cxnLst>
              <a:cxn ang="0">
                <a:pos x="connisteX0" y="connsiteY0"/>
              </a:cxn>
              <a:cxn ang="0">
                <a:pos x="connisteX1" y="connsiteY1"/>
              </a:cxn>
              <a:cxn ang="0">
                <a:pos x="connisteX2" y="connsiteY2"/>
              </a:cxn>
            </a:cxnLst>
            <a:rect l="l" t="t" r="r" b="b"/>
            <a:pathLst>
              <a:path w="2971165" h="285750">
                <a:moveTo>
                  <a:pt x="0" y="0"/>
                </a:moveTo>
                <a:lnTo>
                  <a:pt x="2684780" y="0"/>
                </a:lnTo>
                <a:lnTo>
                  <a:pt x="2971165" y="285750"/>
                </a:lnTo>
              </a:path>
            </a:pathLst>
          </a:custGeom>
          <a:noFill/>
          <a:ln>
            <a:gradFill>
              <a:gsLst>
                <a:gs pos="0">
                  <a:srgbClr val="17D594"/>
                </a:gs>
                <a:gs pos="100000">
                  <a:srgbClr val="17D594">
                    <a:alpha val="0"/>
                  </a:srgbClr>
                </a:gs>
              </a:gsLst>
              <a:lin ang="10800000" scaled="0"/>
            </a:gradFill>
          </a:ln>
        </p:spPr>
        <p:style>
          <a:lnRef idx="2">
            <a:srgbClr val="376FFF">
              <a:shade val="50000"/>
            </a:srgbClr>
          </a:lnRef>
          <a:fillRef idx="1">
            <a:srgbClr val="376FFF"/>
          </a:fillRef>
          <a:effectRef idx="0">
            <a:srgbClr val="376FFF"/>
          </a:effectRef>
          <a:fontRef idx="minor">
            <a:srgbClr val="FFFFFF"/>
          </a:fontRef>
        </p:style>
        <p:txBody>
          <a:bodyPr vertOverflow="overflow" horzOverflow="overflow" vert="horz" wrap="square" numCol="1" spcCol="0" rtlCol="0" fromWordArt="0" anchor="ctr" anchorCtr="0" forceAA="0" compatLnSpc="1">
            <a:normAutofit fontScale="75000" lnSpcReduction="10000"/>
          </a:bodyPr>
          <a:lstStyle/>
          <a:p>
            <a:pPr lvl="0" algn="ctr">
              <a:buClrTx/>
              <a:buSzTx/>
              <a:buFontTx/>
            </a:pPr>
            <a:endParaRPr lang="zh-CN" altLang="en-US">
              <a:solidFill>
                <a:srgbClr val="FFFFFF"/>
              </a:solidFill>
              <a:latin typeface="Arial" panose="020B0604020202020204" pitchFamily="34" charset="0"/>
              <a:ea typeface="微软雅黑" panose="020B0503020204020204" charset="-122"/>
              <a:sym typeface="微软雅黑" panose="020B0503020204020204" charset="-122"/>
            </a:endParaRPr>
          </a:p>
        </p:txBody>
      </p:sp>
      <p:sp>
        <p:nvSpPr>
          <p:cNvPr id="59" name="任意多边形 58"/>
          <p:cNvSpPr/>
          <p:nvPr>
            <p:custDataLst>
              <p:tags r:id="rId7"/>
            </p:custDataLst>
          </p:nvPr>
        </p:nvSpPr>
        <p:spPr>
          <a:xfrm>
            <a:off x="1092200" y="4416108"/>
            <a:ext cx="2955339" cy="288415"/>
          </a:xfrm>
          <a:custGeom>
            <a:avLst/>
            <a:gdLst>
              <a:gd name="connisteX0" fmla="*/ 0 w 2971165"/>
              <a:gd name="connsiteY0" fmla="*/ 0 h 285750"/>
              <a:gd name="connisteX1" fmla="*/ 2684780 w 2971165"/>
              <a:gd name="connsiteY1" fmla="*/ 0 h 285750"/>
              <a:gd name="connisteX2" fmla="*/ 2971165 w 2971165"/>
              <a:gd name="connsiteY2" fmla="*/ 285750 h 285750"/>
            </a:gdLst>
            <a:ahLst/>
            <a:cxnLst>
              <a:cxn ang="0">
                <a:pos x="connisteX0" y="connsiteY0"/>
              </a:cxn>
              <a:cxn ang="0">
                <a:pos x="connisteX1" y="connsiteY1"/>
              </a:cxn>
              <a:cxn ang="0">
                <a:pos x="connisteX2" y="connsiteY2"/>
              </a:cxn>
            </a:cxnLst>
            <a:rect l="l" t="t" r="r" b="b"/>
            <a:pathLst>
              <a:path w="2971165" h="285750">
                <a:moveTo>
                  <a:pt x="0" y="0"/>
                </a:moveTo>
                <a:lnTo>
                  <a:pt x="2684780" y="0"/>
                </a:lnTo>
                <a:lnTo>
                  <a:pt x="2971165" y="285750"/>
                </a:lnTo>
              </a:path>
            </a:pathLst>
          </a:custGeom>
          <a:noFill/>
          <a:ln>
            <a:gradFill>
              <a:gsLst>
                <a:gs pos="100000">
                  <a:srgbClr val="AFC6FF">
                    <a:alpha val="0"/>
                  </a:srgbClr>
                </a:gs>
                <a:gs pos="47000">
                  <a:srgbClr val="376FFF">
                    <a:alpha val="70000"/>
                  </a:srgbClr>
                </a:gs>
              </a:gsLst>
              <a:lin ang="10800000" scaled="0"/>
            </a:gradFill>
          </a:ln>
        </p:spPr>
        <p:style>
          <a:lnRef idx="2">
            <a:srgbClr val="376FFF">
              <a:shade val="50000"/>
            </a:srgbClr>
          </a:lnRef>
          <a:fillRef idx="1">
            <a:srgbClr val="376FFF"/>
          </a:fillRef>
          <a:effectRef idx="0">
            <a:srgbClr val="376FFF"/>
          </a:effectRef>
          <a:fontRef idx="minor">
            <a:srgbClr val="FFFFFF"/>
          </a:fontRef>
        </p:style>
        <p:txBody>
          <a:bodyPr vertOverflow="overflow" horzOverflow="overflow" vert="horz" wrap="square" numCol="1" spcCol="0" rtlCol="0" fromWordArt="0" anchor="ctr" anchorCtr="0" forceAA="0" compatLnSpc="1">
            <a:normAutofit fontScale="75000" lnSpcReduction="10000"/>
          </a:bodyPr>
          <a:lstStyle/>
          <a:p>
            <a:pPr lvl="0" algn="ctr">
              <a:buClrTx/>
              <a:buSzTx/>
              <a:buFontTx/>
            </a:pPr>
            <a:endParaRPr lang="zh-CN" altLang="en-US">
              <a:solidFill>
                <a:srgbClr val="FFFFFF"/>
              </a:solidFill>
              <a:latin typeface="Arial" panose="020B0604020202020204" pitchFamily="34" charset="0"/>
              <a:ea typeface="微软雅黑" panose="020B0503020204020204" charset="-122"/>
              <a:sym typeface="微软雅黑" panose="020B0503020204020204" charset="-122"/>
            </a:endParaRPr>
          </a:p>
        </p:txBody>
      </p:sp>
      <p:sp>
        <p:nvSpPr>
          <p:cNvPr id="60" name="任意多边形 59"/>
          <p:cNvSpPr/>
          <p:nvPr>
            <p:custDataLst>
              <p:tags r:id="rId8"/>
            </p:custDataLst>
          </p:nvPr>
        </p:nvSpPr>
        <p:spPr>
          <a:xfrm>
            <a:off x="5918835" y="2056448"/>
            <a:ext cx="3198987" cy="766906"/>
          </a:xfrm>
          <a:custGeom>
            <a:avLst/>
            <a:gdLst>
              <a:gd name="connisteX0" fmla="*/ 0 w 3169285"/>
              <a:gd name="connsiteY0" fmla="*/ 759460 h 759460"/>
              <a:gd name="connisteX1" fmla="*/ 451485 w 3169285"/>
              <a:gd name="connsiteY1" fmla="*/ 0 h 759460"/>
              <a:gd name="connisteX2" fmla="*/ 3169285 w 3169285"/>
              <a:gd name="connsiteY2" fmla="*/ 0 h 759460"/>
            </a:gdLst>
            <a:ahLst/>
            <a:cxnLst>
              <a:cxn ang="0">
                <a:pos x="connisteX0" y="connsiteY0"/>
              </a:cxn>
              <a:cxn ang="0">
                <a:pos x="connisteX1" y="connsiteY1"/>
              </a:cxn>
              <a:cxn ang="0">
                <a:pos x="connisteX2" y="connsiteY2"/>
              </a:cxn>
            </a:cxnLst>
            <a:rect l="l" t="t" r="r" b="b"/>
            <a:pathLst>
              <a:path w="3169285" h="759460">
                <a:moveTo>
                  <a:pt x="0" y="759460"/>
                </a:moveTo>
                <a:lnTo>
                  <a:pt x="451485" y="0"/>
                </a:lnTo>
                <a:lnTo>
                  <a:pt x="3169285" y="0"/>
                </a:lnTo>
              </a:path>
            </a:pathLst>
          </a:custGeom>
          <a:noFill/>
          <a:ln>
            <a:gradFill>
              <a:gsLst>
                <a:gs pos="100000">
                  <a:srgbClr val="AFC6FF">
                    <a:alpha val="0"/>
                  </a:srgbClr>
                </a:gs>
                <a:gs pos="47000">
                  <a:srgbClr val="376FFF">
                    <a:alpha val="70000"/>
                  </a:srgbClr>
                </a:gs>
              </a:gsLst>
              <a:lin ang="0" scaled="0"/>
            </a:gradFill>
          </a:ln>
        </p:spPr>
        <p:style>
          <a:lnRef idx="2">
            <a:srgbClr val="376FFF">
              <a:shade val="50000"/>
            </a:srgbClr>
          </a:lnRef>
          <a:fillRef idx="1">
            <a:srgbClr val="376FFF"/>
          </a:fillRef>
          <a:effectRef idx="0">
            <a:srgbClr val="376FFF"/>
          </a:effectRef>
          <a:fontRef idx="minor">
            <a:srgbClr val="FFFFFF"/>
          </a:fontRef>
        </p:style>
        <p:txBody>
          <a:bodyPr vertOverflow="overflow" horzOverflow="overflow" vert="horz" wrap="square" numCol="1" spcCol="0" rtlCol="0" fromWordArt="0" anchor="ctr" anchorCtr="0" forceAA="0" compatLnSpc="1">
            <a:normAutofit/>
          </a:bodyPr>
          <a:lstStyle/>
          <a:p>
            <a:pPr lvl="0" algn="ctr">
              <a:buClrTx/>
              <a:buSzTx/>
              <a:buFontTx/>
            </a:pPr>
            <a:endParaRPr lang="zh-CN" altLang="en-US">
              <a:solidFill>
                <a:srgbClr val="FFFFFF"/>
              </a:solidFill>
              <a:latin typeface="Arial" panose="020B0604020202020204" pitchFamily="34" charset="0"/>
              <a:ea typeface="微软雅黑" panose="020B0503020204020204" charset="-122"/>
              <a:sym typeface="微软雅黑" panose="020B0503020204020204" charset="-122"/>
            </a:endParaRPr>
          </a:p>
        </p:txBody>
      </p:sp>
      <p:sp>
        <p:nvSpPr>
          <p:cNvPr id="61" name="任意多边形 60"/>
          <p:cNvSpPr/>
          <p:nvPr>
            <p:custDataLst>
              <p:tags r:id="rId9"/>
            </p:custDataLst>
          </p:nvPr>
        </p:nvSpPr>
        <p:spPr>
          <a:xfrm>
            <a:off x="7668260" y="3970338"/>
            <a:ext cx="3242286" cy="388223"/>
          </a:xfrm>
          <a:custGeom>
            <a:avLst/>
            <a:gdLst>
              <a:gd name="connisteX0" fmla="*/ 0 w 3212465"/>
              <a:gd name="connsiteY0" fmla="*/ 384810 h 384810"/>
              <a:gd name="connisteX1" fmla="*/ 715010 w 3212465"/>
              <a:gd name="connsiteY1" fmla="*/ 0 h 384810"/>
              <a:gd name="connisteX2" fmla="*/ 3212465 w 3212465"/>
              <a:gd name="connsiteY2" fmla="*/ 0 h 384810"/>
            </a:gdLst>
            <a:ahLst/>
            <a:cxnLst>
              <a:cxn ang="0">
                <a:pos x="connisteX0" y="connsiteY0"/>
              </a:cxn>
              <a:cxn ang="0">
                <a:pos x="connisteX1" y="connsiteY1"/>
              </a:cxn>
              <a:cxn ang="0">
                <a:pos x="connisteX2" y="connsiteY2"/>
              </a:cxn>
            </a:cxnLst>
            <a:rect l="l" t="t" r="r" b="b"/>
            <a:pathLst>
              <a:path w="3212465" h="384810">
                <a:moveTo>
                  <a:pt x="0" y="384810"/>
                </a:moveTo>
                <a:lnTo>
                  <a:pt x="715010" y="0"/>
                </a:lnTo>
                <a:lnTo>
                  <a:pt x="3212465" y="0"/>
                </a:lnTo>
              </a:path>
            </a:pathLst>
          </a:custGeom>
          <a:noFill/>
          <a:ln>
            <a:gradFill>
              <a:gsLst>
                <a:gs pos="0">
                  <a:srgbClr val="17D594"/>
                </a:gs>
                <a:gs pos="100000">
                  <a:srgbClr val="17D594">
                    <a:alpha val="0"/>
                  </a:srgbClr>
                </a:gs>
              </a:gsLst>
              <a:lin ang="0" scaled="0"/>
            </a:gradFill>
          </a:ln>
        </p:spPr>
        <p:style>
          <a:lnRef idx="2">
            <a:srgbClr val="376FFF">
              <a:shade val="50000"/>
            </a:srgbClr>
          </a:lnRef>
          <a:fillRef idx="1">
            <a:srgbClr val="376FFF"/>
          </a:fillRef>
          <a:effectRef idx="0">
            <a:srgbClr val="376FFF"/>
          </a:effectRef>
          <a:fontRef idx="minor">
            <a:srgbClr val="FFFFFF"/>
          </a:fontRef>
        </p:style>
        <p:txBody>
          <a:bodyPr vertOverflow="overflow" horzOverflow="overflow" vert="horz" wrap="square" numCol="1" spcCol="0" rtlCol="0" fromWordArt="0" anchor="ctr" anchorCtr="0" forceAA="0" compatLnSpc="1">
            <a:normAutofit/>
          </a:bodyPr>
          <a:lstStyle/>
          <a:p>
            <a:pPr lvl="0" algn="ctr">
              <a:buClrTx/>
              <a:buSzTx/>
              <a:buFontTx/>
            </a:pPr>
            <a:endParaRPr lang="zh-CN" altLang="en-US">
              <a:solidFill>
                <a:srgbClr val="FFFFFF"/>
              </a:solidFill>
              <a:latin typeface="Arial" panose="020B0604020202020204" pitchFamily="34" charset="0"/>
              <a:ea typeface="微软雅黑" panose="020B0503020204020204" charset="-122"/>
              <a:sym typeface="微软雅黑" panose="020B0503020204020204" charset="-122"/>
            </a:endParaRPr>
          </a:p>
        </p:txBody>
      </p:sp>
      <p:sp>
        <p:nvSpPr>
          <p:cNvPr id="62" name="矩形 61"/>
          <p:cNvSpPr/>
          <p:nvPr>
            <p:custDataLst>
              <p:tags r:id="rId10"/>
            </p:custDataLst>
          </p:nvPr>
        </p:nvSpPr>
        <p:spPr>
          <a:xfrm>
            <a:off x="6414135" y="1693228"/>
            <a:ext cx="3270174" cy="313987"/>
          </a:xfrm>
          <a:prstGeom prst="rect">
            <a:avLst/>
          </a:prstGeom>
          <a:noFill/>
        </p:spPr>
        <p:txBody>
          <a:bodyPr wrap="square" lIns="0" tIns="0" rIns="0" bIns="0" rtlCol="0" anchor="b" anchorCtr="0">
            <a:noAutofit/>
          </a:bodyPr>
          <a:lstStyle/>
          <a:p>
            <a:pPr>
              <a:spcBef>
                <a:spcPct val="0"/>
              </a:spcBef>
              <a:spcAft>
                <a:spcPct val="0"/>
              </a:spcAft>
            </a:pPr>
            <a:r>
              <a:rPr lang="en-US" altLang="zh-CN" sz="2800" b="1" dirty="0">
                <a:solidFill>
                  <a:srgbClr val="376FFF"/>
                </a:solidFill>
                <a:latin typeface="微软雅黑" panose="020B0503020204020204" charset="-122"/>
                <a:cs typeface="微软雅黑" panose="020B0503020204020204" charset="-122"/>
              </a:rPr>
              <a:t>Voluntary Nature</a:t>
            </a:r>
            <a:endParaRPr lang="en-US" altLang="zh-CN" sz="2800" b="1" dirty="0">
              <a:solidFill>
                <a:srgbClr val="376FFF"/>
              </a:solidFill>
              <a:latin typeface="微软雅黑" panose="020B0503020204020204" charset="-122"/>
              <a:cs typeface="微软雅黑" panose="020B0503020204020204" charset="-122"/>
            </a:endParaRPr>
          </a:p>
        </p:txBody>
      </p:sp>
      <p:sp>
        <p:nvSpPr>
          <p:cNvPr id="63" name="矩形 62"/>
          <p:cNvSpPr/>
          <p:nvPr>
            <p:custDataLst>
              <p:tags r:id="rId11"/>
            </p:custDataLst>
          </p:nvPr>
        </p:nvSpPr>
        <p:spPr>
          <a:xfrm>
            <a:off x="8290560" y="4081780"/>
            <a:ext cx="2891155" cy="334645"/>
          </a:xfrm>
          <a:prstGeom prst="rect">
            <a:avLst/>
          </a:prstGeom>
          <a:noFill/>
        </p:spPr>
        <p:txBody>
          <a:bodyPr wrap="square" lIns="0" tIns="0" rIns="0" bIns="0" rtlCol="0" anchor="t" anchorCtr="0">
            <a:noAutofit/>
          </a:bodyPr>
          <a:lstStyle/>
          <a:p>
            <a:pPr lvl="0" algn="l">
              <a:lnSpc>
                <a:spcPct val="70000"/>
              </a:lnSpc>
              <a:buClrTx/>
              <a:buSzTx/>
              <a:buFontTx/>
            </a:pPr>
            <a:r>
              <a:rPr lang="en-US" altLang="zh-CN" sz="2400" dirty="0">
                <a:sym typeface="+mn-ea"/>
              </a:rPr>
              <a:t>bear little fruit </a:t>
            </a:r>
            <a:endParaRPr lang="en-US" altLang="zh-CN" sz="2400" dirty="0">
              <a:sym typeface="+mn-ea"/>
            </a:endParaRPr>
          </a:p>
        </p:txBody>
      </p:sp>
      <p:sp>
        <p:nvSpPr>
          <p:cNvPr id="64" name="矩形 63"/>
          <p:cNvSpPr/>
          <p:nvPr>
            <p:custDataLst>
              <p:tags r:id="rId12"/>
            </p:custDataLst>
          </p:nvPr>
        </p:nvSpPr>
        <p:spPr>
          <a:xfrm>
            <a:off x="8332470" y="3151823"/>
            <a:ext cx="3270174" cy="659759"/>
          </a:xfrm>
          <a:prstGeom prst="rect">
            <a:avLst/>
          </a:prstGeom>
          <a:noFill/>
        </p:spPr>
        <p:txBody>
          <a:bodyPr wrap="square" lIns="0" tIns="0" rIns="0" bIns="0" rtlCol="0" anchor="b" anchorCtr="0">
            <a:noAutofit/>
          </a:bodyPr>
          <a:lstStyle/>
          <a:p>
            <a:pPr algn="l">
              <a:spcBef>
                <a:spcPct val="0"/>
              </a:spcBef>
              <a:spcAft>
                <a:spcPct val="0"/>
              </a:spcAft>
            </a:pPr>
            <a:r>
              <a:rPr lang="en-US" altLang="zh-CN" sz="2800" b="1" dirty="0">
                <a:solidFill>
                  <a:srgbClr val="17D594"/>
                </a:solidFill>
                <a:latin typeface="微软雅黑" panose="020B0503020204020204" charset="-122"/>
                <a:cs typeface="微软雅黑" panose="020B0503020204020204" charset="-122"/>
              </a:rPr>
              <a:t>Risk of Formalization</a:t>
            </a:r>
            <a:endParaRPr lang="en-US" altLang="zh-CN" sz="2800" b="1" dirty="0">
              <a:solidFill>
                <a:srgbClr val="17D594"/>
              </a:solidFill>
              <a:latin typeface="微软雅黑" panose="020B0503020204020204" charset="-122"/>
              <a:cs typeface="微软雅黑" panose="020B0503020204020204" charset="-122"/>
            </a:endParaRPr>
          </a:p>
        </p:txBody>
      </p:sp>
      <p:sp>
        <p:nvSpPr>
          <p:cNvPr id="65" name="矩形 64"/>
          <p:cNvSpPr/>
          <p:nvPr>
            <p:custDataLst>
              <p:tags r:id="rId13"/>
            </p:custDataLst>
          </p:nvPr>
        </p:nvSpPr>
        <p:spPr>
          <a:xfrm>
            <a:off x="786765" y="3701098"/>
            <a:ext cx="2955339" cy="659759"/>
          </a:xfrm>
          <a:prstGeom prst="rect">
            <a:avLst/>
          </a:prstGeom>
          <a:noFill/>
        </p:spPr>
        <p:txBody>
          <a:bodyPr wrap="square" lIns="0" tIns="0" rIns="0" bIns="0" rtlCol="0" anchor="b" anchorCtr="0">
            <a:noAutofit/>
          </a:bodyPr>
          <a:lstStyle/>
          <a:p>
            <a:pPr algn="r">
              <a:spcBef>
                <a:spcPct val="0"/>
              </a:spcBef>
              <a:spcAft>
                <a:spcPct val="0"/>
              </a:spcAft>
            </a:pPr>
            <a:r>
              <a:rPr lang="en-US" altLang="zh-CN" sz="2800" b="1">
                <a:solidFill>
                  <a:srgbClr val="376FFF"/>
                </a:solidFill>
                <a:latin typeface="微软雅黑" panose="020B0503020204020204" charset="-122"/>
                <a:cs typeface="微软雅黑" panose="020B0503020204020204" charset="-122"/>
              </a:rPr>
              <a:t>Individual Differences</a:t>
            </a:r>
            <a:endParaRPr lang="en-US" altLang="zh-CN" sz="2800" b="1">
              <a:solidFill>
                <a:srgbClr val="376FFF"/>
              </a:solidFill>
              <a:latin typeface="微软雅黑" panose="020B0503020204020204" charset="-122"/>
              <a:cs typeface="微软雅黑" panose="020B0503020204020204" charset="-122"/>
            </a:endParaRPr>
          </a:p>
        </p:txBody>
      </p:sp>
      <p:sp>
        <p:nvSpPr>
          <p:cNvPr id="66" name="椭圆 65"/>
          <p:cNvSpPr/>
          <p:nvPr>
            <p:custDataLst>
              <p:tags r:id="rId14"/>
            </p:custDataLst>
          </p:nvPr>
        </p:nvSpPr>
        <p:spPr>
          <a:xfrm>
            <a:off x="2129790" y="4957128"/>
            <a:ext cx="7999302" cy="1697466"/>
          </a:xfrm>
          <a:prstGeom prst="ellipse">
            <a:avLst/>
          </a:prstGeom>
          <a:noFill/>
          <a:ln w="19050">
            <a:gradFill>
              <a:gsLst>
                <a:gs pos="31000">
                  <a:srgbClr val="AFC6FF">
                    <a:alpha val="0"/>
                  </a:srgbClr>
                </a:gs>
                <a:gs pos="77000">
                  <a:srgbClr val="376FFF">
                    <a:lumMod val="60000"/>
                    <a:lumOff val="40000"/>
                    <a:alpha val="70000"/>
                  </a:srgbClr>
                </a:gs>
              </a:gsLst>
              <a:lin ang="5400000" scaled="0"/>
            </a:gradFill>
          </a:ln>
        </p:spPr>
        <p:style>
          <a:lnRef idx="2">
            <a:srgbClr val="376FFF">
              <a:shade val="50000"/>
            </a:srgbClr>
          </a:lnRef>
          <a:fillRef idx="1">
            <a:srgbClr val="376FFF"/>
          </a:fillRef>
          <a:effectRef idx="0">
            <a:srgbClr val="376FFF"/>
          </a:effectRef>
          <a:fontRef idx="minor">
            <a:srgbClr val="FFFFFF"/>
          </a:fontRef>
        </p:style>
        <p:txBody>
          <a:bodyPr rtlCol="0" anchor="ctr">
            <a:normAutofit/>
          </a:bodyPr>
          <a:lstStyle/>
          <a:p>
            <a:pPr algn="ctr"/>
            <a:endParaRPr lang="zh-CN" altLang="en-US">
              <a:solidFill>
                <a:srgbClr val="FFFFFF"/>
              </a:solidFill>
              <a:latin typeface="Arial" panose="020B0604020202020204" pitchFamily="34" charset="0"/>
              <a:ea typeface="微软雅黑" panose="020B0503020204020204" charset="-122"/>
            </a:endParaRPr>
          </a:p>
        </p:txBody>
      </p:sp>
      <p:sp>
        <p:nvSpPr>
          <p:cNvPr id="67" name="椭圆 66"/>
          <p:cNvSpPr/>
          <p:nvPr>
            <p:custDataLst>
              <p:tags r:id="rId15"/>
            </p:custDataLst>
          </p:nvPr>
        </p:nvSpPr>
        <p:spPr>
          <a:xfrm>
            <a:off x="3021965" y="5034598"/>
            <a:ext cx="6215238" cy="1240259"/>
          </a:xfrm>
          <a:prstGeom prst="ellipse">
            <a:avLst/>
          </a:prstGeom>
          <a:noFill/>
          <a:ln w="53975">
            <a:gradFill>
              <a:gsLst>
                <a:gs pos="38000">
                  <a:srgbClr val="AFC6FF">
                    <a:alpha val="0"/>
                  </a:srgbClr>
                </a:gs>
                <a:gs pos="85000">
                  <a:srgbClr val="376FFF">
                    <a:alpha val="65000"/>
                  </a:srgbClr>
                </a:gs>
              </a:gsLst>
              <a:lin ang="5460000" scaled="0"/>
            </a:gradFill>
          </a:ln>
        </p:spPr>
        <p:style>
          <a:lnRef idx="2">
            <a:srgbClr val="376FFF">
              <a:shade val="50000"/>
            </a:srgbClr>
          </a:lnRef>
          <a:fillRef idx="1">
            <a:srgbClr val="376FFF"/>
          </a:fillRef>
          <a:effectRef idx="0">
            <a:srgbClr val="376FFF"/>
          </a:effectRef>
          <a:fontRef idx="minor">
            <a:srgbClr val="FFFFFF"/>
          </a:fontRef>
        </p:style>
        <p:txBody>
          <a:bodyPr rtlCol="0" anchor="ctr">
            <a:normAutofit/>
          </a:bodyPr>
          <a:lstStyle/>
          <a:p>
            <a:pPr algn="ctr"/>
            <a:endParaRPr lang="zh-CN" altLang="en-US">
              <a:solidFill>
                <a:srgbClr val="FFFFFF"/>
              </a:solidFill>
              <a:latin typeface="Arial" panose="020B0604020202020204" pitchFamily="34" charset="0"/>
              <a:ea typeface="微软雅黑" panose="020B0503020204020204" charset="-122"/>
            </a:endParaRPr>
          </a:p>
        </p:txBody>
      </p:sp>
      <p:sp>
        <p:nvSpPr>
          <p:cNvPr id="68" name="矩形 67"/>
          <p:cNvSpPr/>
          <p:nvPr>
            <p:custDataLst>
              <p:tags r:id="rId16"/>
            </p:custDataLst>
          </p:nvPr>
        </p:nvSpPr>
        <p:spPr>
          <a:xfrm>
            <a:off x="698500" y="4473893"/>
            <a:ext cx="3043578" cy="1188003"/>
          </a:xfrm>
          <a:prstGeom prst="rect">
            <a:avLst/>
          </a:prstGeom>
          <a:noFill/>
        </p:spPr>
        <p:txBody>
          <a:bodyPr wrap="square" lIns="0" tIns="0" rIns="0" bIns="0" rtlCol="0" anchor="t" anchorCtr="0">
            <a:noAutofit/>
          </a:bodyPr>
          <a:lstStyle/>
          <a:p>
            <a:pPr lvl="0" algn="r">
              <a:lnSpc>
                <a:spcPct val="70000"/>
              </a:lnSpc>
              <a:buClrTx/>
              <a:buSzTx/>
              <a:buFontTx/>
            </a:pPr>
            <a:r>
              <a:rPr lang="en-US" altLang="zh-CN" sz="2400" dirty="0">
                <a:sym typeface="+mn-ea"/>
              </a:rPr>
              <a:t>one-size-fits-all requirement is not appropriate</a:t>
            </a:r>
            <a:endParaRPr lang="en-US" altLang="zh-CN" sz="2400" dirty="0">
              <a:sym typeface="+mn-ea"/>
            </a:endParaRPr>
          </a:p>
        </p:txBody>
      </p:sp>
      <p:sp>
        <p:nvSpPr>
          <p:cNvPr id="69" name="矩形 68"/>
          <p:cNvSpPr/>
          <p:nvPr>
            <p:custDataLst>
              <p:tags r:id="rId17"/>
            </p:custDataLst>
          </p:nvPr>
        </p:nvSpPr>
        <p:spPr>
          <a:xfrm>
            <a:off x="6265545" y="2098675"/>
            <a:ext cx="5350510" cy="616865"/>
          </a:xfrm>
          <a:prstGeom prst="rect">
            <a:avLst/>
          </a:prstGeom>
          <a:noFill/>
        </p:spPr>
        <p:txBody>
          <a:bodyPr wrap="square" lIns="0" tIns="0" rIns="0" bIns="0" rtlCol="0" anchor="t" anchorCtr="0">
            <a:noAutofit/>
          </a:bodyPr>
          <a:lstStyle/>
          <a:p>
            <a:pPr>
              <a:lnSpc>
                <a:spcPct val="80000"/>
              </a:lnSpc>
              <a:spcBef>
                <a:spcPct val="0"/>
              </a:spcBef>
              <a:spcAft>
                <a:spcPct val="0"/>
              </a:spcAft>
            </a:pPr>
            <a:r>
              <a:rPr lang="en-US" altLang="zh-CN" sz="2400" dirty="0">
                <a:sym typeface="+mn-ea"/>
              </a:rPr>
              <a:t>weaken the heartfelt impact it should have</a:t>
            </a:r>
            <a:endParaRPr lang="en-US" altLang="zh-CN" sz="2400" dirty="0"/>
          </a:p>
          <a:p>
            <a:pPr>
              <a:lnSpc>
                <a:spcPct val="80000"/>
              </a:lnSpc>
              <a:spcBef>
                <a:spcPct val="0"/>
              </a:spcBef>
              <a:spcAft>
                <a:spcPct val="0"/>
              </a:spcAft>
            </a:pPr>
            <a:r>
              <a:rPr lang="en-US" altLang="zh-CN" sz="2400" dirty="0">
                <a:sym typeface="+mn-ea"/>
              </a:rPr>
              <a:t>students participating reluctantly</a:t>
            </a:r>
            <a:endParaRPr lang="en-US" altLang="zh-CN" sz="2400" dirty="0"/>
          </a:p>
          <a:p>
            <a:pPr>
              <a:lnSpc>
                <a:spcPct val="130000"/>
              </a:lnSpc>
              <a:spcBef>
                <a:spcPct val="0"/>
              </a:spcBef>
              <a:spcAft>
                <a:spcPct val="0"/>
              </a:spcAft>
            </a:pPr>
            <a:endParaRPr lang="en-US" altLang="zh-CN" sz="2400" dirty="0">
              <a:ln>
                <a:noFill/>
                <a:prstDash val="sysDot"/>
              </a:ln>
              <a:solidFill>
                <a:srgbClr val="000000">
                  <a:lumMod val="85000"/>
                  <a:lumOff val="15000"/>
                </a:srgbClr>
              </a:solidFill>
              <a:latin typeface="微软雅黑" panose="020B0503020204020204" charset="-122"/>
              <a:cs typeface="微软雅黑" panose="020B0503020204020204" charset="-122"/>
            </a:endParaRPr>
          </a:p>
        </p:txBody>
      </p:sp>
      <p:sp>
        <p:nvSpPr>
          <p:cNvPr id="70" name="矩形 69"/>
          <p:cNvSpPr/>
          <p:nvPr>
            <p:custDataLst>
              <p:tags r:id="rId18"/>
            </p:custDataLst>
          </p:nvPr>
        </p:nvSpPr>
        <p:spPr>
          <a:xfrm>
            <a:off x="1108075" y="2592070"/>
            <a:ext cx="4211955" cy="1188085"/>
          </a:xfrm>
          <a:prstGeom prst="rect">
            <a:avLst/>
          </a:prstGeom>
          <a:noFill/>
        </p:spPr>
        <p:txBody>
          <a:bodyPr wrap="square" lIns="0" tIns="0" rIns="0" bIns="0" rtlCol="0" anchor="t" anchorCtr="0">
            <a:noAutofit/>
          </a:bodyPr>
          <a:lstStyle/>
          <a:p>
            <a:pPr lvl="0" algn="l">
              <a:lnSpc>
                <a:spcPct val="70000"/>
              </a:lnSpc>
              <a:buClrTx/>
              <a:buSzTx/>
              <a:buFontTx/>
            </a:pPr>
            <a:r>
              <a:rPr lang="en-US" altLang="zh-CN" sz="2400" dirty="0">
                <a:sym typeface="+mn-ea"/>
              </a:rPr>
              <a:t>cause mental or physical strain</a:t>
            </a:r>
            <a:endParaRPr lang="en-US" altLang="zh-CN" sz="2400" dirty="0">
              <a:sym typeface="+mn-ea"/>
            </a:endParaRPr>
          </a:p>
          <a:p>
            <a:pPr lvl="0" algn="l">
              <a:lnSpc>
                <a:spcPct val="70000"/>
              </a:lnSpc>
              <a:buClrTx/>
              <a:buSzTx/>
              <a:buFontTx/>
            </a:pPr>
            <a:r>
              <a:rPr lang="en-US" altLang="zh-CN" sz="2400" dirty="0">
                <a:sym typeface="+mn-ea"/>
              </a:rPr>
              <a:t>distraction from academic learning</a:t>
            </a:r>
            <a:endParaRPr lang="en-US" altLang="zh-CN" sz="2400" dirty="0">
              <a:sym typeface="+mn-ea"/>
            </a:endParaRPr>
          </a:p>
          <a:p>
            <a:pPr lvl="0" algn="l">
              <a:lnSpc>
                <a:spcPct val="90000"/>
              </a:lnSpc>
              <a:buClrTx/>
              <a:buSzTx/>
              <a:buFontTx/>
            </a:pPr>
            <a:endParaRPr lang="en-US" altLang="zh-CN" sz="2400" dirty="0">
              <a:sym typeface="+mn-ea"/>
            </a:endParaRPr>
          </a:p>
        </p:txBody>
      </p:sp>
      <p:sp>
        <p:nvSpPr>
          <p:cNvPr id="71" name="文本框 70"/>
          <p:cNvSpPr txBox="1"/>
          <p:nvPr>
            <p:custDataLst>
              <p:tags r:id="rId19"/>
            </p:custDataLst>
          </p:nvPr>
        </p:nvSpPr>
        <p:spPr>
          <a:xfrm>
            <a:off x="263525" y="116840"/>
            <a:ext cx="2610485" cy="576580"/>
          </a:xfrm>
          <a:prstGeom prst="rect">
            <a:avLst/>
          </a:prstGeom>
          <a:solidFill>
            <a:schemeClr val="accent1">
              <a:lumMod val="75000"/>
            </a:schemeClr>
          </a:solidFill>
          <a:ln>
            <a:solidFill>
              <a:schemeClr val="accent1">
                <a:lumMod val="75000"/>
              </a:schemeClr>
            </a:solidFill>
          </a:ln>
        </p:spPr>
        <p:txBody>
          <a:bodyPr wrap="square" rtlCol="0"/>
          <a:lstStyle/>
          <a:p>
            <a:r>
              <a:rPr lang="en-US" altLang="zh-CN" sz="3200" b="1" i="1">
                <a:solidFill>
                  <a:schemeClr val="lt1"/>
                </a:solidFill>
                <a:latin typeface="+mn-lt"/>
                <a:ea typeface="+mn-ea"/>
              </a:rPr>
              <a:t> Brainstorm</a:t>
            </a:r>
            <a:endParaRPr lang="en-US" altLang="zh-CN" sz="3200" b="1" i="1">
              <a:solidFill>
                <a:schemeClr val="lt1"/>
              </a:solidFill>
              <a:latin typeface="+mn-lt"/>
              <a:ea typeface="+mn-ea"/>
            </a:endParaRPr>
          </a:p>
        </p:txBody>
      </p:sp>
      <p:sp>
        <p:nvSpPr>
          <p:cNvPr id="72" name="文本框 71"/>
          <p:cNvSpPr txBox="1"/>
          <p:nvPr/>
        </p:nvSpPr>
        <p:spPr>
          <a:xfrm>
            <a:off x="586105" y="5868035"/>
            <a:ext cx="1964690" cy="583565"/>
          </a:xfrm>
          <a:prstGeom prst="rect">
            <a:avLst/>
          </a:prstGeom>
          <a:solidFill>
            <a:srgbClr val="FFFF00"/>
          </a:solidFill>
        </p:spPr>
        <p:txBody>
          <a:bodyPr wrap="square" rtlCol="0">
            <a:spAutoFit/>
          </a:bodyPr>
          <a:lstStyle/>
          <a:p>
            <a:r>
              <a:rPr lang="en-US" altLang="zh-CN" sz="3200" b="1"/>
              <a:t>Individual </a:t>
            </a:r>
            <a:endParaRPr lang="en-US" altLang="zh-CN" sz="3200" b="1"/>
          </a:p>
        </p:txBody>
      </p:sp>
      <p:sp>
        <p:nvSpPr>
          <p:cNvPr id="73" name="文本框 72"/>
          <p:cNvSpPr txBox="1"/>
          <p:nvPr/>
        </p:nvSpPr>
        <p:spPr>
          <a:xfrm>
            <a:off x="9967595" y="5868035"/>
            <a:ext cx="1306195" cy="583565"/>
          </a:xfrm>
          <a:prstGeom prst="rect">
            <a:avLst/>
          </a:prstGeom>
          <a:solidFill>
            <a:srgbClr val="FFFF00"/>
          </a:solidFill>
        </p:spPr>
        <p:txBody>
          <a:bodyPr wrap="square" rtlCol="0">
            <a:spAutoFit/>
          </a:bodyPr>
          <a:lstStyle/>
          <a:p>
            <a:pPr lvl="0" algn="l">
              <a:buClrTx/>
              <a:buSzTx/>
              <a:buFontTx/>
            </a:pPr>
            <a:r>
              <a:rPr lang="en-US" altLang="zh-CN" sz="3200" b="1">
                <a:sym typeface="+mn-ea"/>
              </a:rPr>
              <a:t>Event </a:t>
            </a:r>
            <a:endParaRPr lang="en-US" altLang="zh-CN" sz="3200" b="1">
              <a:sym typeface="+mn-ea"/>
            </a:endParaRPr>
          </a:p>
        </p:txBody>
      </p:sp>
      <p:sp>
        <p:nvSpPr>
          <p:cNvPr id="74" name="右箭头 73"/>
          <p:cNvSpPr/>
          <p:nvPr/>
        </p:nvSpPr>
        <p:spPr>
          <a:xfrm>
            <a:off x="2673985" y="6116320"/>
            <a:ext cx="6844665" cy="216535"/>
          </a:xfrm>
          <a:prstGeom prst="rightArrow">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pic>
        <p:nvPicPr>
          <p:cNvPr id="5" name="图片 4"/>
          <p:cNvPicPr>
            <a:picLocks noChangeAspect="1"/>
          </p:cNvPicPr>
          <p:nvPr/>
        </p:nvPicPr>
        <p:blipFill>
          <a:blip r:embed="rId20"/>
          <a:stretch>
            <a:fillRect/>
          </a:stretch>
        </p:blipFill>
        <p:spPr>
          <a:xfrm>
            <a:off x="0" y="774700"/>
            <a:ext cx="1238250" cy="1419225"/>
          </a:xfrm>
          <a:prstGeom prst="rect">
            <a:avLst/>
          </a:prstGeom>
        </p:spPr>
      </p:pic>
    </p:spTree>
    <p:custDataLst>
      <p:tags r:id="rId21"/>
    </p:custData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randombar(horizontal)">
                                      <p:cBhvr>
                                        <p:cTn id="7" dur="500"/>
                                        <p:tgtEl>
                                          <p:spTgt spid="6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8"/>
                                        </p:tgtEl>
                                        <p:attrNameLst>
                                          <p:attrName>style.visibility</p:attrName>
                                        </p:attrNameLst>
                                      </p:cBhvr>
                                      <p:to>
                                        <p:strVal val="visible"/>
                                      </p:to>
                                    </p:set>
                                    <p:animEffect transition="in" filter="randombar(horizontal)">
                                      <p:cBhvr>
                                        <p:cTn id="12" dur="500"/>
                                        <p:tgtEl>
                                          <p:spTgt spid="68"/>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53"/>
                                        </p:tgtEl>
                                        <p:attrNameLst>
                                          <p:attrName>style.visibility</p:attrName>
                                        </p:attrNameLst>
                                      </p:cBhvr>
                                      <p:to>
                                        <p:strVal val="visible"/>
                                      </p:to>
                                    </p:set>
                                    <p:animEffect transition="in" filter="randombar(horizontal)">
                                      <p:cBhvr>
                                        <p:cTn id="17" dur="500"/>
                                        <p:tgtEl>
                                          <p:spTgt spid="53"/>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70"/>
                                        </p:tgtEl>
                                        <p:attrNameLst>
                                          <p:attrName>style.visibility</p:attrName>
                                        </p:attrNameLst>
                                      </p:cBhvr>
                                      <p:to>
                                        <p:strVal val="visible"/>
                                      </p:to>
                                    </p:set>
                                    <p:animEffect transition="in" filter="randombar(horizontal)">
                                      <p:cBhvr>
                                        <p:cTn id="22" dur="500"/>
                                        <p:tgtEl>
                                          <p:spTgt spid="70"/>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62"/>
                                        </p:tgtEl>
                                        <p:attrNameLst>
                                          <p:attrName>style.visibility</p:attrName>
                                        </p:attrNameLst>
                                      </p:cBhvr>
                                      <p:to>
                                        <p:strVal val="visible"/>
                                      </p:to>
                                    </p:set>
                                    <p:animEffect transition="in" filter="randombar(horizontal)">
                                      <p:cBhvr>
                                        <p:cTn id="27" dur="500"/>
                                        <p:tgtEl>
                                          <p:spTgt spid="62"/>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69"/>
                                        </p:tgtEl>
                                        <p:attrNameLst>
                                          <p:attrName>style.visibility</p:attrName>
                                        </p:attrNameLst>
                                      </p:cBhvr>
                                      <p:to>
                                        <p:strVal val="visible"/>
                                      </p:to>
                                    </p:set>
                                    <p:anim calcmode="lin" valueType="num">
                                      <p:cBhvr additive="base">
                                        <p:cTn id="32" dur="500" fill="hold"/>
                                        <p:tgtEl>
                                          <p:spTgt spid="69"/>
                                        </p:tgtEl>
                                        <p:attrNameLst>
                                          <p:attrName>ppt_x</p:attrName>
                                        </p:attrNameLst>
                                      </p:cBhvr>
                                      <p:tavLst>
                                        <p:tav tm="0">
                                          <p:val>
                                            <p:strVal val="#ppt_x"/>
                                          </p:val>
                                        </p:tav>
                                        <p:tav tm="100000">
                                          <p:val>
                                            <p:strVal val="#ppt_x"/>
                                          </p:val>
                                        </p:tav>
                                      </p:tavLst>
                                    </p:anim>
                                    <p:anim calcmode="lin" valueType="num">
                                      <p:cBhvr additive="base">
                                        <p:cTn id="33" dur="500" fill="hold"/>
                                        <p:tgtEl>
                                          <p:spTgt spid="69"/>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64"/>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63"/>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72"/>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2" presetClass="entr" presetSubtype="8" fill="hold" grpId="0" nodeType="clickEffect">
                                  <p:stCondLst>
                                    <p:cond delay="0"/>
                                  </p:stCondLst>
                                  <p:childTnLst>
                                    <p:set>
                                      <p:cBhvr>
                                        <p:cTn id="49" dur="1" fill="hold">
                                          <p:stCondLst>
                                            <p:cond delay="0"/>
                                          </p:stCondLst>
                                        </p:cTn>
                                        <p:tgtEl>
                                          <p:spTgt spid="74"/>
                                        </p:tgtEl>
                                        <p:attrNameLst>
                                          <p:attrName>style.visibility</p:attrName>
                                        </p:attrNameLst>
                                      </p:cBhvr>
                                      <p:to>
                                        <p:strVal val="visible"/>
                                      </p:to>
                                    </p:set>
                                    <p:anim calcmode="lin" valueType="num">
                                      <p:cBhvr additive="base">
                                        <p:cTn id="50" dur="500" fill="hold"/>
                                        <p:tgtEl>
                                          <p:spTgt spid="74"/>
                                        </p:tgtEl>
                                        <p:attrNameLst>
                                          <p:attrName>ppt_x</p:attrName>
                                        </p:attrNameLst>
                                      </p:cBhvr>
                                      <p:tavLst>
                                        <p:tav tm="0">
                                          <p:val>
                                            <p:strVal val="0-#ppt_w/2"/>
                                          </p:val>
                                        </p:tav>
                                        <p:tav tm="100000">
                                          <p:val>
                                            <p:strVal val="#ppt_x"/>
                                          </p:val>
                                        </p:tav>
                                      </p:tavLst>
                                    </p:anim>
                                    <p:anim calcmode="lin" valueType="num">
                                      <p:cBhvr additive="base">
                                        <p:cTn id="51" dur="500" fill="hold"/>
                                        <p:tgtEl>
                                          <p:spTgt spid="74"/>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73"/>
                                        </p:tgtEl>
                                        <p:attrNameLst>
                                          <p:attrName>style.visibility</p:attrName>
                                        </p:attrNameLst>
                                      </p:cBhvr>
                                      <p:to>
                                        <p:strVal val="visible"/>
                                      </p:to>
                                    </p:set>
                                    <p:anim calcmode="lin" valueType="num">
                                      <p:cBhvr additive="base">
                                        <p:cTn id="56" dur="500" fill="hold"/>
                                        <p:tgtEl>
                                          <p:spTgt spid="73"/>
                                        </p:tgtEl>
                                        <p:attrNameLst>
                                          <p:attrName>ppt_x</p:attrName>
                                        </p:attrNameLst>
                                      </p:cBhvr>
                                      <p:tavLst>
                                        <p:tav tm="0">
                                          <p:val>
                                            <p:strVal val="#ppt_x"/>
                                          </p:val>
                                        </p:tav>
                                        <p:tav tm="100000">
                                          <p:val>
                                            <p:strVal val="#ppt_x"/>
                                          </p:val>
                                        </p:tav>
                                      </p:tavLst>
                                    </p:anim>
                                    <p:anim calcmode="lin" valueType="num">
                                      <p:cBhvr additive="base">
                                        <p:cTn id="57" dur="500" fill="hold"/>
                                        <p:tgtEl>
                                          <p:spTgt spid="7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P spid="62" grpId="0"/>
      <p:bldP spid="63" grpId="0"/>
      <p:bldP spid="64" grpId="0"/>
      <p:bldP spid="65" grpId="0"/>
      <p:bldP spid="68" grpId="0"/>
      <p:bldP spid="69" grpId="0"/>
      <p:bldP spid="70" grpId="0"/>
      <p:bldP spid="72" grpId="0" animBg="1"/>
      <p:bldP spid="73" grpId="0" animBg="1"/>
      <p:bldP spid="74" grpId="0" animBg="1"/>
    </p:bldLst>
  </p:timing>
</p:sld>
</file>

<file path=ppt/tags/tag1.xml><?xml version="1.0" encoding="utf-8"?>
<p:tagLst xmlns:p="http://schemas.openxmlformats.org/presentationml/2006/main">
  <p:tag name="KSO_WM_UNIT_TYPE" val="a"/>
  <p:tag name="KSO_WM_UNIT_INDEX" val="1"/>
  <p:tag name="KSO_WM_BEAUTIFY_FLAG" val="#wm#"/>
  <p:tag name="KSO_WM_TAG_VERSION" val="3.0"/>
  <p:tag name="KSO_WM_UNIT_ID" val="custom20236744_1*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6744"/>
  <p:tag name="KSO_WM_TEMPLATE_CATEGORY" val="custom"/>
  <p:tag name="KSO_WM_UNIT_ISCONTENTSTITLE" val="0"/>
  <p:tag name="KSO_WM_UNIT_TEXT_TYPE" val="1"/>
  <p:tag name="KSO_WM_UNIT_VALUE" val="18"/>
  <p:tag name="KSO_WM_UNIT_PRESET_TEXT" val="&#10;添加文档标题"/>
</p:tagLst>
</file>

<file path=ppt/tags/tag10.xml><?xml version="1.0" encoding="utf-8"?>
<p:tagLst xmlns:p="http://schemas.openxmlformats.org/presentationml/2006/main">
  <p:tag name="KSO_WM_UNIT_INDEX" val="11"/>
  <p:tag name="KSO_WM_UNIT_TEXT_SUBTYPE" val="a"/>
  <p:tag name="KSO_WM_UNIT_SUBTYPE" val="a"/>
  <p:tag name="KSO_WM_UNIT_TYPE" val="f"/>
  <p:tag name="KSO_WM_BEAUTIFY_FLAG" val="#wm#"/>
</p:tagLst>
</file>

<file path=ppt/tags/tag100.xml><?xml version="1.0" encoding="utf-8"?>
<p:tagLst xmlns:p="http://schemas.openxmlformats.org/presentationml/2006/main">
  <p:tag name="KSO_WM_UNIT_INDEX" val="2"/>
  <p:tag name="KSO_WM_UNIT_TEXT_SUBTYPE" val="a"/>
  <p:tag name="KSO_WM_UNIT_SUBTYPE" val="a"/>
  <p:tag name="KSO_WM_UNIT_TYPE" val="f"/>
  <p:tag name="KSO_WM_BEAUTIFY_FLAG" val="#wm#"/>
</p:tagLst>
</file>

<file path=ppt/tags/tag101.xml><?xml version="1.0" encoding="utf-8"?>
<p:tagLst xmlns:p="http://schemas.openxmlformats.org/presentationml/2006/main">
  <p:tag name="KSO_WM_SLIDE_TYPE" val="text"/>
  <p:tag name="KSO_WM_BEAUTIFY_FLAG" val="#wm#"/>
  <p:tag name="KSO_WM_SLIDE_ID" val="custom20231587_8"/>
  <p:tag name="KSO_WM_TEMPLATE_SUBCATEGORY" val="29"/>
  <p:tag name="KSO_WM_TEMPLATE_MASTER_TYPE" val="0"/>
  <p:tag name="KSO_WM_TEMPLATE_COLOR_TYPE" val="0"/>
  <p:tag name="KSO_WM_SLIDE_ITEM_CNT" val="0"/>
  <p:tag name="KSO_WM_SLIDE_INDEX" val="8"/>
  <p:tag name="KSO_WM_TAG_VERSION" val="3.0"/>
  <p:tag name="KSO_WM_TEMPLATE_CATEGORY" val="custom"/>
  <p:tag name="KSO_WM_TEMPLATE_INDEX" val="20231587"/>
  <p:tag name="KSO_WM_SLIDE_SUBTYPE" val="pureTxt"/>
  <p:tag name="KSO_WM_SLIDE_SIZE" val="828*457"/>
  <p:tag name="KSO_WM_SLIDE_POSITION" val="66*28"/>
  <p:tag name="KSO_WM_SLIDE_LAYOUT" val="a_f"/>
  <p:tag name="KSO_WM_SLIDE_LAYOUT_CNT" val="1_1"/>
  <p:tag name="KSO_WM_SPECIAL_SOURCE" val="bdnull"/>
  <p:tag name="KSO_WM_SLIDE_LAYOUT_NAME" val="标题和内容"/>
</p:tagLst>
</file>

<file path=ppt/tags/tag102.xml><?xml version="1.0" encoding="utf-8"?>
<p:tagLst xmlns:p="http://schemas.openxmlformats.org/presentationml/2006/main">
  <p:tag name="KSO_WM_UNIT_INDEX" val="2"/>
  <p:tag name="KSO_WM_UNIT_TEXT_SUBTYPE" val="a"/>
  <p:tag name="KSO_WM_UNIT_SUBTYPE" val="a"/>
  <p:tag name="KSO_WM_UNIT_TYPE" val="f"/>
  <p:tag name="KSO_WM_BEAUTIFY_FLAG" val="#wm#"/>
</p:tagLst>
</file>

<file path=ppt/tags/tag103.xml><?xml version="1.0" encoding="utf-8"?>
<p:tagLst xmlns:p="http://schemas.openxmlformats.org/presentationml/2006/main">
  <p:tag name="KSO_WM_SLIDE_TYPE" val="text"/>
  <p:tag name="KSO_WM_BEAUTIFY_FLAG" val="#wm#"/>
  <p:tag name="KSO_WM_SLIDE_ID" val="custom20231587_8"/>
  <p:tag name="KSO_WM_TEMPLATE_SUBCATEGORY" val="29"/>
  <p:tag name="KSO_WM_TEMPLATE_MASTER_TYPE" val="0"/>
  <p:tag name="KSO_WM_TEMPLATE_COLOR_TYPE" val="0"/>
  <p:tag name="KSO_WM_SLIDE_ITEM_CNT" val="0"/>
  <p:tag name="KSO_WM_SLIDE_INDEX" val="8"/>
  <p:tag name="KSO_WM_TAG_VERSION" val="3.0"/>
  <p:tag name="KSO_WM_TEMPLATE_CATEGORY" val="custom"/>
  <p:tag name="KSO_WM_TEMPLATE_INDEX" val="20231587"/>
  <p:tag name="KSO_WM_SLIDE_SUBTYPE" val="pureTxt"/>
  <p:tag name="KSO_WM_SLIDE_SIZE" val="828*457"/>
  <p:tag name="KSO_WM_SLIDE_POSITION" val="66*28"/>
  <p:tag name="KSO_WM_SLIDE_LAYOUT" val="a_f"/>
  <p:tag name="KSO_WM_SLIDE_LAYOUT_CNT" val="1_1"/>
  <p:tag name="KSO_WM_SPECIAL_SOURCE" val="bdnull"/>
  <p:tag name="KSO_WM_SLIDE_LAYOUT_NAME" val="标题和内容"/>
</p:tagLst>
</file>

<file path=ppt/tags/tag104.xml><?xml version="1.0" encoding="utf-8"?>
<p:tagLst xmlns:p="http://schemas.openxmlformats.org/presentationml/2006/main">
  <p:tag name="KSO_WM_UNIT_INDEX" val="2"/>
  <p:tag name="KSO_WM_UNIT_TEXT_SUBTYPE" val="a"/>
  <p:tag name="KSO_WM_UNIT_SUBTYPE" val="a"/>
  <p:tag name="KSO_WM_UNIT_TYPE" val="f"/>
  <p:tag name="KSO_WM_BEAUTIFY_FLAG" val="#wm#"/>
</p:tagLst>
</file>

<file path=ppt/tags/tag105.xml><?xml version="1.0" encoding="utf-8"?>
<p:tagLst xmlns:p="http://schemas.openxmlformats.org/presentationml/2006/main">
  <p:tag name="KSO_WM_SLIDE_TYPE" val="text"/>
  <p:tag name="KSO_WM_BEAUTIFY_FLAG" val="#wm#"/>
  <p:tag name="KSO_WM_SLIDE_ID" val="custom20231587_8"/>
  <p:tag name="KSO_WM_TEMPLATE_SUBCATEGORY" val="29"/>
  <p:tag name="KSO_WM_TEMPLATE_MASTER_TYPE" val="0"/>
  <p:tag name="KSO_WM_TEMPLATE_COLOR_TYPE" val="0"/>
  <p:tag name="KSO_WM_SLIDE_ITEM_CNT" val="0"/>
  <p:tag name="KSO_WM_SLIDE_INDEX" val="8"/>
  <p:tag name="KSO_WM_TAG_VERSION" val="3.0"/>
  <p:tag name="KSO_WM_TEMPLATE_CATEGORY" val="custom"/>
  <p:tag name="KSO_WM_TEMPLATE_INDEX" val="20231587"/>
  <p:tag name="KSO_WM_SLIDE_SUBTYPE" val="pureTxt"/>
  <p:tag name="KSO_WM_SLIDE_SIZE" val="828*457"/>
  <p:tag name="KSO_WM_SLIDE_POSITION" val="66*28"/>
  <p:tag name="KSO_WM_SLIDE_LAYOUT" val="a_f"/>
  <p:tag name="KSO_WM_SLIDE_LAYOUT_CNT" val="1_1"/>
  <p:tag name="KSO_WM_SPECIAL_SOURCE" val="bdnull"/>
  <p:tag name="KSO_WM_SLIDE_LAYOUT_NAME" val="标题和内容"/>
</p:tagLst>
</file>

<file path=ppt/tags/tag106.xml><?xml version="1.0" encoding="utf-8"?>
<p:tagLst xmlns:p="http://schemas.openxmlformats.org/presentationml/2006/main">
  <p:tag name="KSO_WM_UNIT_INDEX" val="2"/>
  <p:tag name="KSO_WM_UNIT_TEXT_SUBTYPE" val="a"/>
  <p:tag name="KSO_WM_UNIT_SUBTYPE" val="a"/>
  <p:tag name="KSO_WM_UNIT_TYPE" val="f"/>
  <p:tag name="KSO_WM_BEAUTIFY_FLAG" val="#wm#"/>
</p:tagLst>
</file>

<file path=ppt/tags/tag107.xml><?xml version="1.0" encoding="utf-8"?>
<p:tagLst xmlns:p="http://schemas.openxmlformats.org/presentationml/2006/main">
  <p:tag name="KSO_WM_SLIDE_TYPE" val="text"/>
  <p:tag name="KSO_WM_BEAUTIFY_FLAG" val="#wm#"/>
  <p:tag name="KSO_WM_SLIDE_ID" val="custom20231587_8"/>
  <p:tag name="KSO_WM_TEMPLATE_SUBCATEGORY" val="29"/>
  <p:tag name="KSO_WM_TEMPLATE_MASTER_TYPE" val="0"/>
  <p:tag name="KSO_WM_TEMPLATE_COLOR_TYPE" val="0"/>
  <p:tag name="KSO_WM_SLIDE_ITEM_CNT" val="0"/>
  <p:tag name="KSO_WM_SLIDE_INDEX" val="8"/>
  <p:tag name="KSO_WM_TAG_VERSION" val="3.0"/>
  <p:tag name="KSO_WM_TEMPLATE_CATEGORY" val="custom"/>
  <p:tag name="KSO_WM_TEMPLATE_INDEX" val="20231587"/>
  <p:tag name="KSO_WM_SLIDE_SUBTYPE" val="pureTxt"/>
  <p:tag name="KSO_WM_SLIDE_SIZE" val="828*457"/>
  <p:tag name="KSO_WM_SLIDE_POSITION" val="66*28"/>
  <p:tag name="KSO_WM_SLIDE_LAYOUT" val="a_f"/>
  <p:tag name="KSO_WM_SLIDE_LAYOUT_CNT" val="1_1"/>
  <p:tag name="KSO_WM_SPECIAL_SOURCE" val="bdnull"/>
  <p:tag name="KSO_WM_SLIDE_LAYOUT_NAME" val="标题和内容"/>
</p:tagLst>
</file>

<file path=ppt/tags/tag108.xml><?xml version="1.0" encoding="utf-8"?>
<p:tagLst xmlns:p="http://schemas.openxmlformats.org/presentationml/2006/main">
  <p:tag name="KSO_WM_UNIT_INDEX" val="2"/>
  <p:tag name="KSO_WM_UNIT_TEXT_SUBTYPE" val="a"/>
  <p:tag name="KSO_WM_UNIT_SUBTYPE" val="a"/>
  <p:tag name="KSO_WM_UNIT_TYPE" val="f"/>
  <p:tag name="KSO_WM_BEAUTIFY_FLAG" val="#wm#"/>
</p:tagLst>
</file>

<file path=ppt/tags/tag109.xml><?xml version="1.0" encoding="utf-8"?>
<p:tagLst xmlns:p="http://schemas.openxmlformats.org/presentationml/2006/main">
  <p:tag name="KSO_WM_SLIDE_TYPE" val="text"/>
  <p:tag name="KSO_WM_BEAUTIFY_FLAG" val="#wm#"/>
  <p:tag name="KSO_WM_SLIDE_ID" val="custom20231587_8"/>
  <p:tag name="KSO_WM_TEMPLATE_SUBCATEGORY" val="29"/>
  <p:tag name="KSO_WM_TEMPLATE_MASTER_TYPE" val="0"/>
  <p:tag name="KSO_WM_TEMPLATE_COLOR_TYPE" val="0"/>
  <p:tag name="KSO_WM_SLIDE_ITEM_CNT" val="0"/>
  <p:tag name="KSO_WM_SLIDE_INDEX" val="8"/>
  <p:tag name="KSO_WM_TAG_VERSION" val="3.0"/>
  <p:tag name="KSO_WM_TEMPLATE_CATEGORY" val="custom"/>
  <p:tag name="KSO_WM_TEMPLATE_INDEX" val="20231587"/>
  <p:tag name="KSO_WM_SLIDE_SUBTYPE" val="pureTxt"/>
  <p:tag name="KSO_WM_SLIDE_SIZE" val="828*457"/>
  <p:tag name="KSO_WM_SLIDE_POSITION" val="66*28"/>
  <p:tag name="KSO_WM_SLIDE_LAYOUT" val="a_f"/>
  <p:tag name="KSO_WM_SLIDE_LAYOUT_CNT" val="1_1"/>
  <p:tag name="KSO_WM_SPECIAL_SOURCE" val="bdnull"/>
  <p:tag name="KSO_WM_SLIDE_LAYOUT_NAME" val="标题和内容"/>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o1-1"/>
  <p:tag name="KSO_WM_UNIT_ID" val="diagram20231104_3*o_h_i*1_1_2"/>
  <p:tag name="KSO_WM_TEMPLATE_CATEGORY" val="diagram"/>
  <p:tag name="KSO_WM_TEMPLATE_INDEX" val="20231104"/>
  <p:tag name="KSO_WM_UNIT_LAYERLEVEL" val="1_1_1"/>
  <p:tag name="KSO_WM_TAG_VERSION" val="3.0"/>
  <p:tag name="KSO_WM_BEAUTIFY_FLAG" val="#wm#"/>
  <p:tag name="KSO_WM_DIAGRAM_VERSION" val="3"/>
  <p:tag name="KSO_WM_DIAGRAM_COLOR_TRICK" val="4"/>
  <p:tag name="KSO_WM_DIAGRAM_COLOR_TEXT_CAN_REMOVE" val="n"/>
  <p:tag name="KSO_WM_UNIT_TYPE" val="o_h_i"/>
  <p:tag name="KSO_WM_UNIT_INDEX" val="1_1_2"/>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type&quot;:0},&quot;glow&quot;:{&quot;colorType&quot;:0},&quot;line&quot;:{&quot;solidLine&quot;:{&quot;brightness&quot;:0.3499999940395355,&quot;colorType&quot;:1,&quot;foreColorIndex&quot;:13,&quot;transparency&quot;:0.5},&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13"/>
  <p:tag name="KSO_WM_DIAGRAM_USE_COLOR_VALUE" val="{&quot;color_scheme&quot;:1,&quot;color_type&quot;:1,&quot;theme_color_indexes&quot;:[]}"/>
</p:tagLst>
</file>

<file path=ppt/tags/tag110.xml><?xml version="1.0" encoding="utf-8"?>
<p:tagLst xmlns:p="http://schemas.openxmlformats.org/presentationml/2006/main">
  <p:tag name="KSO_WM_UNIT_INDEX" val="2"/>
  <p:tag name="KSO_WM_UNIT_TEXT_SUBTYPE" val="a"/>
  <p:tag name="KSO_WM_UNIT_SUBTYPE" val="a"/>
  <p:tag name="KSO_WM_UNIT_TYPE" val="f"/>
  <p:tag name="KSO_WM_BEAUTIFY_FLAG" val="#wm#"/>
</p:tagLst>
</file>

<file path=ppt/tags/tag111.xml><?xml version="1.0" encoding="utf-8"?>
<p:tagLst xmlns:p="http://schemas.openxmlformats.org/presentationml/2006/main">
  <p:tag name="KSO_WM_SLIDE_TYPE" val="text"/>
  <p:tag name="KSO_WM_BEAUTIFY_FLAG" val="#wm#"/>
  <p:tag name="KSO_WM_SLIDE_ID" val="custom20231587_8"/>
  <p:tag name="KSO_WM_TEMPLATE_SUBCATEGORY" val="29"/>
  <p:tag name="KSO_WM_TEMPLATE_MASTER_TYPE" val="0"/>
  <p:tag name="KSO_WM_TEMPLATE_COLOR_TYPE" val="0"/>
  <p:tag name="KSO_WM_SLIDE_ITEM_CNT" val="0"/>
  <p:tag name="KSO_WM_SLIDE_INDEX" val="8"/>
  <p:tag name="KSO_WM_TAG_VERSION" val="3.0"/>
  <p:tag name="KSO_WM_TEMPLATE_CATEGORY" val="custom"/>
  <p:tag name="KSO_WM_TEMPLATE_INDEX" val="20231587"/>
  <p:tag name="KSO_WM_SLIDE_SUBTYPE" val="pureTxt"/>
  <p:tag name="KSO_WM_SLIDE_SIZE" val="828*457"/>
  <p:tag name="KSO_WM_SLIDE_POSITION" val="66*28"/>
  <p:tag name="KSO_WM_SLIDE_LAYOUT" val="a_f"/>
  <p:tag name="KSO_WM_SLIDE_LAYOUT_CNT" val="1_1"/>
  <p:tag name="KSO_WM_SPECIAL_SOURCE" val="bdnull"/>
  <p:tag name="KSO_WM_SLIDE_LAYOUT_NAME" val="标题和内容"/>
</p:tagLst>
</file>

<file path=ppt/tags/tag112.xml><?xml version="1.0" encoding="utf-8"?>
<p:tagLst xmlns:p="http://schemas.openxmlformats.org/presentationml/2006/main">
  <p:tag name="KSO_WM_UNIT_INDEX" val="11"/>
  <p:tag name="KSO_WM_UNIT_TEXT_SUBTYPE" val="a"/>
  <p:tag name="KSO_WM_UNIT_SUBTYPE" val="a"/>
  <p:tag name="KSO_WM_UNIT_TYPE" val="f"/>
  <p:tag name="KSO_WM_BEAUTIFY_FLAG" val="#wm#"/>
</p:tagLst>
</file>

<file path=ppt/tags/tag113.xml><?xml version="1.0" encoding="utf-8"?>
<p:tagLst xmlns:p="http://schemas.openxmlformats.org/presentationml/2006/main">
  <p:tag name="TABLE_ENDDRAG_ORIGIN_RECT" val="947*384"/>
  <p:tag name="TABLE_ENDDRAG_RECT" val="12*108*947*384"/>
</p:tagLst>
</file>

<file path=ppt/tags/tag114.xml><?xml version="1.0" encoding="utf-8"?>
<p:tagLst xmlns:p="http://schemas.openxmlformats.org/presentationml/2006/main">
  <p:tag name="KSO_WM_UNIT_INDEX" val="11"/>
  <p:tag name="KSO_WM_UNIT_TEXT_SUBTYPE" val="a"/>
  <p:tag name="KSO_WM_UNIT_SUBTYPE" val="a"/>
  <p:tag name="KSO_WM_UNIT_TYPE" val="f"/>
  <p:tag name="KSO_WM_BEAUTIFY_FLAG" val="#wm#"/>
</p:tagLst>
</file>

<file path=ppt/tags/tag115.xml><?xml version="1.0" encoding="utf-8"?>
<p:tagLst xmlns:p="http://schemas.openxmlformats.org/presentationml/2006/main">
  <p:tag name="KSO_WM_UNIT_INDEX" val="11"/>
  <p:tag name="KSO_WM_UNIT_TEXT_SUBTYPE" val="a"/>
  <p:tag name="KSO_WM_UNIT_SUBTYPE" val="a"/>
  <p:tag name="KSO_WM_UNIT_TYPE" val="f"/>
  <p:tag name="KSO_WM_BEAUTIFY_FLAG" val="#wm#"/>
</p:tagLst>
</file>

<file path=ppt/tags/tag116.xml><?xml version="1.0" encoding="utf-8"?>
<p:tagLst xmlns:p="http://schemas.openxmlformats.org/presentationml/2006/main">
  <p:tag name="KSO_WM_UNIT_INDEX" val="11"/>
  <p:tag name="KSO_WM_UNIT_TEXT_SUBTYPE" val="a"/>
  <p:tag name="KSO_WM_UNIT_SUBTYPE" val="a"/>
  <p:tag name="KSO_WM_UNIT_TYPE" val="f"/>
  <p:tag name="KSO_WM_BEAUTIFY_FLAG" val="#wm#"/>
</p:tagLst>
</file>

<file path=ppt/tags/tag117.xml><?xml version="1.0" encoding="utf-8"?>
<p:tagLst xmlns:p="http://schemas.openxmlformats.org/presentationml/2006/main">
  <p:tag name="TABLE_ENDDRAG_ORIGIN_RECT" val="917*381"/>
  <p:tag name="TABLE_ENDDRAG_RECT" val="20*124*917*381"/>
</p:tagLst>
</file>

<file path=ppt/tags/tag118.xml><?xml version="1.0" encoding="utf-8"?>
<p:tagLst xmlns:p="http://schemas.openxmlformats.org/presentationml/2006/main">
  <p:tag name="KSO_WM_UNIT_INDEX" val="11"/>
  <p:tag name="KSO_WM_UNIT_TEXT_SUBTYPE" val="a"/>
  <p:tag name="KSO_WM_UNIT_SUBTYPE" val="a"/>
  <p:tag name="KSO_WM_UNIT_TYPE" val="f"/>
  <p:tag name="KSO_WM_BEAUTIFY_FLAG" val="#wm#"/>
</p:tagLst>
</file>

<file path=ppt/tags/tag119.xml><?xml version="1.0" encoding="utf-8"?>
<p:tagLst xmlns:p="http://schemas.openxmlformats.org/presentationml/2006/main">
  <p:tag name="KSO_WM_UNIT_INDEX" val="11"/>
  <p:tag name="KSO_WM_UNIT_TEXT_SUBTYPE" val="a"/>
  <p:tag name="KSO_WM_UNIT_SUBTYPE" val="a"/>
  <p:tag name="KSO_WM_UNIT_TYPE" val="f"/>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104_3*o_h_i*1_2_4"/>
  <p:tag name="KSO_WM_TEMPLATE_CATEGORY" val="diagram"/>
  <p:tag name="KSO_WM_TEMPLATE_INDEX" val="20231104"/>
  <p:tag name="KSO_WM_UNIT_LAYERLEVEL" val="1_1_1"/>
  <p:tag name="KSO_WM_TAG_VERSION" val="3.0"/>
  <p:tag name="KSO_WM_BEAUTIFY_FLAG" val="#wm#"/>
  <p:tag name="KSO_WM_UNIT_TYPE" val="o_h_i"/>
  <p:tag name="KSO_WM_UNIT_INDEX" val="1_2_4"/>
  <p:tag name="KSO_WM_DIAGRAM_VERSION" val="3"/>
  <p:tag name="KSO_WM_DIAGRAM_COLOR_TRICK" val="4"/>
  <p:tag name="KSO_WM_DIAGRAM_COLOR_TEXT_CAN_REMOVE" val="n"/>
  <p:tag name="KSO_WM_DIAGRAM_GROUP_CODE" val="o1-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solid&quot;:{&quot;brightness&quot;:-0.25,&quot;colorType&quot;:1,&quot;foreColorIndex&quot;: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6"/>
  <p:tag name="KSO_WM_UNIT_FILL_FORE_SCHEMECOLOR_INDEX_BRIGHTNESS" val="-0.25"/>
  <p:tag name="KSO_WM_DIAGRAM_USE_COLOR_VALUE" val="{&quot;color_scheme&quot;:1,&quot;color_type&quot;:1,&quot;theme_color_indexes&quot;:[]}"/>
</p:tagLst>
</file>

<file path=ppt/tags/tag120.xml><?xml version="1.0" encoding="utf-8"?>
<p:tagLst xmlns:p="http://schemas.openxmlformats.org/presentationml/2006/main">
  <p:tag name="KSO_WM_UNIT_INDEX" val="11"/>
  <p:tag name="KSO_WM_UNIT_TEXT_SUBTYPE" val="a"/>
  <p:tag name="KSO_WM_UNIT_SUBTYPE" val="a"/>
  <p:tag name="KSO_WM_UNIT_TYPE" val="f"/>
  <p:tag name="KSO_WM_BEAUTIFY_FLAG" val="#wm#"/>
</p:tagLst>
</file>

<file path=ppt/tags/tag121.xml><?xml version="1.0" encoding="utf-8"?>
<p:tagLst xmlns:p="http://schemas.openxmlformats.org/presentationml/2006/main">
  <p:tag name="KSO_WM_UNIT_INDEX" val="11"/>
  <p:tag name="KSO_WM_UNIT_TEXT_SUBTYPE" val="a"/>
  <p:tag name="KSO_WM_UNIT_SUBTYPE" val="a"/>
  <p:tag name="KSO_WM_UNIT_TYPE" val="f"/>
  <p:tag name="KSO_WM_BEAUTIFY_FLAG" val="#wm#"/>
</p:tagLst>
</file>

<file path=ppt/tags/tag122.xml><?xml version="1.0" encoding="utf-8"?>
<p:tagLst xmlns:p="http://schemas.openxmlformats.org/presentationml/2006/main">
  <p:tag name="TABLE_ENDDRAG_ORIGIN_RECT" val="921*381"/>
  <p:tag name="TABLE_ENDDRAG_RECT" val="20*134*921*381"/>
</p:tagLst>
</file>

<file path=ppt/tags/tag123.xml><?xml version="1.0" encoding="utf-8"?>
<p:tagLst xmlns:p="http://schemas.openxmlformats.org/presentationml/2006/main">
  <p:tag name="KSO_WM_UNIT_ISCONTENTSTITLE" val="0"/>
  <p:tag name="KSO_WM_UNIT_ISNUMDGMTITLE" val="0"/>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TEMPLATE_CATEGORY" val="custom"/>
  <p:tag name="KSO_WM_UNIT_LAYERLEVEL" val="1"/>
  <p:tag name="KSO_WM_TAG_VERSION" val="3.0"/>
  <p:tag name="KSO_WM_BEAUTIFY_FLAG" val="#wm#"/>
  <p:tag name="KSO_WM_UNIT_PRESET_TEXT" val="单击此处&#10;添加标题内容"/>
  <p:tag name="KSO_WM_TEMPLATE_INDEX" val="20231188"/>
  <p:tag name="KSO_WM_UNIT_ID" val="custom20231188_1*a*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o1-1"/>
  <p:tag name="KSO_WM_UNIT_ID" val="diagram20231104_3*o_h_i*1_5_2"/>
  <p:tag name="KSO_WM_TEMPLATE_CATEGORY" val="diagram"/>
  <p:tag name="KSO_WM_TEMPLATE_INDEX" val="20231104"/>
  <p:tag name="KSO_WM_UNIT_LAYERLEVEL" val="1_1_1"/>
  <p:tag name="KSO_WM_TAG_VERSION" val="3.0"/>
  <p:tag name="KSO_WM_BEAUTIFY_FLAG" val="#wm#"/>
  <p:tag name="KSO_WM_DIAGRAM_VERSION" val="3"/>
  <p:tag name="KSO_WM_DIAGRAM_COLOR_TRICK" val="4"/>
  <p:tag name="KSO_WM_DIAGRAM_COLOR_TEXT_CAN_REMOVE" val="n"/>
  <p:tag name="KSO_WM_UNIT_TYPE" val="o_h_i"/>
  <p:tag name="KSO_WM_UNIT_INDEX" val="1_5_2"/>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type&quot;:0},&quot;glow&quot;:{&quot;colorType&quot;:0},&quot;line&quot;:{&quot;solidLine&quot;:{&quot;brightness&quot;:0.3499999940395355,&quot;colorType&quot;:1,&quot;foreColorIndex&quot;:13,&quot;transparency&quot;:0.5},&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13"/>
  <p:tag name="KSO_WM_DIAGRAM_USE_COLOR_VALUE" val="{&quot;color_scheme&quot;:1,&quot;color_type&quot;:1,&quot;theme_color_indexes&quot;:[]}"/>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o1-1"/>
  <p:tag name="KSO_WM_UNIT_ID" val="diagram20231104_3*o_h_i*1_4_2"/>
  <p:tag name="KSO_WM_TEMPLATE_CATEGORY" val="diagram"/>
  <p:tag name="KSO_WM_TEMPLATE_INDEX" val="20231104"/>
  <p:tag name="KSO_WM_UNIT_LAYERLEVEL" val="1_1_1"/>
  <p:tag name="KSO_WM_TAG_VERSION" val="3.0"/>
  <p:tag name="KSO_WM_BEAUTIFY_FLAG" val="#wm#"/>
  <p:tag name="KSO_WM_DIAGRAM_VERSION" val="3"/>
  <p:tag name="KSO_WM_DIAGRAM_COLOR_TRICK" val="4"/>
  <p:tag name="KSO_WM_DIAGRAM_COLOR_TEXT_CAN_REMOVE" val="n"/>
  <p:tag name="KSO_WM_UNIT_TYPE" val="o_h_i"/>
  <p:tag name="KSO_WM_UNIT_INDEX" val="1_4_2"/>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type&quot;:0},&quot;glow&quot;:{&quot;colorType&quot;:0},&quot;line&quot;:{&quot;solidLine&quot;:{&quot;brightness&quot;:0.3499999940395355,&quot;colorType&quot;:1,&quot;foreColorIndex&quot;:13,&quot;transparency&quot;:0.5},&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13"/>
  <p:tag name="KSO_WM_DIAGRAM_USE_COLOR_VALUE" val="{&quot;color_scheme&quot;:1,&quot;color_type&quot;:1,&quot;theme_color_indexes&quot;:[]}"/>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o1-1"/>
  <p:tag name="KSO_WM_UNIT_ID" val="diagram20231104_3*o_h_i*1_3_2"/>
  <p:tag name="KSO_WM_TEMPLATE_CATEGORY" val="diagram"/>
  <p:tag name="KSO_WM_TEMPLATE_INDEX" val="20231104"/>
  <p:tag name="KSO_WM_UNIT_LAYERLEVEL" val="1_1_1"/>
  <p:tag name="KSO_WM_TAG_VERSION" val="3.0"/>
  <p:tag name="KSO_WM_BEAUTIFY_FLAG" val="#wm#"/>
  <p:tag name="KSO_WM_DIAGRAM_VERSION" val="3"/>
  <p:tag name="KSO_WM_DIAGRAM_COLOR_TRICK" val="4"/>
  <p:tag name="KSO_WM_DIAGRAM_COLOR_TEXT_CAN_REMOVE" val="n"/>
  <p:tag name="KSO_WM_UNIT_TYPE" val="o_h_i"/>
  <p:tag name="KSO_WM_UNIT_INDEX" val="1_3_2"/>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type&quot;:0},&quot;glow&quot;:{&quot;colorType&quot;:0},&quot;line&quot;:{&quot;solidLine&quot;:{&quot;brightness&quot;:0.3499999940395355,&quot;colorType&quot;:1,&quot;foreColorIndex&quot;:13,&quot;transparency&quot;:0.5},&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13"/>
  <p:tag name="KSO_WM_DIAGRAM_USE_COLOR_VALUE" val="{&quot;color_scheme&quot;:1,&quot;color_type&quot;:1,&quot;theme_color_indexes&quot;:[]}"/>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o1-1"/>
  <p:tag name="KSO_WM_UNIT_ID" val="diagram20231104_3*o_h_i*1_2_2"/>
  <p:tag name="KSO_WM_TEMPLATE_CATEGORY" val="diagram"/>
  <p:tag name="KSO_WM_TEMPLATE_INDEX" val="20231104"/>
  <p:tag name="KSO_WM_UNIT_LAYERLEVEL" val="1_1_1"/>
  <p:tag name="KSO_WM_TAG_VERSION" val="3.0"/>
  <p:tag name="KSO_WM_BEAUTIFY_FLAG" val="#wm#"/>
  <p:tag name="KSO_WM_DIAGRAM_VERSION" val="3"/>
  <p:tag name="KSO_WM_DIAGRAM_COLOR_TRICK" val="4"/>
  <p:tag name="KSO_WM_DIAGRAM_COLOR_TEXT_CAN_REMOVE" val="n"/>
  <p:tag name="KSO_WM_UNIT_TYPE" val="o_h_i"/>
  <p:tag name="KSO_WM_UNIT_INDEX" val="1_2_2"/>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type&quot;:0},&quot;glow&quot;:{&quot;colorType&quot;:0},&quot;line&quot;:{&quot;solidLine&quot;:{&quot;brightness&quot;:0.3499999940395355,&quot;colorType&quot;:1,&quot;foreColorIndex&quot;:13,&quot;transparency&quot;:0.5},&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13"/>
  <p:tag name="KSO_WM_DIAGRAM_USE_COLOR_VALUE" val="{&quot;color_scheme&quot;:1,&quot;color_type&quot;:1,&quot;theme_color_indexes&quot;:[]}"/>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104_3*o_h_i*1_5_4"/>
  <p:tag name="KSO_WM_TEMPLATE_CATEGORY" val="diagram"/>
  <p:tag name="KSO_WM_TEMPLATE_INDEX" val="20231104"/>
  <p:tag name="KSO_WM_UNIT_LAYERLEVEL" val="1_1_1"/>
  <p:tag name="KSO_WM_TAG_VERSION" val="3.0"/>
  <p:tag name="KSO_WM_BEAUTIFY_FLAG" val="#wm#"/>
  <p:tag name="KSO_WM_UNIT_TYPE" val="o_h_i"/>
  <p:tag name="KSO_WM_UNIT_INDEX" val="1_5_4"/>
  <p:tag name="KSO_WM_DIAGRAM_VERSION" val="3"/>
  <p:tag name="KSO_WM_DIAGRAM_COLOR_TRICK" val="4"/>
  <p:tag name="KSO_WM_DIAGRAM_COLOR_TEXT_CAN_REMOVE" val="n"/>
  <p:tag name="KSO_WM_DIAGRAM_GROUP_CODE" val="o1-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solid&quot;:{&quot;brightness&quot;:-0.25,&quot;colorType&quot;:1,&quot;foreColorIndex&quot;:9,&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9"/>
  <p:tag name="KSO_WM_UNIT_FILL_FORE_SCHEMECOLOR_INDEX_BRIGHTNESS" val="-0.25"/>
  <p:tag name="KSO_WM_DIAGRAM_USE_COLOR_VALUE" val="{&quot;color_scheme&quot;:1,&quot;color_type&quot;:1,&quot;theme_color_indexes&quot;:[]}"/>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104_3*o_h_i*1_4_4"/>
  <p:tag name="KSO_WM_TEMPLATE_CATEGORY" val="diagram"/>
  <p:tag name="KSO_WM_TEMPLATE_INDEX" val="20231104"/>
  <p:tag name="KSO_WM_UNIT_LAYERLEVEL" val="1_1_1"/>
  <p:tag name="KSO_WM_TAG_VERSION" val="3.0"/>
  <p:tag name="KSO_WM_BEAUTIFY_FLAG" val="#wm#"/>
  <p:tag name="KSO_WM_UNIT_TYPE" val="o_h_i"/>
  <p:tag name="KSO_WM_UNIT_INDEX" val="1_4_4"/>
  <p:tag name="KSO_WM_DIAGRAM_VERSION" val="3"/>
  <p:tag name="KSO_WM_DIAGRAM_COLOR_TRICK" val="4"/>
  <p:tag name="KSO_WM_DIAGRAM_COLOR_TEXT_CAN_REMOVE" val="n"/>
  <p:tag name="KSO_WM_DIAGRAM_GROUP_CODE" val="o1-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solid&quot;:{&quot;brightness&quot;:-0.25,&quot;colorType&quot;:1,&quot;foreColorIndex&quot;:8,&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8"/>
  <p:tag name="KSO_WM_UNIT_FILL_FORE_SCHEMECOLOR_INDEX_BRIGHTNESS" val="-0.25"/>
  <p:tag name="KSO_WM_DIAGRAM_USE_COLOR_VALUE" val="{&quot;color_scheme&quot;:1,&quot;color_type&quot;:1,&quot;theme_color_indexes&quot;:[]}"/>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104_3*o_h_i*1_3_4"/>
  <p:tag name="KSO_WM_TEMPLATE_CATEGORY" val="diagram"/>
  <p:tag name="KSO_WM_TEMPLATE_INDEX" val="20231104"/>
  <p:tag name="KSO_WM_UNIT_LAYERLEVEL" val="1_1_1"/>
  <p:tag name="KSO_WM_TAG_VERSION" val="3.0"/>
  <p:tag name="KSO_WM_BEAUTIFY_FLAG" val="#wm#"/>
  <p:tag name="KSO_WM_UNIT_TYPE" val="o_h_i"/>
  <p:tag name="KSO_WM_UNIT_INDEX" val="1_3_4"/>
  <p:tag name="KSO_WM_DIAGRAM_VERSION" val="3"/>
  <p:tag name="KSO_WM_DIAGRAM_COLOR_TRICK" val="4"/>
  <p:tag name="KSO_WM_DIAGRAM_COLOR_TEXT_CAN_REMOVE" val="n"/>
  <p:tag name="KSO_WM_DIAGRAM_GROUP_CODE" val="o1-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solid&quot;:{&quot;brightness&quot;:-0.25,&quot;colorType&quot;:1,&quot;foreColorIndex&quot;:7,&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7"/>
  <p:tag name="KSO_WM_UNIT_FILL_FORE_SCHEMECOLOR_INDEX_BRIGHTNESS" val="-0.25"/>
  <p:tag name="KSO_WM_DIAGRAM_USE_COLOR_VALUE" val="{&quot;color_scheme&quot;:1,&quot;color_type&quot;:1,&quot;theme_color_indexes&quot;:[]}"/>
</p:tagLst>
</file>

<file path=ppt/tags/tag2.xml><?xml version="1.0" encoding="utf-8"?>
<p:tagLst xmlns:p="http://schemas.openxmlformats.org/presentationml/2006/main">
  <p:tag name="KSO_WM_UNIT_TYPE" val="b"/>
  <p:tag name="KSO_WM_UNIT_INDEX" val="1"/>
  <p:tag name="KSO_WM_BEAUTIFY_FLAG" val="#wm#"/>
  <p:tag name="KSO_WM_TAG_VERSION" val="3.0"/>
  <p:tag name="KSO_WM_UNIT_ID" val="custom20236744_1*b*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6744"/>
  <p:tag name="KSO_WM_TEMPLATE_CATEGORY" val="custom"/>
  <p:tag name="KSO_WM_UNIT_ISCONTENTSTITLE" val="0"/>
  <p:tag name="KSO_WM_UNIT_TEXT_TYPE" val="1"/>
  <p:tag name="KSO_WM_UNIT_VALUE" val="50"/>
  <p:tag name="KSO_WM_UNIT_PRESET_TEXT" val="单击此处添加副标题"/>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104_3*o_h_i*1_2_3"/>
  <p:tag name="KSO_WM_TEMPLATE_CATEGORY" val="diagram"/>
  <p:tag name="KSO_WM_TEMPLATE_INDEX" val="20231104"/>
  <p:tag name="KSO_WM_UNIT_LAYERLEVEL" val="1_1_1"/>
  <p:tag name="KSO_WM_TAG_VERSION" val="3.0"/>
  <p:tag name="KSO_WM_BEAUTIFY_FLAG" val="#wm#"/>
  <p:tag name="KSO_WM_UNIT_TYPE" val="o_h_i"/>
  <p:tag name="KSO_WM_UNIT_INDEX" val="1_2_3"/>
  <p:tag name="KSO_WM_DIAGRAM_VERSION" val="3"/>
  <p:tag name="KSO_WM_DIAGRAM_COLOR_TRICK" val="4"/>
  <p:tag name="KSO_WM_DIAGRAM_COLOR_TEXT_CAN_REMOVE" val="n"/>
  <p:tag name="KSO_WM_DIAGRAM_GROUP_CODE" val="o1-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gradient&quot;:[{&quot;brightness&quot;:0.4000000059604645,&quot;colorType&quot;:1,&quot;foreColorIndex&quot;:6,&quot;pos&quot;:0,&quot;transparency&quot;:0},{&quot;brightness&quot;:0,&quot;colorType&quot;:1,&quot;foreColorIndex&quot;:6,&quot;pos&quot;:0.8500000238418579,&quot;transparency&quot;:0}],&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3"/>
  <p:tag name="KSO_WM_DIAGRAM_USE_COLOR_VALUE" val="{&quot;color_scheme&quot;:1,&quot;color_type&quot;:1,&quot;theme_color_indexes&quot;:[]}"/>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104_3*o_h_i*1_3_3"/>
  <p:tag name="KSO_WM_TEMPLATE_CATEGORY" val="diagram"/>
  <p:tag name="KSO_WM_TEMPLATE_INDEX" val="20231104"/>
  <p:tag name="KSO_WM_UNIT_LAYERLEVEL" val="1_1_1"/>
  <p:tag name="KSO_WM_TAG_VERSION" val="3.0"/>
  <p:tag name="KSO_WM_BEAUTIFY_FLAG" val="#wm#"/>
  <p:tag name="KSO_WM_UNIT_TYPE" val="o_h_i"/>
  <p:tag name="KSO_WM_UNIT_INDEX" val="1_3_3"/>
  <p:tag name="KSO_WM_DIAGRAM_VERSION" val="3"/>
  <p:tag name="KSO_WM_DIAGRAM_COLOR_TRICK" val="4"/>
  <p:tag name="KSO_WM_DIAGRAM_COLOR_TEXT_CAN_REMOVE" val="n"/>
  <p:tag name="KSO_WM_DIAGRAM_GROUP_CODE" val="o1-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gradient&quot;:[{&quot;brightness&quot;:0.4000000059604645,&quot;colorType&quot;:1,&quot;foreColorIndex&quot;:7,&quot;pos&quot;:0,&quot;transparency&quot;:0},{&quot;brightness&quot;:0,&quot;colorType&quot;:1,&quot;foreColorIndex&quot;:7,&quot;pos&quot;:0.8500000238418579,&quot;transparency&quot;:0}],&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3"/>
  <p:tag name="KSO_WM_DIAGRAM_USE_COLOR_VALUE" val="{&quot;color_scheme&quot;:1,&quot;color_type&quot;:1,&quot;theme_color_indexes&quot;:[]}"/>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104_3*o_h_i*1_4_3"/>
  <p:tag name="KSO_WM_TEMPLATE_CATEGORY" val="diagram"/>
  <p:tag name="KSO_WM_TEMPLATE_INDEX" val="20231104"/>
  <p:tag name="KSO_WM_UNIT_LAYERLEVEL" val="1_1_1"/>
  <p:tag name="KSO_WM_TAG_VERSION" val="3.0"/>
  <p:tag name="KSO_WM_BEAUTIFY_FLAG" val="#wm#"/>
  <p:tag name="KSO_WM_UNIT_TYPE" val="o_h_i"/>
  <p:tag name="KSO_WM_UNIT_INDEX" val="1_4_3"/>
  <p:tag name="KSO_WM_DIAGRAM_VERSION" val="3"/>
  <p:tag name="KSO_WM_DIAGRAM_COLOR_TRICK" val="4"/>
  <p:tag name="KSO_WM_DIAGRAM_COLOR_TEXT_CAN_REMOVE" val="n"/>
  <p:tag name="KSO_WM_DIAGRAM_GROUP_CODE" val="o1-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gradient&quot;:[{&quot;brightness&quot;:0.4000000059604645,&quot;colorType&quot;:1,&quot;foreColorIndex&quot;:8,&quot;pos&quot;:0,&quot;transparency&quot;:0},{&quot;brightness&quot;:0,&quot;colorType&quot;:1,&quot;foreColorIndex&quot;:8,&quot;pos&quot;:0.8500000238418579,&quot;transparency&quot;:0}],&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3"/>
  <p:tag name="KSO_WM_DIAGRAM_USE_COLOR_VALUE" val="{&quot;color_scheme&quot;:1,&quot;color_type&quot;:1,&quot;theme_color_indexes&quot;:[]}"/>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104_3*o_h_i*1_5_3"/>
  <p:tag name="KSO_WM_TEMPLATE_CATEGORY" val="diagram"/>
  <p:tag name="KSO_WM_TEMPLATE_INDEX" val="20231104"/>
  <p:tag name="KSO_WM_UNIT_LAYERLEVEL" val="1_1_1"/>
  <p:tag name="KSO_WM_TAG_VERSION" val="3.0"/>
  <p:tag name="KSO_WM_BEAUTIFY_FLAG" val="#wm#"/>
  <p:tag name="KSO_WM_UNIT_TYPE" val="o_h_i"/>
  <p:tag name="KSO_WM_UNIT_INDEX" val="1_5_3"/>
  <p:tag name="KSO_WM_DIAGRAM_VERSION" val="3"/>
  <p:tag name="KSO_WM_DIAGRAM_COLOR_TRICK" val="4"/>
  <p:tag name="KSO_WM_DIAGRAM_COLOR_TEXT_CAN_REMOVE" val="n"/>
  <p:tag name="KSO_WM_DIAGRAM_GROUP_CODE" val="o1-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gradient&quot;:[{&quot;brightness&quot;:0.4000000059604645,&quot;colorType&quot;:1,&quot;foreColorIndex&quot;:9,&quot;pos&quot;:0,&quot;transparency&quot;:0},{&quot;brightness&quot;:0,&quot;colorType&quot;:1,&quot;foreColorIndex&quot;:9,&quot;pos&quot;:0.8500000238418579,&quot;transparency&quot;:0}],&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3"/>
  <p:tag name="KSO_WM_DIAGRAM_USE_COLOR_VALUE" val="{&quot;color_scheme&quot;:1,&quot;color_type&quot;:1,&quot;theme_color_indexes&quot;:[]}"/>
</p:tagLst>
</file>

<file path=ppt/tags/tag24.xml><?xml version="1.0" encoding="utf-8"?>
<p:tagLst xmlns:p="http://schemas.openxmlformats.org/presentationml/2006/main">
  <p:tag name="KSO_WM_BEAUTIFY_FLAG" val="#wm#"/>
  <p:tag name="KSO_WM_UNIT_HIGHLIGHT" val="0"/>
  <p:tag name="KSO_WM_UNIT_COMPATIBLE" val="0"/>
  <p:tag name="KSO_WM_UNIT_DIAGRAM_ISNUMVISUAL" val="0"/>
  <p:tag name="KSO_WM_UNIT_DIAGRAM_ISREFERUNIT" val="0"/>
  <p:tag name="KSO_WM_UNIT_ID" val="diagram20231104_3*o_h_i*1_2_1"/>
  <p:tag name="KSO_WM_TEMPLATE_CATEGORY" val="diagram"/>
  <p:tag name="KSO_WM_TEMPLATE_INDEX" val="20231104"/>
  <p:tag name="KSO_WM_UNIT_LAYERLEVEL" val="1_1_1"/>
  <p:tag name="KSO_WM_TAG_VERSION" val="3.0"/>
  <p:tag name="KSO_WM_UNIT_TYPE" val="o_h_i"/>
  <p:tag name="KSO_WM_UNIT_INDEX" val="1_2_1"/>
  <p:tag name="KSO_WM_DIAGRAM_VERSION" val="3"/>
  <p:tag name="KSO_WM_DIAGRAM_COLOR_TRICK" val="4"/>
  <p:tag name="KSO_WM_DIAGRAM_COLOR_TEXT_CAN_REMOVE" val="n"/>
  <p:tag name="KSO_WM_DIAGRAM_GROUP_CODE" val="o1-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gradient&quot;:[{&quot;brightness&quot;:0.4000000059604645,&quot;colorType&quot;:1,&quot;foreColorIndex&quot;:6,&quot;pos&quot;:0,&quot;transparency&quot;:0},{&quot;brightness&quot;:0,&quot;colorType&quot;:1,&quot;foreColorIndex&quot;:6,&quot;pos&quot;:0.8500000238418579,&quot;transparency&quot;:0}],&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SUBTYPE" val="d"/>
  <p:tag name="KSO_WM_UNIT_FILL_TYPE" val="3"/>
  <p:tag name="KSO_WM_UNIT_TEXT_FILL_FORE_SCHEMECOLOR_INDEX" val="1"/>
  <p:tag name="KSO_WM_UNIT_TEXT_FILL_TYPE" val="1"/>
  <p:tag name="KSO_WM_DIAGRAM_USE_COLOR_VALUE" val="{&quot;color_scheme&quot;:1,&quot;color_type&quot;:1,&quot;theme_color_indexes&quot;:[]}"/>
</p:tagLst>
</file>

<file path=ppt/tags/tag25.xml><?xml version="1.0" encoding="utf-8"?>
<p:tagLst xmlns:p="http://schemas.openxmlformats.org/presentationml/2006/main">
  <p:tag name="KSO_WM_BEAUTIFY_FLAG" val="#wm#"/>
  <p:tag name="KSO_WM_UNIT_HIGHLIGHT" val="0"/>
  <p:tag name="KSO_WM_UNIT_COMPATIBLE" val="0"/>
  <p:tag name="KSO_WM_UNIT_DIAGRAM_ISNUMVISUAL" val="0"/>
  <p:tag name="KSO_WM_UNIT_DIAGRAM_ISREFERUNIT" val="0"/>
  <p:tag name="KSO_WM_UNIT_ID" val="diagram20231104_3*o_h_i*1_3_1"/>
  <p:tag name="KSO_WM_TEMPLATE_CATEGORY" val="diagram"/>
  <p:tag name="KSO_WM_TEMPLATE_INDEX" val="20231104"/>
  <p:tag name="KSO_WM_UNIT_LAYERLEVEL" val="1_1_1"/>
  <p:tag name="KSO_WM_TAG_VERSION" val="3.0"/>
  <p:tag name="KSO_WM_UNIT_TYPE" val="o_h_i"/>
  <p:tag name="KSO_WM_UNIT_INDEX" val="1_3_1"/>
  <p:tag name="KSO_WM_DIAGRAM_VERSION" val="3"/>
  <p:tag name="KSO_WM_DIAGRAM_COLOR_TRICK" val="4"/>
  <p:tag name="KSO_WM_DIAGRAM_COLOR_TEXT_CAN_REMOVE" val="n"/>
  <p:tag name="KSO_WM_DIAGRAM_GROUP_CODE" val="o1-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gradient&quot;:[{&quot;brightness&quot;:0.4000000059604645,&quot;colorType&quot;:1,&quot;foreColorIndex&quot;:7,&quot;pos&quot;:0,&quot;transparency&quot;:0},{&quot;brightness&quot;:0,&quot;colorType&quot;:1,&quot;foreColorIndex&quot;:7,&quot;pos&quot;:0.8500000238418579,&quot;transparency&quot;:0}],&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SUBTYPE" val="d"/>
  <p:tag name="KSO_WM_UNIT_FILL_TYPE" val="3"/>
  <p:tag name="KSO_WM_UNIT_TEXT_FILL_FORE_SCHEMECOLOR_INDEX" val="1"/>
  <p:tag name="KSO_WM_UNIT_TEXT_FILL_TYPE" val="1"/>
  <p:tag name="KSO_WM_DIAGRAM_USE_COLOR_VALUE" val="{&quot;color_scheme&quot;:1,&quot;color_type&quot;:1,&quot;theme_color_indexes&quot;:[]}"/>
</p:tagLst>
</file>

<file path=ppt/tags/tag26.xml><?xml version="1.0" encoding="utf-8"?>
<p:tagLst xmlns:p="http://schemas.openxmlformats.org/presentationml/2006/main">
  <p:tag name="KSO_WM_BEAUTIFY_FLAG" val="#wm#"/>
  <p:tag name="KSO_WM_UNIT_HIGHLIGHT" val="0"/>
  <p:tag name="KSO_WM_UNIT_COMPATIBLE" val="0"/>
  <p:tag name="KSO_WM_UNIT_DIAGRAM_ISNUMVISUAL" val="0"/>
  <p:tag name="KSO_WM_UNIT_DIAGRAM_ISREFERUNIT" val="0"/>
  <p:tag name="KSO_WM_UNIT_ID" val="diagram20231104_3*o_h_i*1_4_1"/>
  <p:tag name="KSO_WM_TEMPLATE_CATEGORY" val="diagram"/>
  <p:tag name="KSO_WM_TEMPLATE_INDEX" val="20231104"/>
  <p:tag name="KSO_WM_UNIT_LAYERLEVEL" val="1_1_1"/>
  <p:tag name="KSO_WM_TAG_VERSION" val="3.0"/>
  <p:tag name="KSO_WM_UNIT_TYPE" val="o_h_i"/>
  <p:tag name="KSO_WM_UNIT_INDEX" val="1_4_1"/>
  <p:tag name="KSO_WM_DIAGRAM_VERSION" val="3"/>
  <p:tag name="KSO_WM_DIAGRAM_COLOR_TRICK" val="4"/>
  <p:tag name="KSO_WM_DIAGRAM_COLOR_TEXT_CAN_REMOVE" val="n"/>
  <p:tag name="KSO_WM_DIAGRAM_GROUP_CODE" val="o1-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gradient&quot;:[{&quot;brightness&quot;:0.4000000059604645,&quot;colorType&quot;:1,&quot;foreColorIndex&quot;:8,&quot;pos&quot;:0,&quot;transparency&quot;:0},{&quot;brightness&quot;:0,&quot;colorType&quot;:1,&quot;foreColorIndex&quot;:8,&quot;pos&quot;:0.8500000238418579,&quot;transparency&quot;:0}],&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SUBTYPE" val="d"/>
  <p:tag name="KSO_WM_UNIT_FILL_TYPE" val="3"/>
  <p:tag name="KSO_WM_UNIT_TEXT_FILL_FORE_SCHEMECOLOR_INDEX" val="1"/>
  <p:tag name="KSO_WM_UNIT_TEXT_FILL_TYPE" val="1"/>
  <p:tag name="KSO_WM_DIAGRAM_USE_COLOR_VALUE" val="{&quot;color_scheme&quot;:1,&quot;color_type&quot;:1,&quot;theme_color_indexes&quot;:[]}"/>
</p:tagLst>
</file>

<file path=ppt/tags/tag27.xml><?xml version="1.0" encoding="utf-8"?>
<p:tagLst xmlns:p="http://schemas.openxmlformats.org/presentationml/2006/main">
  <p:tag name="KSO_WM_BEAUTIFY_FLAG" val="#wm#"/>
  <p:tag name="KSO_WM_UNIT_HIGHLIGHT" val="0"/>
  <p:tag name="KSO_WM_UNIT_COMPATIBLE" val="0"/>
  <p:tag name="KSO_WM_UNIT_DIAGRAM_ISNUMVISUAL" val="0"/>
  <p:tag name="KSO_WM_UNIT_DIAGRAM_ISREFERUNIT" val="0"/>
  <p:tag name="KSO_WM_UNIT_ID" val="diagram20231104_3*o_h_i*1_5_1"/>
  <p:tag name="KSO_WM_TEMPLATE_CATEGORY" val="diagram"/>
  <p:tag name="KSO_WM_TEMPLATE_INDEX" val="20231104"/>
  <p:tag name="KSO_WM_UNIT_LAYERLEVEL" val="1_1_1"/>
  <p:tag name="KSO_WM_TAG_VERSION" val="3.0"/>
  <p:tag name="KSO_WM_UNIT_TYPE" val="o_h_i"/>
  <p:tag name="KSO_WM_UNIT_INDEX" val="1_5_1"/>
  <p:tag name="KSO_WM_DIAGRAM_VERSION" val="3"/>
  <p:tag name="KSO_WM_DIAGRAM_COLOR_TRICK" val="4"/>
  <p:tag name="KSO_WM_DIAGRAM_COLOR_TEXT_CAN_REMOVE" val="n"/>
  <p:tag name="KSO_WM_DIAGRAM_GROUP_CODE" val="o1-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gradient&quot;:[{&quot;brightness&quot;:0.4000000059604645,&quot;colorType&quot;:1,&quot;foreColorIndex&quot;:9,&quot;pos&quot;:0,&quot;transparency&quot;:0},{&quot;brightness&quot;:0,&quot;colorType&quot;:1,&quot;foreColorIndex&quot;:9,&quot;pos&quot;:0.8500000238418579,&quot;transparency&quot;:0}],&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SUBTYPE" val="d"/>
  <p:tag name="KSO_WM_UNIT_FILL_TYPE" val="3"/>
  <p:tag name="KSO_WM_UNIT_TEXT_FILL_FORE_SCHEMECOLOR_INDEX" val="1"/>
  <p:tag name="KSO_WM_UNIT_TEXT_FILL_TYPE" val="1"/>
  <p:tag name="KSO_WM_DIAGRAM_USE_COLOR_VALUE" val="{&quot;color_scheme&quot;:1,&quot;color_type&quot;:1,&quot;theme_color_indexes&quot;:[]}"/>
</p:tagLst>
</file>

<file path=ppt/tags/tag28.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ID" val="diagram20231104_3*o_h_a*1_4_1"/>
  <p:tag name="KSO_WM_TEMPLATE_CATEGORY" val="diagram"/>
  <p:tag name="KSO_WM_TEMPLATE_INDEX" val="20231104"/>
  <p:tag name="KSO_WM_UNIT_LAYERLEVEL" val="1_1_1"/>
  <p:tag name="KSO_WM_TAG_VERSION" val="3.0"/>
  <p:tag name="KSO_WM_DIAGRAM_VERSION" val="3"/>
  <p:tag name="KSO_WM_DIAGRAM_COLOR_TRICK" val="4"/>
  <p:tag name="KSO_WM_DIAGRAM_COLOR_TEXT_CAN_REMOVE" val="n"/>
  <p:tag name="KSO_WM_DIAGRAM_GROUP_CODE" val="o1-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8,&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添加标题"/>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29.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ID" val="diagram20231104_3*o_h_f*1_4_1"/>
  <p:tag name="KSO_WM_TEMPLATE_CATEGORY" val="diagram"/>
  <p:tag name="KSO_WM_TEMPLATE_INDEX" val="20231104"/>
  <p:tag name="KSO_WM_UNIT_LAYERLEVEL" val="1_1_1"/>
  <p:tag name="KSO_WM_TAG_VERSION" val="3.0"/>
  <p:tag name="KSO_WM_DIAGRAM_VERSION" val="3"/>
  <p:tag name="KSO_WM_DIAGRAM_COLOR_TRICK" val="4"/>
  <p:tag name="KSO_WM_DIAGRAM_COLOR_TEXT_CAN_REMOVE" val="n"/>
  <p:tag name="KSO_WM_DIAGRAM_GROUP_CODE" val="o1-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单击此处添加文本内容"/>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3.xml><?xml version="1.0" encoding="utf-8"?>
<p:tagLst xmlns:p="http://schemas.openxmlformats.org/presentationml/2006/main">
  <p:tag name="KSO_WM_UNIT_TEXT_SUBTYPE" val="a"/>
  <p:tag name="KSO_WM_UNIT_SUBTYPE" val="a"/>
</p:tagLst>
</file>

<file path=ppt/tags/tag30.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ID" val="diagram20231104_3*o_h_a*1_3_1"/>
  <p:tag name="KSO_WM_TEMPLATE_CATEGORY" val="diagram"/>
  <p:tag name="KSO_WM_TEMPLATE_INDEX" val="20231104"/>
  <p:tag name="KSO_WM_UNIT_LAYERLEVEL" val="1_1_1"/>
  <p:tag name="KSO_WM_TAG_VERSION" val="3.0"/>
  <p:tag name="KSO_WM_DIAGRAM_VERSION" val="3"/>
  <p:tag name="KSO_WM_DIAGRAM_COLOR_TRICK" val="4"/>
  <p:tag name="KSO_WM_DIAGRAM_COLOR_TEXT_CAN_REMOVE" val="n"/>
  <p:tag name="KSO_WM_DIAGRAM_GROUP_CODE" val="o1-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7,&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添加标题"/>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31.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ID" val="diagram20231104_3*o_h_f*1_3_1"/>
  <p:tag name="KSO_WM_TEMPLATE_CATEGORY" val="diagram"/>
  <p:tag name="KSO_WM_TEMPLATE_INDEX" val="20231104"/>
  <p:tag name="KSO_WM_UNIT_LAYERLEVEL" val="1_1_1"/>
  <p:tag name="KSO_WM_TAG_VERSION" val="3.0"/>
  <p:tag name="KSO_WM_DIAGRAM_VERSION" val="3"/>
  <p:tag name="KSO_WM_DIAGRAM_COLOR_TRICK" val="4"/>
  <p:tag name="KSO_WM_DIAGRAM_COLOR_TEXT_CAN_REMOVE" val="n"/>
  <p:tag name="KSO_WM_DIAGRAM_GROUP_CODE" val="o1-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单击此处添加文本内容"/>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32.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ID" val="diagram20231104_3*o_h_a*1_2_1"/>
  <p:tag name="KSO_WM_TEMPLATE_CATEGORY" val="diagram"/>
  <p:tag name="KSO_WM_TEMPLATE_INDEX" val="20231104"/>
  <p:tag name="KSO_WM_UNIT_LAYERLEVEL" val="1_1_1"/>
  <p:tag name="KSO_WM_TAG_VERSION" val="3.0"/>
  <p:tag name="KSO_WM_DIAGRAM_VERSION" val="3"/>
  <p:tag name="KSO_WM_DIAGRAM_COLOR_TRICK" val="4"/>
  <p:tag name="KSO_WM_DIAGRAM_COLOR_TEXT_CAN_REMOVE" val="n"/>
  <p:tag name="KSO_WM_DIAGRAM_GROUP_CODE" val="o1-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6,&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添加标题"/>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33.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ID" val="diagram20231104_3*o_h_f*1_2_1"/>
  <p:tag name="KSO_WM_TEMPLATE_CATEGORY" val="diagram"/>
  <p:tag name="KSO_WM_TEMPLATE_INDEX" val="20231104"/>
  <p:tag name="KSO_WM_UNIT_LAYERLEVEL" val="1_1_1"/>
  <p:tag name="KSO_WM_TAG_VERSION" val="3.0"/>
  <p:tag name="KSO_WM_DIAGRAM_VERSION" val="3"/>
  <p:tag name="KSO_WM_DIAGRAM_COLOR_TRICK" val="4"/>
  <p:tag name="KSO_WM_DIAGRAM_COLOR_TEXT_CAN_REMOVE" val="n"/>
  <p:tag name="KSO_WM_DIAGRAM_GROUP_CODE" val="o1-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单击此处添加文本内容"/>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34.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ID" val="diagram20231104_3*o_h_a*1_1_1"/>
  <p:tag name="KSO_WM_TEMPLATE_CATEGORY" val="diagram"/>
  <p:tag name="KSO_WM_TEMPLATE_INDEX" val="20231104"/>
  <p:tag name="KSO_WM_UNIT_LAYERLEVEL" val="1_1_1"/>
  <p:tag name="KSO_WM_TAG_VERSION" val="3.0"/>
  <p:tag name="KSO_WM_DIAGRAM_VERSION" val="3"/>
  <p:tag name="KSO_WM_DIAGRAM_COLOR_TRICK" val="4"/>
  <p:tag name="KSO_WM_DIAGRAM_COLOR_TEXT_CAN_REMOVE" val="n"/>
  <p:tag name="KSO_WM_DIAGRAM_GROUP_CODE" val="o1-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添加标题"/>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35.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ID" val="diagram20231104_3*o_h_f*1_1_1"/>
  <p:tag name="KSO_WM_TEMPLATE_CATEGORY" val="diagram"/>
  <p:tag name="KSO_WM_TEMPLATE_INDEX" val="20231104"/>
  <p:tag name="KSO_WM_UNIT_LAYERLEVEL" val="1_1_1"/>
  <p:tag name="KSO_WM_TAG_VERSION" val="3.0"/>
  <p:tag name="KSO_WM_DIAGRAM_VERSION" val="3"/>
  <p:tag name="KSO_WM_DIAGRAM_COLOR_TRICK" val="4"/>
  <p:tag name="KSO_WM_DIAGRAM_COLOR_TEXT_CAN_REMOVE" val="n"/>
  <p:tag name="KSO_WM_DIAGRAM_GROUP_CODE" val="o1-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单击此处添加文本内容"/>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36.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ID" val="diagram20231104_3*o_h_a*1_5_1"/>
  <p:tag name="KSO_WM_TEMPLATE_CATEGORY" val="diagram"/>
  <p:tag name="KSO_WM_TEMPLATE_INDEX" val="20231104"/>
  <p:tag name="KSO_WM_UNIT_LAYERLEVEL" val="1_1_1"/>
  <p:tag name="KSO_WM_TAG_VERSION" val="3.0"/>
  <p:tag name="KSO_WM_DIAGRAM_VERSION" val="3"/>
  <p:tag name="KSO_WM_DIAGRAM_COLOR_TRICK" val="4"/>
  <p:tag name="KSO_WM_DIAGRAM_COLOR_TEXT_CAN_REMOVE" val="n"/>
  <p:tag name="KSO_WM_DIAGRAM_GROUP_CODE" val="o1-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9,&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添加标题"/>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37.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ID" val="diagram20231104_3*o_h_f*1_5_1"/>
  <p:tag name="KSO_WM_TEMPLATE_CATEGORY" val="diagram"/>
  <p:tag name="KSO_WM_TEMPLATE_INDEX" val="20231104"/>
  <p:tag name="KSO_WM_UNIT_LAYERLEVEL" val="1_1_1"/>
  <p:tag name="KSO_WM_TAG_VERSION" val="3.0"/>
  <p:tag name="KSO_WM_DIAGRAM_VERSION" val="3"/>
  <p:tag name="KSO_WM_DIAGRAM_COLOR_TRICK" val="4"/>
  <p:tag name="KSO_WM_DIAGRAM_COLOR_TEXT_CAN_REMOVE" val="n"/>
  <p:tag name="KSO_WM_DIAGRAM_GROUP_CODE" val="o1-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单击此处添加文本内容"/>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o1-1"/>
  <p:tag name="KSO_WM_UNIT_ID" val="diagram20231104_3*o_h_i*1_1_1"/>
  <p:tag name="KSO_WM_TEMPLATE_CATEGORY" val="diagram"/>
  <p:tag name="KSO_WM_TEMPLATE_INDEX" val="20231104"/>
  <p:tag name="KSO_WM_UNIT_LAYERLEVEL" val="1_1_1"/>
  <p:tag name="KSO_WM_TAG_VERSION" val="3.0"/>
  <p:tag name="KSO_WM_BEAUTIFY_FLAG" val="#wm#"/>
  <p:tag name="KSO_WM_DIAGRAM_VERSION" val="3"/>
  <p:tag name="KSO_WM_DIAGRAM_COLOR_TRICK" val="4"/>
  <p:tag name="KSO_WM_DIAGRAM_COLOR_TEXT_CAN_REMOVE" val="n"/>
  <p:tag name="KSO_WM_UNIT_TYPE" val="o_h_i"/>
  <p:tag name="KSO_WM_UNIT_INDEX" val="1_1_1"/>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gradient&quot;:[{&quot;brightness&quot;:0.4000000059604645,&quot;colorType&quot;:1,&quot;foreColorIndex&quot;:5,&quot;pos&quot;:0,&quot;transparency&quot;:0},{&quot;brightness&quot;:0,&quot;colorType&quot;:1,&quot;foreColorIndex&quot;:5,&quot;pos&quot;:0.8500000238418579,&quot;transparency&quot;:0}],&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SUBTYPE" val="d"/>
  <p:tag name="KSO_WM_UNIT_FILL_TYPE" val="3"/>
  <p:tag name="KSO_WM_UNIT_TEXT_FILL_FORE_SCHEMECOLOR_INDEX" val="1"/>
  <p:tag name="KSO_WM_UNIT_TEXT_FILL_TYPE" val="1"/>
  <p:tag name="KSO_WM_DIAGRAM_USE_COLOR_VALUE" val="{&quot;color_scheme&quot;:1,&quot;color_type&quot;:1,&quot;theme_color_indexes&quot;:[]}"/>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o1-1"/>
  <p:tag name="KSO_WM_UNIT_ID" val="diagram20231104_3*o_h_i*1_1_3"/>
  <p:tag name="KSO_WM_TEMPLATE_CATEGORY" val="diagram"/>
  <p:tag name="KSO_WM_TEMPLATE_INDEX" val="20231104"/>
  <p:tag name="KSO_WM_UNIT_LAYERLEVEL" val="1_1_1"/>
  <p:tag name="KSO_WM_TAG_VERSION" val="3.0"/>
  <p:tag name="KSO_WM_BEAUTIFY_FLAG" val="#wm#"/>
  <p:tag name="KSO_WM_DIAGRAM_VERSION" val="3"/>
  <p:tag name="KSO_WM_DIAGRAM_COLOR_TRICK" val="4"/>
  <p:tag name="KSO_WM_DIAGRAM_COLOR_TEXT_CAN_REMOVE" val="n"/>
  <p:tag name="KSO_WM_UNIT_TYPE" val="o_h_i"/>
  <p:tag name="KSO_WM_UNIT_INDEX" val="1_1_3"/>
  <p:tag name="KSO_WM_DIAGRAM_MAX_ITEMCNT" val="6"/>
  <p:tag name="KSO_WM_DIAGRAM_MIN_ITEMCNT" val="3"/>
  <p:tag name="KSO_WM_DIAGRAM_VIRTUALLY_FRAME" val="{&quot;height&quot;:414.8640066317329,&quot;left&quot;:8.758941650390625,&quot;top&quot;:102.85,&quot;width&quot;:948.0910583496094}"/>
  <p:tag name="KSO_WM_DIAGRAM_COLOR_MATCH_VALUE" val="{&quot;shape&quot;:{&quot;fill&quot;:{&quot;gradient&quot;:[{&quot;brightness&quot;:0.4000000059604645,&quot;colorType&quot;:1,&quot;foreColorIndex&quot;:5,&quot;pos&quot;:0,&quot;transparency&quot;:0},{&quot;brightness&quot;:0,&quot;colorType&quot;:1,&quot;foreColorIndex&quot;:5,&quot;pos&quot;:0.8500000238418579,&quot;transparency&quot;:0}],&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3"/>
  <p:tag name="KSO_WM_DIAGRAM_USE_COLOR_VALUE" val="{&quot;color_scheme&quot;:1,&quot;color_type&quot;:1,&quot;theme_color_indexes&quot;:[]}"/>
</p:tagLst>
</file>

<file path=ppt/tags/tag4.xml><?xml version="1.0" encoding="utf-8"?>
<p:tagLst xmlns:p="http://schemas.openxmlformats.org/presentationml/2006/main">
  <p:tag name="KSO_WM_UNIT_INDEX" val="11"/>
  <p:tag name="KSO_WM_UNIT_TEXT_SUBTYPE" val="a"/>
  <p:tag name="KSO_WM_UNIT_SUBTYPE" val="a"/>
  <p:tag name="KSO_WM_UNIT_TYPE" val="f"/>
  <p:tag name="KSO_WM_BEAUTIFY_FLAG" val="#wm#"/>
</p:tagLst>
</file>

<file path=ppt/tags/tag40.xml><?xml version="1.0" encoding="utf-8"?>
<p:tagLst xmlns:p="http://schemas.openxmlformats.org/presentationml/2006/main">
  <p:tag name="KSO_WM_UNIT_INDEX" val="11"/>
  <p:tag name="KSO_WM_UNIT_TEXT_SUBTYPE" val="a"/>
  <p:tag name="KSO_WM_UNIT_SUBTYPE" val="a"/>
  <p:tag name="KSO_WM_UNIT_TYPE" val="f"/>
  <p:tag name="KSO_WM_BEAUTIFY_FLAG" val="#wm#"/>
</p:tagLst>
</file>

<file path=ppt/tags/tag41.xml><?xml version="1.0" encoding="utf-8"?>
<p:tagLst xmlns:p="http://schemas.openxmlformats.org/presentationml/2006/main">
  <p:tag name="KSO_WM_BEAUTIFY_FLAG" val="#wm#"/>
  <p:tag name="KSO_WM_TEMPLATE_CATEGORY" val="custom"/>
  <p:tag name="KSO_WM_TEMPLATE_INDEX" val="20231587"/>
  <p:tag name="RESOURCE_RECORD_KEY" val="{&quot;65&quot;:[20231587],&quot;70&quot;:[3314562]}"/>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i*1_1_5"/>
  <p:tag name="KSO_WM_TEMPLATE_CATEGORY" val="diagram"/>
  <p:tag name="KSO_WM_TEMPLATE_INDEX" val="20234406"/>
  <p:tag name="KSO_WM_UNIT_LAYERLEVEL" val="1_1_1"/>
  <p:tag name="KSO_WM_TAG_VERSION" val="3.0"/>
  <p:tag name="KSO_WM_BEAUTIFY_FLAG" val="#wm#"/>
  <p:tag name="KSO_WM_UNIT_TYPE" val="m_h_i"/>
  <p:tag name="KSO_WM_UNIT_INDEX" val="1_1_5"/>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gradient&quot;:[{&quot;brightness&quot;:0.4000000059604645,&quot;colorType&quot;:1,&quot;foreColorIndex&quot;:5,&quot;pos&quot;:1,&quot;transparency&quot;:0},{&quot;brightness&quot;:0.15000000596046448,&quot;colorType&quot;:1,&quot;foreColorIndex&quot;:5,&quot;pos&quot;:0.3499999940395355,&quot;transparency&quot;:0}],&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3"/>
  <p:tag name="KSO_WM_DIAGRAM_USE_COLOR_VALUE" val="{&quot;color_scheme&quot;:1,&quot;color_type&quot;:1,&quot;theme_color_indexes&quot;:[]}"/>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i*1_1_4"/>
  <p:tag name="KSO_WM_TEMPLATE_CATEGORY" val="diagram"/>
  <p:tag name="KSO_WM_TEMPLATE_INDEX" val="20234406"/>
  <p:tag name="KSO_WM_UNIT_LAYERLEVEL" val="1_1_1"/>
  <p:tag name="KSO_WM_TAG_VERSION" val="3.0"/>
  <p:tag name="KSO_WM_BEAUTIFY_FLAG" val="#wm#"/>
  <p:tag name="KSO_WM_UNIT_TYPE" val="m_h_i"/>
  <p:tag name="KSO_WM_UNIT_INDEX" val="1_1_4"/>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i*1_2_5"/>
  <p:tag name="KSO_WM_TEMPLATE_CATEGORY" val="diagram"/>
  <p:tag name="KSO_WM_TEMPLATE_INDEX" val="20234406"/>
  <p:tag name="KSO_WM_UNIT_LAYERLEVEL" val="1_1_1"/>
  <p:tag name="KSO_WM_TAG_VERSION" val="3.0"/>
  <p:tag name="KSO_WM_BEAUTIFY_FLAG" val="#wm#"/>
  <p:tag name="KSO_WM_UNIT_TYPE" val="m_h_i"/>
  <p:tag name="KSO_WM_UNIT_INDEX" val="1_2_5"/>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gradient&quot;:[{&quot;brightness&quot;:0.4000000059604645,&quot;colorType&quot;:1,&quot;foreColorIndex&quot;:5,&quot;pos&quot;:1,&quot;transparency&quot;:0},{&quot;brightness&quot;:0.15000000596046448,&quot;colorType&quot;:1,&quot;foreColorIndex&quot;:5,&quot;pos&quot;:0.3499999940395355,&quot;transparency&quot;:0}],&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3"/>
  <p:tag name="KSO_WM_DIAGRAM_USE_COLOR_VALUE" val="{&quot;color_scheme&quot;:1,&quot;color_type&quot;:1,&quot;theme_color_indexes&quot;:[]}"/>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i*1_2_4"/>
  <p:tag name="KSO_WM_TEMPLATE_CATEGORY" val="diagram"/>
  <p:tag name="KSO_WM_TEMPLATE_INDEX" val="20234406"/>
  <p:tag name="KSO_WM_UNIT_LAYERLEVEL" val="1_1_1"/>
  <p:tag name="KSO_WM_TAG_VERSION" val="3.0"/>
  <p:tag name="KSO_WM_BEAUTIFY_FLAG" val="#wm#"/>
  <p:tag name="KSO_WM_UNIT_TYPE" val="m_h_i"/>
  <p:tag name="KSO_WM_UNIT_INDEX" val="1_2_4"/>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i*1_3_5"/>
  <p:tag name="KSO_WM_TEMPLATE_CATEGORY" val="diagram"/>
  <p:tag name="KSO_WM_TEMPLATE_INDEX" val="20234406"/>
  <p:tag name="KSO_WM_UNIT_LAYERLEVEL" val="1_1_1"/>
  <p:tag name="KSO_WM_TAG_VERSION" val="3.0"/>
  <p:tag name="KSO_WM_BEAUTIFY_FLAG" val="#wm#"/>
  <p:tag name="KSO_WM_UNIT_TYPE" val="m_h_i"/>
  <p:tag name="KSO_WM_UNIT_INDEX" val="1_3_5"/>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gradient&quot;:[{&quot;brightness&quot;:0.4000000059604645,&quot;colorType&quot;:1,&quot;foreColorIndex&quot;:5,&quot;pos&quot;:1,&quot;transparency&quot;:0},{&quot;brightness&quot;:0.15000000596046448,&quot;colorType&quot;:1,&quot;foreColorIndex&quot;:5,&quot;pos&quot;:0.3499999940395355,&quot;transparency&quot;:0}],&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3"/>
  <p:tag name="KSO_WM_DIAGRAM_USE_COLOR_VALUE" val="{&quot;color_scheme&quot;:1,&quot;color_type&quot;:1,&quot;theme_color_indexes&quot;:[]}"/>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i*1_3_4"/>
  <p:tag name="KSO_WM_TEMPLATE_CATEGORY" val="diagram"/>
  <p:tag name="KSO_WM_TEMPLATE_INDEX" val="20234406"/>
  <p:tag name="KSO_WM_UNIT_LAYERLEVEL" val="1_1_1"/>
  <p:tag name="KSO_WM_TAG_VERSION" val="3.0"/>
  <p:tag name="KSO_WM_BEAUTIFY_FLAG" val="#wm#"/>
  <p:tag name="KSO_WM_UNIT_TYPE" val="m_h_i"/>
  <p:tag name="KSO_WM_UNIT_INDEX" val="1_3_4"/>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i*1_2_6"/>
  <p:tag name="KSO_WM_TEMPLATE_CATEGORY" val="diagram"/>
  <p:tag name="KSO_WM_TEMPLATE_INDEX" val="20234406"/>
  <p:tag name="KSO_WM_UNIT_LAYERLEVEL" val="1_1_1"/>
  <p:tag name="KSO_WM_TAG_VERSION" val="3.0"/>
  <p:tag name="KSO_WM_BEAUTIFY_FLAG" val="#wm#"/>
  <p:tag name="KSO_WM_UNIT_TYPE" val="m_h_i"/>
  <p:tag name="KSO_WM_UNIT_INDEX" val="1_2_6"/>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solid&quot;:{&quot;brightness&quot;:0.75,&quot;colorType&quot;:1,&quot;foreColorIndex&quot;:13,&quot;transparency&quot;:0.75},&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13"/>
  <p:tag name="KSO_WM_UNIT_FILL_FORE_SCHEMECOLOR_INDEX_BRIGHTNESS" val="0.75"/>
  <p:tag name="KSO_WM_DIAGRAM_USE_COLOR_VALUE" val="{&quot;color_scheme&quot;:1,&quot;color_type&quot;:1,&quot;theme_color_indexes&quot;:[]}"/>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i*1_3_6"/>
  <p:tag name="KSO_WM_TEMPLATE_CATEGORY" val="diagram"/>
  <p:tag name="KSO_WM_TEMPLATE_INDEX" val="20234406"/>
  <p:tag name="KSO_WM_UNIT_LAYERLEVEL" val="1_1_1"/>
  <p:tag name="KSO_WM_TAG_VERSION" val="3.0"/>
  <p:tag name="KSO_WM_BEAUTIFY_FLAG" val="#wm#"/>
  <p:tag name="KSO_WM_UNIT_TYPE" val="m_h_i"/>
  <p:tag name="KSO_WM_UNIT_INDEX" val="1_3_6"/>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solid&quot;:{&quot;brightness&quot;:0.75,&quot;colorType&quot;:1,&quot;foreColorIndex&quot;:13,&quot;transparency&quot;:0.75},&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13"/>
  <p:tag name="KSO_WM_UNIT_FILL_FORE_SCHEMECOLOR_INDEX_BRIGHTNESS" val="0.75"/>
  <p:tag name="KSO_WM_DIAGRAM_USE_COLOR_VALUE" val="{&quot;color_scheme&quot;:1,&quot;color_type&quot;:1,&quot;theme_color_indexes&quot;:[]}"/>
</p:tagLst>
</file>

<file path=ppt/tags/tag5.xml><?xml version="1.0" encoding="utf-8"?>
<p:tagLst xmlns:p="http://schemas.openxmlformats.org/presentationml/2006/main">
  <p:tag name="KSO_WM_SLIDE_TYPE" val="text"/>
  <p:tag name="KSO_WM_BEAUTIFY_FLAG" val="#wm#"/>
  <p:tag name="KSO_WM_SLIDE_ID" val="custom20231587_8"/>
  <p:tag name="KSO_WM_TEMPLATE_SUBCATEGORY" val="29"/>
  <p:tag name="KSO_WM_TEMPLATE_MASTER_TYPE" val="0"/>
  <p:tag name="KSO_WM_TEMPLATE_COLOR_TYPE" val="0"/>
  <p:tag name="KSO_WM_SLIDE_ITEM_CNT" val="0"/>
  <p:tag name="KSO_WM_SLIDE_INDEX" val="8"/>
  <p:tag name="KSO_WM_TAG_VERSION" val="3.0"/>
  <p:tag name="KSO_WM_TEMPLATE_CATEGORY" val="custom"/>
  <p:tag name="KSO_WM_TEMPLATE_INDEX" val="20231587"/>
  <p:tag name="KSO_WM_SLIDE_SUBTYPE" val="pureTxt"/>
  <p:tag name="KSO_WM_SLIDE_SIZE" val="828*457"/>
  <p:tag name="KSO_WM_SLIDE_POSITION" val="66*28"/>
  <p:tag name="KSO_WM_SLIDE_LAYOUT" val="a_f"/>
  <p:tag name="KSO_WM_SLIDE_LAYOUT_CNT" val="1_1"/>
  <p:tag name="KSO_WM_SPECIAL_SOURCE" val="bdnull"/>
  <p:tag name="KSO_WM_SLIDE_LAYOUT_NAME" val="标题和内容"/>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i*1_1"/>
  <p:tag name="KSO_WM_TEMPLATE_CATEGORY" val="diagram"/>
  <p:tag name="KSO_WM_TEMPLATE_INDEX" val="20234406"/>
  <p:tag name="KSO_WM_UNIT_LAYERLEVEL" val="1_1"/>
  <p:tag name="KSO_WM_TAG_VERSION" val="3.0"/>
  <p:tag name="KSO_WM_BEAUTIFY_FLAG" val="#wm#"/>
  <p:tag name="KSO_WM_UNIT_TYPE" val="m_i"/>
  <p:tag name="KSO_WM_UNIT_INDEX" val="1_1"/>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solid&quot;:{&quot;brightness&quot;:0.6499999761581421,&quot;colorType&quot;:1,&quot;foreColorIndex&quot;:13,&quot;transparency&quot;:0.6499999761581421},&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13"/>
  <p:tag name="KSO_WM_UNIT_FILL_FORE_SCHEMECOLOR_INDEX_BRIGHTNESS" val="0.65"/>
  <p:tag name="KSO_WM_DIAGRAM_USE_COLOR_VALUE" val="{&quot;color_scheme&quot;:1,&quot;color_type&quot;:1,&quot;theme_color_indexes&quot;:[]}"/>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i*1_1_6"/>
  <p:tag name="KSO_WM_TEMPLATE_CATEGORY" val="diagram"/>
  <p:tag name="KSO_WM_TEMPLATE_INDEX" val="20234406"/>
  <p:tag name="KSO_WM_UNIT_LAYERLEVEL" val="1_1_1"/>
  <p:tag name="KSO_WM_TAG_VERSION" val="3.0"/>
  <p:tag name="KSO_WM_BEAUTIFY_FLAG" val="#wm#"/>
  <p:tag name="KSO_WM_UNIT_TYPE" val="m_h_i"/>
  <p:tag name="KSO_WM_UNIT_INDEX" val="1_1_6"/>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solid&quot;:{&quot;brightness&quot;:0.75,&quot;colorType&quot;:1,&quot;foreColorIndex&quot;:13,&quot;transparency&quot;:0.75},&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13"/>
  <p:tag name="KSO_WM_UNIT_FILL_FORE_SCHEMECOLOR_INDEX_BRIGHTNESS" val="0.75"/>
  <p:tag name="KSO_WM_DIAGRAM_USE_COLOR_VALUE" val="{&quot;color_scheme&quot;:1,&quot;color_type&quot;:1,&quot;theme_color_indexes&quot;:[]}"/>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x*1_1_1"/>
  <p:tag name="KSO_WM_TEMPLATE_CATEGORY" val="diagram"/>
  <p:tag name="KSO_WM_TEMPLATE_INDEX" val="20234406"/>
  <p:tag name="KSO_WM_UNIT_LAYERLEVEL" val="1_1_1"/>
  <p:tag name="KSO_WM_TAG_VERSION" val="3.0"/>
  <p:tag name="KSO_WM_BEAUTIFY_FLAG" val="#wm#"/>
  <p:tag name="KSO_WM_UNIT_VALUE" val="127*144"/>
  <p:tag name="KSO_WM_UNIT_TYPE" val="m_h_x"/>
  <p:tag name="KSO_WM_UNIT_INDEX" val="1_1_1"/>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gradient&quot;:[{&quot;brightness&quot;:0,&quot;colorType&quot;:1,&quot;foreColorIndex&quot;:5,&quot;pos&quot;:0,&quot;transparency&quot;:0},{&quot;brightness&quot;:0,&quot;colorType&quot;:1,&quot;foreColorIndex&quot;:5,&quot;pos&quot;:1,&quot;transparency&quot;:0}],&quot;type&quot;:3},&quot;glow&quot;:{&quot;colorType&quot;:0},&quot;line&quot;:{&quot;type&quot;:0},&quot;shadow&quot;:{&quot;colorType&quot;:0},&quot;threeD&quot;:{&quot;curvedSurface&quot;:{&quot;brightness&quot;:0,&quot;colorType&quot;:2,&quot;rgb&quot;:&quot;#000000&quot;},&quot;depth&quot;:{&quot;colorType&quot;:0}}},&quot;text&quot;:{&quot;fill&quot;:{},&quot;glow&quot;:{},&quot;line&quot;:{},&quot;shadow&quot;:{},&quot;threeD&quot;:{}}}"/>
  <p:tag name="KSO_WM_DIAGRAM_USE_COLOR_VALUE" val="{&quot;color_scheme&quot;:1,&quot;color_type&quot;:1,&quot;theme_color_indexes&quot;:[]}"/>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x*1_2_1"/>
  <p:tag name="KSO_WM_TEMPLATE_CATEGORY" val="diagram"/>
  <p:tag name="KSO_WM_TEMPLATE_INDEX" val="20234406"/>
  <p:tag name="KSO_WM_UNIT_LAYERLEVEL" val="1_1_1"/>
  <p:tag name="KSO_WM_TAG_VERSION" val="3.0"/>
  <p:tag name="KSO_WM_BEAUTIFY_FLAG" val="#wm#"/>
  <p:tag name="KSO_WM_UNIT_VALUE" val="132*129"/>
  <p:tag name="KSO_WM_UNIT_TYPE" val="m_h_x"/>
  <p:tag name="KSO_WM_UNIT_INDEX" val="1_2_1"/>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gradient&quot;:[{&quot;brightness&quot;:0,&quot;colorType&quot;:1,&quot;foreColorIndex&quot;:5,&quot;pos&quot;:0,&quot;transparency&quot;:0},{&quot;brightness&quot;:0,&quot;colorType&quot;:1,&quot;foreColorIndex&quot;:5,&quot;pos&quot;:1,&quot;transparency&quot;:0}],&quot;type&quot;:3},&quot;glow&quot;:{&quot;colorType&quot;:0},&quot;line&quot;:{&quot;type&quot;:0},&quot;shadow&quot;:{&quot;colorType&quot;:0},&quot;threeD&quot;:{&quot;curvedSurface&quot;:{&quot;brightness&quot;:0,&quot;colorType&quot;:2,&quot;rgb&quot;:&quot;#000000&quot;},&quot;depth&quot;:{&quot;colorType&quot;:0}}},&quot;text&quot;:{&quot;fill&quot;:{},&quot;glow&quot;:{},&quot;line&quot;:{},&quot;shadow&quot;:{},&quot;threeD&quot;:{}}}"/>
  <p:tag name="KSO_WM_DIAGRAM_USE_COLOR_VALUE" val="{&quot;color_scheme&quot;:1,&quot;color_type&quot;:1,&quot;theme_color_indexes&quot;:[]}"/>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x*1_3_1"/>
  <p:tag name="KSO_WM_TEMPLATE_CATEGORY" val="diagram"/>
  <p:tag name="KSO_WM_TEMPLATE_INDEX" val="20234406"/>
  <p:tag name="KSO_WM_UNIT_LAYERLEVEL" val="1_1_1"/>
  <p:tag name="KSO_WM_TAG_VERSION" val="3.0"/>
  <p:tag name="KSO_WM_BEAUTIFY_FLAG" val="#wm#"/>
  <p:tag name="KSO_WM_UNIT_VALUE" val="107*144"/>
  <p:tag name="KSO_WM_UNIT_TYPE" val="m_h_x"/>
  <p:tag name="KSO_WM_UNIT_INDEX" val="1_3_1"/>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gradient&quot;:[{&quot;brightness&quot;:0,&quot;colorType&quot;:1,&quot;foreColorIndex&quot;:5,&quot;pos&quot;:0,&quot;transparency&quot;:0},{&quot;brightness&quot;:0,&quot;colorType&quot;:1,&quot;foreColorIndex&quot;:5,&quot;pos&quot;:1,&quot;transparency&quot;:0}],&quot;type&quot;:3},&quot;glow&quot;:{&quot;colorType&quot;:0},&quot;line&quot;:{&quot;type&quot;:0},&quot;shadow&quot;:{&quot;colorType&quot;:0},&quot;threeD&quot;:{&quot;curvedSurface&quot;:{&quot;brightness&quot;:0,&quot;colorType&quot;:2,&quot;rgb&quot;:&quot;#000000&quot;},&quot;depth&quot;:{&quot;colorType&quot;:0}}},&quot;text&quot;:{&quot;fill&quot;:{},&quot;glow&quot;:{},&quot;line&quot;:{},&quot;shadow&quot;:{},&quot;threeD&quot;:{}}}"/>
  <p:tag name="KSO_WM_DIAGRAM_USE_COLOR_VALUE" val="{&quot;color_scheme&quot;:1,&quot;color_type&quot;:1,&quot;theme_color_indexes&quot;:[]}"/>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f*1_3_1"/>
  <p:tag name="KSO_WM_TEMPLATE_CATEGORY" val="diagram"/>
  <p:tag name="KSO_WM_TEMPLATE_INDEX" val="20234406"/>
  <p:tag name="KSO_WM_UNIT_LAYERLEVEL" val="1_1_1"/>
  <p:tag name="KSO_WM_TAG_VERSION" val="3.0"/>
  <p:tag name="KSO_WM_UNIT_SUBTYPE" val="a"/>
  <p:tag name="KSO_WM_UNIT_NOCLEAR" val="0"/>
  <p:tag name="KSO_WM_UNIT_VALUE" val="80"/>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单击此处添加文本具体内容，简明扼要地阐述您的观点根据需要可酌情增减文字，以便观者能够准确地理解您所传达的思想"/>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i*1_3_3"/>
  <p:tag name="KSO_WM_TEMPLATE_CATEGORY" val="diagram"/>
  <p:tag name="KSO_WM_TEMPLATE_INDEX" val="20234406"/>
  <p:tag name="KSO_WM_UNIT_LAYERLEVEL" val="1_1_1"/>
  <p:tag name="KSO_WM_TAG_VERSION" val="3.0"/>
  <p:tag name="KSO_WM_UNIT_SUBTYPE" val="nb"/>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DIAGRAM_USE_COLOR_VALUE" val="{&quot;color_scheme&quot;:1,&quot;color_type&quot;:1,&quot;theme_color_indexes&quot;:[]}"/>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f*1_2_1"/>
  <p:tag name="KSO_WM_TEMPLATE_CATEGORY" val="diagram"/>
  <p:tag name="KSO_WM_TEMPLATE_INDEX" val="20234406"/>
  <p:tag name="KSO_WM_UNIT_LAYERLEVEL" val="1_1_1"/>
  <p:tag name="KSO_WM_TAG_VERSION" val="3.0"/>
  <p:tag name="KSO_WM_UNIT_SUBTYPE" val="a"/>
  <p:tag name="KSO_WM_UNIT_NOCLEAR" val="0"/>
  <p:tag name="KSO_WM_UNIT_VALUE" val="80"/>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单击此处添加文本具体内容，简明扼要地阐述您的观点根据需要可酌情增减文字，以便观者能够准确地理解您所传达的思想"/>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i*1_2_3"/>
  <p:tag name="KSO_WM_TEMPLATE_CATEGORY" val="diagram"/>
  <p:tag name="KSO_WM_TEMPLATE_INDEX" val="20234406"/>
  <p:tag name="KSO_WM_UNIT_LAYERLEVEL" val="1_1_1"/>
  <p:tag name="KSO_WM_TAG_VERSION" val="3.0"/>
  <p:tag name="KSO_WM_UNIT_SUBTYPE" val="nb"/>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DIAGRAM_USE_COLOR_VALUE" val="{&quot;color_scheme&quot;:1,&quot;color_type&quot;:1,&quot;theme_color_indexes&quot;:[]}"/>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f*1_1_1"/>
  <p:tag name="KSO_WM_TEMPLATE_CATEGORY" val="diagram"/>
  <p:tag name="KSO_WM_TEMPLATE_INDEX" val="20234406"/>
  <p:tag name="KSO_WM_UNIT_LAYERLEVEL" val="1_1_1"/>
  <p:tag name="KSO_WM_TAG_VERSION" val="3.0"/>
  <p:tag name="KSO_WM_UNIT_SUBTYPE" val="a"/>
  <p:tag name="KSO_WM_UNIT_NOCLEAR" val="0"/>
  <p:tag name="KSO_WM_UNIT_VALUE" val="80"/>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单击此处添加文本具体内容，简明扼要地阐述您的观点根据需要可酌情增减文字，以便观者能够准确地理解您所传达的思想"/>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6.xml><?xml version="1.0" encoding="utf-8"?>
<p:tagLst xmlns:p="http://schemas.openxmlformats.org/presentationml/2006/main">
  <p:tag name="KSO_WM_UNIT_INDEX" val="11"/>
  <p:tag name="KSO_WM_UNIT_TEXT_SUBTYPE" val="a"/>
  <p:tag name="KSO_WM_UNIT_SUBTYPE" val="a"/>
  <p:tag name="KSO_WM_UNIT_TYPE" val="f"/>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i*1_1_3"/>
  <p:tag name="KSO_WM_TEMPLATE_CATEGORY" val="diagram"/>
  <p:tag name="KSO_WM_TEMPLATE_INDEX" val="20234406"/>
  <p:tag name="KSO_WM_UNIT_LAYERLEVEL" val="1_1_1"/>
  <p:tag name="KSO_WM_TAG_VERSION" val="3.0"/>
  <p:tag name="KSO_WM_UNIT_SUBTYPE" val="nb"/>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DIAGRAM_USE_COLOR_VALUE" val="{&quot;color_scheme&quot;:1,&quot;color_type&quot;:1,&quot;theme_color_indexes&quot;:[]}"/>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i*1_3_2"/>
  <p:tag name="KSO_WM_TEMPLATE_CATEGORY" val="diagram"/>
  <p:tag name="KSO_WM_TEMPLATE_INDEX" val="20234406"/>
  <p:tag name="KSO_WM_UNIT_LAYERLEVEL" val="1_1_1"/>
  <p:tag name="KSO_WM_TAG_VERSION" val="3.0"/>
  <p:tag name="KSO_WM_BEAUTIFY_FLAG" val="#wm#"/>
  <p:tag name="KSO_WM_UNIT_TYPE" val="m_h_i"/>
  <p:tag name="KSO_WM_UNIT_INDEX" val="1_3_2"/>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gradient&quot;:[{&quot;brightness&quot;:0.6000000238418579,&quot;colorType&quot;:1,&quot;foreColorIndex&quot;:5,&quot;pos&quot;:1,&quot;transparency&quot;:0},{&quot;brightness&quot;:0.15000000596046448,&quot;colorType&quot;:1,&quot;foreColorIndex&quot;:5,&quot;pos&quot;:0,&quot;transparency&quot;:0}],&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3"/>
  <p:tag name="KSO_WM_DIAGRAM_USE_COLOR_VALUE" val="{&quot;color_scheme&quot;:1,&quot;color_type&quot;:1,&quot;theme_color_indexes&quot;:[]}"/>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i*1_2_2"/>
  <p:tag name="KSO_WM_TEMPLATE_CATEGORY" val="diagram"/>
  <p:tag name="KSO_WM_TEMPLATE_INDEX" val="20234406"/>
  <p:tag name="KSO_WM_UNIT_LAYERLEVEL" val="1_1_1"/>
  <p:tag name="KSO_WM_TAG_VERSION" val="3.0"/>
  <p:tag name="KSO_WM_BEAUTIFY_FLAG" val="#wm#"/>
  <p:tag name="KSO_WM_UNIT_TYPE" val="m_h_i"/>
  <p:tag name="KSO_WM_UNIT_INDEX" val="1_2_2"/>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gradient&quot;:[{&quot;brightness&quot;:0.6000000238418579,&quot;colorType&quot;:1,&quot;foreColorIndex&quot;:5,&quot;pos&quot;:1,&quot;transparency&quot;:0},{&quot;brightness&quot;:0.15000000596046448,&quot;colorType&quot;:1,&quot;foreColorIndex&quot;:5,&quot;pos&quot;:0,&quot;transparency&quot;:0}],&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3"/>
  <p:tag name="KSO_WM_DIAGRAM_USE_COLOR_VALUE" val="{&quot;color_scheme&quot;:1,&quot;color_type&quot;:1,&quot;theme_color_indexes&quot;:[]}"/>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i*1_1_2"/>
  <p:tag name="KSO_WM_TEMPLATE_CATEGORY" val="diagram"/>
  <p:tag name="KSO_WM_TEMPLATE_INDEX" val="20234406"/>
  <p:tag name="KSO_WM_UNIT_LAYERLEVEL" val="1_1_1"/>
  <p:tag name="KSO_WM_TAG_VERSION" val="3.0"/>
  <p:tag name="KSO_WM_BEAUTIFY_FLAG" val="#wm#"/>
  <p:tag name="KSO_WM_UNIT_TYPE" val="m_h_i"/>
  <p:tag name="KSO_WM_UNIT_INDEX" val="1_1_2"/>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gradient&quot;:[{&quot;brightness&quot;:0.6000000238418579,&quot;colorType&quot;:1,&quot;foreColorIndex&quot;:5,&quot;pos&quot;:1,&quot;transparency&quot;:0},{&quot;brightness&quot;:0.15000000596046448,&quot;colorType&quot;:1,&quot;foreColorIndex&quot;:5,&quot;pos&quot;:0,&quot;transparency&quot;:0}],&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3"/>
  <p:tag name="KSO_WM_DIAGRAM_USE_COLOR_VALUE" val="{&quot;color_scheme&quot;:1,&quot;color_type&quot;:1,&quot;theme_color_indexes&quot;:[]}"/>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i*1_3_1"/>
  <p:tag name="KSO_WM_TEMPLATE_CATEGORY" val="diagram"/>
  <p:tag name="KSO_WM_TEMPLATE_INDEX" val="20234406"/>
  <p:tag name="KSO_WM_UNIT_LAYERLEVEL" val="1_1_1"/>
  <p:tag name="KSO_WM_TAG_VERSION" val="3.0"/>
  <p:tag name="KSO_WM_BEAUTIFY_FLAG" val="#wm#"/>
  <p:tag name="KSO_WM_UNIT_TYPE" val="m_h_i"/>
  <p:tag name="KSO_WM_UNIT_INDEX" val="1_3_1"/>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DIAGRAM_USE_COLOR_VALUE" val="{&quot;color_scheme&quot;:1,&quot;color_type&quot;:1,&quot;theme_color_indexes&quot;:[]}"/>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i*1_2_1"/>
  <p:tag name="KSO_WM_TEMPLATE_CATEGORY" val="diagram"/>
  <p:tag name="KSO_WM_TEMPLATE_INDEX" val="20234406"/>
  <p:tag name="KSO_WM_UNIT_LAYERLEVEL" val="1_1_1"/>
  <p:tag name="KSO_WM_TAG_VERSION" val="3.0"/>
  <p:tag name="KSO_WM_BEAUTIFY_FLAG" val="#wm#"/>
  <p:tag name="KSO_WM_UNIT_TYPE" val="m_h_i"/>
  <p:tag name="KSO_WM_UNIT_INDEX" val="1_2_1"/>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DIAGRAM_USE_COLOR_VALUE" val="{&quot;color_scheme&quot;:1,&quot;color_type&quot;:1,&quot;theme_color_indexes&quot;:[]}"/>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4406_1*m_h_i*1_1_1"/>
  <p:tag name="KSO_WM_TEMPLATE_CATEGORY" val="diagram"/>
  <p:tag name="KSO_WM_TEMPLATE_INDEX" val="20234406"/>
  <p:tag name="KSO_WM_UNIT_LAYERLEVEL" val="1_1_1"/>
  <p:tag name="KSO_WM_TAG_VERSION" val="3.0"/>
  <p:tag name="KSO_WM_BEAUTIFY_FLAG" val="#wm#"/>
  <p:tag name="KSO_WM_UNIT_TYPE" val="m_h_i"/>
  <p:tag name="KSO_WM_UNIT_INDEX" val="1_1_1"/>
  <p:tag name="KSO_WM_DIAGRAM_GROUP_CODE" val="m1-1"/>
  <p:tag name="KSO_WM_DIAGRAM_VERSION" val="3"/>
  <p:tag name="KSO_WM_DIAGRAM_COLOR_TRICK" val="1"/>
  <p:tag name="KSO_WM_DIAGRAM_COLOR_TEXT_CAN_REMOVE" val="n"/>
  <p:tag name="KSO_WM_DIAGRAM_MAX_ITEMCNT" val="4"/>
  <p:tag name="KSO_WM_DIAGRAM_MIN_ITEMCNT" val="3"/>
  <p:tag name="KSO_WM_DIAGRAM_VIRTUALLY_FRAME" val="{&quot;height&quot;:525.45,&quot;left&quot;:9.42503937007873,&quot;top&quot;:13.4,&quot;width&quot;:935.1061417322835}"/>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DIAGRAM_USE_COLOR_VALUE" val="{&quot;color_scheme&quot;:1,&quot;color_type&quot;:1,&quot;theme_color_indexes&quot;:[]}"/>
</p:tagLst>
</file>

<file path=ppt/tags/tag67.xml><?xml version="1.0" encoding="utf-8"?>
<p:tagLst xmlns:p="http://schemas.openxmlformats.org/presentationml/2006/main">
  <p:tag name="KSO_WM_UNIT_INDEX" val="11"/>
  <p:tag name="KSO_WM_UNIT_TEXT_SUBTYPE" val="a"/>
  <p:tag name="KSO_WM_UNIT_SUBTYPE" val="a"/>
  <p:tag name="KSO_WM_UNIT_TYPE" val="f"/>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31587"/>
  <p:tag name="RESOURCE_RECORD_KEY" val="{&quot;65&quot;:[20231587],&quot;70&quot;:[3326188]}"/>
</p:tagLst>
</file>

<file path=ppt/tags/tag69.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ID" val="diagram20230920_3*l_h_a*1_4_1"/>
  <p:tag name="KSO_WM_TEMPLATE_CATEGORY" val="diagram"/>
  <p:tag name="KSO_WM_TEMPLATE_INDEX" val="20230920"/>
  <p:tag name="KSO_WM_UNIT_LAYERLEVEL" val="1_1_1"/>
  <p:tag name="KSO_WM_TAG_VERSION" val="3.0"/>
  <p:tag name="KSO_WM_DIAGRAM_GROUP_CODE" val="l1-1"/>
  <p:tag name="KSO_WM_DIAGRAM_MAX_ITEMCNT" val="4"/>
  <p:tag name="KSO_WM_DIAGRAM_MIN_ITEMCNT" val="2"/>
  <p:tag name="KSO_WM_DIAGRAM_VIRTUALLY_FRAME" val="{&quot;height&quot;:535.6837795275591,&quot;left&quot;:54.79998779296875,&quot;top&quot;:-11.7,&quot;width&quot;:911.60001220703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6,&quot;transparency&quot;:0},&quot;type&quot;:1},&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2"/>
  <p:tag name="KSO_WM_DIAGRAM_COLOR_TEXT_CAN_REMOVE" val="n"/>
  <p:tag name="KSO_WM_UNIT_PRESET_TEXT" val="添加标题"/>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7.xml><?xml version="1.0" encoding="utf-8"?>
<p:tagLst xmlns:p="http://schemas.openxmlformats.org/presentationml/2006/main">
  <p:tag name="KSO_WM_BEAUTIFY_FLAG" val="#wm#"/>
  <p:tag name="KSO_WM_TEMPLATE_CATEGORY" val="custom"/>
  <p:tag name="KSO_WM_TEMPLATE_INDEX" val="20231587"/>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0920_3*l_h_i*1_1_1"/>
  <p:tag name="KSO_WM_TEMPLATE_CATEGORY" val="diagram"/>
  <p:tag name="KSO_WM_TEMPLATE_INDEX" val="20230920"/>
  <p:tag name="KSO_WM_UNIT_LAYERLEVEL" val="1_1_1"/>
  <p:tag name="KSO_WM_TAG_VERSION" val="3.0"/>
  <p:tag name="KSO_WM_DIAGRAM_GROUP_CODE" val="l1-1"/>
  <p:tag name="KSO_WM_UNIT_TYPE" val="l_h_i"/>
  <p:tag name="KSO_WM_UNIT_INDEX" val="1_1_1"/>
  <p:tag name="KSO_WM_UNIT_SUBTYPE" val="d"/>
  <p:tag name="KSO_WM_DIAGRAM_MAX_ITEMCNT" val="4"/>
  <p:tag name="KSO_WM_DIAGRAM_MIN_ITEMCNT" val="2"/>
  <p:tag name="KSO_WM_DIAGRAM_VIRTUALLY_FRAME" val="{&quot;height&quot;:535.6837795275591,&quot;left&quot;:54.79998779296875,&quot;top&quot;:-11.7,&quot;width&quot;:911.6000122070312}"/>
  <p:tag name="KSO_WM_DIAGRAM_COLOR_MATCH_VALUE" val="{&quot;shape&quot;:{&quot;fill&quot;:{&quot;gradient&quot;:[{&quot;brightness&quot;:0,&quot;colorType&quot;:1,&quot;foreColorIndex&quot;:5,&quot;pos&quot;:0.5400000214576721,&quot;transparency&quot;:0},{&quot;brightness&quot;:0.4000000059604645,&quot;colorType&quot;:1,&quot;foreColorIndex&quot;:5,&quot;pos&quot;:0,&quot;transparency&quot;:0},{&quot;brightness&quot;:0,&quot;colorType&quot;:1,&quot;foreColorIndex&quot;:5,&quot;pos&quot;:0.8100000023841858,&quot;transparency&quot;:0},{&quot;brightness&quot;:0,&quot;colorType&quot;:1,&quot;foreColorIndex&quot;:5,&quot;pos&quot;:1,&quot;transparency&quot;:0}],&quot;type&quot;:3},&quot;glow&quot;:{&quot;colorType&quot;:0},&quot;line&quot;:{&quot;gradient&quot;:[{&quot;brightness&quot;:0,&quot;colorType&quot;:2,&quot;pos&quot;:0.3199999928474426,&quot;rgb&quot;:&quot;#f5f8ff&quot;,&quot;transparency&quot;:0},{&quot;brightness&quot;:0,&quot;colorType&quot;:2,&quot;pos&quot;:0,&quot;rgb&quot;:&quot;#a5beff&quot;,&quot;transparency&quot;:0},{&quot;brightness&quot;:0,&quot;colorType&quot;:2,&quot;pos&quot;:1,&quot;rgb&quot;:&quot;#f5f8ff&quot;,&quot;transparency&quot;:0},{&quot;brightness&quot;:0,&quot;colorType&quot;:2,&quot;pos&quot;:0.7099999785423279,&quot;rgb&quot;:&quot;#c3d4ff&quot;,&quot;transparency&quot;:0}],&quot;type&quot;:2},&quot;shadow&quot;:{&quot;brightness&quot;:0,&quot;colorType&quot;:1,&quot;foreColorIndex&quot;:5,&quot;transparency&quot;:0.600000023841857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DIAGRAM_VERSION" val="3"/>
  <p:tag name="KSO_WM_DIAGRAM_COLOR_TRICK" val="2"/>
  <p:tag name="KSO_WM_DIAGRAM_COLOR_TEXT_CAN_REMOVE" val="n"/>
  <p:tag name="KSO_WM_UNIT_FILL_TYPE" val="3"/>
  <p:tag name="KSO_WM_DIAGRAM_USE_COLOR_VALUE" val="{&quot;color_scheme&quot;:1,&quot;color_type&quot;:1,&quot;theme_color_indexes&quot;:[]}"/>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0920_3*l_h_i*1_2_1"/>
  <p:tag name="KSO_WM_TEMPLATE_CATEGORY" val="diagram"/>
  <p:tag name="KSO_WM_TEMPLATE_INDEX" val="20230920"/>
  <p:tag name="KSO_WM_UNIT_LAYERLEVEL" val="1_1_1"/>
  <p:tag name="KSO_WM_TAG_VERSION" val="3.0"/>
  <p:tag name="KSO_WM_DIAGRAM_GROUP_CODE" val="l1-1"/>
  <p:tag name="KSO_WM_UNIT_TYPE" val="l_h_i"/>
  <p:tag name="KSO_WM_UNIT_INDEX" val="1_2_1"/>
  <p:tag name="KSO_WM_UNIT_SUBTYPE" val="d"/>
  <p:tag name="KSO_WM_DIAGRAM_MAX_ITEMCNT" val="4"/>
  <p:tag name="KSO_WM_DIAGRAM_MIN_ITEMCNT" val="2"/>
  <p:tag name="KSO_WM_DIAGRAM_VIRTUALLY_FRAME" val="{&quot;height&quot;:535.6837795275591,&quot;left&quot;:54.79998779296875,&quot;top&quot;:-11.7,&quot;width&quot;:911.6000122070312}"/>
  <p:tag name="KSO_WM_DIAGRAM_COLOR_MATCH_VALUE" val="{&quot;shape&quot;:{&quot;fill&quot;:{&quot;gradient&quot;:[{&quot;brightness&quot;:0,&quot;colorType&quot;:1,&quot;foreColorIndex&quot;:6,&quot;pos&quot;:0.5400000214576721,&quot;transparency&quot;:0},{&quot;brightness&quot;:0.4000000059604645,&quot;colorType&quot;:1,&quot;foreColorIndex&quot;:6,&quot;pos&quot;:0,&quot;transparency&quot;:0},{&quot;brightness&quot;:0.4000000059604645,&quot;colorType&quot;:1,&quot;foreColorIndex&quot;:6,&quot;pos&quot;:1,&quot;transparency&quot;:0}],&quot;type&quot;:3},&quot;glow&quot;:{&quot;colorType&quot;:0},&quot;line&quot;:{&quot;gradient&quot;:[{&quot;brightness&quot;:0,&quot;colorType&quot;:2,&quot;pos&quot;:0.3199999928474426,&quot;rgb&quot;:&quot;#f5f8ff&quot;,&quot;transparency&quot;:0},{&quot;brightness&quot;:0.800000011920929,&quot;colorType&quot;:1,&quot;foreColorIndex&quot;:6,&quot;pos&quot;:0,&quot;transparency&quot;:0},{&quot;brightness&quot;:0,&quot;colorType&quot;:2,&quot;pos&quot;:1,&quot;rgb&quot;:&quot;#f5f8ff&quot;,&quot;transparency&quot;:0},{&quot;brightness&quot;:0.800000011920929,&quot;colorType&quot;:1,&quot;foreColorIndex&quot;:6,&quot;pos&quot;:0.7099999785423279,&quot;transparency&quot;:0}],&quot;type&quot;:2},&quot;shadow&quot;:{&quot;brightness&quot;:0,&quot;colorType&quot;:1,&quot;foreColorIndex&quot;:6,&quot;transparency&quot;:0.600000023841857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DIAGRAM_VERSION" val="3"/>
  <p:tag name="KSO_WM_DIAGRAM_COLOR_TRICK" val="2"/>
  <p:tag name="KSO_WM_DIAGRAM_COLOR_TEXT_CAN_REMOVE" val="n"/>
  <p:tag name="KSO_WM_UNIT_FILL_TYPE" val="3"/>
  <p:tag name="KSO_WM_DIAGRAM_USE_COLOR_VALUE" val="{&quot;color_scheme&quot;:1,&quot;color_type&quot;:1,&quot;theme_color_indexes&quot;:[]}"/>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0920_3*l_h_i*1_3_1"/>
  <p:tag name="KSO_WM_TEMPLATE_CATEGORY" val="diagram"/>
  <p:tag name="KSO_WM_TEMPLATE_INDEX" val="20230920"/>
  <p:tag name="KSO_WM_UNIT_LAYERLEVEL" val="1_1_1"/>
  <p:tag name="KSO_WM_TAG_VERSION" val="3.0"/>
  <p:tag name="KSO_WM_DIAGRAM_GROUP_CODE" val="l1-1"/>
  <p:tag name="KSO_WM_UNIT_TYPE" val="l_h_i"/>
  <p:tag name="KSO_WM_UNIT_INDEX" val="1_3_1"/>
  <p:tag name="KSO_WM_UNIT_SUBTYPE" val="d"/>
  <p:tag name="KSO_WM_DIAGRAM_MAX_ITEMCNT" val="4"/>
  <p:tag name="KSO_WM_DIAGRAM_MIN_ITEMCNT" val="2"/>
  <p:tag name="KSO_WM_DIAGRAM_VIRTUALLY_FRAME" val="{&quot;height&quot;:535.6837795275591,&quot;left&quot;:54.79998779296875,&quot;top&quot;:-11.7,&quot;width&quot;:911.6000122070312}"/>
  <p:tag name="KSO_WM_DIAGRAM_COLOR_MATCH_VALUE" val="{&quot;shape&quot;:{&quot;fill&quot;:{&quot;gradient&quot;:[{&quot;brightness&quot;:0,&quot;colorType&quot;:1,&quot;foreColorIndex&quot;:5,&quot;pos&quot;:0.5400000214576721,&quot;transparency&quot;:0},{&quot;brightness&quot;:0.4000000059604645,&quot;colorType&quot;:1,&quot;foreColorIndex&quot;:5,&quot;pos&quot;:0,&quot;transparency&quot;:0},{&quot;brightness&quot;:0,&quot;colorType&quot;:1,&quot;foreColorIndex&quot;:5,&quot;pos&quot;:0.8100000023841858,&quot;transparency&quot;:0},{&quot;brightness&quot;:0,&quot;colorType&quot;:1,&quot;foreColorIndex&quot;:5,&quot;pos&quot;:1,&quot;transparency&quot;:0}],&quot;type&quot;:3},&quot;glow&quot;:{&quot;colorType&quot;:0},&quot;line&quot;:{&quot;gradient&quot;:[{&quot;brightness&quot;:0,&quot;colorType&quot;:2,&quot;pos&quot;:0.3199999928474426,&quot;rgb&quot;:&quot;#f5f8ff&quot;,&quot;transparency&quot;:0},{&quot;brightness&quot;:0,&quot;colorType&quot;:2,&quot;pos&quot;:0,&quot;rgb&quot;:&quot;#a5beff&quot;,&quot;transparency&quot;:0},{&quot;brightness&quot;:0,&quot;colorType&quot;:2,&quot;pos&quot;:1,&quot;rgb&quot;:&quot;#f5f8ff&quot;,&quot;transparency&quot;:0},{&quot;brightness&quot;:0,&quot;colorType&quot;:2,&quot;pos&quot;:0.7099999785423279,&quot;rgb&quot;:&quot;#c3d4ff&quot;,&quot;transparency&quot;:0}],&quot;type&quot;:2},&quot;shadow&quot;:{&quot;brightness&quot;:0,&quot;colorType&quot;:1,&quot;foreColorIndex&quot;:5,&quot;transparency&quot;:0.600000023841857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DIAGRAM_VERSION" val="3"/>
  <p:tag name="KSO_WM_DIAGRAM_COLOR_TRICK" val="2"/>
  <p:tag name="KSO_WM_DIAGRAM_COLOR_TEXT_CAN_REMOVE" val="n"/>
  <p:tag name="KSO_WM_UNIT_FILL_TYPE" val="3"/>
  <p:tag name="KSO_WM_DIAGRAM_USE_COLOR_VALUE" val="{&quot;color_scheme&quot;:1,&quot;color_type&quot;:1,&quot;theme_color_indexes&quot;:[]}"/>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0920_3*l_h_i*1_4_1"/>
  <p:tag name="KSO_WM_TEMPLATE_CATEGORY" val="diagram"/>
  <p:tag name="KSO_WM_TEMPLATE_INDEX" val="20230920"/>
  <p:tag name="KSO_WM_UNIT_LAYERLEVEL" val="1_1_1"/>
  <p:tag name="KSO_WM_TAG_VERSION" val="3.0"/>
  <p:tag name="KSO_WM_DIAGRAM_GROUP_CODE" val="l1-1"/>
  <p:tag name="KSO_WM_UNIT_TYPE" val="l_h_i"/>
  <p:tag name="KSO_WM_UNIT_INDEX" val="1_4_1"/>
  <p:tag name="KSO_WM_UNIT_SUBTYPE" val="d"/>
  <p:tag name="KSO_WM_DIAGRAM_MAX_ITEMCNT" val="4"/>
  <p:tag name="KSO_WM_DIAGRAM_MIN_ITEMCNT" val="2"/>
  <p:tag name="KSO_WM_DIAGRAM_VIRTUALLY_FRAME" val="{&quot;height&quot;:535.6837795275591,&quot;left&quot;:54.79998779296875,&quot;top&quot;:-11.7,&quot;width&quot;:911.6000122070312}"/>
  <p:tag name="KSO_WM_DIAGRAM_COLOR_MATCH_VALUE" val="{&quot;shape&quot;:{&quot;fill&quot;:{&quot;gradient&quot;:[{&quot;brightness&quot;:0,&quot;colorType&quot;:1,&quot;foreColorIndex&quot;:6,&quot;pos&quot;:0.5400000214576721,&quot;transparency&quot;:0},{&quot;brightness&quot;:0.4000000059604645,&quot;colorType&quot;:1,&quot;foreColorIndex&quot;:6,&quot;pos&quot;:0,&quot;transparency&quot;:0},{&quot;brightness&quot;:0.4000000059604645,&quot;colorType&quot;:1,&quot;foreColorIndex&quot;:6,&quot;pos&quot;:1,&quot;transparency&quot;:0}],&quot;type&quot;:3},&quot;glow&quot;:{&quot;colorType&quot;:0},&quot;line&quot;:{&quot;gradient&quot;:[{&quot;brightness&quot;:0,&quot;colorType&quot;:2,&quot;pos&quot;:0.3199999928474426,&quot;rgb&quot;:&quot;#f5f8ff&quot;,&quot;transparency&quot;:0},{&quot;brightness&quot;:0.800000011920929,&quot;colorType&quot;:1,&quot;foreColorIndex&quot;:6,&quot;pos&quot;:0,&quot;transparency&quot;:0},{&quot;brightness&quot;:0,&quot;colorType&quot;:2,&quot;pos&quot;:1,&quot;rgb&quot;:&quot;#f5f8ff&quot;,&quot;transparency&quot;:0},{&quot;brightness&quot;:0.800000011920929,&quot;colorType&quot;:1,&quot;foreColorIndex&quot;:6,&quot;pos&quot;:0.7099999785423279,&quot;transparency&quot;:0}],&quot;type&quot;:2},&quot;shadow&quot;:{&quot;brightness&quot;:0,&quot;colorType&quot;:1,&quot;foreColorIndex&quot;:6,&quot;transparency&quot;:0.600000023841857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DIAGRAM_VERSION" val="3"/>
  <p:tag name="KSO_WM_DIAGRAM_COLOR_TRICK" val="2"/>
  <p:tag name="KSO_WM_DIAGRAM_COLOR_TEXT_CAN_REMOVE" val="n"/>
  <p:tag name="KSO_WM_UNIT_FILL_TYPE" val="3"/>
  <p:tag name="KSO_WM_DIAGRAM_USE_COLOR_VALUE" val="{&quot;color_scheme&quot;:1,&quot;color_type&quot;:1,&quot;theme_color_indexes&quot;:[]}"/>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0920_3*l_h_i*1_2_2"/>
  <p:tag name="KSO_WM_TEMPLATE_CATEGORY" val="diagram"/>
  <p:tag name="KSO_WM_TEMPLATE_INDEX" val="20230920"/>
  <p:tag name="KSO_WM_UNIT_LAYERLEVEL" val="1_1_1"/>
  <p:tag name="KSO_WM_TAG_VERSION" val="3.0"/>
  <p:tag name="KSO_WM_DIAGRAM_GROUP_CODE" val="l1-1"/>
  <p:tag name="KSO_WM_UNIT_TYPE" val="l_h_i"/>
  <p:tag name="KSO_WM_UNIT_INDEX" val="1_2_2"/>
  <p:tag name="KSO_WM_DIAGRAM_MAX_ITEMCNT" val="4"/>
  <p:tag name="KSO_WM_DIAGRAM_MIN_ITEMCNT" val="2"/>
  <p:tag name="KSO_WM_DIAGRAM_VIRTUALLY_FRAME" val="{&quot;height&quot;:535.6837795275591,&quot;left&quot;:54.79998779296875,&quot;top&quot;:-11.7,&quot;width&quot;:911.6000122070312}"/>
  <p:tag name="KSO_WM_DIAGRAM_COLOR_MATCH_VALUE" val="{&quot;shape&quot;:{&quot;fill&quot;:{&quot;type&quot;:0},&quot;glow&quot;:{&quot;colorType&quot;:0},&quot;line&quot;:{&quot;gradient&quot;:[{&quot;brightness&quot;:0,&quot;colorType&quot;:1,&quot;foreColorIndex&quot;:6,&quot;pos&quot;:0,&quot;transparency&quot;:0},{&quot;brightness&quot;:0,&quot;colorType&quot;:1,&quot;foreColorIndex&quot;:6,&quot;pos&quot;:1,&quot;transparency&quot;:1}],&quot;type&quot;:2},&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DIAGRAM_VERSION" val="3"/>
  <p:tag name="KSO_WM_DIAGRAM_COLOR_TRICK" val="2"/>
  <p:tag name="KSO_WM_DIAGRAM_COLOR_TEXT_CAN_REMOVE" val="n"/>
  <p:tag name="KSO_WM_DIAGRAM_USE_COLOR_VALUE" val="{&quot;color_scheme&quot;:1,&quot;color_type&quot;:1,&quot;theme_color_indexes&quot;:[]}"/>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0920_3*l_h_i*1_1_2"/>
  <p:tag name="KSO_WM_TEMPLATE_CATEGORY" val="diagram"/>
  <p:tag name="KSO_WM_TEMPLATE_INDEX" val="20230920"/>
  <p:tag name="KSO_WM_UNIT_LAYERLEVEL" val="1_1_1"/>
  <p:tag name="KSO_WM_TAG_VERSION" val="3.0"/>
  <p:tag name="KSO_WM_DIAGRAM_GROUP_CODE" val="l1-1"/>
  <p:tag name="KSO_WM_UNIT_TYPE" val="l_h_i"/>
  <p:tag name="KSO_WM_UNIT_INDEX" val="1_1_2"/>
  <p:tag name="KSO_WM_DIAGRAM_MAX_ITEMCNT" val="4"/>
  <p:tag name="KSO_WM_DIAGRAM_MIN_ITEMCNT" val="2"/>
  <p:tag name="KSO_WM_DIAGRAM_VIRTUALLY_FRAME" val="{&quot;height&quot;:535.6837795275591,&quot;left&quot;:54.79998779296875,&quot;top&quot;:-11.7,&quot;width&quot;:911.6000122070312}"/>
  <p:tag name="KSO_WM_DIAGRAM_COLOR_MATCH_VALUE" val="{&quot;shape&quot;:{&quot;fill&quot;:{&quot;type&quot;:0},&quot;glow&quot;:{&quot;colorType&quot;:0},&quot;line&quot;:{&quot;gradient&quot;:[{&quot;brightness&quot;:0,&quot;colorType&quot;:2,&quot;pos&quot;:1,&quot;rgb&quot;:&quot;#afc6ff&quot;,&quot;transparency&quot;:1},{&quot;brightness&quot;:0,&quot;colorType&quot;:1,&quot;foreColorIndex&quot;:5,&quot;pos&quot;:0.4699999988079071,&quot;transparency&quot;:0.30000001192092896}],&quot;type&quot;:2},&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DIAGRAM_VERSION" val="3"/>
  <p:tag name="KSO_WM_DIAGRAM_COLOR_TRICK" val="2"/>
  <p:tag name="KSO_WM_DIAGRAM_COLOR_TEXT_CAN_REMOVE" val="n"/>
  <p:tag name="KSO_WM_DIAGRAM_USE_COLOR_VALUE" val="{&quot;color_scheme&quot;:1,&quot;color_type&quot;:1,&quot;theme_color_indexes&quot;:[]}"/>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0920_3*l_h_i*1_3_2"/>
  <p:tag name="KSO_WM_TEMPLATE_CATEGORY" val="diagram"/>
  <p:tag name="KSO_WM_TEMPLATE_INDEX" val="20230920"/>
  <p:tag name="KSO_WM_UNIT_LAYERLEVEL" val="1_1_1"/>
  <p:tag name="KSO_WM_TAG_VERSION" val="3.0"/>
  <p:tag name="KSO_WM_DIAGRAM_GROUP_CODE" val="l1-1"/>
  <p:tag name="KSO_WM_UNIT_TYPE" val="l_h_i"/>
  <p:tag name="KSO_WM_UNIT_INDEX" val="1_3_2"/>
  <p:tag name="KSO_WM_DIAGRAM_MAX_ITEMCNT" val="4"/>
  <p:tag name="KSO_WM_DIAGRAM_MIN_ITEMCNT" val="2"/>
  <p:tag name="KSO_WM_DIAGRAM_VIRTUALLY_FRAME" val="{&quot;height&quot;:535.6837795275591,&quot;left&quot;:54.79998779296875,&quot;top&quot;:-11.7,&quot;width&quot;:911.6000122070312}"/>
  <p:tag name="KSO_WM_DIAGRAM_COLOR_MATCH_VALUE" val="{&quot;shape&quot;:{&quot;fill&quot;:{&quot;type&quot;:0},&quot;glow&quot;:{&quot;colorType&quot;:0},&quot;line&quot;:{&quot;gradient&quot;:[{&quot;brightness&quot;:0,&quot;colorType&quot;:2,&quot;pos&quot;:1,&quot;rgb&quot;:&quot;#afc6ff&quot;,&quot;transparency&quot;:1},{&quot;brightness&quot;:0,&quot;colorType&quot;:1,&quot;foreColorIndex&quot;:5,&quot;pos&quot;:0.4699999988079071,&quot;transparency&quot;:0.30000001192092896}],&quot;type&quot;:2},&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DIAGRAM_VERSION" val="3"/>
  <p:tag name="KSO_WM_DIAGRAM_COLOR_TRICK" val="2"/>
  <p:tag name="KSO_WM_DIAGRAM_COLOR_TEXT_CAN_REMOVE" val="n"/>
  <p:tag name="KSO_WM_DIAGRAM_USE_COLOR_VALUE" val="{&quot;color_scheme&quot;:1,&quot;color_type&quot;:1,&quot;theme_color_indexes&quot;:[]}"/>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0920_3*l_h_i*1_4_2"/>
  <p:tag name="KSO_WM_TEMPLATE_CATEGORY" val="diagram"/>
  <p:tag name="KSO_WM_TEMPLATE_INDEX" val="20230920"/>
  <p:tag name="KSO_WM_UNIT_LAYERLEVEL" val="1_1_1"/>
  <p:tag name="KSO_WM_TAG_VERSION" val="3.0"/>
  <p:tag name="KSO_WM_DIAGRAM_GROUP_CODE" val="l1-1"/>
  <p:tag name="KSO_WM_UNIT_TYPE" val="l_h_i"/>
  <p:tag name="KSO_WM_UNIT_INDEX" val="1_4_2"/>
  <p:tag name="KSO_WM_DIAGRAM_MAX_ITEMCNT" val="4"/>
  <p:tag name="KSO_WM_DIAGRAM_MIN_ITEMCNT" val="2"/>
  <p:tag name="KSO_WM_DIAGRAM_VIRTUALLY_FRAME" val="{&quot;height&quot;:535.6837795275591,&quot;left&quot;:54.79998779296875,&quot;top&quot;:-11.7,&quot;width&quot;:911.6000122070312}"/>
  <p:tag name="KSO_WM_DIAGRAM_COLOR_MATCH_VALUE" val="{&quot;shape&quot;:{&quot;fill&quot;:{&quot;type&quot;:0},&quot;glow&quot;:{&quot;colorType&quot;:0},&quot;line&quot;:{&quot;gradient&quot;:[{&quot;brightness&quot;:0,&quot;colorType&quot;:1,&quot;foreColorIndex&quot;:6,&quot;pos&quot;:0,&quot;transparency&quot;:0},{&quot;brightness&quot;:0,&quot;colorType&quot;:1,&quot;foreColorIndex&quot;:6,&quot;pos&quot;:1,&quot;transparency&quot;:1}],&quot;type&quot;:2},&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DIAGRAM_VERSION" val="3"/>
  <p:tag name="KSO_WM_DIAGRAM_COLOR_TRICK" val="2"/>
  <p:tag name="KSO_WM_DIAGRAM_COLOR_TEXT_CAN_REMOVE" val="n"/>
  <p:tag name="KSO_WM_DIAGRAM_USE_COLOR_VALUE" val="{&quot;color_scheme&quot;:1,&quot;color_type&quot;:1,&quot;theme_color_indexes&quot;:[]}"/>
</p:tagLst>
</file>

<file path=ppt/tags/tag78.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ID" val="diagram20230920_3*l_h_a*1_3_1"/>
  <p:tag name="KSO_WM_TEMPLATE_CATEGORY" val="diagram"/>
  <p:tag name="KSO_WM_TEMPLATE_INDEX" val="20230920"/>
  <p:tag name="KSO_WM_UNIT_LAYERLEVEL" val="1_1_1"/>
  <p:tag name="KSO_WM_TAG_VERSION" val="3.0"/>
  <p:tag name="KSO_WM_DIAGRAM_GROUP_CODE" val="l1-1"/>
  <p:tag name="KSO_WM_DIAGRAM_MAX_ITEMCNT" val="4"/>
  <p:tag name="KSO_WM_DIAGRAM_MIN_ITEMCNT" val="2"/>
  <p:tag name="KSO_WM_DIAGRAM_VIRTUALLY_FRAME" val="{&quot;height&quot;:535.6837795275591,&quot;left&quot;:54.79998779296875,&quot;top&quot;:-11.7,&quot;width&quot;:911.60001220703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2"/>
  <p:tag name="KSO_WM_DIAGRAM_COLOR_TEXT_CAN_REMOVE" val="n"/>
  <p:tag name="KSO_WM_UNIT_PRESET_TEXT" val="添加标题"/>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79.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ID" val="diagram20230920_3*l_h_f*1_2_1"/>
  <p:tag name="KSO_WM_TEMPLATE_CATEGORY" val="diagram"/>
  <p:tag name="KSO_WM_TEMPLATE_INDEX" val="20230920"/>
  <p:tag name="KSO_WM_UNIT_LAYERLEVEL" val="1_1_1"/>
  <p:tag name="KSO_WM_TAG_VERSION" val="3.0"/>
  <p:tag name="KSO_WM_DIAGRAM_GROUP_CODE" val="l1-1"/>
  <p:tag name="KSO_WM_DIAGRAM_MAX_ITEMCNT" val="4"/>
  <p:tag name="KSO_WM_DIAGRAM_MIN_ITEMCNT" val="2"/>
  <p:tag name="KSO_WM_DIAGRAM_VIRTUALLY_FRAME" val="{&quot;height&quot;:535.6837795275591,&quot;left&quot;:54.79998779296875,&quot;top&quot;:-11.7,&quot;width&quot;:911.60001220703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2"/>
  <p:tag name="KSO_WM_DIAGRAM_COLOR_TEXT_CAN_REMOVE" val="n"/>
  <p:tag name="KSO_WM_UNIT_PRESET_TEXT" val="单击此处添加文本具体内容，简明扼要地阐述您的观点"/>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8.xml><?xml version="1.0" encoding="utf-8"?>
<p:tagLst xmlns:p="http://schemas.openxmlformats.org/presentationml/2006/main">
  <p:tag name="KSO_WM_UNIT_INDEX" val="11"/>
  <p:tag name="KSO_WM_UNIT_TEXT_SUBTYPE" val="a"/>
  <p:tag name="KSO_WM_UNIT_SUBTYPE" val="a"/>
  <p:tag name="KSO_WM_UNIT_TYPE" val="f"/>
  <p:tag name="KSO_WM_BEAUTIFY_FLAG" val="#wm#"/>
</p:tagLst>
</file>

<file path=ppt/tags/tag80.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ID" val="diagram20230920_3*l_h_a*1_2_1"/>
  <p:tag name="KSO_WM_TEMPLATE_CATEGORY" val="diagram"/>
  <p:tag name="KSO_WM_TEMPLATE_INDEX" val="20230920"/>
  <p:tag name="KSO_WM_UNIT_LAYERLEVEL" val="1_1_1"/>
  <p:tag name="KSO_WM_TAG_VERSION" val="3.0"/>
  <p:tag name="KSO_WM_DIAGRAM_GROUP_CODE" val="l1-1"/>
  <p:tag name="KSO_WM_DIAGRAM_MAX_ITEMCNT" val="4"/>
  <p:tag name="KSO_WM_DIAGRAM_MIN_ITEMCNT" val="2"/>
  <p:tag name="KSO_WM_DIAGRAM_VIRTUALLY_FRAME" val="{&quot;height&quot;:535.6837795275591,&quot;left&quot;:54.79998779296875,&quot;top&quot;:-11.7,&quot;width&quot;:911.60001220703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6,&quot;transparency&quot;:0},&quot;type&quot;:1},&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2"/>
  <p:tag name="KSO_WM_DIAGRAM_COLOR_TEXT_CAN_REMOVE" val="n"/>
  <p:tag name="KSO_WM_UNIT_PRESET_TEXT" val="添加标题"/>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81.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ID" val="diagram20230920_3*l_h_a*1_1_1"/>
  <p:tag name="KSO_WM_TEMPLATE_CATEGORY" val="diagram"/>
  <p:tag name="KSO_WM_TEMPLATE_INDEX" val="20230920"/>
  <p:tag name="KSO_WM_UNIT_LAYERLEVEL" val="1_1_1"/>
  <p:tag name="KSO_WM_TAG_VERSION" val="3.0"/>
  <p:tag name="KSO_WM_DIAGRAM_GROUP_CODE" val="l1-1"/>
  <p:tag name="KSO_WM_DIAGRAM_MAX_ITEMCNT" val="4"/>
  <p:tag name="KSO_WM_DIAGRAM_MIN_ITEMCNT" val="2"/>
  <p:tag name="KSO_WM_DIAGRAM_VIRTUALLY_FRAME" val="{&quot;height&quot;:535.6837795275591,&quot;left&quot;:54.79998779296875,&quot;top&quot;:-11.7,&quot;width&quot;:911.60001220703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2"/>
  <p:tag name="KSO_WM_DIAGRAM_COLOR_TEXT_CAN_REMOVE" val="n"/>
  <p:tag name="KSO_WM_UNIT_PRESET_TEXT" val="添加标题"/>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0920_3*l_i*1_2"/>
  <p:tag name="KSO_WM_TEMPLATE_CATEGORY" val="diagram"/>
  <p:tag name="KSO_WM_TEMPLATE_INDEX" val="20230920"/>
  <p:tag name="KSO_WM_UNIT_LAYERLEVEL" val="1_1"/>
  <p:tag name="KSO_WM_TAG_VERSION" val="3.0"/>
  <p:tag name="KSO_WM_DIAGRAM_GROUP_CODE" val="l1-1"/>
  <p:tag name="KSO_WM_UNIT_TYPE" val="l_i"/>
  <p:tag name="KSO_WM_UNIT_INDEX" val="1_2"/>
  <p:tag name="KSO_WM_DIAGRAM_MAX_ITEMCNT" val="4"/>
  <p:tag name="KSO_WM_DIAGRAM_MIN_ITEMCNT" val="2"/>
  <p:tag name="KSO_WM_DIAGRAM_VIRTUALLY_FRAME" val="{&quot;height&quot;:535.6837795275591,&quot;left&quot;:54.79998779296875,&quot;top&quot;:-11.7,&quot;width&quot;:911.6000122070312}"/>
  <p:tag name="KSO_WM_DIAGRAM_COLOR_MATCH_VALUE" val="{&quot;shape&quot;:{&quot;fill&quot;:{&quot;type&quot;:0},&quot;glow&quot;:{&quot;colorType&quot;:0},&quot;line&quot;:{&quot;gradient&quot;:[{&quot;brightness&quot;:0,&quot;colorType&quot;:2,&quot;pos&quot;:0.3100000023841858,&quot;rgb&quot;:&quot;#afc6ff&quot;,&quot;transparency&quot;:1},{&quot;brightness&quot;:0.4000000059604645,&quot;colorType&quot;:1,&quot;foreColorIndex&quot;:5,&quot;pos&quot;:0.7699999809265137,&quot;transparency&quot;:0.30000001192092896}],&quot;type&quot;:2},&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DIAGRAM_VERSION" val="3"/>
  <p:tag name="KSO_WM_DIAGRAM_COLOR_TRICK" val="2"/>
  <p:tag name="KSO_WM_DIAGRAM_COLOR_TEXT_CAN_REMOVE" val="n"/>
  <p:tag name="KSO_WM_DIAGRAM_USE_COLOR_VALUE" val="{&quot;color_scheme&quot;:1,&quot;color_type&quot;:1,&quot;theme_color_indexes&quot;:[]}"/>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0920_3*l_i*1_1"/>
  <p:tag name="KSO_WM_TEMPLATE_CATEGORY" val="diagram"/>
  <p:tag name="KSO_WM_TEMPLATE_INDEX" val="20230920"/>
  <p:tag name="KSO_WM_UNIT_LAYERLEVEL" val="1_1"/>
  <p:tag name="KSO_WM_TAG_VERSION" val="3.0"/>
  <p:tag name="KSO_WM_DIAGRAM_GROUP_CODE" val="l1-1"/>
  <p:tag name="KSO_WM_UNIT_TYPE" val="l_i"/>
  <p:tag name="KSO_WM_UNIT_INDEX" val="1_1"/>
  <p:tag name="KSO_WM_DIAGRAM_MAX_ITEMCNT" val="4"/>
  <p:tag name="KSO_WM_DIAGRAM_MIN_ITEMCNT" val="2"/>
  <p:tag name="KSO_WM_DIAGRAM_VIRTUALLY_FRAME" val="{&quot;height&quot;:535.6837795275591,&quot;left&quot;:54.79998779296875,&quot;top&quot;:-11.7,&quot;width&quot;:911.6000122070312}"/>
  <p:tag name="KSO_WM_DIAGRAM_COLOR_MATCH_VALUE" val="{&quot;shape&quot;:{&quot;fill&quot;:{&quot;type&quot;:0},&quot;glow&quot;:{&quot;colorType&quot;:0},&quot;line&quot;:{&quot;gradient&quot;:[{&quot;brightness&quot;:0,&quot;colorType&quot;:2,&quot;pos&quot;:0.3799999952316284,&quot;rgb&quot;:&quot;#afc6ff&quot;,&quot;transparency&quot;:1},{&quot;brightness&quot;:0,&quot;colorType&quot;:1,&quot;foreColorIndex&quot;:5,&quot;pos&quot;:0.8500000238418579,&quot;transparency&quot;:0.3499999940395355}],&quot;type&quot;:2},&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DIAGRAM_VERSION" val="3"/>
  <p:tag name="KSO_WM_DIAGRAM_COLOR_TRICK" val="2"/>
  <p:tag name="KSO_WM_DIAGRAM_COLOR_TEXT_CAN_REMOVE" val="n"/>
  <p:tag name="KSO_WM_DIAGRAM_USE_COLOR_VALUE" val="{&quot;color_scheme&quot;:1,&quot;color_type&quot;:1,&quot;theme_color_indexes&quot;:[]}"/>
</p:tagLst>
</file>

<file path=ppt/tags/tag84.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ID" val="diagram20230920_3*l_h_f*1_1_1"/>
  <p:tag name="KSO_WM_TEMPLATE_CATEGORY" val="diagram"/>
  <p:tag name="KSO_WM_TEMPLATE_INDEX" val="20230920"/>
  <p:tag name="KSO_WM_UNIT_LAYERLEVEL" val="1_1_1"/>
  <p:tag name="KSO_WM_TAG_VERSION" val="3.0"/>
  <p:tag name="KSO_WM_DIAGRAM_GROUP_CODE" val="l1-1"/>
  <p:tag name="KSO_WM_DIAGRAM_MAX_ITEMCNT" val="4"/>
  <p:tag name="KSO_WM_DIAGRAM_MIN_ITEMCNT" val="2"/>
  <p:tag name="KSO_WM_DIAGRAM_VIRTUALLY_FRAME" val="{&quot;height&quot;:535.6837795275591,&quot;left&quot;:54.79998779296875,&quot;top&quot;:-11.7,&quot;width&quot;:911.60001220703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2"/>
  <p:tag name="KSO_WM_DIAGRAM_COLOR_TEXT_CAN_REMOVE" val="n"/>
  <p:tag name="KSO_WM_UNIT_PRESET_TEXT" val="单击此处添加文本具体内容，简明扼要地阐述您的观点"/>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85.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ID" val="diagram20230920_3*l_h_f*1_3_1"/>
  <p:tag name="KSO_WM_TEMPLATE_CATEGORY" val="diagram"/>
  <p:tag name="KSO_WM_TEMPLATE_INDEX" val="20230920"/>
  <p:tag name="KSO_WM_UNIT_LAYERLEVEL" val="1_1_1"/>
  <p:tag name="KSO_WM_TAG_VERSION" val="3.0"/>
  <p:tag name="KSO_WM_DIAGRAM_GROUP_CODE" val="l1-1"/>
  <p:tag name="KSO_WM_DIAGRAM_MAX_ITEMCNT" val="4"/>
  <p:tag name="KSO_WM_DIAGRAM_MIN_ITEMCNT" val="2"/>
  <p:tag name="KSO_WM_DIAGRAM_VIRTUALLY_FRAME" val="{&quot;height&quot;:535.6837795275591,&quot;left&quot;:54.79998779296875,&quot;top&quot;:-11.7,&quot;width&quot;:911.60001220703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2"/>
  <p:tag name="KSO_WM_DIAGRAM_COLOR_TEXT_CAN_REMOVE" val="n"/>
  <p:tag name="KSO_WM_UNIT_PRESET_TEXT" val="单击此处添加文本具体内容，简明扼要地阐述您的观点"/>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86.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ID" val="diagram20230920_3*l_h_f*1_4_1"/>
  <p:tag name="KSO_WM_TEMPLATE_CATEGORY" val="diagram"/>
  <p:tag name="KSO_WM_TEMPLATE_INDEX" val="20230920"/>
  <p:tag name="KSO_WM_UNIT_LAYERLEVEL" val="1_1_1"/>
  <p:tag name="KSO_WM_TAG_VERSION" val="3.0"/>
  <p:tag name="KSO_WM_DIAGRAM_GROUP_CODE" val="l1-1"/>
  <p:tag name="KSO_WM_DIAGRAM_MAX_ITEMCNT" val="4"/>
  <p:tag name="KSO_WM_DIAGRAM_MIN_ITEMCNT" val="2"/>
  <p:tag name="KSO_WM_DIAGRAM_VIRTUALLY_FRAME" val="{&quot;height&quot;:535.6837795275591,&quot;left&quot;:54.79998779296875,&quot;top&quot;:-11.7,&quot;width&quot;:911.60001220703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VERSION" val="3"/>
  <p:tag name="KSO_WM_DIAGRAM_COLOR_TRICK" val="2"/>
  <p:tag name="KSO_WM_DIAGRAM_COLOR_TEXT_CAN_REMOVE" val="n"/>
  <p:tag name="KSO_WM_UNIT_PRESET_TEXT" val="单击此处添加文本具体内容，简明扼要地阐述您的观点"/>
  <p:tag name="KSO_WM_UNIT_TEXT_FILL_FORE_SCHEMECOLOR_INDEX" val="1"/>
  <p:tag name="KSO_WM_UNIT_TEXT_FILL_TYPE" val="1"/>
  <p:tag name="KSO_WM_UNIT_TEXT_TYPE" val="1"/>
  <p:tag name="KSO_WM_DIAGRAM_USE_COLOR_VALUE" val="{&quot;color_scheme&quot;:1,&quot;color_type&quot;:1,&quot;theme_color_indexes&quot;:[]}"/>
</p:tagLst>
</file>

<file path=ppt/tags/tag87.xml><?xml version="1.0" encoding="utf-8"?>
<p:tagLst xmlns:p="http://schemas.openxmlformats.org/presentationml/2006/main">
  <p:tag name="KSO_WM_UNIT_INDEX" val="11"/>
  <p:tag name="KSO_WM_UNIT_TEXT_SUBTYPE" val="a"/>
  <p:tag name="KSO_WM_UNIT_SUBTYPE" val="a"/>
  <p:tag name="KSO_WM_UNIT_TYPE" val="f"/>
  <p:tag name="KSO_WM_BEAUTIFY_FLAG" val="#wm#"/>
</p:tagLst>
</file>

<file path=ppt/tags/tag88.xml><?xml version="1.0" encoding="utf-8"?>
<p:tagLst xmlns:p="http://schemas.openxmlformats.org/presentationml/2006/main">
  <p:tag name="KSO_WM_BEAUTIFY_FLAG" val="#wm#"/>
  <p:tag name="KSO_WM_TEMPLATE_CATEGORY" val="custom"/>
  <p:tag name="KSO_WM_TEMPLATE_INDEX" val="20231587"/>
  <p:tag name="RESOURCE_RECORD_KEY" val="{&quot;65&quot;:[20231587],&quot;70&quot;:[3312164]}"/>
</p:tagLst>
</file>

<file path=ppt/tags/tag89.xml><?xml version="1.0" encoding="utf-8"?>
<p:tagLst xmlns:p="http://schemas.openxmlformats.org/presentationml/2006/main">
  <p:tag name="KSO_WM_UNIT_INDEX" val="11"/>
  <p:tag name="KSO_WM_UNIT_TEXT_SUBTYPE" val="a"/>
  <p:tag name="KSO_WM_UNIT_SUBTYPE" val="a"/>
  <p:tag name="KSO_WM_UNIT_TYPE" val="f"/>
  <p:tag name="KSO_WM_BEAUTIFY_FLAG" val="#wm#"/>
</p:tagLst>
</file>

<file path=ppt/tags/tag9.xml><?xml version="1.0" encoding="utf-8"?>
<p:tagLst xmlns:p="http://schemas.openxmlformats.org/presentationml/2006/main">
  <p:tag name="KSO_WM_BEAUTIFY_FLAG" val="#wm#"/>
  <p:tag name="KSO_WM_TEMPLATE_CATEGORY" val="custom"/>
  <p:tag name="KSO_WM_TEMPLATE_INDEX" val="20231587"/>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ID" val="diagram20230318_1*m_i*1_1"/>
  <p:tag name="KSO_WM_TEMPLATE_CATEGORY" val="diagram"/>
  <p:tag name="KSO_WM_TEMPLATE_INDEX" val="20230318"/>
  <p:tag name="KSO_WM_UNIT_LAYERLEVEL" val="1_1"/>
  <p:tag name="KSO_WM_TAG_VERSION" val="3.0"/>
  <p:tag name="KSO_WM_DIAGRAM_VERSION" val="3"/>
  <p:tag name="KSO_WM_DIAGRAM_COLOR_TRICK" val="1"/>
  <p:tag name="KSO_WM_DIAGRAM_COLOR_TEXT_CAN_REMOVE" val="n"/>
  <p:tag name="KSO_WM_DIAGRAM_MAX_ITEMCNT" val="6"/>
  <p:tag name="KSO_WM_DIAGRAM_MIN_ITEMCNT" val="2"/>
  <p:tag name="KSO_WM_DIAGRAM_VIRTUALLY_FRAME" val="{&quot;height&quot;:464.3000454735944,&quot;left&quot;:8.97496062992126,&quot;top&quot;:66.07499389648437,&quot;width&quot;:939.7000787401576}"/>
  <p:tag name="KSO_WM_DIAGRAM_COLOR_MATCH_VALUE" val="{&quot;shape&quot;:{&quot;fill&quot;:{&quot;gradient&quot;:[{&quot;brightness&quot;:0.6000000238418579,&quot;colorType&quot;:1,&quot;foreColorIndex&quot;:5,&quot;pos&quot;:0,&quot;transparency&quot;:0.8700000047683716},{&quot;brightness&quot;:0.4000000059604645,&quot;colorType&quot;:1,&quot;foreColorIndex&quot;:5,&quot;pos&quot;:1,&quot;transparency&quot;:0.5}],&quot;type&quot;:3},&quot;glow&quot;:{&quot;colorType&quot;:0},&quot;line&quot;:{&quot;type&quot;:0},&quot;shadow&quot;:{&quot;brightness&quot;:0.4000000059604645,&quot;colorType&quot;:1,&quot;foreColorIndex&quot;:5,&quot;transparency&quot;:0.600000023841857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3"/>
  <p:tag name="KSO_WM_DIAGRAM_USE_COLOR_VALUE" val="{&quot;color_scheme&quot;:1,&quot;color_type&quot;:1,&quot;theme_color_indexes&quot;:[8,9,8,9,8,9]}"/>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ID" val="diagram20230318_1*m_h_a*1_1_1"/>
  <p:tag name="KSO_WM_TEMPLATE_CATEGORY" val="diagram"/>
  <p:tag name="KSO_WM_TEMPLATE_INDEX" val="20230318"/>
  <p:tag name="KSO_WM_UNIT_LAYERLEVEL" val="1_1_1"/>
  <p:tag name="KSO_WM_TAG_VERSION" val="3.0"/>
  <p:tag name="KSO_WM_DIAGRAM_VERSION" val="3"/>
  <p:tag name="KSO_WM_DIAGRAM_COLOR_TRICK" val="1"/>
  <p:tag name="KSO_WM_DIAGRAM_COLOR_TEXT_CAN_REMOVE" val="n"/>
  <p:tag name="KSO_WM_DIAGRAM_MAX_ITEMCNT" val="6"/>
  <p:tag name="KSO_WM_DIAGRAM_MIN_ITEMCNT" val="2"/>
  <p:tag name="KSO_WM_DIAGRAM_VIRTUALLY_FRAME" val="{&quot;height&quot;:464.3000454735944,&quot;left&quot;:8.97496062992126,&quot;top&quot;:66.07499389648437,&quot;width&quot;:939.7000787401576}"/>
  <p:tag name="KSO_WM_DIAGRAM_COLOR_MATCH_VALUE" val="{&quot;shape&quot;:{&quot;fill&quot;:{&quot;gradient&quot;:[{&quot;brightness&quot;:0.44999998807907104,&quot;colorType&quot;:1,&quot;foreColorIndex&quot;:5,&quot;pos&quot;:0,&quot;transparency&quot;:0},{&quot;brightness&quot;:0,&quot;colorType&quot;:1,&quot;foreColorIndex&quot;:5,&quot;pos&quot;:1,&quot;transparency&quot;:0}],&quot;type&quot;:3},&quot;glow&quot;:{&quot;colorType&quot;:0},&quot;line&quot;:{&quot;type&quot;:0},&quot;shadow&quot;:{&quot;brightness&quot;:0,&quot;colorType&quot;:1,&quot;foreColorIndex&quot;:5,&quot;transparency&quot;:0.600000023841857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ISCONTENTSTITLE" val="0"/>
  <p:tag name="KSO_WM_UNIT_ISNUMDGMTITLE" val="0"/>
  <p:tag name="KSO_WM_UNIT_NOCLEAR" val="0"/>
  <p:tag name="KSO_WM_UNIT_VALUE" val="26"/>
  <p:tag name="KSO_WM_UNIT_PRESET_TEXT" val="添加标题"/>
  <p:tag name="KSO_WM_UNIT_FILL_TYPE" val="3"/>
  <p:tag name="KSO_WM_UNIT_TEXT_TYPE" val="1"/>
  <p:tag name="KSO_WM_DIAGRAM_USE_COLOR_VALUE" val="{&quot;color_scheme&quot;:1,&quot;color_type&quot;:1,&quot;theme_color_indexes&quot;:[8,9,8,9,8,9]}"/>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ID" val="diagram20230318_1*m_h_a*1_2_1"/>
  <p:tag name="KSO_WM_TEMPLATE_CATEGORY" val="diagram"/>
  <p:tag name="KSO_WM_TEMPLATE_INDEX" val="20230318"/>
  <p:tag name="KSO_WM_UNIT_LAYERLEVEL" val="1_1_1"/>
  <p:tag name="KSO_WM_TAG_VERSION" val="3.0"/>
  <p:tag name="KSO_WM_DIAGRAM_VERSION" val="3"/>
  <p:tag name="KSO_WM_DIAGRAM_COLOR_TRICK" val="1"/>
  <p:tag name="KSO_WM_DIAGRAM_COLOR_TEXT_CAN_REMOVE" val="n"/>
  <p:tag name="KSO_WM_DIAGRAM_MAX_ITEMCNT" val="6"/>
  <p:tag name="KSO_WM_DIAGRAM_MIN_ITEMCNT" val="2"/>
  <p:tag name="KSO_WM_DIAGRAM_VIRTUALLY_FRAME" val="{&quot;height&quot;:464.3000454735944,&quot;left&quot;:8.97496062992126,&quot;top&quot;:66.07499389648437,&quot;width&quot;:939.7000787401576}"/>
  <p:tag name="KSO_WM_DIAGRAM_COLOR_MATCH_VALUE" val="{&quot;shape&quot;:{&quot;fill&quot;:{&quot;gradient&quot;:[{&quot;brightness&quot;:0.15000000596046448,&quot;colorType&quot;:1,&quot;foreColorIndex&quot;:5,&quot;pos&quot;:0,&quot;transparency&quot;:0},{&quot;brightness&quot;:-0.10000000149011612,&quot;colorType&quot;:1,&quot;foreColorIndex&quot;:5,&quot;pos&quot;:1,&quot;transparency&quot;:0}],&quot;type&quot;:3},&quot;glow&quot;:{&quot;colorType&quot;:0},&quot;line&quot;:{&quot;type&quot;:0},&quot;shadow&quot;:{&quot;brightness&quot;:-0.25,&quot;colorType&quot;:1,&quot;foreColorIndex&quot;:5,&quot;transparency&quot;:0.600000023841857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ISCONTENTSTITLE" val="0"/>
  <p:tag name="KSO_WM_UNIT_ISNUMDGMTITLE" val="0"/>
  <p:tag name="KSO_WM_UNIT_NOCLEAR" val="0"/>
  <p:tag name="KSO_WM_UNIT_VALUE" val="26"/>
  <p:tag name="KSO_WM_UNIT_PRESET_TEXT" val="添加标题"/>
  <p:tag name="KSO_WM_UNIT_FILL_TYPE" val="3"/>
  <p:tag name="KSO_WM_UNIT_TEXT_TYPE" val="1"/>
  <p:tag name="KSO_WM_DIAGRAM_USE_COLOR_VALUE" val="{&quot;color_scheme&quot;:1,&quot;color_type&quot;:1,&quot;theme_color_indexes&quot;:[8,9,8,9,8,9]}"/>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i"/>
  <p:tag name="KSO_WM_UNIT_INDEX" val="1_2"/>
  <p:tag name="KSO_WM_UNIT_ID" val="diagram20230318_1*m_i*1_2"/>
  <p:tag name="KSO_WM_TEMPLATE_CATEGORY" val="diagram"/>
  <p:tag name="KSO_WM_TEMPLATE_INDEX" val="20230318"/>
  <p:tag name="KSO_WM_UNIT_LAYERLEVEL" val="1_1"/>
  <p:tag name="KSO_WM_TAG_VERSION" val="3.0"/>
  <p:tag name="KSO_WM_DIAGRAM_VERSION" val="3"/>
  <p:tag name="KSO_WM_DIAGRAM_COLOR_TRICK" val="1"/>
  <p:tag name="KSO_WM_DIAGRAM_COLOR_TEXT_CAN_REMOVE" val="n"/>
  <p:tag name="KSO_WM_DIAGRAM_MAX_ITEMCNT" val="6"/>
  <p:tag name="KSO_WM_DIAGRAM_MIN_ITEMCNT" val="2"/>
  <p:tag name="KSO_WM_DIAGRAM_VIRTUALLY_FRAME" val="{&quot;height&quot;:464.3000454735944,&quot;left&quot;:8.97496062992126,&quot;top&quot;:66.07499389648437,&quot;width&quot;:939.7000787401576}"/>
  <p:tag name="KSO_WM_DIAGRAM_COLOR_MATCH_VALUE" val="{&quot;shape&quot;:{&quot;fill&quot;:{&quot;type&quot;:0},&quot;glow&quot;:{&quot;colorType&quot;:0},&quot;line&quot;:{&quot;gradient&quot;:[{&quot;brightness&quot;:0.800000011920929,&quot;colorType&quot;:1,&quot;foreColorIndex&quot;:5,&quot;pos&quot;:0,&quot;transparency&quot;:1},{&quot;brightness&quot;:0.4000000059604645,&quot;colorType&quot;:1,&quot;foreColorIndex&quot;:5,&quot;pos&quot;:1,&quot;transparency&quot;:0.6000000238418579}],&quot;type&quot;:2},&quot;shadow&quot;:{&quot;colorType&quot;:0},&quot;threeD&quot;:{&quot;curvedSurface&quot;:{&quot;brightness&quot;:0,&quot;colorType&quot;:2,&quot;rgb&quot;:&quot;#000000&quot;},&quot;depth&quot;:{&quot;colorType&quot;:0}}},&quot;text&quot;:{&quot;fill&quot;:{},&quot;glow&quot;:{},&quot;line&quot;:{},&quot;shadow&quot;:{},&quot;threeD&quot;:{}}}"/>
  <p:tag name="KSO_WM_BEAUTIFY_FLAG" val="#wm#"/>
  <p:tag name="KSO_WM_DIAGRAM_USE_COLOR_VALUE" val="{&quot;color_scheme&quot;:1,&quot;color_type&quot;:1,&quot;theme_color_indexes&quot;:[8,9,8,9,8,9]}"/>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i"/>
  <p:tag name="KSO_WM_UNIT_INDEX" val="1_3"/>
  <p:tag name="KSO_WM_UNIT_ID" val="diagram20230318_1*m_i*1_3"/>
  <p:tag name="KSO_WM_TEMPLATE_CATEGORY" val="diagram"/>
  <p:tag name="KSO_WM_TEMPLATE_INDEX" val="20230318"/>
  <p:tag name="KSO_WM_UNIT_LAYERLEVEL" val="1_1"/>
  <p:tag name="KSO_WM_TAG_VERSION" val="3.0"/>
  <p:tag name="KSO_WM_DIAGRAM_VERSION" val="3"/>
  <p:tag name="KSO_WM_DIAGRAM_COLOR_TRICK" val="1"/>
  <p:tag name="KSO_WM_DIAGRAM_COLOR_TEXT_CAN_REMOVE" val="n"/>
  <p:tag name="KSO_WM_DIAGRAM_MAX_ITEMCNT" val="6"/>
  <p:tag name="KSO_WM_DIAGRAM_MIN_ITEMCNT" val="2"/>
  <p:tag name="KSO_WM_DIAGRAM_VIRTUALLY_FRAME" val="{&quot;height&quot;:464.3000454735944,&quot;left&quot;:8.97496062992126,&quot;top&quot;:66.07499389648437,&quot;width&quot;:939.7000787401576}"/>
  <p:tag name="KSO_WM_DIAGRAM_COLOR_MATCH_VALUE" val="{&quot;shape&quot;:{&quot;fill&quot;:{&quot;type&quot;:0},&quot;glow&quot;:{&quot;colorType&quot;:0},&quot;line&quot;:{&quot;gradient&quot;:[{&quot;brightness&quot;:0.800000011920929,&quot;colorType&quot;:1,&quot;foreColorIndex&quot;:5,&quot;pos&quot;:0,&quot;transparency&quot;:1},{&quot;brightness&quot;:0.4000000059604645,&quot;colorType&quot;:1,&quot;foreColorIndex&quot;:5,&quot;pos&quot;:1,&quot;transparency&quot;:0.6000000238418579}],&quot;type&quot;:2},&quot;shadow&quot;:{&quot;colorType&quot;:0},&quot;threeD&quot;:{&quot;curvedSurface&quot;:{&quot;brightness&quot;:0,&quot;colorType&quot;:2,&quot;rgb&quot;:&quot;#000000&quot;},&quot;depth&quot;:{&quot;colorType&quot;:0}}},&quot;text&quot;:{&quot;fill&quot;:{},&quot;glow&quot;:{},&quot;line&quot;:{},&quot;shadow&quot;:{},&quot;threeD&quot;:{}}}"/>
  <p:tag name="KSO_WM_BEAUTIFY_FLAG" val="#wm#"/>
  <p:tag name="KSO_WM_DIAGRAM_USE_COLOR_VALUE" val="{&quot;color_scheme&quot;:1,&quot;color_type&quot;:1,&quot;theme_color_indexes&quot;:[8,9,8,9,8,9]}"/>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2"/>
  <p:tag name="KSO_WM_UNIT_ID" val="diagram20230318_1*m_h_i*1_2_2"/>
  <p:tag name="KSO_WM_TEMPLATE_CATEGORY" val="diagram"/>
  <p:tag name="KSO_WM_TEMPLATE_INDEX" val="20230318"/>
  <p:tag name="KSO_WM_UNIT_LAYERLEVEL" val="1_1_1"/>
  <p:tag name="KSO_WM_TAG_VERSION" val="3.0"/>
  <p:tag name="KSO_WM_DIAGRAM_VERSION" val="3"/>
  <p:tag name="KSO_WM_DIAGRAM_COLOR_TRICK" val="1"/>
  <p:tag name="KSO_WM_DIAGRAM_COLOR_TEXT_CAN_REMOVE" val="n"/>
  <p:tag name="KSO_WM_DIAGRAM_MAX_ITEMCNT" val="6"/>
  <p:tag name="KSO_WM_DIAGRAM_MIN_ITEMCNT" val="2"/>
  <p:tag name="KSO_WM_DIAGRAM_VIRTUALLY_FRAME" val="{&quot;height&quot;:464.3000454735944,&quot;left&quot;:8.97496062992126,&quot;top&quot;:66.07499389648437,&quot;width&quot;:939.7000787401576}"/>
  <p:tag name="KSO_WM_DIAGRAM_COLOR_MATCH_VALUE" val="{&quot;shape&quot;:{&quot;fill&quot;:{&quot;type&quot;:0},&quot;glow&quot;:{&quot;colorType&quot;:0},&quot;line&quot;:{&quot;solidLine&quot;:{&quot;brightness&quot;:0.4000000059604645,&quot;colorType&quot;:1,&quot;foreColorIndex&quot;:5,&quot;transparency&quot;:0},&quot;type&quot;:1},&quot;shadow&quot;:{&quot;colorType&quot;:0},&quot;threeD&quot;:{&quot;curvedSurface&quot;:{&quot;brightness&quot;:0,&quot;colorType&quot;:2,&quot;rgb&quot;:&quot;#000000&quot;},&quot;depth&quot;:{&quot;colorType&quot;:0}}},&quot;text&quot;:{&quot;fill&quot;:{},&quot;glow&quot;:{},&quot;line&quot;:{},&quot;shadow&quot;:{},&quot;threeD&quot;:{}}}"/>
  <p:tag name="KSO_WM_BEAUTIFY_FLAG" val="#wm#"/>
  <p:tag name="KSO_WM_UNIT_LINE_FORE_SCHEMECOLOR_INDEX" val="5"/>
  <p:tag name="KSO_WM_DIAGRAM_USE_COLOR_VALUE" val="{&quot;color_scheme&quot;:1,&quot;color_type&quot;:1,&quot;theme_color_indexes&quot;:[8,9,8,9,8,9]}"/>
</p:tagLst>
</file>

<file path=ppt/tags/tag96.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ID" val="diagram20230318_1*m_h_f*1_2_1"/>
  <p:tag name="KSO_WM_TEMPLATE_CATEGORY" val="diagram"/>
  <p:tag name="KSO_WM_TEMPLATE_INDEX" val="20230318"/>
  <p:tag name="KSO_WM_UNIT_LAYERLEVEL" val="1_1_1"/>
  <p:tag name="KSO_WM_TAG_VERSION" val="3.0"/>
  <p:tag name="KSO_WM_DIAGRAM_GROUP_CODE" val="m1-1"/>
  <p:tag name="KSO_WM_DIAGRAM_VERSION" val="3"/>
  <p:tag name="KSO_WM_DIAGRAM_COLOR_TRICK" val="1"/>
  <p:tag name="KSO_WM_DIAGRAM_COLOR_TEXT_CAN_REMOVE" val="n"/>
  <p:tag name="KSO_WM_DIAGRAM_MAX_ITEMCNT" val="6"/>
  <p:tag name="KSO_WM_DIAGRAM_MIN_ITEMCNT" val="2"/>
  <p:tag name="KSO_WM_DIAGRAM_VIRTUALLY_FRAME" val="{&quot;height&quot;:464.3000454735944,&quot;left&quot;:8.97496062992126,&quot;top&quot;:66.07499389648437,&quot;width&quot;:939.70007874015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LAYER_COUNT" val="1"/>
  <p:tag name="KSO_WM_UNIT_PRESET_TEXT" val="单击此处输入你的正文，文字是您思想的提炼"/>
  <p:tag name="KSO_WM_UNIT_TEXT_FILL_FORE_SCHEMECOLOR_INDEX" val="1"/>
  <p:tag name="KSO_WM_UNIT_TEXT_FILL_TYPE" val="1"/>
  <p:tag name="KSO_WM_UNIT_TEXT_TYPE" val="1"/>
  <p:tag name="KSO_WM_DIAGRAM_USE_COLOR_VALUE" val="{&quot;color_scheme&quot;:1,&quot;color_type&quot;:1,&quot;theme_color_indexes&quot;:[8,9,8,9,8,9]}"/>
</p:tagLst>
</file>

<file path=ppt/tags/tag97.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ID" val="diagram20230318_1*m_h_f*1_1_1"/>
  <p:tag name="KSO_WM_TEMPLATE_CATEGORY" val="diagram"/>
  <p:tag name="KSO_WM_TEMPLATE_INDEX" val="20230318"/>
  <p:tag name="KSO_WM_UNIT_LAYERLEVEL" val="1_1_1"/>
  <p:tag name="KSO_WM_TAG_VERSION" val="3.0"/>
  <p:tag name="KSO_WM_DIAGRAM_GROUP_CODE" val="m1-1"/>
  <p:tag name="KSO_WM_DIAGRAM_VERSION" val="3"/>
  <p:tag name="KSO_WM_DIAGRAM_COLOR_TRICK" val="1"/>
  <p:tag name="KSO_WM_DIAGRAM_COLOR_TEXT_CAN_REMOVE" val="n"/>
  <p:tag name="KSO_WM_DIAGRAM_MAX_ITEMCNT" val="6"/>
  <p:tag name="KSO_WM_DIAGRAM_MIN_ITEMCNT" val="2"/>
  <p:tag name="KSO_WM_DIAGRAM_VIRTUALLY_FRAME" val="{&quot;height&quot;:464.3000454735944,&quot;left&quot;:8.97496062992126,&quot;top&quot;:66.07499389648437,&quot;width&quot;:939.70007874015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LAYER_COUNT" val="1"/>
  <p:tag name="KSO_WM_UNIT_PRESET_TEXT" val="单击此处输入你的正文，文字是您思想的提炼"/>
  <p:tag name="KSO_WM_UNIT_TEXT_FILL_FORE_SCHEMECOLOR_INDEX" val="1"/>
  <p:tag name="KSO_WM_UNIT_TEXT_FILL_TYPE" val="1"/>
  <p:tag name="KSO_WM_UNIT_TEXT_TYPE" val="1"/>
  <p:tag name="KSO_WM_DIAGRAM_USE_COLOR_VALUE" val="{&quot;color_scheme&quot;:1,&quot;color_type&quot;:1,&quot;theme_color_indexes&quot;:[8,9,8,9,8,9]}"/>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2"/>
  <p:tag name="KSO_WM_UNIT_ID" val="diagram20230318_1*m_h_i*1_1_2"/>
  <p:tag name="KSO_WM_TEMPLATE_CATEGORY" val="diagram"/>
  <p:tag name="KSO_WM_TEMPLATE_INDEX" val="20230318"/>
  <p:tag name="KSO_WM_UNIT_LAYERLEVEL" val="1_1_1"/>
  <p:tag name="KSO_WM_TAG_VERSION" val="3.0"/>
  <p:tag name="KSO_WM_DIAGRAM_VERSION" val="3"/>
  <p:tag name="KSO_WM_DIAGRAM_COLOR_TRICK" val="1"/>
  <p:tag name="KSO_WM_DIAGRAM_COLOR_TEXT_CAN_REMOVE" val="n"/>
  <p:tag name="KSO_WM_DIAGRAM_MAX_ITEMCNT" val="6"/>
  <p:tag name="KSO_WM_DIAGRAM_MIN_ITEMCNT" val="2"/>
  <p:tag name="KSO_WM_DIAGRAM_VIRTUALLY_FRAME" val="{&quot;height&quot;:464.3000454735944,&quot;left&quot;:8.97496062992126,&quot;top&quot;:66.07499389648437,&quot;width&quot;:939.7000787401576}"/>
  <p:tag name="KSO_WM_DIAGRAM_COLOR_MATCH_VALUE" val="{&quot;shape&quot;:{&quot;fill&quot;:{&quot;type&quot;:0},&quot;glow&quot;:{&quot;colorType&quot;:0},&quot;line&quot;:{&quot;solidLine&quot;:{&quot;brightness&quot;:0.4000000059604645,&quot;colorType&quot;:1,&quot;foreColorIndex&quot;:5,&quot;transparency&quot;:0},&quot;type&quot;:1},&quot;shadow&quot;:{&quot;colorType&quot;:0},&quot;threeD&quot;:{&quot;curvedSurface&quot;:{&quot;brightness&quot;:0,&quot;colorType&quot;:2,&quot;rgb&quot;:&quot;#000000&quot;},&quot;depth&quot;:{&quot;colorType&quot;:0}}},&quot;text&quot;:{&quot;fill&quot;:{},&quot;glow&quot;:{},&quot;line&quot;:{},&quot;shadow&quot;:{},&quot;threeD&quot;:{}}}"/>
  <p:tag name="KSO_WM_BEAUTIFY_FLAG" val="#wm#"/>
  <p:tag name="KSO_WM_UNIT_LINE_FORE_SCHEMECOLOR_INDEX" val="5"/>
  <p:tag name="KSO_WM_DIAGRAM_USE_COLOR_VALUE" val="{&quot;color_scheme&quot;:1,&quot;color_type&quot;:1,&quot;theme_color_indexes&quot;:[8,9,8,9,8,9]}"/>
</p:tagLst>
</file>

<file path=ppt/tags/tag99.xml><?xml version="1.0" encoding="utf-8"?>
<p:tagLst xmlns:p="http://schemas.openxmlformats.org/presentationml/2006/main">
  <p:tag name="KSO_WM_BEAUTIFY_FLAG" val="#wm#"/>
  <p:tag name="KSO_WM_TEMPLATE_CATEGORY" val="custom"/>
  <p:tag name="KSO_WM_TEMPLATE_INDEX" val="20231587"/>
  <p:tag name="RESOURCE_RECORD_KEY" val="{&quot;65&quot;:[20231587],&quot;70&quot;:[3312127]}"/>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themeOverride>
</file>

<file path=docProps/app.xml><?xml version="1.0" encoding="utf-8"?>
<Properties xmlns="http://schemas.openxmlformats.org/officeDocument/2006/extended-properties" xmlns:vt="http://schemas.openxmlformats.org/officeDocument/2006/docPropsVTypes">
  <TotalTime>0</TotalTime>
  <Words>13167</Words>
  <Application>WPS 演示</Application>
  <PresentationFormat>宽屏</PresentationFormat>
  <Paragraphs>528</Paragraphs>
  <Slides>26</Slides>
  <Notes>0</Notes>
  <HiddenSlides>0</HiddenSlides>
  <MMClips>0</MMClips>
  <ScaleCrop>false</ScaleCrop>
  <HeadingPairs>
    <vt:vector size="6" baseType="variant">
      <vt:variant>
        <vt:lpstr>已用的字体</vt:lpstr>
      </vt:variant>
      <vt:variant>
        <vt:i4>17</vt:i4>
      </vt:variant>
      <vt:variant>
        <vt:lpstr>主题</vt:lpstr>
      </vt:variant>
      <vt:variant>
        <vt:i4>1</vt:i4>
      </vt:variant>
      <vt:variant>
        <vt:lpstr>幻灯片标题</vt:lpstr>
      </vt:variant>
      <vt:variant>
        <vt:i4>26</vt:i4>
      </vt:variant>
    </vt:vector>
  </HeadingPairs>
  <TitlesOfParts>
    <vt:vector size="44" baseType="lpstr">
      <vt:lpstr>Arial</vt:lpstr>
      <vt:lpstr>宋体</vt:lpstr>
      <vt:lpstr>Wingdings</vt:lpstr>
      <vt:lpstr>Times New Roman</vt:lpstr>
      <vt:lpstr>Wingdings</vt:lpstr>
      <vt:lpstr>HGBZ_CNKI</vt:lpstr>
      <vt:lpstr>Inter</vt:lpstr>
      <vt:lpstr>华文楷体</vt:lpstr>
      <vt:lpstr>微软雅黑</vt:lpstr>
      <vt:lpstr>思源黑体 CN Regular</vt:lpstr>
      <vt:lpstr>Arial Unicode MS</vt:lpstr>
      <vt:lpstr>Calibri</vt:lpstr>
      <vt:lpstr>Segoe UI</vt:lpstr>
      <vt:lpstr>HelveticaNeue</vt:lpstr>
      <vt:lpstr>华文新魏</vt:lpstr>
      <vt:lpstr>Segoe Print</vt:lpstr>
      <vt:lpstr>黑体</vt:lpstr>
      <vt:lpstr>WPS</vt:lpstr>
      <vt:lpstr>PowerPoint 演示文稿</vt:lpstr>
      <vt:lpstr>Should Community Service be a Requirement for Graduation?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Administrator</cp:lastModifiedBy>
  <cp:revision>42</cp:revision>
  <dcterms:created xsi:type="dcterms:W3CDTF">2023-08-09T12:44:00Z</dcterms:created>
  <dcterms:modified xsi:type="dcterms:W3CDTF">2025-03-25T03:11:11Z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51DD43FAB9B44D4BA27D62A115E72522_12</vt:lpwstr>
  </property>
  <property fmtid="{D5CDD505-2E9C-101B-9397-08002B2CF9AE}" pid="3" name="KSOProductBuildVer">
    <vt:lpwstr>2052-11.8.2.7978</vt:lpwstr>
  </property>
</Properties>
</file>