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2" r:id="rId4"/>
  </p:sldMasterIdLst>
  <p:notesMasterIdLst>
    <p:notesMasterId r:id="rId7"/>
  </p:notesMasterIdLst>
  <p:handoutMasterIdLst>
    <p:handoutMasterId r:id="rId24"/>
  </p:handoutMasterIdLst>
  <p:sldIdLst>
    <p:sldId id="299" r:id="rId5"/>
    <p:sldId id="273" r:id="rId6"/>
    <p:sldId id="258" r:id="rId8"/>
    <p:sldId id="275" r:id="rId9"/>
    <p:sldId id="277" r:id="rId10"/>
    <p:sldId id="282" r:id="rId11"/>
    <p:sldId id="285" r:id="rId12"/>
    <p:sldId id="283" r:id="rId13"/>
    <p:sldId id="284" r:id="rId14"/>
    <p:sldId id="286" r:id="rId15"/>
    <p:sldId id="288" r:id="rId16"/>
    <p:sldId id="262" r:id="rId17"/>
    <p:sldId id="293" r:id="rId18"/>
    <p:sldId id="287" r:id="rId19"/>
    <p:sldId id="295" r:id="rId20"/>
    <p:sldId id="289" r:id="rId21"/>
    <p:sldId id="290" r:id="rId22"/>
    <p:sldId id="265" r:id="rId23"/>
  </p:sldIdLst>
  <p:sldSz cx="12192000" cy="6858000"/>
  <p:notesSz cx="6858000" cy="9144000"/>
  <p:embeddedFontLst>
    <p:embeddedFont>
      <p:font typeface="微软雅黑" panose="020B0503020204020204" charset="-122"/>
      <p:regular r:id="rId29"/>
    </p:embeddedFont>
    <p:embeddedFont>
      <p:font typeface="MiSans Normal" panose="00000500000000000000" pitchFamily="2" charset="-122"/>
      <p:regular r:id="rId30"/>
    </p:embeddedFont>
    <p:embeddedFont>
      <p:font typeface="楷体" panose="02010609060101010101" charset="-122"/>
      <p:regular r:id="rId31"/>
    </p:embeddedFont>
    <p:embeddedFont>
      <p:font typeface="华文楷体" panose="02010600040101010101" charset="-122"/>
      <p:regular r:id="rId32"/>
    </p:embeddedFont>
    <p:embeddedFont>
      <p:font typeface="汉仪游园体W" panose="00020600040101010101" charset="-122"/>
      <p:regular r:id="rId33"/>
    </p:embeddedFont>
    <p:embeddedFont>
      <p:font typeface="Calibri" panose="020F0502020204030204"/>
      <p:regular r:id="rId34"/>
      <p:bold r:id="rId35"/>
      <p:italic r:id="rId36"/>
      <p:boldItalic r:id="rId37"/>
    </p:embeddedFont>
    <p:embeddedFont>
      <p:font typeface="华文新魏" panose="02010800040101010101" charset="-122"/>
      <p:regular r:id="rId38"/>
    </p:embeddedFont>
    <p:embeddedFont>
      <p:font typeface="汉仪书宋二简" panose="02010600000101010101" charset="0"/>
      <p:regular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57"/>
        <p:guide pos="387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9" Type="http://schemas.openxmlformats.org/officeDocument/2006/relationships/font" Target="fonts/font11.fntdata"/><Relationship Id="rId38" Type="http://schemas.openxmlformats.org/officeDocument/2006/relationships/font" Target="fonts/font10.fntdata"/><Relationship Id="rId37" Type="http://schemas.openxmlformats.org/officeDocument/2006/relationships/font" Target="fonts/font9.fntdata"/><Relationship Id="rId36" Type="http://schemas.openxmlformats.org/officeDocument/2006/relationships/font" Target="fonts/font8.fntdata"/><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Master" Target="slideMasters/slideMaster2.xml"/><Relationship Id="rId29" Type="http://schemas.openxmlformats.org/officeDocument/2006/relationships/font" Target="fonts/font1.fntdata"/><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tags" Target="../tags/tag66.xml"/><Relationship Id="rId7" Type="http://schemas.microsoft.com/office/2007/relationships/hdphoto" Target="../media/image2.wdp"/><Relationship Id="rId6" Type="http://schemas.openxmlformats.org/officeDocument/2006/relationships/image" Target="../media/image1.png"/><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9" Type="http://schemas.openxmlformats.org/officeDocument/2006/relationships/tags" Target="../tags/tag76.xml"/><Relationship Id="rId18" Type="http://schemas.openxmlformats.org/officeDocument/2006/relationships/tags" Target="../tags/tag75.xml"/><Relationship Id="rId17" Type="http://schemas.openxmlformats.org/officeDocument/2006/relationships/tags" Target="../tags/tag74.xml"/><Relationship Id="rId16" Type="http://schemas.openxmlformats.org/officeDocument/2006/relationships/tags" Target="../tags/tag73.xml"/><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0" Type="http://schemas.openxmlformats.org/officeDocument/2006/relationships/tags" Target="../tags/tag9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0" Type="http://schemas.openxmlformats.org/officeDocument/2006/relationships/tags" Target="../tags/tag119.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tags" Target="../tags/tag142.xml"/><Relationship Id="rId7" Type="http://schemas.microsoft.com/office/2007/relationships/hdphoto" Target="../media/image2.wdp"/><Relationship Id="rId6" Type="http://schemas.openxmlformats.org/officeDocument/2006/relationships/image" Target="../media/image1.png"/><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8" Type="http://schemas.openxmlformats.org/officeDocument/2006/relationships/tags" Target="../tags/tag151.xml"/><Relationship Id="rId17" Type="http://schemas.openxmlformats.org/officeDocument/2006/relationships/tags" Target="../tags/tag150.xml"/><Relationship Id="rId16" Type="http://schemas.openxmlformats.org/officeDocument/2006/relationships/tags" Target="../tags/tag149.xml"/><Relationship Id="rId15" Type="http://schemas.openxmlformats.org/officeDocument/2006/relationships/tags" Target="../tags/tag148.xml"/><Relationship Id="rId14" Type="http://schemas.openxmlformats.org/officeDocument/2006/relationships/tags" Target="../tags/tag147.xml"/><Relationship Id="rId13" Type="http://schemas.openxmlformats.org/officeDocument/2006/relationships/tags" Target="../tags/tag146.xml"/><Relationship Id="rId12" Type="http://schemas.openxmlformats.org/officeDocument/2006/relationships/tags" Target="../tags/tag145.xml"/><Relationship Id="rId11" Type="http://schemas.openxmlformats.org/officeDocument/2006/relationships/tags" Target="../tags/tag144.xml"/><Relationship Id="rId10" Type="http://schemas.openxmlformats.org/officeDocument/2006/relationships/tags" Target="../tags/tag143.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5" Type="http://schemas.openxmlformats.org/officeDocument/2006/relationships/tags" Target="../tags/tag171.xml"/><Relationship Id="rId14" Type="http://schemas.openxmlformats.org/officeDocument/2006/relationships/tags" Target="../tags/tag170.xml"/><Relationship Id="rId13" Type="http://schemas.openxmlformats.org/officeDocument/2006/relationships/tags" Target="../tags/tag169.xml"/><Relationship Id="rId12" Type="http://schemas.openxmlformats.org/officeDocument/2006/relationships/tags" Target="../tags/tag168.xml"/><Relationship Id="rId11" Type="http://schemas.openxmlformats.org/officeDocument/2006/relationships/tags" Target="../tags/tag167.xml"/><Relationship Id="rId10" Type="http://schemas.openxmlformats.org/officeDocument/2006/relationships/tags" Target="../tags/tag166.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cxnSp>
        <p:nvCxnSpPr>
          <p:cNvPr id="18" name="直接连接符 17"/>
          <p:cNvCxnSpPr/>
          <p:nvPr>
            <p:custDataLst>
              <p:tags r:id="rId2"/>
            </p:custDataLst>
          </p:nvPr>
        </p:nvCxnSpPr>
        <p:spPr>
          <a:xfrm>
            <a:off x="461890" y="4495"/>
            <a:ext cx="0" cy="68535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3"/>
            </p:custDataLst>
          </p:nvPr>
        </p:nvCxnSpPr>
        <p:spPr>
          <a:xfrm>
            <a:off x="492369" y="6295487"/>
            <a:ext cx="1118381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4"/>
            </p:custDataLst>
          </p:nvPr>
        </p:nvCxnSpPr>
        <p:spPr>
          <a:xfrm>
            <a:off x="505167" y="574430"/>
            <a:ext cx="1168683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VCG41172951964"/>
          <p:cNvPicPr>
            <a:picLocks noChangeAspect="1"/>
          </p:cNvPicPr>
          <p:nvPr>
            <p:custDataLst>
              <p:tags r:id="rId5"/>
            </p:custDataLst>
          </p:nvPr>
        </p:nvPicPr>
        <p:blipFill rotWithShape="1">
          <a:blip r:embed="rId6">
            <a:alphaModFix amt="14000"/>
            <a:extLst>
              <a:ext uri="{BEBA8EAE-BF5A-486C-A8C5-ECC9F3942E4B}">
                <a14:imgProps xmlns:a14="http://schemas.microsoft.com/office/drawing/2010/main">
                  <a14:imgLayer r:embed="rId7">
                    <a14:imgEffect>
                      <a14:sharpenSoften amount="-100000"/>
                    </a14:imgEffect>
                  </a14:imgLayer>
                </a14:imgProps>
              </a:ext>
            </a:extLst>
          </a:blip>
          <a:srcRect b="5546"/>
          <a:stretch>
            <a:fillRect/>
          </a:stretch>
        </p:blipFill>
        <p:spPr>
          <a:xfrm>
            <a:off x="9565991" y="3138078"/>
            <a:ext cx="2627604" cy="3719922"/>
          </a:xfrm>
          <a:prstGeom prst="rect">
            <a:avLst/>
          </a:prstGeom>
        </p:spPr>
      </p:pic>
      <p:sp>
        <p:nvSpPr>
          <p:cNvPr id="12" name="VCG211375358076"/>
          <p:cNvSpPr/>
          <p:nvPr>
            <p:custDataLst>
              <p:tags r:id="rId8"/>
            </p:custDataLst>
          </p:nvPr>
        </p:nvSpPr>
        <p:spPr>
          <a:xfrm>
            <a:off x="1710690" y="994410"/>
            <a:ext cx="2967990" cy="4873625"/>
          </a:xfrm>
          <a:prstGeom prst="roundRect">
            <a:avLst>
              <a:gd name="adj" fmla="val 50000"/>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Normal" panose="00000500000000000000" pitchFamily="2" charset="-122"/>
            </a:endParaRPr>
          </a:p>
        </p:txBody>
      </p:sp>
      <p:sp>
        <p:nvSpPr>
          <p:cNvPr id="11" name="矩形: 圆角 8"/>
          <p:cNvSpPr/>
          <p:nvPr>
            <p:custDataLst>
              <p:tags r:id="rId10"/>
            </p:custDataLst>
          </p:nvPr>
        </p:nvSpPr>
        <p:spPr>
          <a:xfrm>
            <a:off x="1553845" y="874395"/>
            <a:ext cx="3237865" cy="5131435"/>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Normal" panose="00000500000000000000" pitchFamily="2" charset="-122"/>
            </a:endParaRPr>
          </a:p>
        </p:txBody>
      </p:sp>
      <p:sp>
        <p:nvSpPr>
          <p:cNvPr id="10" name="椭圆 9"/>
          <p:cNvSpPr/>
          <p:nvPr>
            <p:custDataLst>
              <p:tags r:id="rId11"/>
            </p:custDataLst>
          </p:nvPr>
        </p:nvSpPr>
        <p:spPr>
          <a:xfrm>
            <a:off x="4504055" y="1584960"/>
            <a:ext cx="154940" cy="154940"/>
          </a:xfrm>
          <a:prstGeom prst="ellipse">
            <a:avLst/>
          </a:prstGeom>
          <a:solidFill>
            <a:schemeClr val="accent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Normal" panose="00000500000000000000" pitchFamily="2" charset="-122"/>
            </a:endParaRPr>
          </a:p>
        </p:txBody>
      </p:sp>
      <p:sp>
        <p:nvSpPr>
          <p:cNvPr id="26" name="椭圆 25"/>
          <p:cNvSpPr/>
          <p:nvPr>
            <p:custDataLst>
              <p:tags r:id="rId12"/>
            </p:custDataLst>
          </p:nvPr>
        </p:nvSpPr>
        <p:spPr>
          <a:xfrm>
            <a:off x="1486535" y="4551045"/>
            <a:ext cx="154940" cy="154940"/>
          </a:xfrm>
          <a:prstGeom prst="ellipse">
            <a:avLst/>
          </a:prstGeom>
          <a:solidFill>
            <a:schemeClr val="accent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Normal" panose="00000500000000000000" pitchFamily="2" charset="-122"/>
            </a:endParaRPr>
          </a:p>
        </p:txBody>
      </p:sp>
      <p:cxnSp>
        <p:nvCxnSpPr>
          <p:cNvPr id="17" name="直接连接符 16"/>
          <p:cNvCxnSpPr/>
          <p:nvPr>
            <p:custDataLst>
              <p:tags r:id="rId13"/>
            </p:custDataLst>
          </p:nvPr>
        </p:nvCxnSpPr>
        <p:spPr>
          <a:xfrm>
            <a:off x="11690254" y="574430"/>
            <a:ext cx="0" cy="62835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署名"/>
          <p:cNvSpPr txBox="1">
            <a:spLocks noGrp="1"/>
          </p:cNvSpPr>
          <p:nvPr>
            <p:ph type="body" idx="3"/>
            <p:custDataLst>
              <p:tags r:id="rId14"/>
            </p:custDataLst>
          </p:nvPr>
        </p:nvSpPr>
        <p:spPr>
          <a:xfrm>
            <a:off x="5806440" y="4565015"/>
            <a:ext cx="5532120" cy="1279525"/>
          </a:xfrm>
          <a:prstGeom prst="rect">
            <a:avLst/>
          </a:prstGeom>
          <a:noFill/>
        </p:spPr>
        <p:txBody>
          <a:bodyPr vert="horz" wrap="square" lIns="0" tIns="0" rIns="0" bIns="0" rtlCol="0" anchor="t" anchorCtr="0">
            <a:normAutofit/>
          </a:bodyPr>
          <a:lstStyle>
            <a:lvl1pPr marL="0" marR="0" algn="l" defTabSz="914400" rtl="0" eaLnBrk="1" fontAlgn="auto" latinLnBrk="0" hangingPunct="1">
              <a:lnSpc>
                <a:spcPct val="150000"/>
              </a:lnSpc>
              <a:buClrTx/>
              <a:buSzTx/>
              <a:buFontTx/>
              <a:buNone/>
              <a:defRPr kumimoji="0" lang="zh-CN" altLang="en-US" sz="1600" b="0" i="0" u="none" strike="noStrike" kern="1200" cap="none" spc="150" normalizeH="0" baseline="0" noProof="1" dirty="0">
                <a:solidFill>
                  <a:schemeClr val="accent1"/>
                </a:solidFill>
                <a:latin typeface="+mj-ea"/>
                <a:ea typeface="+mj-ea"/>
                <a:cs typeface="MiSans Normal" panose="00000500000000000000" pitchFamily="2" charset="-122"/>
              </a:defRPr>
            </a:lvl1pPr>
          </a:lstStyle>
          <a:p>
            <a:pPr lvl="0" algn="l">
              <a:lnSpc>
                <a:spcPct val="150000"/>
              </a:lnSpc>
            </a:pPr>
            <a:r>
              <a:rPr>
                <a:sym typeface="+mn-ea"/>
              </a:rPr>
              <a:t>单击此处编辑母版文本样式</a:t>
            </a:r>
            <a:endParaRPr>
              <a:sym typeface="+mn-ea"/>
            </a:endParaRPr>
          </a:p>
        </p:txBody>
      </p:sp>
      <p:sp>
        <p:nvSpPr>
          <p:cNvPr id="8" name="副标题"/>
          <p:cNvSpPr txBox="1">
            <a:spLocks noGrp="1"/>
          </p:cNvSpPr>
          <p:nvPr>
            <p:ph type="body" idx="2" hasCustomPrompt="1"/>
            <p:custDataLst>
              <p:tags r:id="rId15"/>
            </p:custDataLst>
          </p:nvPr>
        </p:nvSpPr>
        <p:spPr>
          <a:xfrm>
            <a:off x="5806344" y="3570812"/>
            <a:ext cx="5518150" cy="543560"/>
          </a:xfrm>
          <a:prstGeom prst="rect">
            <a:avLst/>
          </a:prstGeom>
          <a:noFill/>
        </p:spPr>
        <p:txBody>
          <a:bodyPr wrap="square" lIns="0" tIns="0" rIns="0" bIns="0" rtlCol="0" anchor="ctr">
            <a:normAutofit/>
          </a:bodyPr>
          <a:lstStyle>
            <a:lvl1pPr marL="0" marR="0" algn="l" defTabSz="914400" rtl="0" eaLnBrk="1" fontAlgn="auto" latinLnBrk="0" hangingPunct="1">
              <a:lnSpc>
                <a:spcPct val="100000"/>
              </a:lnSpc>
              <a:buClrTx/>
              <a:buSzTx/>
              <a:buFontTx/>
              <a:buNone/>
              <a:defRPr kumimoji="0" lang="zh-CN" altLang="en-US" sz="2400" b="1" i="0" u="none" strike="noStrike" kern="1200" cap="none" spc="300" normalizeH="0" baseline="0" noProof="1" dirty="0">
                <a:solidFill>
                  <a:schemeClr val="tx1">
                    <a:lumMod val="75000"/>
                    <a:lumOff val="25000"/>
                  </a:schemeClr>
                </a:solidFill>
                <a:latin typeface="+mj-ea"/>
                <a:ea typeface="+mj-ea"/>
                <a:cs typeface="MiSans Normal" panose="00000500000000000000" pitchFamily="2" charset="-122"/>
              </a:defRPr>
            </a:lvl1pPr>
          </a:lstStyle>
          <a:p>
            <a:pPr lvl="0" algn="l"/>
            <a:r>
              <a:rPr>
                <a:sym typeface="+mn-ea"/>
              </a:rPr>
              <a:t>单击此处编辑母版副标题样式</a:t>
            </a:r>
            <a:endParaRPr>
              <a:sym typeface="+mn-ea"/>
            </a:endParaRPr>
          </a:p>
        </p:txBody>
      </p:sp>
      <p:sp>
        <p:nvSpPr>
          <p:cNvPr id="7" name="标题"/>
          <p:cNvSpPr txBox="1">
            <a:spLocks noGrp="1"/>
          </p:cNvSpPr>
          <p:nvPr>
            <p:ph type="title" idx="1" hasCustomPrompt="1"/>
            <p:custDataLst>
              <p:tags r:id="rId16"/>
            </p:custDataLst>
          </p:nvPr>
        </p:nvSpPr>
        <p:spPr>
          <a:xfrm>
            <a:off x="5806344" y="1303227"/>
            <a:ext cx="5532120" cy="2204085"/>
          </a:xfrm>
          <a:prstGeom prst="rect">
            <a:avLst/>
          </a:prstGeom>
          <a:noFill/>
        </p:spPr>
        <p:txBody>
          <a:bodyPr vert="horz" wrap="square" lIns="0" tIns="0" rIns="0" bIns="0" rtlCol="0" anchor="b" anchorCtr="0">
            <a:normAutofit/>
          </a:bodyPr>
          <a:lstStyle>
            <a:lvl1pPr marL="0" marR="0" algn="l" defTabSz="914400" rtl="0" eaLnBrk="1" fontAlgn="auto" latinLnBrk="0" hangingPunct="1">
              <a:lnSpc>
                <a:spcPct val="100000"/>
              </a:lnSpc>
              <a:buClrTx/>
              <a:buSzTx/>
              <a:buFontTx/>
              <a:buNone/>
              <a:defRPr kumimoji="0" lang="zh-CN" sz="5400" b="1" i="0" u="none" strike="noStrike" kern="1200" cap="none" spc="300" normalizeH="0" baseline="0" noProof="1" dirty="0">
                <a:gradFill>
                  <a:gsLst>
                    <a:gs pos="100000">
                      <a:schemeClr val="accent1"/>
                    </a:gs>
                    <a:gs pos="0">
                      <a:schemeClr val="accent1">
                        <a:lumMod val="75000"/>
                      </a:schemeClr>
                    </a:gs>
                  </a:gsLst>
                  <a:lin ang="8100000" scaled="0"/>
                </a:gradFill>
                <a:latin typeface="+mj-ea"/>
                <a:ea typeface="+mj-ea"/>
                <a:cs typeface="+mj-ea"/>
              </a:defRPr>
            </a:lvl1pPr>
          </a:lstStyle>
          <a:p>
            <a:pPr lvl="0"/>
            <a:r>
              <a:rPr>
                <a:sym typeface="+mn-ea"/>
              </a:rPr>
              <a:t>单击编辑标题</a:t>
            </a:r>
            <a:endParaRPr>
              <a:sym typeface="+mn-ea"/>
            </a:endParaRPr>
          </a:p>
        </p:txBody>
      </p:sp>
      <p:sp>
        <p:nvSpPr>
          <p:cNvPr id="4" name="日期占位符 3"/>
          <p:cNvSpPr>
            <a:spLocks noGrp="1"/>
          </p:cNvSpPr>
          <p:nvPr>
            <p:ph type="dt" sz="half" idx="10"/>
            <p:custDataLst>
              <p:tags r:id="rId17"/>
            </p:custDataLst>
          </p:nvPr>
        </p:nvSpPr>
        <p:spPr>
          <a:xfrm>
            <a:off x="612000" y="6314400"/>
            <a:ext cx="2700000" cy="316800"/>
          </a:xfrm>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18"/>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9"/>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9" name="正文"/>
          <p:cNvSpPr txBox="1">
            <a:spLocks noGrp="1"/>
          </p:cNvSpPr>
          <p:nvPr>
            <p:ph idx="3"/>
            <p:custDataLst>
              <p:tags r:id="rId2"/>
            </p:custDataLst>
          </p:nvPr>
        </p:nvSpPr>
        <p:spPr>
          <a:xfrm>
            <a:off x="608330" y="1289050"/>
            <a:ext cx="10968990" cy="4960620"/>
          </a:xfrm>
          <a:prstGeom prst="rect">
            <a:avLst/>
          </a:prstGeom>
          <a:ln>
            <a:noFill/>
            <a:prstDash val="sysDash"/>
          </a:ln>
        </p:spPr>
        <p:txBody>
          <a:bodyPr vert="horz" lIns="90000" tIns="46800" rIns="90000" bIns="46800" rtlCol="0">
            <a:normAutofit/>
          </a:bodyPr>
          <a:lstStyle>
            <a:lvl1pPr>
              <a:defRPr dirty="0">
                <a:latin typeface="+mn-ea"/>
                <a:ea typeface="+mn-ea"/>
                <a:sym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lang="zh-CN" altLang="en-US" dirty="0">
                <a:sym typeface="+mn-ea"/>
              </a:rPr>
              <a:t>单击此处编辑母版文本样式</a:t>
            </a:r>
            <a:endParaRPr lang="zh-CN" altLang="en-US" dirty="0">
              <a:sym typeface="+mn-ea"/>
            </a:endParaRPr>
          </a:p>
          <a:p>
            <a:pPr lvl="1"/>
            <a:r>
              <a:rPr lang="zh-CN" altLang="en-US" dirty="0">
                <a:sym typeface="+mn-ea"/>
              </a:rPr>
              <a:t>第二级</a:t>
            </a:r>
            <a:endParaRPr lang="zh-CN" altLang="en-US" dirty="0">
              <a:sym typeface="+mn-ea"/>
            </a:endParaRPr>
          </a:p>
          <a:p>
            <a:pPr lvl="2"/>
            <a:r>
              <a:rPr lang="zh-CN" altLang="en-US" dirty="0">
                <a:sym typeface="+mn-ea"/>
              </a:rPr>
              <a:t>第三级</a:t>
            </a:r>
            <a:endParaRPr lang="zh-CN" altLang="en-US" dirty="0">
              <a:sym typeface="+mn-ea"/>
            </a:endParaRPr>
          </a:p>
          <a:p>
            <a:pPr lvl="3"/>
            <a:r>
              <a:rPr lang="zh-CN" altLang="en-US" dirty="0">
                <a:sym typeface="+mn-ea"/>
              </a:rPr>
              <a:t>第四级</a:t>
            </a:r>
            <a:endParaRPr lang="zh-CN" altLang="en-US" dirty="0">
              <a:sym typeface="+mn-ea"/>
            </a:endParaRPr>
          </a:p>
          <a:p>
            <a:pPr lvl="4"/>
            <a:r>
              <a:rPr lang="zh-CN" altLang="en-US">
                <a:sym typeface="+mn-ea"/>
              </a:rPr>
              <a:t>第五级</a:t>
            </a:r>
            <a:endParaRPr lang="zh-CN" altLang="en-US" dirty="0">
              <a:sym typeface="+mn-ea"/>
            </a:endParaRPr>
          </a:p>
        </p:txBody>
      </p:sp>
      <p:sp>
        <p:nvSpPr>
          <p:cNvPr id="8" name="标题"/>
          <p:cNvSpPr txBox="1">
            <a:spLocks noGrp="1"/>
          </p:cNvSpPr>
          <p:nvPr>
            <p:ph type="title" idx="2"/>
            <p:custDataLst>
              <p:tags r:id="rId3"/>
            </p:custDataLst>
          </p:nvPr>
        </p:nvSpPr>
        <p:spPr>
          <a:xfrm>
            <a:off x="608400" y="330905"/>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1" i="0" u="none" strike="noStrike" kern="1200" cap="none" spc="300" normalizeH="0" baseline="0" noProof="1" dirty="0">
                <a:ln>
                  <a:noFill/>
                  <a:prstDash val="sysDot"/>
                </a:ln>
                <a:gradFill>
                  <a:gsLst>
                    <a:gs pos="0">
                      <a:schemeClr val="accent1"/>
                    </a:gs>
                    <a:gs pos="100000">
                      <a:schemeClr val="accent1">
                        <a:lumMod val="50000"/>
                      </a:schemeClr>
                    </a:gs>
                  </a:gsLst>
                  <a:lin ang="2700000" scaled="0"/>
                </a:gradFill>
                <a:latin typeface="+mj-ea"/>
                <a:ea typeface="+mj-ea"/>
                <a:cs typeface="MiSans Normal" panose="00000500000000000000" pitchFamily="2" charset="-122"/>
              </a:defRPr>
            </a:lvl1pPr>
          </a:lstStyle>
          <a:p>
            <a:pPr lvl="0"/>
            <a:r>
              <a:rPr dirty="0">
                <a:sym typeface="+mn-ea"/>
              </a:rPr>
              <a:t>单击此处编辑母版标题样式</a:t>
            </a:r>
            <a:endParaRPr dirty="0">
              <a:sym typeface="+mn-ea"/>
            </a:endParaRPr>
          </a:p>
        </p:txBody>
      </p:sp>
      <p:cxnSp>
        <p:nvCxnSpPr>
          <p:cNvPr id="7" name="直接连接符 6"/>
          <p:cNvCxnSpPr/>
          <p:nvPr>
            <p:custDataLst>
              <p:tags r:id="rId4"/>
            </p:custDataLst>
          </p:nvPr>
        </p:nvCxnSpPr>
        <p:spPr>
          <a:xfrm>
            <a:off x="0" y="961888"/>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日期占位符 3"/>
          <p:cNvSpPr>
            <a:spLocks noGrp="1"/>
          </p:cNvSpPr>
          <p:nvPr>
            <p:ph type="dt" sz="half" idx="10"/>
            <p:custDataLst>
              <p:tags r:id="rId5"/>
            </p:custDataLst>
          </p:nvPr>
        </p:nvSpPr>
        <p:spPr>
          <a:xfrm>
            <a:off x="612000" y="6314400"/>
            <a:ext cx="2700000" cy="316800"/>
          </a:xfrm>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cxnSp>
        <p:nvCxnSpPr>
          <p:cNvPr id="9" name="直接连接符 8"/>
          <p:cNvCxnSpPr/>
          <p:nvPr>
            <p:custDataLst>
              <p:tags r:id="rId2"/>
            </p:custDataLst>
          </p:nvPr>
        </p:nvCxnSpPr>
        <p:spPr>
          <a:xfrm>
            <a:off x="11690254" y="574430"/>
            <a:ext cx="0" cy="62835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3"/>
            </p:custDataLst>
          </p:nvPr>
        </p:nvCxnSpPr>
        <p:spPr>
          <a:xfrm>
            <a:off x="492369" y="6231987"/>
            <a:ext cx="1118381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4"/>
            </p:custDataLst>
          </p:nvPr>
        </p:nvCxnSpPr>
        <p:spPr>
          <a:xfrm flipV="1">
            <a:off x="2926080" y="604911"/>
            <a:ext cx="0" cy="562707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标题"/>
          <p:cNvSpPr txBox="1">
            <a:spLocks noGrp="1"/>
          </p:cNvSpPr>
          <p:nvPr>
            <p:ph type="title" idx="3" hasCustomPrompt="1"/>
            <p:custDataLst>
              <p:tags r:id="rId5"/>
            </p:custDataLst>
          </p:nvPr>
        </p:nvSpPr>
        <p:spPr>
          <a:xfrm>
            <a:off x="551815" y="1823085"/>
            <a:ext cx="2317115" cy="2828925"/>
          </a:xfrm>
          <a:prstGeom prst="rect">
            <a:avLst/>
          </a:prstGeom>
          <a:noFill/>
        </p:spPr>
        <p:txBody>
          <a:bodyPr vert="eaVert" wrap="square" lIns="0" tIns="0" rIns="0" bIns="0" rtlCol="0" anchor="ctr" anchorCtr="0">
            <a:normAutofit/>
          </a:bodyPr>
          <a:lstStyle>
            <a:lvl1pPr marL="0" marR="0" algn="ctr" defTabSz="914400" rtl="0" eaLnBrk="1" fontAlgn="auto" latinLnBrk="0" hangingPunct="1">
              <a:lnSpc>
                <a:spcPct val="120000"/>
              </a:lnSpc>
              <a:buClrTx/>
              <a:buSzTx/>
              <a:buFontTx/>
              <a:buNone/>
              <a:defRPr kumimoji="0" lang="zh-CN" altLang="en-US" sz="9600" b="0" i="0" u="none" strike="noStrike" kern="1200" cap="none" spc="300" normalizeH="0" baseline="0" noProof="1" dirty="0">
                <a:gradFill>
                  <a:gsLst>
                    <a:gs pos="0">
                      <a:schemeClr val="accent1"/>
                    </a:gs>
                    <a:gs pos="100000">
                      <a:schemeClr val="accent1">
                        <a:alpha val="71000"/>
                      </a:schemeClr>
                    </a:gs>
                  </a:gsLst>
                  <a:lin ang="8100000" scaled="0"/>
                </a:gradFill>
                <a:latin typeface="+mj-ea"/>
                <a:ea typeface="+mj-ea"/>
                <a:cs typeface="+mj-ea"/>
              </a:defRPr>
            </a:lvl1pPr>
          </a:lstStyle>
          <a:p>
            <a:pPr lvl="0" algn="ctr">
              <a:lnSpc>
                <a:spcPct val="120000"/>
              </a:lnSpc>
            </a:pPr>
            <a:r>
              <a:rPr>
                <a:sym typeface="+mn-ea"/>
              </a:rPr>
              <a:t>标题</a:t>
            </a:r>
            <a:endParaRPr>
              <a:sym typeface="+mn-ea"/>
            </a:endParaRPr>
          </a:p>
        </p:txBody>
      </p:sp>
      <p:cxnSp>
        <p:nvCxnSpPr>
          <p:cNvPr id="18" name="直接连接符 17"/>
          <p:cNvCxnSpPr/>
          <p:nvPr>
            <p:custDataLst>
              <p:tags r:id="rId6"/>
            </p:custDataLst>
          </p:nvPr>
        </p:nvCxnSpPr>
        <p:spPr>
          <a:xfrm>
            <a:off x="461890" y="4495"/>
            <a:ext cx="0" cy="68535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7"/>
            </p:custDataLst>
          </p:nvPr>
        </p:nvCxnSpPr>
        <p:spPr>
          <a:xfrm>
            <a:off x="505167" y="567342"/>
            <a:ext cx="1168683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日期占位符 2"/>
          <p:cNvSpPr>
            <a:spLocks noGrp="1"/>
          </p:cNvSpPr>
          <p:nvPr>
            <p:ph type="dt" sz="half" idx="10"/>
            <p:custDataLst>
              <p:tags r:id="rId8"/>
            </p:custDataLst>
          </p:nvPr>
        </p:nvSpPr>
        <p:spPr>
          <a:xfrm>
            <a:off x="612000" y="6314400"/>
            <a:ext cx="2700000" cy="316800"/>
          </a:xfrm>
        </p:spPr>
        <p:txBody>
          <a:bodyPr/>
          <a:lstStyle/>
          <a:p>
            <a:fld id="{760FBDFE-C587-4B4C-A407-44438C67B59E}" type="datetimeFigureOut">
              <a:rPr lang="zh-CN" altLang="en-US" smtClean="0"/>
            </a:fld>
            <a:endParaRPr lang="zh-CN" altLang="en-US" dirty="0"/>
          </a:p>
        </p:txBody>
      </p:sp>
      <p:sp>
        <p:nvSpPr>
          <p:cNvPr id="4" name="页脚占位符 3"/>
          <p:cNvSpPr>
            <a:spLocks noGrp="1"/>
          </p:cNvSpPr>
          <p:nvPr>
            <p:ph type="ftr" sz="quarter" idx="11"/>
            <p:custDataLst>
              <p:tags r:id="rId9"/>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10"/>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cxnSp>
        <p:nvCxnSpPr>
          <p:cNvPr id="14" name="直接连接符 13"/>
          <p:cNvCxnSpPr/>
          <p:nvPr>
            <p:custDataLst>
              <p:tags r:id="rId2"/>
            </p:custDataLst>
          </p:nvPr>
        </p:nvCxnSpPr>
        <p:spPr>
          <a:xfrm>
            <a:off x="11690254" y="574430"/>
            <a:ext cx="0" cy="62835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3"/>
            </p:custDataLst>
          </p:nvPr>
        </p:nvCxnSpPr>
        <p:spPr>
          <a:xfrm>
            <a:off x="492369" y="6231987"/>
            <a:ext cx="1118381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4"/>
            </p:custDataLst>
          </p:nvPr>
        </p:nvCxnSpPr>
        <p:spPr>
          <a:xfrm>
            <a:off x="461890" y="4495"/>
            <a:ext cx="0" cy="68535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5"/>
            </p:custDataLst>
          </p:nvPr>
        </p:nvCxnSpPr>
        <p:spPr>
          <a:xfrm>
            <a:off x="505167" y="574430"/>
            <a:ext cx="1168683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标题"/>
          <p:cNvSpPr txBox="1">
            <a:spLocks noGrp="1"/>
          </p:cNvSpPr>
          <p:nvPr>
            <p:ph type="title" idx="5"/>
            <p:custDataLst>
              <p:tags r:id="rId6"/>
            </p:custDataLst>
          </p:nvPr>
        </p:nvSpPr>
        <p:spPr>
          <a:xfrm>
            <a:off x="2587943" y="3900842"/>
            <a:ext cx="7016115" cy="1617307"/>
          </a:xfrm>
          <a:prstGeom prst="rect">
            <a:avLst/>
          </a:prstGeom>
          <a:noFill/>
        </p:spPr>
        <p:txBody>
          <a:bodyPr wrap="square" lIns="0" tIns="0" rIns="0" bIns="0" rtlCol="0" anchor="ctr">
            <a:normAutofit/>
          </a:bodyPr>
          <a:lstStyle>
            <a:lvl1pPr marL="0" marR="0" algn="ctr" defTabSz="914400" rtl="0" eaLnBrk="1" fontAlgn="auto" latinLnBrk="0" hangingPunct="1">
              <a:lnSpc>
                <a:spcPct val="100000"/>
              </a:lnSpc>
              <a:buClrTx/>
              <a:buSzTx/>
              <a:buFontTx/>
              <a:buNone/>
              <a:defRPr kumimoji="0" sz="3600" b="0" i="0" u="none" strike="noStrike" kern="1200" cap="none" spc="300" normalizeH="0" baseline="0" noProof="1" dirty="0" err="1">
                <a:solidFill>
                  <a:schemeClr val="tx1">
                    <a:lumMod val="75000"/>
                    <a:lumOff val="25000"/>
                  </a:schemeClr>
                </a:solidFill>
                <a:latin typeface="+mj-ea"/>
                <a:ea typeface="+mj-ea"/>
                <a:cs typeface="+mj-ea"/>
              </a:defRPr>
            </a:lvl1pPr>
          </a:lstStyle>
          <a:p>
            <a:pPr lvl="0" algn="ctr"/>
            <a:r>
              <a:rPr>
                <a:sym typeface="+mn-ea"/>
              </a:rPr>
              <a:t>单击此处编辑母版标题样式</a:t>
            </a:r>
            <a:endParaRPr>
              <a:sym typeface="+mn-ea"/>
            </a:endParaRPr>
          </a:p>
        </p:txBody>
      </p:sp>
      <p:sp>
        <p:nvSpPr>
          <p:cNvPr id="8" name="矩形: 圆角 5"/>
          <p:cNvSpPr/>
          <p:nvPr>
            <p:custDataLst>
              <p:tags r:id="rId7"/>
            </p:custDataLst>
          </p:nvPr>
        </p:nvSpPr>
        <p:spPr>
          <a:xfrm rot="16200000">
            <a:off x="4876165" y="328930"/>
            <a:ext cx="2439670" cy="403733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Normal" panose="00000500000000000000" pitchFamily="2" charset="-122"/>
            </a:endParaRPr>
          </a:p>
        </p:txBody>
      </p:sp>
      <p:sp>
        <p:nvSpPr>
          <p:cNvPr id="9" name="椭圆 8"/>
          <p:cNvSpPr/>
          <p:nvPr>
            <p:custDataLst>
              <p:tags r:id="rId8"/>
            </p:custDataLst>
          </p:nvPr>
        </p:nvSpPr>
        <p:spPr>
          <a:xfrm rot="16200000">
            <a:off x="4639945" y="1193165"/>
            <a:ext cx="155575" cy="162560"/>
          </a:xfrm>
          <a:prstGeom prst="ellipse">
            <a:avLst/>
          </a:prstGeom>
          <a:solidFill>
            <a:schemeClr val="bg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Normal" panose="00000500000000000000" pitchFamily="2" charset="-122"/>
            </a:endParaRPr>
          </a:p>
        </p:txBody>
      </p:sp>
      <p:sp>
        <p:nvSpPr>
          <p:cNvPr id="12" name="VCG211375358076"/>
          <p:cNvSpPr/>
          <p:nvPr>
            <p:custDataLst>
              <p:tags r:id="rId9"/>
            </p:custDataLst>
          </p:nvPr>
        </p:nvSpPr>
        <p:spPr>
          <a:xfrm>
            <a:off x="4265295" y="1339850"/>
            <a:ext cx="3661410" cy="2063750"/>
          </a:xfrm>
          <a:prstGeom prst="roundRect">
            <a:avLst>
              <a:gd name="adj" fmla="val 50000"/>
            </a:avLst>
          </a:prstGeom>
          <a:blipFill>
            <a:blip r:embed="rId10"/>
            <a:stretch>
              <a:fillRect t="-329" b="-1910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iSans Normal" panose="00000500000000000000" pitchFamily="2" charset="-122"/>
            </a:endParaRPr>
          </a:p>
        </p:txBody>
      </p:sp>
      <p:sp>
        <p:nvSpPr>
          <p:cNvPr id="7" name="节编号"/>
          <p:cNvSpPr txBox="1">
            <a:spLocks noGrp="1"/>
          </p:cNvSpPr>
          <p:nvPr>
            <p:ph type="body" idx="1" hasCustomPrompt="1"/>
            <p:custDataLst>
              <p:tags r:id="rId11"/>
            </p:custDataLst>
          </p:nvPr>
        </p:nvSpPr>
        <p:spPr>
          <a:xfrm>
            <a:off x="5276215" y="1837055"/>
            <a:ext cx="1610995" cy="1181100"/>
          </a:xfrm>
          <a:prstGeom prst="rect">
            <a:avLst/>
          </a:prstGeom>
          <a:noFill/>
        </p:spPr>
        <p:txBody>
          <a:bodyPr wrap="square" lIns="0" tIns="0" rIns="0" bIns="0" rtlCol="0" anchor="ctr" anchorCtr="0">
            <a:noAutofit/>
          </a:bodyPr>
          <a:lstStyle>
            <a:lvl1pPr marL="0" marR="0" algn="ctr" defTabSz="914400" rtl="0" eaLnBrk="1" fontAlgn="auto" latinLnBrk="0" hangingPunct="1">
              <a:lnSpc>
                <a:spcPct val="100000"/>
              </a:lnSpc>
              <a:buClrTx/>
              <a:buSzTx/>
              <a:buFontTx/>
              <a:buNone/>
              <a:defRPr kumimoji="0" lang="en-US" altLang="zh-CN" sz="9600" b="1" i="0" u="none" strike="noStrike" kern="1200" cap="none" spc="300" normalizeH="0" baseline="0" noProof="1" dirty="0">
                <a:gradFill>
                  <a:gsLst>
                    <a:gs pos="0">
                      <a:schemeClr val="accent1"/>
                    </a:gs>
                    <a:gs pos="100000">
                      <a:schemeClr val="accent1">
                        <a:lumMod val="50000"/>
                      </a:schemeClr>
                    </a:gs>
                  </a:gsLst>
                  <a:lin ang="5400000" scaled="0"/>
                </a:gradFill>
                <a:latin typeface="+mj-ea"/>
                <a:ea typeface="+mj-ea"/>
                <a:cs typeface="MiSans Normal" panose="00000500000000000000" pitchFamily="2" charset="-122"/>
              </a:defRPr>
            </a:lvl1pPr>
          </a:lstStyle>
          <a:p>
            <a:pPr lvl="0" algn="ctr"/>
            <a:r>
              <a:rPr dirty="0" err="1">
                <a:sym typeface="+mn-ea"/>
              </a:rPr>
              <a:t>编号</a:t>
            </a:r>
            <a:endParaRPr dirty="0">
              <a:sym typeface="+mn-ea"/>
            </a:endParaRPr>
          </a:p>
        </p:txBody>
      </p:sp>
      <p:sp>
        <p:nvSpPr>
          <p:cNvPr id="4" name="日期占位符 3"/>
          <p:cNvSpPr>
            <a:spLocks noGrp="1"/>
          </p:cNvSpPr>
          <p:nvPr>
            <p:ph type="dt" sz="half" idx="10"/>
            <p:custDataLst>
              <p:tags r:id="rId12"/>
            </p:custDataLst>
          </p:nvPr>
        </p:nvSpPr>
        <p:spPr>
          <a:xfrm>
            <a:off x="612000" y="6314400"/>
            <a:ext cx="2700000" cy="316800"/>
          </a:xfrm>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13"/>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4"/>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showMasterSp="0">
  <p:cSld name="标题和两栏">
    <p:spTree>
      <p:nvGrpSpPr>
        <p:cNvPr id="1" name=""/>
        <p:cNvGrpSpPr/>
        <p:nvPr/>
      </p:nvGrpSpPr>
      <p:grpSpPr>
        <a:xfrm>
          <a:off x="0" y="0"/>
          <a:ext cx="0" cy="0"/>
          <a:chOff x="0" y="0"/>
          <a:chExt cx="0" cy="0"/>
        </a:xfrm>
      </p:grpSpPr>
      <p:cxnSp>
        <p:nvCxnSpPr>
          <p:cNvPr id="11" name="直接连接符 10"/>
          <p:cNvCxnSpPr/>
          <p:nvPr>
            <p:custDataLst>
              <p:tags r:id="rId2"/>
            </p:custDataLst>
          </p:nvPr>
        </p:nvCxnSpPr>
        <p:spPr>
          <a:xfrm>
            <a:off x="0" y="961888"/>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正文"/>
          <p:cNvSpPr txBox="1">
            <a:spLocks noGrp="1"/>
          </p:cNvSpPr>
          <p:nvPr>
            <p:ph idx="3"/>
            <p:custDataLst>
              <p:tags r:id="rId3"/>
            </p:custDataLst>
          </p:nvPr>
        </p:nvSpPr>
        <p:spPr>
          <a:xfrm>
            <a:off x="6400800" y="1289050"/>
            <a:ext cx="5176520" cy="496062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pitchFamily="2"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9" name="正文"/>
          <p:cNvSpPr txBox="1">
            <a:spLocks noGrp="1"/>
          </p:cNvSpPr>
          <p:nvPr>
            <p:ph idx="2"/>
            <p:custDataLst>
              <p:tags r:id="rId4"/>
            </p:custDataLst>
          </p:nvPr>
        </p:nvSpPr>
        <p:spPr>
          <a:xfrm>
            <a:off x="608330" y="1289050"/>
            <a:ext cx="5176520" cy="496062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pitchFamily="2"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8" name="标题"/>
          <p:cNvSpPr txBox="1">
            <a:spLocks noGrp="1"/>
          </p:cNvSpPr>
          <p:nvPr>
            <p:ph type="title" idx="1"/>
            <p:custDataLst>
              <p:tags r:id="rId5"/>
            </p:custDataLst>
          </p:nvPr>
        </p:nvSpPr>
        <p:spPr>
          <a:xfrm>
            <a:off x="608400" y="330905"/>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gradFill>
                  <a:gsLst>
                    <a:gs pos="0">
                      <a:schemeClr val="accent1"/>
                    </a:gs>
                    <a:gs pos="100000">
                      <a:schemeClr val="accent1">
                        <a:lumMod val="50000"/>
                      </a:schemeClr>
                    </a:gs>
                  </a:gsLst>
                  <a:lin ang="2700000" scaled="0"/>
                </a:gradFill>
                <a:latin typeface="+mj-ea"/>
                <a:ea typeface="+mj-ea"/>
                <a:cs typeface="MiSans Normal" panose="00000500000000000000" pitchFamily="2" charset="-122"/>
              </a:defRPr>
            </a:lvl1pPr>
          </a:lstStyle>
          <a:p>
            <a:pPr lvl="0"/>
            <a:r>
              <a:rPr>
                <a:sym typeface="+mn-ea"/>
              </a:rPr>
              <a:t>单击此处编辑母版标题样式</a:t>
            </a:r>
            <a:endParaRPr>
              <a:sym typeface="+mn-ea"/>
            </a:endParaRPr>
          </a:p>
        </p:txBody>
      </p:sp>
      <p:sp>
        <p:nvSpPr>
          <p:cNvPr id="5" name="日期占位符 4"/>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fld>
            <a:endParaRPr lang="zh-CN" altLang="en-US" dirty="0"/>
          </a:p>
        </p:txBody>
      </p:sp>
      <p:sp>
        <p:nvSpPr>
          <p:cNvPr id="6" name="页脚占位符 5"/>
          <p:cNvSpPr>
            <a:spLocks noGrp="1"/>
          </p:cNvSpPr>
          <p:nvPr>
            <p:ph type="ftr" sz="quarter" idx="11"/>
            <p:custDataLst>
              <p:tags r:id="rId7"/>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showMasterSp="0">
  <p:cSld name="标题和比较">
    <p:spTree>
      <p:nvGrpSpPr>
        <p:cNvPr id="1" name=""/>
        <p:cNvGrpSpPr/>
        <p:nvPr/>
      </p:nvGrpSpPr>
      <p:grpSpPr>
        <a:xfrm>
          <a:off x="0" y="0"/>
          <a:ext cx="0" cy="0"/>
          <a:chOff x="0" y="0"/>
          <a:chExt cx="0" cy="0"/>
        </a:xfrm>
      </p:grpSpPr>
      <p:cxnSp>
        <p:nvCxnSpPr>
          <p:cNvPr id="15" name="直接连接符 14"/>
          <p:cNvCxnSpPr/>
          <p:nvPr>
            <p:custDataLst>
              <p:tags r:id="rId2"/>
            </p:custDataLst>
          </p:nvPr>
        </p:nvCxnSpPr>
        <p:spPr>
          <a:xfrm>
            <a:off x="0" y="961888"/>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正文"/>
          <p:cNvSpPr txBox="1">
            <a:spLocks noGrp="1"/>
          </p:cNvSpPr>
          <p:nvPr>
            <p:ph idx="5"/>
            <p:custDataLst>
              <p:tags r:id="rId3"/>
            </p:custDataLst>
          </p:nvPr>
        </p:nvSpPr>
        <p:spPr>
          <a:xfrm>
            <a:off x="62352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pitchFamily="2"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3" name="标题"/>
          <p:cNvSpPr txBox="1">
            <a:spLocks noGrp="1"/>
          </p:cNvSpPr>
          <p:nvPr>
            <p:ph type="title" idx="4"/>
            <p:custDataLst>
              <p:tags r:id="rId4"/>
            </p:custDataLst>
          </p:nvPr>
        </p:nvSpPr>
        <p:spPr>
          <a:xfrm>
            <a:off x="6235065" y="1353185"/>
            <a:ext cx="5342255" cy="47625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85000"/>
                    <a:lumOff val="15000"/>
                  </a:schemeClr>
                </a:solidFill>
                <a:latin typeface="+mj-ea"/>
                <a:ea typeface="+mj-ea"/>
                <a:cs typeface="MiSans Normal" panose="00000500000000000000" pitchFamily="2" charset="-122"/>
              </a:defRPr>
            </a:lvl1pPr>
          </a:lstStyle>
          <a:p>
            <a:pPr lvl="0"/>
            <a:r>
              <a:rPr>
                <a:sym typeface="+mn-ea"/>
              </a:rPr>
              <a:t>单击此处编辑母版标题样式</a:t>
            </a:r>
            <a:endParaRPr>
              <a:sym typeface="+mn-ea"/>
            </a:endParaRPr>
          </a:p>
        </p:txBody>
      </p:sp>
      <p:sp>
        <p:nvSpPr>
          <p:cNvPr id="12" name="正文"/>
          <p:cNvSpPr txBox="1">
            <a:spLocks noGrp="1"/>
          </p:cNvSpPr>
          <p:nvPr>
            <p:ph idx="3"/>
            <p:custDataLst>
              <p:tags r:id="rId5"/>
            </p:custDataLst>
          </p:nvPr>
        </p:nvSpPr>
        <p:spPr>
          <a:xfrm>
            <a:off x="6084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pitchFamily="2"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11" name="标题"/>
          <p:cNvSpPr txBox="1">
            <a:spLocks noGrp="1"/>
          </p:cNvSpPr>
          <p:nvPr>
            <p:ph type="title" idx="2"/>
            <p:custDataLst>
              <p:tags r:id="rId6"/>
            </p:custDataLst>
          </p:nvPr>
        </p:nvSpPr>
        <p:spPr>
          <a:xfrm>
            <a:off x="608330" y="1353185"/>
            <a:ext cx="5342255" cy="47625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85000"/>
                    <a:lumOff val="15000"/>
                  </a:schemeClr>
                </a:solidFill>
                <a:latin typeface="+mj-ea"/>
                <a:ea typeface="+mj-ea"/>
                <a:cs typeface="MiSans Normal" panose="00000500000000000000" pitchFamily="2" charset="-122"/>
              </a:defRPr>
            </a:lvl1pPr>
          </a:lstStyle>
          <a:p>
            <a:pPr lvl="0"/>
            <a:r>
              <a:rPr dirty="0">
                <a:sym typeface="+mn-ea"/>
              </a:rPr>
              <a:t>单击此处编辑母版标题样式</a:t>
            </a:r>
            <a:endParaRPr dirty="0">
              <a:sym typeface="+mn-ea"/>
            </a:endParaRPr>
          </a:p>
        </p:txBody>
      </p:sp>
      <p:sp>
        <p:nvSpPr>
          <p:cNvPr id="10" name="标题"/>
          <p:cNvSpPr txBox="1">
            <a:spLocks noGrp="1"/>
          </p:cNvSpPr>
          <p:nvPr>
            <p:ph type="title" idx="1"/>
            <p:custDataLst>
              <p:tags r:id="rId7"/>
            </p:custDataLst>
          </p:nvPr>
        </p:nvSpPr>
        <p:spPr>
          <a:xfrm>
            <a:off x="608400" y="330905"/>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gradFill>
                  <a:gsLst>
                    <a:gs pos="0">
                      <a:schemeClr val="accent1"/>
                    </a:gs>
                    <a:gs pos="100000">
                      <a:schemeClr val="accent1">
                        <a:lumMod val="50000"/>
                      </a:schemeClr>
                    </a:gs>
                  </a:gsLst>
                  <a:lin ang="2700000" scaled="0"/>
                </a:gradFill>
                <a:latin typeface="+mj-ea"/>
                <a:ea typeface="+mj-ea"/>
                <a:cs typeface="MiSans Normal" panose="00000500000000000000" pitchFamily="2" charset="-122"/>
              </a:defRPr>
            </a:lvl1pPr>
          </a:lstStyle>
          <a:p>
            <a:pPr lvl="0"/>
            <a:r>
              <a:rPr dirty="0">
                <a:sym typeface="+mn-ea"/>
              </a:rPr>
              <a:t>单击此处编辑母版标题样式</a:t>
            </a:r>
            <a:endParaRPr dirty="0">
              <a:sym typeface="+mn-ea"/>
            </a:endParaRPr>
          </a:p>
        </p:txBody>
      </p:sp>
      <p:sp>
        <p:nvSpPr>
          <p:cNvPr id="7" name="日期占位符 6"/>
          <p:cNvSpPr>
            <a:spLocks noGrp="1"/>
          </p:cNvSpPr>
          <p:nvPr>
            <p:ph type="dt" sz="half" idx="10"/>
            <p:custDataLst>
              <p:tags r:id="rId8"/>
            </p:custDataLst>
          </p:nvPr>
        </p:nvSpPr>
        <p:spPr>
          <a:xfrm>
            <a:off x="612000" y="6314400"/>
            <a:ext cx="2700000" cy="316800"/>
          </a:xfrm>
        </p:spPr>
        <p:txBody>
          <a:bodyPr/>
          <a:lstStyle/>
          <a:p>
            <a:fld id="{760FBDFE-C587-4B4C-A407-44438C67B59E}" type="datetimeFigureOut">
              <a:rPr lang="zh-CN" altLang="en-US" smtClean="0"/>
            </a:fld>
            <a:endParaRPr lang="zh-CN" altLang="en-US" dirty="0"/>
          </a:p>
        </p:txBody>
      </p:sp>
      <p:sp>
        <p:nvSpPr>
          <p:cNvPr id="8" name="页脚占位符 7"/>
          <p:cNvSpPr>
            <a:spLocks noGrp="1"/>
          </p:cNvSpPr>
          <p:nvPr>
            <p:ph type="ftr" sz="quarter" idx="11"/>
            <p:custDataLst>
              <p:tags r:id="rId9"/>
            </p:custDataLst>
          </p:nvPr>
        </p:nvSpPr>
        <p:spPr>
          <a:xfrm>
            <a:off x="4116000" y="6314400"/>
            <a:ext cx="3960000" cy="316800"/>
          </a:xfrm>
        </p:spPr>
        <p:txBody>
          <a:bodyPr/>
          <a:lstStyle/>
          <a:p>
            <a:endParaRPr lang="zh-CN" altLang="en-US" dirty="0"/>
          </a:p>
        </p:txBody>
      </p:sp>
      <p:sp>
        <p:nvSpPr>
          <p:cNvPr id="9" name="灯片编号占位符 8"/>
          <p:cNvSpPr>
            <a:spLocks noGrp="1"/>
          </p:cNvSpPr>
          <p:nvPr>
            <p:ph type="sldNum" sz="quarter" idx="12"/>
            <p:custDataLst>
              <p:tags r:id="rId10"/>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cxnSp>
        <p:nvCxnSpPr>
          <p:cNvPr id="7" name="直接连接符 6"/>
          <p:cNvCxnSpPr/>
          <p:nvPr>
            <p:custDataLst>
              <p:tags r:id="rId2"/>
            </p:custDataLst>
          </p:nvPr>
        </p:nvCxnSpPr>
        <p:spPr>
          <a:xfrm>
            <a:off x="0" y="961888"/>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标题"/>
          <p:cNvSpPr txBox="1">
            <a:spLocks noGrp="1"/>
          </p:cNvSpPr>
          <p:nvPr>
            <p:ph type="title" idx="1"/>
            <p:custDataLst>
              <p:tags r:id="rId3"/>
            </p:custDataLst>
          </p:nvPr>
        </p:nvSpPr>
        <p:spPr>
          <a:xfrm>
            <a:off x="608400" y="330905"/>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gradFill>
                  <a:gsLst>
                    <a:gs pos="0">
                      <a:schemeClr val="accent1"/>
                    </a:gs>
                    <a:gs pos="100000">
                      <a:schemeClr val="accent1">
                        <a:lumMod val="50000"/>
                      </a:schemeClr>
                    </a:gs>
                  </a:gsLst>
                  <a:lin ang="2700000" scaled="0"/>
                </a:gradFill>
                <a:latin typeface="+mj-ea"/>
                <a:ea typeface="+mj-ea"/>
                <a:cs typeface="MiSans Normal" panose="00000500000000000000" pitchFamily="2" charset="-122"/>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dirty="0"/>
          </a:p>
        </p:txBody>
      </p:sp>
      <p:sp>
        <p:nvSpPr>
          <p:cNvPr id="4" name="页脚占位符 3"/>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dirty="0"/>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sp>
        <p:nvSpPr>
          <p:cNvPr id="7" name="正文"/>
          <p:cNvSpPr txBox="1">
            <a:spLocks noGrp="1"/>
          </p:cNvSpPr>
          <p:nvPr>
            <p:ph idx="1"/>
            <p:custDataLst>
              <p:tags r:id="rId2"/>
            </p:custDataLst>
          </p:nvPr>
        </p:nvSpPr>
        <p:spPr>
          <a:xfrm>
            <a:off x="608330" y="608330"/>
            <a:ext cx="10968990" cy="564832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pitchFamily="2"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showMasterSp="0">
  <p:cSld name="标题和副标题">
    <p:spTree>
      <p:nvGrpSpPr>
        <p:cNvPr id="1" name=""/>
        <p:cNvGrpSpPr/>
        <p:nvPr/>
      </p:nvGrpSpPr>
      <p:grpSpPr>
        <a:xfrm>
          <a:off x="0" y="0"/>
          <a:ext cx="0" cy="0"/>
          <a:chOff x="0" y="0"/>
          <a:chExt cx="0" cy="0"/>
        </a:xfrm>
      </p:grpSpPr>
      <p:cxnSp>
        <p:nvCxnSpPr>
          <p:cNvPr id="8" name="直接连接符 7"/>
          <p:cNvCxnSpPr/>
          <p:nvPr>
            <p:custDataLst>
              <p:tags r:id="rId2"/>
            </p:custDataLst>
          </p:nvPr>
        </p:nvCxnSpPr>
        <p:spPr>
          <a:xfrm>
            <a:off x="0" y="961888"/>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副标题"/>
          <p:cNvSpPr txBox="1">
            <a:spLocks noGrp="1"/>
          </p:cNvSpPr>
          <p:nvPr>
            <p:ph type="body" idx="2" hasCustomPrompt="1"/>
            <p:custDataLst>
              <p:tags r:id="rId3"/>
            </p:custDataLst>
          </p:nvPr>
        </p:nvSpPr>
        <p:spPr>
          <a:xfrm>
            <a:off x="608400" y="1030605"/>
            <a:ext cx="10968990" cy="503555"/>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tx1">
                    <a:lumMod val="75000"/>
                    <a:lumOff val="25000"/>
                  </a:schemeClr>
                </a:solidFill>
                <a:latin typeface="+mj-ea"/>
                <a:ea typeface="+mj-ea"/>
                <a:cs typeface="MiSans Normal" panose="00000500000000000000" pitchFamily="2" charset="-122"/>
              </a:defRPr>
            </a:lvl1pPr>
          </a:lstStyle>
          <a:p>
            <a:pPr lvl="0" algn="l"/>
            <a:r>
              <a:rPr>
                <a:sym typeface="+mn-ea"/>
              </a:rPr>
              <a:t>单击此处编辑母版副标题样式</a:t>
            </a:r>
            <a:endParaRPr>
              <a:sym typeface="+mn-ea"/>
            </a:endParaRPr>
          </a:p>
        </p:txBody>
      </p:sp>
      <p:sp>
        <p:nvSpPr>
          <p:cNvPr id="6" name="标题"/>
          <p:cNvSpPr txBox="1">
            <a:spLocks noGrp="1"/>
          </p:cNvSpPr>
          <p:nvPr>
            <p:ph type="title" idx="1"/>
            <p:custDataLst>
              <p:tags r:id="rId4"/>
            </p:custDataLst>
          </p:nvPr>
        </p:nvSpPr>
        <p:spPr>
          <a:xfrm>
            <a:off x="608400" y="330905"/>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gradFill>
                  <a:gsLst>
                    <a:gs pos="0">
                      <a:schemeClr val="accent1"/>
                    </a:gs>
                    <a:gs pos="100000">
                      <a:schemeClr val="accent1">
                        <a:lumMod val="50000"/>
                      </a:schemeClr>
                    </a:gs>
                  </a:gsLst>
                  <a:lin ang="2700000" scaled="0"/>
                </a:gradFill>
                <a:latin typeface="+mj-ea"/>
                <a:ea typeface="+mj-ea"/>
                <a:cs typeface="MiSans Normal" panose="00000500000000000000" pitchFamily="2" charset="-122"/>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5"/>
            </p:custDataLst>
          </p:nvPr>
        </p:nvSpPr>
        <p:spPr>
          <a:xfrm>
            <a:off x="612000" y="6314400"/>
            <a:ext cx="2700000" cy="316800"/>
          </a:xfrm>
        </p:spPr>
        <p:txBody>
          <a:bodyPr/>
          <a:lstStyle/>
          <a:p>
            <a:fld id="{760FBDFE-C587-4B4C-A407-44438C67B59E}" type="datetimeFigureOut">
              <a:rPr lang="zh-CN" altLang="en-US" smtClean="0"/>
            </a:fld>
            <a:endParaRPr lang="zh-CN" altLang="en-US" dirty="0"/>
          </a:p>
        </p:txBody>
      </p:sp>
      <p:sp>
        <p:nvSpPr>
          <p:cNvPr id="4" name="页脚占位符 3"/>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showMasterSp="0">
  <p:cSld name="末尾幻灯片">
    <p:spTree>
      <p:nvGrpSpPr>
        <p:cNvPr id="1" name=""/>
        <p:cNvGrpSpPr/>
        <p:nvPr/>
      </p:nvGrpSpPr>
      <p:grpSpPr>
        <a:xfrm>
          <a:off x="0" y="0"/>
          <a:ext cx="0" cy="0"/>
          <a:chOff x="0" y="0"/>
          <a:chExt cx="0" cy="0"/>
        </a:xfrm>
      </p:grpSpPr>
      <p:cxnSp>
        <p:nvCxnSpPr>
          <p:cNvPr id="12" name="直接连接符 11"/>
          <p:cNvCxnSpPr/>
          <p:nvPr>
            <p:custDataLst>
              <p:tags r:id="rId2"/>
            </p:custDataLst>
          </p:nvPr>
        </p:nvCxnSpPr>
        <p:spPr>
          <a:xfrm>
            <a:off x="461890" y="4495"/>
            <a:ext cx="0" cy="68535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3"/>
            </p:custDataLst>
          </p:nvPr>
        </p:nvCxnSpPr>
        <p:spPr>
          <a:xfrm>
            <a:off x="492369" y="6295487"/>
            <a:ext cx="1118381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4"/>
            </p:custDataLst>
          </p:nvPr>
        </p:nvCxnSpPr>
        <p:spPr>
          <a:xfrm>
            <a:off x="505167" y="574430"/>
            <a:ext cx="1168683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VCG41172951964"/>
          <p:cNvPicPr>
            <a:picLocks noChangeAspect="1"/>
          </p:cNvPicPr>
          <p:nvPr>
            <p:custDataLst>
              <p:tags r:id="rId5"/>
            </p:custDataLst>
          </p:nvPr>
        </p:nvPicPr>
        <p:blipFill rotWithShape="1">
          <a:blip r:embed="rId6">
            <a:alphaModFix amt="14000"/>
            <a:extLst>
              <a:ext uri="{BEBA8EAE-BF5A-486C-A8C5-ECC9F3942E4B}">
                <a14:imgProps xmlns:a14="http://schemas.microsoft.com/office/drawing/2010/main">
                  <a14:imgLayer r:embed="rId7">
                    <a14:imgEffect>
                      <a14:sharpenSoften amount="-100000"/>
                    </a14:imgEffect>
                  </a14:imgLayer>
                </a14:imgProps>
              </a:ext>
            </a:extLst>
          </a:blip>
          <a:srcRect b="5546"/>
          <a:stretch>
            <a:fillRect/>
          </a:stretch>
        </p:blipFill>
        <p:spPr>
          <a:xfrm>
            <a:off x="9565991" y="3138078"/>
            <a:ext cx="2627604" cy="3719922"/>
          </a:xfrm>
          <a:prstGeom prst="rect">
            <a:avLst/>
          </a:prstGeom>
        </p:spPr>
      </p:pic>
      <p:sp>
        <p:nvSpPr>
          <p:cNvPr id="16" name="VCG211375358076"/>
          <p:cNvSpPr/>
          <p:nvPr>
            <p:custDataLst>
              <p:tags r:id="rId8"/>
            </p:custDataLst>
          </p:nvPr>
        </p:nvSpPr>
        <p:spPr>
          <a:xfrm>
            <a:off x="1710690" y="994410"/>
            <a:ext cx="2967990" cy="4873625"/>
          </a:xfrm>
          <a:prstGeom prst="roundRect">
            <a:avLst>
              <a:gd name="adj" fmla="val 50000"/>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Normal" panose="00000500000000000000" pitchFamily="2" charset="-122"/>
            </a:endParaRPr>
          </a:p>
        </p:txBody>
      </p:sp>
      <p:sp>
        <p:nvSpPr>
          <p:cNvPr id="17" name="矩形: 圆角 16"/>
          <p:cNvSpPr/>
          <p:nvPr>
            <p:custDataLst>
              <p:tags r:id="rId10"/>
            </p:custDataLst>
          </p:nvPr>
        </p:nvSpPr>
        <p:spPr>
          <a:xfrm>
            <a:off x="1553845" y="874395"/>
            <a:ext cx="3237865" cy="5131435"/>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Normal" panose="00000500000000000000" pitchFamily="2" charset="-122"/>
            </a:endParaRPr>
          </a:p>
        </p:txBody>
      </p:sp>
      <p:sp>
        <p:nvSpPr>
          <p:cNvPr id="18" name="椭圆 17"/>
          <p:cNvSpPr/>
          <p:nvPr>
            <p:custDataLst>
              <p:tags r:id="rId11"/>
            </p:custDataLst>
          </p:nvPr>
        </p:nvSpPr>
        <p:spPr>
          <a:xfrm>
            <a:off x="4510405" y="1584960"/>
            <a:ext cx="154940" cy="154940"/>
          </a:xfrm>
          <a:prstGeom prst="ellipse">
            <a:avLst/>
          </a:prstGeom>
          <a:solidFill>
            <a:schemeClr val="accent1"/>
          </a:solidFill>
          <a:ln w="28575">
            <a:solidFill>
              <a:srgbClr val="F6FB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Normal" panose="00000500000000000000" pitchFamily="2" charset="-122"/>
            </a:endParaRPr>
          </a:p>
        </p:txBody>
      </p:sp>
      <p:sp>
        <p:nvSpPr>
          <p:cNvPr id="19" name="椭圆 18"/>
          <p:cNvSpPr/>
          <p:nvPr>
            <p:custDataLst>
              <p:tags r:id="rId12"/>
            </p:custDataLst>
          </p:nvPr>
        </p:nvSpPr>
        <p:spPr>
          <a:xfrm>
            <a:off x="1511935" y="4551045"/>
            <a:ext cx="154940" cy="154940"/>
          </a:xfrm>
          <a:prstGeom prst="ellipse">
            <a:avLst/>
          </a:prstGeom>
          <a:solidFill>
            <a:schemeClr val="accent1"/>
          </a:solidFill>
          <a:ln w="28575">
            <a:solidFill>
              <a:srgbClr val="F6FB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Normal" panose="00000500000000000000" pitchFamily="2" charset="-122"/>
            </a:endParaRPr>
          </a:p>
        </p:txBody>
      </p:sp>
      <p:cxnSp>
        <p:nvCxnSpPr>
          <p:cNvPr id="20" name="直接连接符 19"/>
          <p:cNvCxnSpPr/>
          <p:nvPr>
            <p:custDataLst>
              <p:tags r:id="rId13"/>
            </p:custDataLst>
          </p:nvPr>
        </p:nvCxnSpPr>
        <p:spPr>
          <a:xfrm>
            <a:off x="11690254" y="574430"/>
            <a:ext cx="0" cy="62835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署名"/>
          <p:cNvSpPr txBox="1">
            <a:spLocks noGrp="1"/>
          </p:cNvSpPr>
          <p:nvPr>
            <p:ph type="body" idx="2"/>
            <p:custDataLst>
              <p:tags r:id="rId14"/>
            </p:custDataLst>
          </p:nvPr>
        </p:nvSpPr>
        <p:spPr>
          <a:xfrm>
            <a:off x="5807075" y="4437380"/>
            <a:ext cx="5518150" cy="1350645"/>
          </a:xfrm>
          <a:prstGeom prst="rect">
            <a:avLst/>
          </a:prstGeom>
          <a:noFill/>
        </p:spPr>
        <p:txBody>
          <a:bodyPr vert="horz" wrap="square" lIns="0" tIns="0" rIns="0" bIns="0" rtlCol="0" anchor="t" anchorCtr="0">
            <a:normAutofit/>
          </a:bodyPr>
          <a:lstStyle>
            <a:lvl1pPr marL="0" marR="0" algn="l" defTabSz="914400" rtl="0" eaLnBrk="1" fontAlgn="auto" latinLnBrk="0" hangingPunct="1">
              <a:lnSpc>
                <a:spcPct val="150000"/>
              </a:lnSpc>
              <a:buClrTx/>
              <a:buSzTx/>
              <a:buFontTx/>
              <a:buNone/>
              <a:defRPr kumimoji="0" lang="zh-CN" altLang="en-US" sz="1600" b="0" i="0" u="none" strike="noStrike" kern="1200" cap="none" spc="150" normalizeH="0" baseline="0" noProof="1" dirty="0">
                <a:solidFill>
                  <a:schemeClr val="accent1"/>
                </a:solidFill>
                <a:latin typeface="+mj-ea"/>
                <a:ea typeface="+mj-ea"/>
                <a:cs typeface="MiSans Normal" panose="00000500000000000000" pitchFamily="2" charset="-122"/>
              </a:defRPr>
            </a:lvl1pPr>
          </a:lstStyle>
          <a:p>
            <a:pPr lvl="0" algn="l">
              <a:lnSpc>
                <a:spcPct val="150000"/>
              </a:lnSpc>
            </a:pPr>
            <a:r>
              <a:rPr dirty="0">
                <a:sym typeface="+mn-ea"/>
              </a:rPr>
              <a:t>单击此处编辑母版文本样式</a:t>
            </a:r>
            <a:endParaRPr dirty="0">
              <a:sym typeface="+mn-ea"/>
            </a:endParaRPr>
          </a:p>
        </p:txBody>
      </p:sp>
      <p:sp>
        <p:nvSpPr>
          <p:cNvPr id="7" name="标题"/>
          <p:cNvSpPr txBox="1">
            <a:spLocks noGrp="1"/>
          </p:cNvSpPr>
          <p:nvPr>
            <p:ph type="title" idx="1" hasCustomPrompt="1"/>
            <p:custDataLst>
              <p:tags r:id="rId15"/>
            </p:custDataLst>
          </p:nvPr>
        </p:nvSpPr>
        <p:spPr>
          <a:xfrm>
            <a:off x="5793009" y="1584960"/>
            <a:ext cx="5532120" cy="2480842"/>
          </a:xfrm>
          <a:prstGeom prst="rect">
            <a:avLst/>
          </a:prstGeom>
          <a:noFill/>
        </p:spPr>
        <p:txBody>
          <a:bodyPr vert="horz" wrap="square" lIns="0" tIns="0" rIns="0" bIns="0" rtlCol="0" anchor="b" anchorCtr="0">
            <a:normAutofit/>
          </a:bodyPr>
          <a:lstStyle>
            <a:lvl1pPr marL="0" marR="0" algn="l" defTabSz="914400" rtl="0" eaLnBrk="1" fontAlgn="auto" latinLnBrk="0" hangingPunct="1">
              <a:lnSpc>
                <a:spcPct val="100000"/>
              </a:lnSpc>
              <a:buClrTx/>
              <a:buSzTx/>
              <a:buFontTx/>
              <a:buNone/>
              <a:defRPr kumimoji="0" sz="8000" b="1" i="0" u="none" strike="noStrike" kern="1200" cap="none" spc="300" normalizeH="0" baseline="0" noProof="1" dirty="0">
                <a:gradFill>
                  <a:gsLst>
                    <a:gs pos="100000">
                      <a:schemeClr val="accent1"/>
                    </a:gs>
                    <a:gs pos="0">
                      <a:schemeClr val="accent1">
                        <a:lumMod val="75000"/>
                      </a:schemeClr>
                    </a:gs>
                  </a:gsLst>
                  <a:lin ang="8100000" scaled="0"/>
                </a:gradFill>
                <a:latin typeface="+mj-ea"/>
                <a:ea typeface="+mj-ea"/>
                <a:cs typeface="+mj-ea"/>
              </a:defRPr>
            </a:lvl1pPr>
          </a:lstStyle>
          <a:p>
            <a:pPr lvl="0"/>
            <a:r>
              <a:rPr dirty="0">
                <a:sym typeface="+mn-ea"/>
              </a:rPr>
              <a:t>编辑标题</a:t>
            </a:r>
            <a:endParaRPr dirty="0">
              <a:sym typeface="+mn-ea"/>
            </a:endParaRPr>
          </a:p>
        </p:txBody>
      </p:sp>
      <p:sp>
        <p:nvSpPr>
          <p:cNvPr id="4" name="日期占位符 3"/>
          <p:cNvSpPr>
            <a:spLocks noGrp="1"/>
          </p:cNvSpPr>
          <p:nvPr>
            <p:ph type="dt" sz="half" idx="10"/>
            <p:custDataLst>
              <p:tags r:id="rId16"/>
            </p:custDataLst>
          </p:nvPr>
        </p:nvSpPr>
        <p:spPr>
          <a:xfrm>
            <a:off x="612000" y="6314400"/>
            <a:ext cx="2700000" cy="316800"/>
          </a:xfrm>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17"/>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8"/>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1"/>
            <a:ext cx="12192000" cy="6858000"/>
          </a:xfrm>
          <a:prstGeom prst="rect">
            <a:avLst/>
          </a:prstGeom>
          <a:gradFill>
            <a:gsLst>
              <a:gs pos="13000">
                <a:schemeClr val="bg2">
                  <a:lumMod val="90000"/>
                  <a:lumOff val="10000"/>
                </a:schemeClr>
              </a:gs>
              <a:gs pos="100000">
                <a:schemeClr val="bg2">
                  <a:lumMod val="90000"/>
                  <a:lumOff val="1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6" name="矩形 35"/>
          <p:cNvSpPr/>
          <p:nvPr userDrawn="1">
            <p:custDataLst>
              <p:tags r:id="rId3"/>
            </p:custDataLst>
          </p:nvPr>
        </p:nvSpPr>
        <p:spPr>
          <a:xfrm>
            <a:off x="9168000" y="1"/>
            <a:ext cx="3024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37" name="缺角矩形 36"/>
          <p:cNvSpPr/>
          <p:nvPr userDrawn="1">
            <p:custDataLst>
              <p:tags r:id="rId4"/>
            </p:custDataLst>
          </p:nvPr>
        </p:nvSpPr>
        <p:spPr>
          <a:xfrm>
            <a:off x="495300" y="526560"/>
            <a:ext cx="11201400" cy="5804880"/>
          </a:xfrm>
          <a:prstGeom prst="plaque">
            <a:avLst>
              <a:gd name="adj" fmla="val 7359"/>
            </a:avLst>
          </a:prstGeom>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缺角矩形 37"/>
          <p:cNvSpPr/>
          <p:nvPr userDrawn="1">
            <p:custDataLst>
              <p:tags r:id="rId5"/>
            </p:custDataLst>
          </p:nvPr>
        </p:nvSpPr>
        <p:spPr>
          <a:xfrm>
            <a:off x="609598" y="637928"/>
            <a:ext cx="10972806" cy="5582143"/>
          </a:xfrm>
          <a:prstGeom prst="plaque">
            <a:avLst>
              <a:gd name="adj" fmla="val 7359"/>
            </a:avLst>
          </a:prstGeom>
          <a:noFill/>
          <a:ln>
            <a:solidFill>
              <a:schemeClr val="accent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p:cNvCxnSpPr/>
          <p:nvPr userDrawn="1">
            <p:custDataLst>
              <p:tags r:id="rId6"/>
            </p:custDataLst>
          </p:nvPr>
        </p:nvCxnSpPr>
        <p:spPr>
          <a:xfrm>
            <a:off x="10877456" y="1057275"/>
            <a:ext cx="228600"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userDrawn="1">
            <p:custDataLst>
              <p:tags r:id="rId7"/>
            </p:custDataLst>
          </p:nvPr>
        </p:nvCxnSpPr>
        <p:spPr>
          <a:xfrm>
            <a:off x="10877456" y="1124263"/>
            <a:ext cx="228600"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43" name="图片 42" descr="梅花2"/>
          <p:cNvPicPr>
            <a:picLocks noChangeAspect="1"/>
          </p:cNvPicPr>
          <p:nvPr userDrawn="1">
            <p:custDataLst>
              <p:tags r:id="rId8"/>
            </p:custDataLst>
          </p:nvPr>
        </p:nvPicPr>
        <p:blipFill>
          <a:blip r:embed="rId9"/>
          <a:srcRect l="4442" t="4438"/>
          <a:stretch>
            <a:fillRect/>
          </a:stretch>
        </p:blipFill>
        <p:spPr>
          <a:xfrm>
            <a:off x="7146359" y="1421131"/>
            <a:ext cx="4060666" cy="4060825"/>
          </a:xfrm>
          <a:custGeom>
            <a:avLst/>
            <a:gdLst/>
            <a:ahLst/>
            <a:cxnLst>
              <a:cxn ang="3">
                <a:pos x="hc" y="t"/>
              </a:cxn>
              <a:cxn ang="cd2">
                <a:pos x="l" y="vc"/>
              </a:cxn>
              <a:cxn ang="cd4">
                <a:pos x="hc" y="b"/>
              </a:cxn>
              <a:cxn ang="0">
                <a:pos x="r" y="vc"/>
              </a:cxn>
            </a:cxnLst>
            <a:rect l="l" t="t" r="r" b="b"/>
            <a:pathLst>
              <a:path w="6395" h="6395">
                <a:moveTo>
                  <a:pt x="3198" y="0"/>
                </a:moveTo>
                <a:cubicBezTo>
                  <a:pt x="4063" y="0"/>
                  <a:pt x="4774" y="658"/>
                  <a:pt x="4860" y="1500"/>
                </a:cubicBezTo>
                <a:lnTo>
                  <a:pt x="4863" y="1532"/>
                </a:lnTo>
                <a:lnTo>
                  <a:pt x="4895" y="1535"/>
                </a:lnTo>
                <a:cubicBezTo>
                  <a:pt x="5724" y="1619"/>
                  <a:pt x="6374" y="2310"/>
                  <a:pt x="6395" y="3157"/>
                </a:cubicBezTo>
                <a:lnTo>
                  <a:pt x="6395" y="3176"/>
                </a:lnTo>
                <a:lnTo>
                  <a:pt x="6395" y="3219"/>
                </a:lnTo>
                <a:lnTo>
                  <a:pt x="6395" y="3238"/>
                </a:lnTo>
                <a:cubicBezTo>
                  <a:pt x="6374" y="4085"/>
                  <a:pt x="5724" y="4776"/>
                  <a:pt x="4895" y="4860"/>
                </a:cubicBezTo>
                <a:lnTo>
                  <a:pt x="4863" y="4863"/>
                </a:lnTo>
                <a:lnTo>
                  <a:pt x="4860" y="4895"/>
                </a:lnTo>
                <a:cubicBezTo>
                  <a:pt x="4774" y="5737"/>
                  <a:pt x="4063" y="6395"/>
                  <a:pt x="3198" y="6395"/>
                </a:cubicBezTo>
                <a:cubicBezTo>
                  <a:pt x="2332" y="6395"/>
                  <a:pt x="1621" y="5737"/>
                  <a:pt x="1535" y="4895"/>
                </a:cubicBezTo>
                <a:lnTo>
                  <a:pt x="1532" y="4863"/>
                </a:lnTo>
                <a:lnTo>
                  <a:pt x="1500" y="4860"/>
                </a:lnTo>
                <a:cubicBezTo>
                  <a:pt x="658" y="4774"/>
                  <a:pt x="0" y="4063"/>
                  <a:pt x="0" y="3198"/>
                </a:cubicBezTo>
                <a:cubicBezTo>
                  <a:pt x="0" y="2332"/>
                  <a:pt x="658" y="1621"/>
                  <a:pt x="1500" y="1535"/>
                </a:cubicBezTo>
                <a:lnTo>
                  <a:pt x="1532" y="1532"/>
                </a:lnTo>
                <a:lnTo>
                  <a:pt x="1535" y="1500"/>
                </a:lnTo>
                <a:cubicBezTo>
                  <a:pt x="1621" y="658"/>
                  <a:pt x="2332" y="0"/>
                  <a:pt x="3198" y="0"/>
                </a:cubicBezTo>
                <a:close/>
              </a:path>
            </a:pathLst>
          </a:custGeom>
          <a:ln w="38100">
            <a:solidFill>
              <a:schemeClr val="accent1">
                <a:lumMod val="40000"/>
                <a:lumOff val="60000"/>
              </a:schemeClr>
            </a:solidFill>
          </a:ln>
          <a:effectLst>
            <a:innerShdw blurRad="304800">
              <a:schemeClr val="accent1">
                <a:alpha val="13000"/>
              </a:schemeClr>
            </a:innerShdw>
          </a:effectLst>
        </p:spPr>
      </p:pic>
      <p:sp>
        <p:nvSpPr>
          <p:cNvPr id="4" name="日期占位符 3"/>
          <p:cNvSpPr>
            <a:spLocks noGrp="1"/>
          </p:cNvSpPr>
          <p:nvPr>
            <p:ph type="dt" sz="half" idx="10"/>
            <p:custDataLst>
              <p:tags r:id="rId10"/>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32" name="标题 1"/>
          <p:cNvSpPr>
            <a:spLocks noGrp="1"/>
          </p:cNvSpPr>
          <p:nvPr>
            <p:ph type="ctrTitle"/>
            <p:custDataLst>
              <p:tags r:id="rId13"/>
            </p:custDataLst>
          </p:nvPr>
        </p:nvSpPr>
        <p:spPr>
          <a:xfrm>
            <a:off x="1093833" y="1766160"/>
            <a:ext cx="5524681" cy="1778635"/>
          </a:xfrm>
        </p:spPr>
        <p:txBody>
          <a:bodyPr wrap="square" anchor="b">
            <a:normAutofit/>
          </a:bodyPr>
          <a:lstStyle>
            <a:lvl1pPr algn="l">
              <a:lnSpc>
                <a:spcPct val="100000"/>
              </a:lnSpc>
              <a:defRPr sz="6000">
                <a:solidFill>
                  <a:schemeClr val="tx1"/>
                </a:solidFill>
              </a:defRPr>
            </a:lvl1pPr>
          </a:lstStyle>
          <a:p>
            <a:r>
              <a:rPr lang="zh-CN" altLang="en-US" dirty="0"/>
              <a:t>单击此处编辑母版标题样式</a:t>
            </a:r>
            <a:endParaRPr lang="zh-CN" altLang="en-US" dirty="0"/>
          </a:p>
        </p:txBody>
      </p:sp>
      <p:sp>
        <p:nvSpPr>
          <p:cNvPr id="33" name="副标题 2"/>
          <p:cNvSpPr>
            <a:spLocks noGrp="1"/>
          </p:cNvSpPr>
          <p:nvPr>
            <p:ph type="subTitle" idx="1" hasCustomPrompt="1"/>
            <p:custDataLst>
              <p:tags r:id="rId14"/>
            </p:custDataLst>
          </p:nvPr>
        </p:nvSpPr>
        <p:spPr>
          <a:xfrm>
            <a:off x="1093832" y="3817620"/>
            <a:ext cx="5510167" cy="383540"/>
          </a:xfrm>
        </p:spPr>
        <p:txBody>
          <a:bodyPr wrap="square">
            <a:normAutofit/>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34" name="署名占位符 10"/>
          <p:cNvSpPr>
            <a:spLocks noGrp="1"/>
          </p:cNvSpPr>
          <p:nvPr>
            <p:ph type="body" sz="quarter" idx="17" hasCustomPrompt="1"/>
            <p:custDataLst>
              <p:tags r:id="rId15"/>
            </p:custDataLst>
          </p:nvPr>
        </p:nvSpPr>
        <p:spPr>
          <a:xfrm>
            <a:off x="1134953" y="4541814"/>
            <a:ext cx="2041200" cy="496800"/>
          </a:xfrm>
          <a:prstGeom prst="plaque">
            <a:avLst/>
          </a:prstGeom>
          <a:solidFill>
            <a:schemeClr val="accent1">
              <a:alpha val="20000"/>
            </a:schemeClr>
          </a:solidFill>
          <a:ln w="476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rmAutofit/>
          </a:bodyPr>
          <a:lstStyle>
            <a:lvl1pPr marL="0" marR="0" lvl="0" indent="0" algn="ctr" defTabSz="914400" rtl="0" eaLnBrk="1" fontAlgn="auto" latinLnBrk="0" hangingPunct="1">
              <a:lnSpc>
                <a:spcPct val="100000"/>
              </a:lnSpc>
              <a:buClrTx/>
              <a:buSzTx/>
              <a:buFontTx/>
              <a:buNone/>
              <a:defRPr kumimoji="0" lang="zh-CN" altLang="en-US" sz="1800" b="0" i="0" u="none" strike="noStrike" kern="1200" cap="none" spc="0" normalizeH="0" baseline="0" noProof="1">
                <a:solidFill>
                  <a:schemeClr val="tx2"/>
                </a:solidFill>
                <a:latin typeface="+mn-lt"/>
                <a:ea typeface="+mn-ea"/>
                <a:cs typeface="+mn-cs"/>
                <a:sym typeface="+mn-ea"/>
              </a:defRPr>
            </a:lvl1pPr>
          </a:lstStyle>
          <a:p>
            <a:pPr lvl="0"/>
            <a:r>
              <a:rPr dirty="0">
                <a:sym typeface="+mn-ea"/>
              </a:rPr>
              <a:t>署名</a:t>
            </a:r>
            <a:endParaRPr dirty="0">
              <a:sym typeface="+mn-e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592522B-0F24-4480-B9DD-A9474A6880D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BE5F26B5-172A-4DC2-B0B7-181CFC56B87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tags" Target="../tags/tag158.xml"/><Relationship Id="rId17" Type="http://schemas.openxmlformats.org/officeDocument/2006/relationships/tags" Target="../tags/tag157.xml"/><Relationship Id="rId16" Type="http://schemas.openxmlformats.org/officeDocument/2006/relationships/tags" Target="../tags/tag156.xml"/><Relationship Id="rId15" Type="http://schemas.openxmlformats.org/officeDocument/2006/relationships/tags" Target="../tags/tag155.xml"/><Relationship Id="rId14" Type="http://schemas.openxmlformats.org/officeDocument/2006/relationships/tags" Target="../tags/tag154.xml"/><Relationship Id="rId13" Type="http://schemas.openxmlformats.org/officeDocument/2006/relationships/tags" Target="../tags/tag153.xml"/><Relationship Id="rId12" Type="http://schemas.openxmlformats.org/officeDocument/2006/relationships/tags" Target="../tags/tag15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tags" Target="../tags/tag180.xml"/><Relationship Id="rId11" Type="http://schemas.openxmlformats.org/officeDocument/2006/relationships/image" Target="../media/image5.png"/><Relationship Id="rId10" Type="http://schemas.openxmlformats.org/officeDocument/2006/relationships/tags" Target="../tags/tag179.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cxnSp>
        <p:nvCxnSpPr>
          <p:cNvPr id="8" name="直接连接符 7"/>
          <p:cNvCxnSpPr/>
          <p:nvPr userDrawn="1">
            <p:custDataLst>
              <p:tags r:id="rId12"/>
            </p:custDataLst>
          </p:nvPr>
        </p:nvCxnSpPr>
        <p:spPr>
          <a:xfrm>
            <a:off x="0" y="961888"/>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日期占位符 9"/>
          <p:cNvSpPr>
            <a:spLocks noGrp="1"/>
          </p:cNvSpPr>
          <p:nvPr>
            <p:ph type="dt" sz="half" idx="10"/>
            <p:custDataLst>
              <p:tags r:id="rId13"/>
            </p:custDataLst>
          </p:nvPr>
        </p:nvSpPr>
        <p:spPr>
          <a:xfrm>
            <a:off x="612000" y="6314400"/>
            <a:ext cx="2700000" cy="316800"/>
          </a:xfrm>
        </p:spPr>
        <p:txBody>
          <a:bodyPr/>
          <a:lstStyle>
            <a:lvl1pPr>
              <a:defRPr>
                <a:cs typeface="MiSans Normal" panose="00000500000000000000" pitchFamily="2" charset="-122"/>
              </a:defRPr>
            </a:lvl1pPr>
          </a:lstStyle>
          <a:p>
            <a:fld id="{760FBDFE-C587-4B4C-A407-44438C67B59E}" type="datetimeFigureOut">
              <a:rPr lang="zh-CN" altLang="en-US" smtClean="0"/>
            </a:fld>
            <a:endParaRPr lang="zh-CN" altLang="en-US" dirty="0"/>
          </a:p>
        </p:txBody>
      </p:sp>
      <p:sp>
        <p:nvSpPr>
          <p:cNvPr id="11" name="页脚占位符 10"/>
          <p:cNvSpPr>
            <a:spLocks noGrp="1"/>
          </p:cNvSpPr>
          <p:nvPr>
            <p:ph type="ftr" sz="quarter" idx="11"/>
            <p:custDataLst>
              <p:tags r:id="rId14"/>
            </p:custDataLst>
          </p:nvPr>
        </p:nvSpPr>
        <p:spPr>
          <a:xfrm>
            <a:off x="4116000" y="6314400"/>
            <a:ext cx="3960000" cy="316800"/>
          </a:xfrm>
        </p:spPr>
        <p:txBody>
          <a:bodyPr/>
          <a:lstStyle>
            <a:lvl1pPr>
              <a:defRPr>
                <a:cs typeface="MiSans Normal" panose="00000500000000000000" pitchFamily="2" charset="-122"/>
              </a:defRPr>
            </a:lvl1pPr>
          </a:lstStyle>
          <a:p>
            <a:endParaRPr lang="zh-CN" altLang="en-US" dirty="0"/>
          </a:p>
        </p:txBody>
      </p:sp>
      <p:sp>
        <p:nvSpPr>
          <p:cNvPr id="12" name="灯片编号占位符 11"/>
          <p:cNvSpPr>
            <a:spLocks noGrp="1"/>
          </p:cNvSpPr>
          <p:nvPr>
            <p:ph type="sldNum" sz="quarter" idx="12"/>
            <p:custDataLst>
              <p:tags r:id="rId15"/>
            </p:custDataLst>
          </p:nvPr>
        </p:nvSpPr>
        <p:spPr>
          <a:xfrm>
            <a:off x="8877600" y="6314400"/>
            <a:ext cx="2700000" cy="316800"/>
          </a:xfrm>
        </p:spPr>
        <p:txBody>
          <a:bodyPr/>
          <a:lstStyle>
            <a:lvl1pPr>
              <a:defRPr>
                <a:cs typeface="MiSans Normal" panose="00000500000000000000" pitchFamily="2" charset="-122"/>
              </a:defRPr>
            </a:lvl1pPr>
          </a:lstStyle>
          <a:p>
            <a:fld id="{49AE70B2-8BF9-45C0-BB95-33D1B9D3A854}" type="slidenum">
              <a:rPr lang="zh-CN" altLang="en-US" smtClean="0"/>
            </a:fld>
            <a:endParaRPr lang="zh-CN" altLang="en-US" dirty="0"/>
          </a:p>
        </p:txBody>
      </p:sp>
      <p:sp>
        <p:nvSpPr>
          <p:cNvPr id="2" name="文本占位符 1"/>
          <p:cNvSpPr>
            <a:spLocks noGrp="1"/>
          </p:cNvSpPr>
          <p:nvPr>
            <p:ph type="body" idx="21"/>
            <p:custDataLst>
              <p:tags r:id="rId16"/>
            </p:custDataLst>
          </p:nvPr>
        </p:nvSpPr>
        <p:spPr>
          <a:xfrm>
            <a:off x="608330" y="1359535"/>
            <a:ext cx="10968990" cy="4807585"/>
          </a:xfrm>
          <a:prstGeom prst="rect">
            <a:avLst/>
          </a:prstGeom>
          <a:ln>
            <a:noFill/>
            <a:prstDash val="sysDash"/>
          </a:ln>
        </p:spPr>
        <p:txBody>
          <a:bodyPr vert="horz" lIns="90000" tIns="46800" rIns="90000" bIns="46800" rtlCol="0">
            <a:normAutofit/>
          </a:bodyPr>
          <a:lstStyle/>
          <a:p>
            <a:pPr marR="0" lvl="0">
              <a:buClrTx/>
              <a:buSzTx/>
            </a:pPr>
            <a:r>
              <a:rPr lang="zh-CN" altLang="en-US" dirty="0"/>
              <a:t>单击此处编辑母版文本样式</a:t>
            </a:r>
            <a:endParaRPr lang="zh-CN" altLang="en-US" dirty="0"/>
          </a:p>
          <a:p>
            <a:pPr marR="0" lvl="1">
              <a:tabLst>
                <a:tab pos="1609725" algn="l"/>
              </a:tabLst>
            </a:pPr>
            <a:r>
              <a:rPr lang="zh-CN" altLang="en-US" dirty="0"/>
              <a:t>二级</a:t>
            </a:r>
            <a:endParaRPr lang="zh-CN" altLang="en-US" dirty="0"/>
          </a:p>
          <a:p>
            <a:pPr marR="0" lvl="2"/>
            <a:r>
              <a:rPr lang="zh-CN" altLang="en-US" dirty="0"/>
              <a:t>三级</a:t>
            </a:r>
            <a:endParaRPr lang="zh-CN" altLang="en-US" dirty="0"/>
          </a:p>
          <a:p>
            <a:pPr marR="0" lvl="3"/>
            <a:r>
              <a:rPr lang="zh-CN" altLang="en-US" dirty="0"/>
              <a:t>四级</a:t>
            </a:r>
            <a:endParaRPr lang="zh-CN" altLang="en-US" dirty="0"/>
          </a:p>
          <a:p>
            <a:pPr marR="0" lvl="4"/>
            <a:r>
              <a:rPr lang="zh-CN" altLang="en-US" dirty="0"/>
              <a:t>五级</a:t>
            </a:r>
            <a:endParaRPr lang="zh-CN" altLang="en-US" dirty="0"/>
          </a:p>
        </p:txBody>
      </p:sp>
      <p:sp>
        <p:nvSpPr>
          <p:cNvPr id="3" name="标题占位符 2"/>
          <p:cNvSpPr>
            <a:spLocks noGrp="1"/>
          </p:cNvSpPr>
          <p:nvPr>
            <p:ph type="title"/>
            <p:custDataLst>
              <p:tags r:id="rId17"/>
            </p:custDataLst>
          </p:nvPr>
        </p:nvSpPr>
        <p:spPr>
          <a:xfrm>
            <a:off x="614680" y="365126"/>
            <a:ext cx="10962640" cy="596762"/>
          </a:xfrm>
          <a:prstGeom prst="rect">
            <a:avLst/>
          </a:prstGeom>
          <a:noFill/>
          <a:ln>
            <a:noFill/>
            <a:prstDash val="sysDash"/>
          </a:ln>
        </p:spPr>
        <p:txBody>
          <a:bodyPr vert="horz" wrap="square" lIns="91440" tIns="45720" rIns="91440" bIns="45720" rtlCol="0" anchor="ctr">
            <a:normAutofit/>
          </a:bodyPr>
          <a:lstStyle/>
          <a:p>
            <a:pPr marL="0" marR="0" lvl="0">
              <a:buClrTx/>
              <a:buSzTx/>
              <a:buFontTx/>
            </a:pPr>
            <a:r>
              <a:rPr lang="zh-CN" altLang="en-US" dirty="0"/>
              <a:t>单击此处编辑母版标题样式</a:t>
            </a:r>
            <a:endParaRPr lang="zh-CN" altLang="en-US" dirty="0"/>
          </a:p>
        </p:txBody>
      </p:sp>
      <p:sp>
        <p:nvSpPr>
          <p:cNvPr id="4" name="KSO_TEMPLATE" hidden="1"/>
          <p:cNvSpPr/>
          <p:nvPr userDrawn="1">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kumimoji="0" lang="zh-CN" altLang="en-US" sz="3600" b="1" i="0" u="none" strike="noStrike" kern="1200" cap="none" spc="300" normalizeH="0" baseline="0" dirty="0" smtClean="0">
          <a:ln>
            <a:noFill/>
            <a:prstDash val="sysDot"/>
          </a:ln>
          <a:gradFill>
            <a:gsLst>
              <a:gs pos="0">
                <a:schemeClr val="accent1"/>
              </a:gs>
              <a:gs pos="100000">
                <a:schemeClr val="accent1">
                  <a:lumMod val="50000"/>
                </a:schemeClr>
              </a:gs>
            </a:gsLst>
            <a:lin ang="2700000" scaled="0"/>
          </a:gradFill>
          <a:uFillTx/>
          <a:latin typeface="+mj-ea"/>
          <a:ea typeface="+mj-ea"/>
          <a:cs typeface="MiSans Normal" panose="00000500000000000000" pitchFamily="2"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pitchFamily="2" charset="-122"/>
          <a:sym typeface="+mn-ea"/>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矩形 11"/>
          <p:cNvSpPr/>
          <p:nvPr userDrawn="1">
            <p:custDataLst>
              <p:tags r:id="rId3"/>
            </p:custDataLst>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highlight>
                <a:srgbClr val="FFFF00"/>
              </a:highlight>
            </a:endParaRPr>
          </a:p>
        </p:txBody>
      </p:sp>
      <p:sp>
        <p:nvSpPr>
          <p:cNvPr id="10" name="矩形 9"/>
          <p:cNvSpPr/>
          <p:nvPr userDrawn="1">
            <p:custDataLst>
              <p:tags r:id="rId4"/>
            </p:custDataLst>
          </p:nvPr>
        </p:nvSpPr>
        <p:spPr>
          <a:xfrm>
            <a:off x="0" y="0"/>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p:cNvSpPr>
            <a:spLocks noGrp="1"/>
          </p:cNvSpPr>
          <p:nvPr>
            <p:ph type="title"/>
            <p:custDataLst>
              <p:tags r:id="rId5"/>
            </p:custDataLst>
          </p:nvPr>
        </p:nvSpPr>
        <p:spPr>
          <a:xfrm>
            <a:off x="695960" y="360000"/>
            <a:ext cx="10800000" cy="720000"/>
          </a:xfrm>
          <a:prstGeom prst="rect">
            <a:avLst/>
          </a:prstGeom>
        </p:spPr>
        <p:txBody>
          <a:bodyPr vert="horz" wrap="square" lIns="0" tIns="0" rIns="0" bIns="0" rtlCol="0" anchor="b"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6"/>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7"/>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8"/>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9"/>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pic>
        <p:nvPicPr>
          <p:cNvPr id="17" name="图片 16"/>
          <p:cNvPicPr>
            <a:picLocks noChangeAspect="1"/>
          </p:cNvPicPr>
          <p:nvPr userDrawn="1">
            <p:custDataLst>
              <p:tags r:id="rId10"/>
            </p:custDataLst>
          </p:nvPr>
        </p:nvPicPr>
        <p:blipFill>
          <a:blip r:embed="rId11">
            <a:extLst>
              <a:ext uri="{28A0092B-C50C-407E-A947-70E740481C1C}">
                <a14:useLocalDpi xmlns:a14="http://schemas.microsoft.com/office/drawing/2010/main" val="0"/>
              </a:ext>
            </a:extLst>
          </a:blip>
          <a:stretch>
            <a:fillRect/>
          </a:stretch>
        </p:blipFill>
        <p:spPr>
          <a:xfrm>
            <a:off x="10934525" y="0"/>
            <a:ext cx="1257475" cy="1428949"/>
          </a:xfrm>
          <a:prstGeom prst="rect">
            <a:avLst/>
          </a:prstGeom>
        </p:spPr>
      </p:pic>
      <p:sp>
        <p:nvSpPr>
          <p:cNvPr id="7" name="KSO_TEMPLATE" hidden="1"/>
          <p:cNvSpPr/>
          <p:nvPr userDrawn="1">
            <p:custDataLst>
              <p:tags r:id="rId12"/>
            </p:custDataLst>
          </p:nvPr>
        </p:nvSpPr>
        <p:spPr>
          <a:xfrm>
            <a:off x="0" y="0"/>
            <a:ext cx="0" cy="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10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tags" Target="../tags/tag181.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20.xml"/><Relationship Id="rId2" Type="http://schemas.openxmlformats.org/officeDocument/2006/relationships/image" Target="../media/image8.jpe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22.xml"/><Relationship Id="rId2" Type="http://schemas.openxmlformats.org/officeDocument/2006/relationships/image" Target="../media/image8.jpeg"/><Relationship Id="rId1" Type="http://schemas.openxmlformats.org/officeDocument/2006/relationships/tags" Target="../tags/tag221.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8.xml"/><Relationship Id="rId3" Type="http://schemas.openxmlformats.org/officeDocument/2006/relationships/tags" Target="../tags/tag224.xml"/><Relationship Id="rId2" Type="http://schemas.openxmlformats.org/officeDocument/2006/relationships/image" Target="../media/image8.jpeg"/><Relationship Id="rId1" Type="http://schemas.openxmlformats.org/officeDocument/2006/relationships/tags" Target="../tags/tag223.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26.xml"/><Relationship Id="rId2" Type="http://schemas.openxmlformats.org/officeDocument/2006/relationships/image" Target="../media/image8.jpeg"/><Relationship Id="rId1" Type="http://schemas.openxmlformats.org/officeDocument/2006/relationships/tags" Target="../tags/tag225.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28.xml"/><Relationship Id="rId2" Type="http://schemas.openxmlformats.org/officeDocument/2006/relationships/image" Target="../media/image8.jpeg"/><Relationship Id="rId1" Type="http://schemas.openxmlformats.org/officeDocument/2006/relationships/tags" Target="../tags/tag22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30.xml"/><Relationship Id="rId2" Type="http://schemas.openxmlformats.org/officeDocument/2006/relationships/image" Target="../media/image8.jpeg"/><Relationship Id="rId1" Type="http://schemas.openxmlformats.org/officeDocument/2006/relationships/tags" Target="../tags/tag229.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8.xml"/><Relationship Id="rId3" Type="http://schemas.openxmlformats.org/officeDocument/2006/relationships/tags" Target="../tags/tag232.xml"/><Relationship Id="rId2" Type="http://schemas.openxmlformats.org/officeDocument/2006/relationships/image" Target="../media/image8.jpeg"/><Relationship Id="rId1" Type="http://schemas.openxmlformats.org/officeDocument/2006/relationships/tags" Target="../tags/tag231.xml"/></Relationships>
</file>

<file path=ppt/slides/_rels/slide17.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4" Type="http://schemas.openxmlformats.org/officeDocument/2006/relationships/notesSlide" Target="../notesSlides/notesSlide7.xml"/><Relationship Id="rId33" Type="http://schemas.openxmlformats.org/officeDocument/2006/relationships/slideLayout" Target="../slideLayouts/slideLayout18.xml"/><Relationship Id="rId32" Type="http://schemas.openxmlformats.org/officeDocument/2006/relationships/tags" Target="../tags/tag262.xml"/><Relationship Id="rId31" Type="http://schemas.openxmlformats.org/officeDocument/2006/relationships/image" Target="../media/image8.jpeg"/><Relationship Id="rId30" Type="http://schemas.openxmlformats.org/officeDocument/2006/relationships/image" Target="../media/image10.jpeg"/><Relationship Id="rId3" Type="http://schemas.openxmlformats.org/officeDocument/2006/relationships/tags" Target="../tags/tag235.xml"/><Relationship Id="rId29" Type="http://schemas.openxmlformats.org/officeDocument/2006/relationships/tags" Target="../tags/tag261.xml"/><Relationship Id="rId28" Type="http://schemas.openxmlformats.org/officeDocument/2006/relationships/tags" Target="../tags/tag260.xml"/><Relationship Id="rId27" Type="http://schemas.openxmlformats.org/officeDocument/2006/relationships/tags" Target="../tags/tag259.xml"/><Relationship Id="rId26" Type="http://schemas.openxmlformats.org/officeDocument/2006/relationships/tags" Target="../tags/tag258.xml"/><Relationship Id="rId25" Type="http://schemas.openxmlformats.org/officeDocument/2006/relationships/tags" Target="../tags/tag257.xml"/><Relationship Id="rId24" Type="http://schemas.openxmlformats.org/officeDocument/2006/relationships/tags" Target="../tags/tag256.xml"/><Relationship Id="rId23" Type="http://schemas.openxmlformats.org/officeDocument/2006/relationships/tags" Target="../tags/tag255.xml"/><Relationship Id="rId22" Type="http://schemas.openxmlformats.org/officeDocument/2006/relationships/tags" Target="../tags/tag254.xml"/><Relationship Id="rId21" Type="http://schemas.openxmlformats.org/officeDocument/2006/relationships/tags" Target="../tags/tag253.xml"/><Relationship Id="rId20" Type="http://schemas.openxmlformats.org/officeDocument/2006/relationships/tags" Target="../tags/tag252.xml"/><Relationship Id="rId2" Type="http://schemas.openxmlformats.org/officeDocument/2006/relationships/tags" Target="../tags/tag234.xml"/><Relationship Id="rId19" Type="http://schemas.openxmlformats.org/officeDocument/2006/relationships/tags" Target="../tags/tag251.xml"/><Relationship Id="rId18" Type="http://schemas.openxmlformats.org/officeDocument/2006/relationships/tags" Target="../tags/tag250.xml"/><Relationship Id="rId17" Type="http://schemas.openxmlformats.org/officeDocument/2006/relationships/tags" Target="../tags/tag249.xml"/><Relationship Id="rId16" Type="http://schemas.openxmlformats.org/officeDocument/2006/relationships/tags" Target="../tags/tag248.xml"/><Relationship Id="rId15" Type="http://schemas.openxmlformats.org/officeDocument/2006/relationships/tags" Target="../tags/tag247.xml"/><Relationship Id="rId14" Type="http://schemas.openxmlformats.org/officeDocument/2006/relationships/tags" Target="../tags/tag246.xml"/><Relationship Id="rId13" Type="http://schemas.openxmlformats.org/officeDocument/2006/relationships/tags" Target="../tags/tag245.xml"/><Relationship Id="rId12" Type="http://schemas.openxmlformats.org/officeDocument/2006/relationships/tags" Target="../tags/tag244.xml"/><Relationship Id="rId11" Type="http://schemas.openxmlformats.org/officeDocument/2006/relationships/tags" Target="../tags/tag243.xml"/><Relationship Id="rId10" Type="http://schemas.openxmlformats.org/officeDocument/2006/relationships/tags" Target="../tags/tag242.xml"/><Relationship Id="rId1" Type="http://schemas.openxmlformats.org/officeDocument/2006/relationships/tags" Target="../tags/tag233.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266.xml"/><Relationship Id="rId5" Type="http://schemas.openxmlformats.org/officeDocument/2006/relationships/image" Target="../media/image9.png"/><Relationship Id="rId4" Type="http://schemas.openxmlformats.org/officeDocument/2006/relationships/image" Target="../media/image10.jpeg"/><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3.xml"/><Relationship Id="rId4" Type="http://schemas.openxmlformats.org/officeDocument/2006/relationships/tags" Target="../tags/tag184.xml"/><Relationship Id="rId3" Type="http://schemas.openxmlformats.org/officeDocument/2006/relationships/image" Target="../media/image8.jpeg"/><Relationship Id="rId2" Type="http://schemas.openxmlformats.org/officeDocument/2006/relationships/tags" Target="../tags/tag183.xml"/><Relationship Id="rId1" Type="http://schemas.openxmlformats.org/officeDocument/2006/relationships/tags" Target="../tags/tag182.xml"/></Relationships>
</file>

<file path=ppt/slides/_rels/slide3.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8" Type="http://schemas.openxmlformats.org/officeDocument/2006/relationships/notesSlide" Target="../notesSlides/notesSlide2.xml"/><Relationship Id="rId17" Type="http://schemas.openxmlformats.org/officeDocument/2006/relationships/slideLayout" Target="../slideLayouts/slideLayout14.xml"/><Relationship Id="rId16" Type="http://schemas.openxmlformats.org/officeDocument/2006/relationships/tags" Target="../tags/tag197.xml"/><Relationship Id="rId15" Type="http://schemas.openxmlformats.org/officeDocument/2006/relationships/image" Target="../media/image8.jpeg"/><Relationship Id="rId14" Type="http://schemas.openxmlformats.org/officeDocument/2006/relationships/image" Target="../media/image10.jpeg"/><Relationship Id="rId13" Type="http://schemas.openxmlformats.org/officeDocument/2006/relationships/image" Target="../media/image9.png"/><Relationship Id="rId12" Type="http://schemas.openxmlformats.org/officeDocument/2006/relationships/tags" Target="../tags/tag196.xml"/><Relationship Id="rId11" Type="http://schemas.openxmlformats.org/officeDocument/2006/relationships/tags" Target="../tags/tag195.xml"/><Relationship Id="rId10" Type="http://schemas.openxmlformats.org/officeDocument/2006/relationships/tags" Target="../tags/tag194.xml"/><Relationship Id="rId1" Type="http://schemas.openxmlformats.org/officeDocument/2006/relationships/tags" Target="../tags/tag185.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198.xml"/><Relationship Id="rId3" Type="http://schemas.openxmlformats.org/officeDocument/2006/relationships/image" Target="../media/image8.jpeg"/><Relationship Id="rId2" Type="http://schemas.openxmlformats.org/officeDocument/2006/relationships/image" Target="../media/image12.jpe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9" Type="http://schemas.openxmlformats.org/officeDocument/2006/relationships/notesSlide" Target="../notesSlides/notesSlide3.xml"/><Relationship Id="rId18" Type="http://schemas.openxmlformats.org/officeDocument/2006/relationships/slideLayout" Target="../slideLayouts/slideLayout18.xml"/><Relationship Id="rId17" Type="http://schemas.openxmlformats.org/officeDocument/2006/relationships/tags" Target="../tags/tag214.xml"/><Relationship Id="rId16" Type="http://schemas.openxmlformats.org/officeDocument/2006/relationships/image" Target="../media/image8.jpeg"/><Relationship Id="rId15" Type="http://schemas.openxmlformats.org/officeDocument/2006/relationships/tags" Target="../tags/tag213.xml"/><Relationship Id="rId14" Type="http://schemas.openxmlformats.org/officeDocument/2006/relationships/tags" Target="../tags/tag212.xml"/><Relationship Id="rId13" Type="http://schemas.openxmlformats.org/officeDocument/2006/relationships/tags" Target="../tags/tag211.xml"/><Relationship Id="rId12" Type="http://schemas.openxmlformats.org/officeDocument/2006/relationships/tags" Target="../tags/tag210.xml"/><Relationship Id="rId11" Type="http://schemas.openxmlformats.org/officeDocument/2006/relationships/tags" Target="../tags/tag209.xml"/><Relationship Id="rId10" Type="http://schemas.openxmlformats.org/officeDocument/2006/relationships/tags" Target="../tags/tag208.xml"/><Relationship Id="rId1" Type="http://schemas.openxmlformats.org/officeDocument/2006/relationships/tags" Target="../tags/tag19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15.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8.xml"/><Relationship Id="rId2" Type="http://schemas.openxmlformats.org/officeDocument/2006/relationships/tags" Target="../tags/tag216.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17.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219.xml"/><Relationship Id="rId4" Type="http://schemas.openxmlformats.org/officeDocument/2006/relationships/image" Target="../media/image8.jpeg"/><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tags" Target="../tags/tag2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anose="02010800040101010101" charset="-122"/>
                <a:ea typeface="宋体" panose="02010600030101010101" pitchFamily="2" charset="-122"/>
              </a:rPr>
              <a:t>知识产权声明</a:t>
            </a:r>
            <a:endParaRPr lang="zh-CN" altLang="en-US" sz="4000" b="1">
              <a:latin typeface="华文新魏" panose="02010800040101010101"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pic>
        <p:nvPicPr>
          <p:cNvPr id="2"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282575" y="80645"/>
            <a:ext cx="6358890" cy="488315"/>
          </a:xfrm>
          <a:prstGeom prst="rect">
            <a:avLst/>
          </a:prstGeom>
        </p:spPr>
        <p:txBody>
          <a:bodyPr wrap="square">
            <a:noAutofit/>
          </a:bodyPr>
          <a:p>
            <a:pPr algn="l">
              <a:lnSpc>
                <a:spcPct val="80000"/>
              </a:lnSpc>
              <a:buClrTx/>
              <a:buSzTx/>
              <a:buFontTx/>
            </a:pPr>
            <a:r>
              <a:rPr lang="en-US" altLang="zh-CN" sz="3200" b="1" kern="100" spc="85">
                <a:solidFill>
                  <a:srgbClr val="C00000"/>
                </a:solidFill>
                <a:latin typeface="Calibri" panose="020F0502020204030204"/>
                <a:ea typeface="宋体" panose="02010600030101010101" pitchFamily="2" charset="-122"/>
                <a:cs typeface="Times New Roman" panose="02020603050405020304"/>
                <a:sym typeface="+mn-ea"/>
              </a:rPr>
              <a:t>Step II. Processing the information</a:t>
            </a:r>
            <a:endParaRPr lang="zh-CN" altLang="en-US" sz="3200" spc="300" smtClean="0">
              <a:solidFill>
                <a:schemeClr val="tx1"/>
              </a:solidFill>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endParaRPr>
          </a:p>
          <a:p>
            <a:pPr algn="l"/>
            <a:endParaRPr lang="en-US" altLang="zh-CN" sz="2800" spc="300" smtClean="0">
              <a:solidFill>
                <a:srgbClr val="C00000"/>
              </a:solidFill>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endParaRPr>
          </a:p>
        </p:txBody>
      </p:sp>
      <p:sp>
        <p:nvSpPr>
          <p:cNvPr id="3" name="文本框 2"/>
          <p:cNvSpPr txBox="1"/>
          <p:nvPr/>
        </p:nvSpPr>
        <p:spPr>
          <a:xfrm>
            <a:off x="282575" y="518795"/>
            <a:ext cx="8952865" cy="460375"/>
          </a:xfrm>
          <a:prstGeom prst="rect">
            <a:avLst/>
          </a:prstGeom>
        </p:spPr>
        <p:txBody>
          <a:bodyPr wrap="square">
            <a:spAutoFit/>
          </a:bodyPr>
          <a:p>
            <a:pPr algn="l"/>
            <a:r>
              <a:rPr lang="en-US" altLang="zh-CN" sz="2400" b="1" kern="0" spc="150" dirty="0">
                <a:ln>
                  <a:noFill/>
                  <a:prstDash val="sysDot"/>
                </a:ln>
                <a:solidFill>
                  <a:schemeClr val="tx1">
                    <a:lumMod val="85000"/>
                    <a:lumOff val="15000"/>
                  </a:schemeClr>
                </a:solidFill>
                <a:latin typeface="+mn-ea"/>
                <a:cs typeface="+mn-ea"/>
                <a:sym typeface="+mn-ea"/>
              </a:rPr>
              <a:t> Extract the key clues, filter out the useful information</a:t>
            </a:r>
            <a:endParaRPr lang="en-US" altLang="zh-CN" sz="2400" b="1">
              <a:latin typeface="Arial" panose="020B0604020202020204" pitchFamily="34" charset="0"/>
              <a:ea typeface="微软雅黑" panose="020B0503020204020204" charset="-122"/>
            </a:endParaRPr>
          </a:p>
        </p:txBody>
      </p:sp>
      <p:pic>
        <p:nvPicPr>
          <p:cNvPr id="5" name="IM 2"/>
          <p:cNvPicPr/>
          <p:nvPr/>
        </p:nvPicPr>
        <p:blipFill>
          <a:blip r:embed="rId1"/>
          <a:srcRect l="3242" t="21155" r="4074" b="-533"/>
          <a:stretch>
            <a:fillRect/>
          </a:stretch>
        </p:blipFill>
        <p:spPr>
          <a:xfrm>
            <a:off x="1364615" y="1556385"/>
            <a:ext cx="9387840" cy="5129530"/>
          </a:xfrm>
          <a:prstGeom prst="rect">
            <a:avLst/>
          </a:prstGeom>
          <a:noFill/>
          <a:ln>
            <a:noFill/>
          </a:ln>
        </p:spPr>
      </p:pic>
      <p:sp>
        <p:nvSpPr>
          <p:cNvPr id="12" name="文本框 12"/>
          <p:cNvSpPr txBox="1"/>
          <p:nvPr/>
        </p:nvSpPr>
        <p:spPr>
          <a:xfrm>
            <a:off x="1296670" y="5378450"/>
            <a:ext cx="1946910" cy="1066165"/>
          </a:xfrm>
          <a:prstGeom prst="rect">
            <a:avLst/>
          </a:prstGeom>
          <a:solidFill>
            <a:schemeClr val="accent2">
              <a:lumMod val="20000"/>
              <a:lumOff val="80000"/>
            </a:schemeClr>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auto" latinLnBrk="0" hangingPunct="1">
              <a:lnSpc>
                <a:spcPct val="100000"/>
              </a:lnSpc>
              <a:buClrTx/>
              <a:buSzTx/>
              <a:buFontTx/>
            </a:pPr>
            <a:r>
              <a:rPr lang="en-US" altLang="zh-CN" sz="14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Beginning: </a:t>
            </a:r>
            <a:r>
              <a:rPr lang="en-US" altLang="zh-CN" sz="1600" b="1" kern="100">
                <a:solidFill>
                  <a:schemeClr val="tx1"/>
                </a:solidFill>
                <a:latin typeface="Times New Roman" panose="02020603050405020304" charset="0"/>
                <a:ea typeface="宋体" panose="02010600030101010101" pitchFamily="2" charset="-122"/>
                <a:cs typeface="Times New Roman" panose="02020603050405020304" charset="0"/>
                <a:sym typeface="Times New Roman" panose="02020603050405020304"/>
              </a:rPr>
              <a:t>They began his first two question-answer activities</a:t>
            </a:r>
            <a:endParaRPr lang="en-US" altLang="zh-CN" sz="1600" b="1" kern="100">
              <a:solidFill>
                <a:schemeClr val="tx1"/>
              </a:solidFill>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algn="just"/>
            <a:r>
              <a:rPr lang="en-US" altLang="zh-CN" sz="1400" b="1"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400" b="1" kern="100">
              <a:latin typeface="Calibri" panose="020F0502020204030204"/>
              <a:ea typeface="宋体" panose="02010600030101010101" pitchFamily="2" charset="-122"/>
              <a:cs typeface="Times New Roman" panose="02020603050405020304"/>
              <a:sym typeface="Times New Roman" panose="02020603050405020304"/>
            </a:endParaRPr>
          </a:p>
          <a:p>
            <a:pPr algn="just"/>
            <a:endParaRPr lang="en-US" altLang="zh-CN" sz="14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 name="文本框 1"/>
          <p:cNvSpPr txBox="1"/>
          <p:nvPr/>
        </p:nvSpPr>
        <p:spPr>
          <a:xfrm>
            <a:off x="3653790" y="5894070"/>
            <a:ext cx="1626235" cy="550545"/>
          </a:xfrm>
          <a:prstGeom prst="rect">
            <a:avLst/>
          </a:prstGeom>
          <a:solidFill>
            <a:schemeClr val="bg2">
              <a:lumMod val="90000"/>
            </a:schemeClr>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400" b="1" kern="100">
                <a:solidFill>
                  <a:srgbClr val="C00000"/>
                </a:solidFill>
                <a:latin typeface="Calibri" panose="020F0502020204030204"/>
                <a:ea typeface="宋体" panose="02010600030101010101" pitchFamily="2" charset="-122"/>
                <a:cs typeface="Times New Roman" panose="02020603050405020304"/>
                <a:sym typeface="Times New Roman" panose="02020603050405020304"/>
              </a:rPr>
              <a:t>Father and Son: </a:t>
            </a:r>
            <a:endParaRPr lang="en-US" altLang="zh-CN" sz="1400" b="1" kern="100">
              <a:solidFill>
                <a:srgbClr val="C00000"/>
              </a:solidFill>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400" b="1" kern="100">
                <a:solidFill>
                  <a:srgbClr val="C00000"/>
                </a:solidFill>
                <a:latin typeface="Calibri" panose="020F0502020204030204"/>
                <a:ea typeface="宋体" panose="02010600030101010101" pitchFamily="2" charset="-122"/>
                <a:cs typeface="Times New Roman" panose="02020603050405020304"/>
                <a:sym typeface="Times New Roman" panose="02020603050405020304"/>
              </a:rPr>
              <a:t>Peaceful and happy</a:t>
            </a:r>
            <a:endParaRPr lang="en-US" altLang="zh-CN" sz="1400" b="1" kern="100">
              <a:solidFill>
                <a:srgbClr val="C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4" name="文本框 14"/>
          <p:cNvSpPr txBox="1"/>
          <p:nvPr/>
        </p:nvSpPr>
        <p:spPr>
          <a:xfrm>
            <a:off x="2232660" y="3243580"/>
            <a:ext cx="2237740" cy="1055370"/>
          </a:xfrm>
          <a:prstGeom prst="rect">
            <a:avLst/>
          </a:prstGeom>
          <a:solidFill>
            <a:schemeClr val="accent2">
              <a:lumMod val="20000"/>
              <a:lumOff val="80000"/>
            </a:schemeClr>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Rising action：</a:t>
            </a:r>
            <a:r>
              <a:rPr lang="en-US" altLang="zh-CN" sz="1600" b="1" kern="100">
                <a:latin typeface="Times New Roman" panose="02020603050405020304" charset="0"/>
                <a:ea typeface="宋体" panose="02010600030101010101" pitchFamily="2" charset="-122"/>
                <a:cs typeface="Times New Roman" panose="02020603050405020304" charset="0"/>
                <a:sym typeface="Times New Roman" panose="02020603050405020304"/>
              </a:rPr>
              <a:t>The third and fourth  asking-and-answering activities</a:t>
            </a:r>
            <a:endParaRPr lang="en-US" altLang="zh-CN" sz="1600" b="1"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p:txBody>
      </p:sp>
      <p:sp>
        <p:nvSpPr>
          <p:cNvPr id="13" name="文本框 13"/>
          <p:cNvSpPr txBox="1"/>
          <p:nvPr/>
        </p:nvSpPr>
        <p:spPr>
          <a:xfrm>
            <a:off x="4788535" y="3771900"/>
            <a:ext cx="2358390" cy="1241425"/>
          </a:xfrm>
          <a:prstGeom prst="rect">
            <a:avLst/>
          </a:prstGeom>
          <a:solidFill>
            <a:schemeClr val="bg2">
              <a:lumMod val="90000"/>
            </a:schemeClr>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marL="669290" indent="-669290" algn="just"/>
            <a:r>
              <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Father: interested ,</a:t>
            </a:r>
            <a:endPar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indent="401320" algn="just"/>
            <a:r>
              <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Persistent</a:t>
            </a:r>
            <a:endPar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algn="just"/>
            <a:r>
              <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Son: impatient, </a:t>
            </a:r>
            <a:endPar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indent="267970" algn="just"/>
            <a:r>
              <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a little irrigated,</a:t>
            </a:r>
            <a:endPar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algn="just"/>
            <a:r>
              <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fly into a rage(angry)</a:t>
            </a:r>
            <a:endPar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endParaRPr>
          </a:p>
        </p:txBody>
      </p:sp>
      <p:sp>
        <p:nvSpPr>
          <p:cNvPr id="4" name="文本框 8"/>
          <p:cNvSpPr txBox="1"/>
          <p:nvPr/>
        </p:nvSpPr>
        <p:spPr>
          <a:xfrm>
            <a:off x="5328920" y="979170"/>
            <a:ext cx="3387725" cy="764540"/>
          </a:xfrm>
          <a:prstGeom prst="rect">
            <a:avLst/>
          </a:prstGeom>
          <a:solidFill>
            <a:schemeClr val="accent1">
              <a:lumMod val="20000"/>
              <a:lumOff val="80000"/>
            </a:schemeClr>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Climax:</a:t>
            </a:r>
            <a:r>
              <a:rPr lang="en-US" altLang="zh-CN" sz="1600" b="1" kern="100">
                <a:latin typeface="Times New Roman" panose="02020603050405020304" charset="0"/>
                <a:ea typeface="宋体" panose="02010600030101010101" pitchFamily="2" charset="-122"/>
                <a:cs typeface="Times New Roman" panose="02020603050405020304" charset="0"/>
                <a:sym typeface="Times New Roman" panose="02020603050405020304"/>
              </a:rPr>
              <a:t>Father’s diary read Son’s funny thing—twenty-three asking-and-answering activities</a:t>
            </a:r>
            <a:endParaRPr lang="en-US" altLang="zh-CN" sz="1600" b="1"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p:txBody>
      </p:sp>
      <p:sp>
        <p:nvSpPr>
          <p:cNvPr id="17" name="文本框 17"/>
          <p:cNvSpPr txBox="1"/>
          <p:nvPr/>
        </p:nvSpPr>
        <p:spPr>
          <a:xfrm>
            <a:off x="5405120" y="1894840"/>
            <a:ext cx="1988820" cy="747395"/>
          </a:xfrm>
          <a:prstGeom prst="rect">
            <a:avLst/>
          </a:prstGeom>
          <a:solidFill>
            <a:schemeClr val="bg2">
              <a:lumMod val="90000"/>
            </a:schemeClr>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Father: </a:t>
            </a:r>
            <a:r>
              <a:rPr lang="en-US" altLang="zh-CN" sz="1600" b="1" kern="100">
                <a:solidFill>
                  <a:srgbClr val="0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patient, affectionate, loving </a:t>
            </a:r>
            <a:endParaRPr lang="en-US" altLang="zh-CN" sz="1600" b="1" kern="100">
              <a:solidFill>
                <a:srgbClr val="000000"/>
              </a:solidFill>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algn="just"/>
            <a:r>
              <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Son: </a:t>
            </a:r>
            <a:r>
              <a:rPr lang="en-US" altLang="zh-CN" sz="1600" kern="100">
                <a:latin typeface="Times New Roman" panose="02020603050405020304" charset="0"/>
                <a:ea typeface="宋体" panose="02010600030101010101" pitchFamily="2" charset="-122"/>
                <a:cs typeface="Times New Roman" panose="02020603050405020304" charset="0"/>
                <a:sym typeface="Times New Roman" panose="02020603050405020304"/>
              </a:rPr>
              <a:t> </a:t>
            </a:r>
            <a:r>
              <a:rPr lang="en-US" altLang="zh-CN" sz="1600" b="1" kern="100">
                <a:solidFill>
                  <a:srgbClr val="0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innocent</a:t>
            </a:r>
            <a:endParaRPr lang="en-US" altLang="zh-CN" sz="1600" b="1" kern="100">
              <a:solidFill>
                <a:srgbClr val="000000"/>
              </a:solidFill>
              <a:latin typeface="Times New Roman" panose="02020603050405020304" charset="0"/>
              <a:ea typeface="宋体" panose="02010600030101010101" pitchFamily="2" charset="-122"/>
              <a:cs typeface="Times New Roman" panose="02020603050405020304" charset="0"/>
              <a:sym typeface="Times New Roman" panose="02020603050405020304"/>
            </a:endParaRPr>
          </a:p>
        </p:txBody>
      </p:sp>
      <p:sp>
        <p:nvSpPr>
          <p:cNvPr id="9" name="文本框 9"/>
          <p:cNvSpPr txBox="1"/>
          <p:nvPr/>
        </p:nvSpPr>
        <p:spPr>
          <a:xfrm>
            <a:off x="7310120" y="2793365"/>
            <a:ext cx="2236470" cy="1153160"/>
          </a:xfrm>
          <a:prstGeom prst="rect">
            <a:avLst/>
          </a:prstGeom>
          <a:solidFill>
            <a:schemeClr val="accent3">
              <a:lumMod val="20000"/>
              <a:lumOff val="80000"/>
            </a:schemeClr>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auto" latinLnBrk="0" hangingPunct="1">
              <a:lnSpc>
                <a:spcPts val="2100"/>
              </a:lnSpc>
            </a:pPr>
            <a:r>
              <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Falling action:</a:t>
            </a:r>
            <a:endPar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algn="just" rtl="0" eaLnBrk="1" fontAlgn="auto" latinLnBrk="0" hangingPunct="1">
              <a:lnSpc>
                <a:spcPts val="2100"/>
              </a:lnSpc>
            </a:pPr>
            <a:r>
              <a:rPr lang="en-US" altLang="zh-CN" sz="1600" b="1" kern="100">
                <a:solidFill>
                  <a:srgbClr val="0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After reading the diary, the son's eyes were filled with tears. ... ?</a:t>
            </a:r>
            <a:endParaRPr lang="en-US" altLang="zh-CN" sz="1600" b="1" kern="100">
              <a:solidFill>
                <a:srgbClr val="000000"/>
              </a:solidFill>
              <a:latin typeface="Times New Roman" panose="02020603050405020304" charset="0"/>
              <a:ea typeface="宋体" panose="02010600030101010101" pitchFamily="2" charset="-122"/>
              <a:cs typeface="Times New Roman" panose="02020603050405020304" charset="0"/>
              <a:sym typeface="Times New Roman" panose="02020603050405020304"/>
            </a:endParaRPr>
          </a:p>
        </p:txBody>
      </p:sp>
      <p:sp>
        <p:nvSpPr>
          <p:cNvPr id="11" name="文本框 11"/>
          <p:cNvSpPr txBox="1"/>
          <p:nvPr/>
        </p:nvSpPr>
        <p:spPr>
          <a:xfrm>
            <a:off x="8436610" y="4844415"/>
            <a:ext cx="1962785" cy="1383665"/>
          </a:xfrm>
          <a:prstGeom prst="rect">
            <a:avLst/>
          </a:prstGeom>
          <a:solidFill>
            <a:schemeClr val="accent2">
              <a:lumMod val="20000"/>
              <a:lumOff val="80000"/>
            </a:schemeClr>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auto" latinLnBrk="0" hangingPunct="1">
              <a:lnSpc>
                <a:spcPts val="2100"/>
              </a:lnSpc>
            </a:pPr>
            <a:r>
              <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Ending:</a:t>
            </a:r>
            <a:endPar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algn="just" rtl="0" eaLnBrk="1" fontAlgn="auto" latinLnBrk="0" hangingPunct="1">
              <a:lnSpc>
                <a:spcPts val="2000"/>
              </a:lnSpc>
            </a:pPr>
            <a:r>
              <a:rPr lang="en-US" altLang="zh-CN" sz="1600" b="1" kern="100">
                <a:solidFill>
                  <a:srgbClr val="0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Feeling ashamed, the son held his father’s hands gently. ... ?</a:t>
            </a:r>
            <a:endParaRPr lang="en-US" altLang="zh-CN" sz="1600" b="1" kern="100">
              <a:solidFill>
                <a:srgbClr val="000000"/>
              </a:solidFill>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algn="just"/>
            <a:r>
              <a:rPr lang="en-US" altLang="zh-CN" sz="1400" b="1"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40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6" name="文本框 2"/>
          <p:cNvSpPr txBox="1"/>
          <p:nvPr/>
        </p:nvSpPr>
        <p:spPr>
          <a:xfrm>
            <a:off x="345440" y="1109980"/>
            <a:ext cx="4533265" cy="1843405"/>
          </a:xfrm>
          <a:prstGeom prst="rect">
            <a:avLst/>
          </a:prstGeom>
          <a:gradFill>
            <a:gsLst>
              <a:gs pos="0">
                <a:srgbClr val="FAD6E3"/>
              </a:gs>
              <a:gs pos="100000">
                <a:srgbClr val="B2EAE9"/>
              </a:gs>
            </a:gsLst>
            <a:lin ang="2700000" scaled="1"/>
          </a:gra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200" b="1" kern="100">
                <a:solidFill>
                  <a:srgbClr val="C00000"/>
                </a:solidFill>
                <a:latin typeface="Calibri" panose="020F0502020204030204"/>
                <a:ea typeface="宋体" panose="02010600030101010101" pitchFamily="2" charset="-122"/>
                <a:cs typeface="Times New Roman" panose="02020603050405020304"/>
                <a:sym typeface="Times New Roman" panose="02020603050405020304"/>
              </a:rPr>
              <a:t>S</a:t>
            </a:r>
            <a:r>
              <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ettings: </a:t>
            </a:r>
            <a:endPar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algn="just"/>
            <a:r>
              <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Father and Son </a:t>
            </a:r>
            <a:r>
              <a:rPr lang="en-US" altLang="zh-CN" sz="1600" b="1" kern="100">
                <a:latin typeface="Times New Roman" panose="02020603050405020304" charset="0"/>
                <a:ea typeface="宋体" panose="02010600030101010101" pitchFamily="2" charset="-122"/>
                <a:cs typeface="Times New Roman" panose="02020603050405020304" charset="0"/>
                <a:sym typeface="Times New Roman" panose="02020603050405020304"/>
              </a:rPr>
              <a:t>was sitting on the sofa when a crow perched on a tree/ the window during the two different periods. </a:t>
            </a:r>
            <a:endParaRPr lang="en-US" altLang="zh-CN" sz="1600" b="1"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algn="just"/>
            <a:r>
              <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The same Question and answer: </a:t>
            </a:r>
            <a:endPar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algn="just"/>
            <a:r>
              <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—What is this? </a:t>
            </a:r>
            <a:endPar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algn="just"/>
            <a:r>
              <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rPr>
              <a:t>—It’s a crow.</a:t>
            </a:r>
            <a:endParaRPr lang="en-US" altLang="zh-CN" sz="1600" b="1" kern="100">
              <a:solidFill>
                <a:srgbClr val="C00000"/>
              </a:solidFill>
              <a:latin typeface="Times New Roman" panose="02020603050405020304" charset="0"/>
              <a:ea typeface="宋体" panose="02010600030101010101" pitchFamily="2" charset="-122"/>
              <a:cs typeface="Times New Roman" panose="02020603050405020304" charset="0"/>
              <a:sym typeface="Times New Roman" panose="02020603050405020304"/>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6" grpId="0" animBg="1"/>
      <p:bldP spid="14" grpId="0" animBg="1"/>
      <p:bldP spid="13" grpId="0" animBg="1"/>
      <p:bldP spid="4" grpId="0" animBg="1"/>
      <p:bldP spid="17"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a:xfrm>
            <a:off x="637540" y="316230"/>
            <a:ext cx="2934970" cy="502920"/>
          </a:xfrm>
        </p:spPr>
        <p:txBody>
          <a:bodyPr>
            <a:normAutofit fontScale="90000"/>
          </a:bodyPr>
          <a:lstStyle/>
          <a:p>
            <a:pPr algn="l">
              <a:lnSpc>
                <a:spcPct val="80000"/>
              </a:lnSpc>
            </a:pPr>
            <a:r>
              <a:rPr lang="en-US" altLang="zh-CN" sz="3200" b="1" kern="100" spc="85">
                <a:solidFill>
                  <a:srgbClr val="C00000"/>
                </a:solidFill>
                <a:latin typeface="Calibri" panose="020F0502020204030204"/>
                <a:ea typeface="宋体" panose="02010600030101010101" pitchFamily="2" charset="-122"/>
                <a:cs typeface="Times New Roman" panose="02020603050405020304"/>
              </a:rPr>
              <a:t>StepIII. Thinking</a:t>
            </a:r>
            <a:endParaRPr lang="en-US" altLang="zh-CN" sz="3200" b="1" kern="100" spc="85">
              <a:solidFill>
                <a:srgbClr val="C00000"/>
              </a:solidFill>
              <a:latin typeface="Calibri" panose="020F0502020204030204"/>
              <a:ea typeface="宋体" panose="02010600030101010101" pitchFamily="2" charset="-122"/>
              <a:cs typeface="Times New Roman" panose="02020603050405020304"/>
            </a:endParaRPr>
          </a:p>
        </p:txBody>
      </p:sp>
      <p:grpSp>
        <p:nvGrpSpPr>
          <p:cNvPr id="6" name="组合 5"/>
          <p:cNvGrpSpPr/>
          <p:nvPr/>
        </p:nvGrpSpPr>
        <p:grpSpPr>
          <a:xfrm rot="0">
            <a:off x="142875" y="1424305"/>
            <a:ext cx="5300980" cy="5140960"/>
            <a:chOff x="3838575" y="2105025"/>
            <a:chExt cx="4513896" cy="2647949"/>
          </a:xfrm>
        </p:grpSpPr>
        <p:sp>
          <p:nvSpPr>
            <p:cNvPr id="13" name="图形 5"/>
            <p:cNvSpPr/>
            <p:nvPr/>
          </p:nvSpPr>
          <p:spPr>
            <a:xfrm>
              <a:off x="3838575" y="2439352"/>
              <a:ext cx="4278630" cy="2184082"/>
            </a:xfrm>
            <a:custGeom>
              <a:avLst/>
              <a:gdLst>
                <a:gd name="connsiteX0" fmla="*/ 0 w 4278630"/>
                <a:gd name="connsiteY0" fmla="*/ 0 h 2184082"/>
                <a:gd name="connsiteX1" fmla="*/ 4278630 w 4278630"/>
                <a:gd name="connsiteY1" fmla="*/ 0 h 2184082"/>
                <a:gd name="connsiteX2" fmla="*/ 4278630 w 4278630"/>
                <a:gd name="connsiteY2" fmla="*/ 2184083 h 2184082"/>
                <a:gd name="connsiteX3" fmla="*/ 0 w 4278630"/>
                <a:gd name="connsiteY3" fmla="*/ 2184083 h 2184082"/>
              </a:gdLst>
              <a:ahLst/>
              <a:cxnLst>
                <a:cxn ang="0">
                  <a:pos x="connsiteX0" y="connsiteY0"/>
                </a:cxn>
                <a:cxn ang="0">
                  <a:pos x="connsiteX1" y="connsiteY1"/>
                </a:cxn>
                <a:cxn ang="0">
                  <a:pos x="connsiteX2" y="connsiteY2"/>
                </a:cxn>
                <a:cxn ang="0">
                  <a:pos x="connsiteX3" y="connsiteY3"/>
                </a:cxn>
              </a:cxnLst>
              <a:rect l="l" t="t" r="r" b="b"/>
              <a:pathLst>
                <a:path w="4278630" h="2184082">
                  <a:moveTo>
                    <a:pt x="0" y="0"/>
                  </a:moveTo>
                  <a:lnTo>
                    <a:pt x="4278630" y="0"/>
                  </a:lnTo>
                  <a:lnTo>
                    <a:pt x="4278630" y="2184083"/>
                  </a:lnTo>
                  <a:lnTo>
                    <a:pt x="0" y="2184083"/>
                  </a:lnTo>
                  <a:close/>
                </a:path>
              </a:pathLst>
            </a:custGeom>
            <a:solidFill>
              <a:srgbClr val="E8E8E8"/>
            </a:solidFill>
            <a:ln w="9525" cap="flat">
              <a:noFill/>
              <a:prstDash val="solid"/>
              <a:miter/>
            </a:ln>
          </p:spPr>
          <p:txBody>
            <a:bodyPr rtlCol="0" anchor="ctr"/>
            <a:p>
              <a:endParaRPr lang="zh-CN" altLang="en-US"/>
            </a:p>
          </p:txBody>
        </p:sp>
        <p:sp>
          <p:nvSpPr>
            <p:cNvPr id="14" name="图形 5"/>
            <p:cNvSpPr/>
            <p:nvPr/>
          </p:nvSpPr>
          <p:spPr>
            <a:xfrm>
              <a:off x="7632382" y="2110740"/>
              <a:ext cx="218122" cy="501967"/>
            </a:xfrm>
            <a:custGeom>
              <a:avLst/>
              <a:gdLst>
                <a:gd name="connsiteX0" fmla="*/ 184785 w 218122"/>
                <a:gd name="connsiteY0" fmla="*/ 501968 h 501967"/>
                <a:gd name="connsiteX1" fmla="*/ 0 w 218122"/>
                <a:gd name="connsiteY1" fmla="*/ 482918 h 501967"/>
                <a:gd name="connsiteX2" fmla="*/ 33338 w 218122"/>
                <a:gd name="connsiteY2" fmla="*/ 0 h 501967"/>
                <a:gd name="connsiteX3" fmla="*/ 218123 w 218122"/>
                <a:gd name="connsiteY3" fmla="*/ 18098 h 501967"/>
              </a:gdLst>
              <a:ahLst/>
              <a:cxnLst>
                <a:cxn ang="0">
                  <a:pos x="connsiteX0" y="connsiteY0"/>
                </a:cxn>
                <a:cxn ang="0">
                  <a:pos x="connsiteX1" y="connsiteY1"/>
                </a:cxn>
                <a:cxn ang="0">
                  <a:pos x="connsiteX2" y="connsiteY2"/>
                </a:cxn>
                <a:cxn ang="0">
                  <a:pos x="connsiteX3" y="connsiteY3"/>
                </a:cxn>
              </a:cxnLst>
              <a:rect l="l" t="t" r="r" b="b"/>
              <a:pathLst>
                <a:path w="218122" h="501967">
                  <a:moveTo>
                    <a:pt x="184785" y="501968"/>
                  </a:moveTo>
                  <a:lnTo>
                    <a:pt x="0" y="482918"/>
                  </a:lnTo>
                  <a:lnTo>
                    <a:pt x="33338" y="0"/>
                  </a:lnTo>
                  <a:lnTo>
                    <a:pt x="218123" y="18098"/>
                  </a:lnTo>
                  <a:close/>
                </a:path>
              </a:pathLst>
            </a:custGeom>
            <a:solidFill>
              <a:srgbClr val="DEBF90"/>
            </a:solidFill>
            <a:ln w="9525" cap="flat">
              <a:noFill/>
              <a:prstDash val="solid"/>
              <a:miter/>
            </a:ln>
          </p:spPr>
          <p:txBody>
            <a:bodyPr rtlCol="0" anchor="ctr"/>
            <a:p>
              <a:endParaRPr lang="zh-CN" altLang="en-US"/>
            </a:p>
          </p:txBody>
        </p:sp>
        <p:sp>
          <p:nvSpPr>
            <p:cNvPr id="15" name="图形 5"/>
            <p:cNvSpPr/>
            <p:nvPr/>
          </p:nvSpPr>
          <p:spPr>
            <a:xfrm>
              <a:off x="4259580" y="2110740"/>
              <a:ext cx="217169" cy="501967"/>
            </a:xfrm>
            <a:custGeom>
              <a:avLst/>
              <a:gdLst>
                <a:gd name="connsiteX0" fmla="*/ 32385 w 217169"/>
                <a:gd name="connsiteY0" fmla="*/ 501968 h 501967"/>
                <a:gd name="connsiteX1" fmla="*/ 217170 w 217169"/>
                <a:gd name="connsiteY1" fmla="*/ 482918 h 501967"/>
                <a:gd name="connsiteX2" fmla="*/ 183833 w 217169"/>
                <a:gd name="connsiteY2" fmla="*/ 0 h 501967"/>
                <a:gd name="connsiteX3" fmla="*/ 0 w 217169"/>
                <a:gd name="connsiteY3" fmla="*/ 18098 h 501967"/>
              </a:gdLst>
              <a:ahLst/>
              <a:cxnLst>
                <a:cxn ang="0">
                  <a:pos x="connsiteX0" y="connsiteY0"/>
                </a:cxn>
                <a:cxn ang="0">
                  <a:pos x="connsiteX1" y="connsiteY1"/>
                </a:cxn>
                <a:cxn ang="0">
                  <a:pos x="connsiteX2" y="connsiteY2"/>
                </a:cxn>
                <a:cxn ang="0">
                  <a:pos x="connsiteX3" y="connsiteY3"/>
                </a:cxn>
              </a:cxnLst>
              <a:rect l="l" t="t" r="r" b="b"/>
              <a:pathLst>
                <a:path w="217169" h="501967">
                  <a:moveTo>
                    <a:pt x="32385" y="501968"/>
                  </a:moveTo>
                  <a:lnTo>
                    <a:pt x="217170" y="482918"/>
                  </a:lnTo>
                  <a:lnTo>
                    <a:pt x="183833" y="0"/>
                  </a:lnTo>
                  <a:lnTo>
                    <a:pt x="0" y="18098"/>
                  </a:lnTo>
                  <a:close/>
                </a:path>
              </a:pathLst>
            </a:custGeom>
            <a:solidFill>
              <a:srgbClr val="DEBF90"/>
            </a:solidFill>
            <a:ln w="9525" cap="flat">
              <a:noFill/>
              <a:prstDash val="solid"/>
              <a:miter/>
            </a:ln>
          </p:spPr>
          <p:txBody>
            <a:bodyPr rtlCol="0" anchor="ctr"/>
            <a:p>
              <a:endParaRPr lang="zh-CN" altLang="en-US"/>
            </a:p>
          </p:txBody>
        </p:sp>
        <p:sp>
          <p:nvSpPr>
            <p:cNvPr id="16" name="图形 5"/>
            <p:cNvSpPr/>
            <p:nvPr/>
          </p:nvSpPr>
          <p:spPr>
            <a:xfrm>
              <a:off x="3915727" y="2358390"/>
              <a:ext cx="4278630" cy="2184082"/>
            </a:xfrm>
            <a:custGeom>
              <a:avLst/>
              <a:gdLst>
                <a:gd name="connsiteX0" fmla="*/ 0 w 4278630"/>
                <a:gd name="connsiteY0" fmla="*/ 0 h 2184082"/>
                <a:gd name="connsiteX1" fmla="*/ 4278630 w 4278630"/>
                <a:gd name="connsiteY1" fmla="*/ 0 h 2184082"/>
                <a:gd name="connsiteX2" fmla="*/ 4278630 w 4278630"/>
                <a:gd name="connsiteY2" fmla="*/ 2184083 h 2184082"/>
                <a:gd name="connsiteX3" fmla="*/ 0 w 4278630"/>
                <a:gd name="connsiteY3" fmla="*/ 2184083 h 2184082"/>
              </a:gdLst>
              <a:ahLst/>
              <a:cxnLst>
                <a:cxn ang="0">
                  <a:pos x="connsiteX0" y="connsiteY0"/>
                </a:cxn>
                <a:cxn ang="0">
                  <a:pos x="connsiteX1" y="connsiteY1"/>
                </a:cxn>
                <a:cxn ang="0">
                  <a:pos x="connsiteX2" y="connsiteY2"/>
                </a:cxn>
                <a:cxn ang="0">
                  <a:pos x="connsiteX3" y="connsiteY3"/>
                </a:cxn>
              </a:cxnLst>
              <a:rect l="l" t="t" r="r" b="b"/>
              <a:pathLst>
                <a:path w="4278630" h="2184082">
                  <a:moveTo>
                    <a:pt x="0" y="0"/>
                  </a:moveTo>
                  <a:lnTo>
                    <a:pt x="4278630" y="0"/>
                  </a:lnTo>
                  <a:lnTo>
                    <a:pt x="4278630" y="2184083"/>
                  </a:lnTo>
                  <a:lnTo>
                    <a:pt x="0" y="2184083"/>
                  </a:lnTo>
                  <a:close/>
                </a:path>
              </a:pathLst>
            </a:custGeom>
            <a:solidFill>
              <a:srgbClr val="FFFFFF"/>
            </a:solidFill>
            <a:ln w="9525" cap="flat">
              <a:solidFill>
                <a:srgbClr val="231815"/>
              </a:solidFill>
              <a:prstDash val="solid"/>
              <a:miter/>
            </a:ln>
          </p:spPr>
          <p:txBody>
            <a:bodyPr rtlCol="0" anchor="ctr"/>
            <a:p>
              <a:endParaRPr lang="zh-CN" altLang="en-US"/>
            </a:p>
          </p:txBody>
        </p:sp>
        <p:sp>
          <p:nvSpPr>
            <p:cNvPr id="20" name="图形 5"/>
            <p:cNvSpPr/>
            <p:nvPr/>
          </p:nvSpPr>
          <p:spPr>
            <a:xfrm>
              <a:off x="7632382" y="2105025"/>
              <a:ext cx="244792" cy="507682"/>
            </a:xfrm>
            <a:custGeom>
              <a:avLst/>
              <a:gdLst>
                <a:gd name="connsiteX0" fmla="*/ 184785 w 244792"/>
                <a:gd name="connsiteY0" fmla="*/ 507683 h 507682"/>
                <a:gd name="connsiteX1" fmla="*/ 0 w 244792"/>
                <a:gd name="connsiteY1" fmla="*/ 488633 h 507682"/>
                <a:gd name="connsiteX2" fmla="*/ 60960 w 244792"/>
                <a:gd name="connsiteY2" fmla="*/ 0 h 507682"/>
                <a:gd name="connsiteX3" fmla="*/ 244793 w 244792"/>
                <a:gd name="connsiteY3" fmla="*/ 19050 h 507682"/>
              </a:gdLst>
              <a:ahLst/>
              <a:cxnLst>
                <a:cxn ang="0">
                  <a:pos x="connsiteX0" y="connsiteY0"/>
                </a:cxn>
                <a:cxn ang="0">
                  <a:pos x="connsiteX1" y="connsiteY1"/>
                </a:cxn>
                <a:cxn ang="0">
                  <a:pos x="connsiteX2" y="connsiteY2"/>
                </a:cxn>
                <a:cxn ang="0">
                  <a:pos x="connsiteX3" y="connsiteY3"/>
                </a:cxn>
              </a:cxnLst>
              <a:rect l="l" t="t" r="r" b="b"/>
              <a:pathLst>
                <a:path w="244792" h="507682">
                  <a:moveTo>
                    <a:pt x="184785" y="507683"/>
                  </a:moveTo>
                  <a:lnTo>
                    <a:pt x="0" y="488633"/>
                  </a:lnTo>
                  <a:lnTo>
                    <a:pt x="60960" y="0"/>
                  </a:lnTo>
                  <a:lnTo>
                    <a:pt x="244793" y="19050"/>
                  </a:lnTo>
                  <a:close/>
                </a:path>
              </a:pathLst>
            </a:custGeom>
            <a:solidFill>
              <a:srgbClr val="FFDBA6"/>
            </a:solidFill>
            <a:ln w="9525" cap="flat">
              <a:noFill/>
              <a:prstDash val="solid"/>
              <a:miter/>
            </a:ln>
          </p:spPr>
          <p:txBody>
            <a:bodyPr rtlCol="0" anchor="ctr"/>
            <a:p>
              <a:endParaRPr lang="zh-CN" altLang="en-US"/>
            </a:p>
          </p:txBody>
        </p:sp>
        <p:sp>
          <p:nvSpPr>
            <p:cNvPr id="21" name="图形 5"/>
            <p:cNvSpPr/>
            <p:nvPr/>
          </p:nvSpPr>
          <p:spPr>
            <a:xfrm>
              <a:off x="7632382" y="2105025"/>
              <a:ext cx="65722" cy="489585"/>
            </a:xfrm>
            <a:custGeom>
              <a:avLst/>
              <a:gdLst>
                <a:gd name="connsiteX0" fmla="*/ 60960 w 65722"/>
                <a:gd name="connsiteY0" fmla="*/ 0 h 489585"/>
                <a:gd name="connsiteX1" fmla="*/ 0 w 65722"/>
                <a:gd name="connsiteY1" fmla="*/ 488633 h 489585"/>
                <a:gd name="connsiteX2" fmla="*/ 5715 w 65722"/>
                <a:gd name="connsiteY2" fmla="*/ 489585 h 489585"/>
                <a:gd name="connsiteX3" fmla="*/ 65723 w 65722"/>
                <a:gd name="connsiteY3" fmla="*/ 953 h 489585"/>
              </a:gdLst>
              <a:ahLst/>
              <a:cxnLst>
                <a:cxn ang="0">
                  <a:pos x="connsiteX0" y="connsiteY0"/>
                </a:cxn>
                <a:cxn ang="0">
                  <a:pos x="connsiteX1" y="connsiteY1"/>
                </a:cxn>
                <a:cxn ang="0">
                  <a:pos x="connsiteX2" y="connsiteY2"/>
                </a:cxn>
                <a:cxn ang="0">
                  <a:pos x="connsiteX3" y="connsiteY3"/>
                </a:cxn>
              </a:cxnLst>
              <a:rect l="l" t="t" r="r" b="b"/>
              <a:pathLst>
                <a:path w="65722" h="489585">
                  <a:moveTo>
                    <a:pt x="60960" y="0"/>
                  </a:moveTo>
                  <a:lnTo>
                    <a:pt x="0" y="488633"/>
                  </a:lnTo>
                  <a:lnTo>
                    <a:pt x="5715" y="489585"/>
                  </a:lnTo>
                  <a:lnTo>
                    <a:pt x="65723" y="953"/>
                  </a:lnTo>
                  <a:close/>
                </a:path>
              </a:pathLst>
            </a:custGeom>
            <a:solidFill>
              <a:srgbClr val="EBCA98"/>
            </a:solidFill>
            <a:ln w="9525" cap="flat">
              <a:noFill/>
              <a:prstDash val="solid"/>
              <a:miter/>
            </a:ln>
          </p:spPr>
          <p:txBody>
            <a:bodyPr rtlCol="0" anchor="ctr"/>
            <a:p>
              <a:endParaRPr lang="zh-CN" altLang="en-US"/>
            </a:p>
          </p:txBody>
        </p:sp>
        <p:sp>
          <p:nvSpPr>
            <p:cNvPr id="22" name="图形 5"/>
            <p:cNvSpPr/>
            <p:nvPr/>
          </p:nvSpPr>
          <p:spPr>
            <a:xfrm>
              <a:off x="4231957" y="2105025"/>
              <a:ext cx="244792" cy="507682"/>
            </a:xfrm>
            <a:custGeom>
              <a:avLst/>
              <a:gdLst>
                <a:gd name="connsiteX0" fmla="*/ 60007 w 244792"/>
                <a:gd name="connsiteY0" fmla="*/ 507683 h 507682"/>
                <a:gd name="connsiteX1" fmla="*/ 244793 w 244792"/>
                <a:gd name="connsiteY1" fmla="*/ 488633 h 507682"/>
                <a:gd name="connsiteX2" fmla="*/ 184785 w 244792"/>
                <a:gd name="connsiteY2" fmla="*/ 0 h 507682"/>
                <a:gd name="connsiteX3" fmla="*/ 0 w 244792"/>
                <a:gd name="connsiteY3" fmla="*/ 19050 h 507682"/>
              </a:gdLst>
              <a:ahLst/>
              <a:cxnLst>
                <a:cxn ang="0">
                  <a:pos x="connsiteX0" y="connsiteY0"/>
                </a:cxn>
                <a:cxn ang="0">
                  <a:pos x="connsiteX1" y="connsiteY1"/>
                </a:cxn>
                <a:cxn ang="0">
                  <a:pos x="connsiteX2" y="connsiteY2"/>
                </a:cxn>
                <a:cxn ang="0">
                  <a:pos x="connsiteX3" y="connsiteY3"/>
                </a:cxn>
              </a:cxnLst>
              <a:rect l="l" t="t" r="r" b="b"/>
              <a:pathLst>
                <a:path w="244792" h="507682">
                  <a:moveTo>
                    <a:pt x="60007" y="507683"/>
                  </a:moveTo>
                  <a:lnTo>
                    <a:pt x="244793" y="488633"/>
                  </a:lnTo>
                  <a:lnTo>
                    <a:pt x="184785" y="0"/>
                  </a:lnTo>
                  <a:lnTo>
                    <a:pt x="0" y="19050"/>
                  </a:lnTo>
                  <a:close/>
                </a:path>
              </a:pathLst>
            </a:custGeom>
            <a:solidFill>
              <a:srgbClr val="FFDBA6"/>
            </a:solidFill>
            <a:ln w="9525" cap="flat">
              <a:noFill/>
              <a:prstDash val="solid"/>
              <a:miter/>
            </a:ln>
          </p:spPr>
          <p:txBody>
            <a:bodyPr rtlCol="0" anchor="ctr"/>
            <a:p>
              <a:endParaRPr lang="zh-CN" altLang="en-US"/>
            </a:p>
          </p:txBody>
        </p:sp>
        <p:sp>
          <p:nvSpPr>
            <p:cNvPr id="23" name="图形 5"/>
            <p:cNvSpPr/>
            <p:nvPr/>
          </p:nvSpPr>
          <p:spPr>
            <a:xfrm>
              <a:off x="4411980" y="2105025"/>
              <a:ext cx="64769" cy="489585"/>
            </a:xfrm>
            <a:custGeom>
              <a:avLst/>
              <a:gdLst>
                <a:gd name="connsiteX0" fmla="*/ 4763 w 64769"/>
                <a:gd name="connsiteY0" fmla="*/ 0 h 489585"/>
                <a:gd name="connsiteX1" fmla="*/ 64770 w 64769"/>
                <a:gd name="connsiteY1" fmla="*/ 488633 h 489585"/>
                <a:gd name="connsiteX2" fmla="*/ 60007 w 64769"/>
                <a:gd name="connsiteY2" fmla="*/ 489585 h 489585"/>
                <a:gd name="connsiteX3" fmla="*/ 0 w 64769"/>
                <a:gd name="connsiteY3" fmla="*/ 953 h 489585"/>
              </a:gdLst>
              <a:ahLst/>
              <a:cxnLst>
                <a:cxn ang="0">
                  <a:pos x="connsiteX0" y="connsiteY0"/>
                </a:cxn>
                <a:cxn ang="0">
                  <a:pos x="connsiteX1" y="connsiteY1"/>
                </a:cxn>
                <a:cxn ang="0">
                  <a:pos x="connsiteX2" y="connsiteY2"/>
                </a:cxn>
                <a:cxn ang="0">
                  <a:pos x="connsiteX3" y="connsiteY3"/>
                </a:cxn>
              </a:cxnLst>
              <a:rect l="l" t="t" r="r" b="b"/>
              <a:pathLst>
                <a:path w="64769" h="489585">
                  <a:moveTo>
                    <a:pt x="4763" y="0"/>
                  </a:moveTo>
                  <a:lnTo>
                    <a:pt x="64770" y="488633"/>
                  </a:lnTo>
                  <a:lnTo>
                    <a:pt x="60007" y="489585"/>
                  </a:lnTo>
                  <a:lnTo>
                    <a:pt x="0" y="953"/>
                  </a:lnTo>
                  <a:close/>
                </a:path>
              </a:pathLst>
            </a:custGeom>
            <a:solidFill>
              <a:srgbClr val="EBCA98"/>
            </a:solidFill>
            <a:ln w="9525" cap="flat">
              <a:noFill/>
              <a:prstDash val="solid"/>
              <a:miter/>
            </a:ln>
          </p:spPr>
          <p:txBody>
            <a:bodyPr rtlCol="0" anchor="ctr"/>
            <a:p>
              <a:endParaRPr lang="zh-CN" altLang="en-US"/>
            </a:p>
          </p:txBody>
        </p:sp>
        <p:sp>
          <p:nvSpPr>
            <p:cNvPr id="24" name="图形 5"/>
            <p:cNvSpPr/>
            <p:nvPr/>
          </p:nvSpPr>
          <p:spPr>
            <a:xfrm>
              <a:off x="4259580" y="2331720"/>
              <a:ext cx="180022" cy="18097"/>
            </a:xfrm>
            <a:custGeom>
              <a:avLst/>
              <a:gdLst>
                <a:gd name="connsiteX0" fmla="*/ 0 w 180022"/>
                <a:gd name="connsiteY0" fmla="*/ 18098 h 18097"/>
                <a:gd name="connsiteX1" fmla="*/ 180022 w 180022"/>
                <a:gd name="connsiteY1" fmla="*/ 0 h 18097"/>
              </a:gdLst>
              <a:ahLst/>
              <a:cxnLst>
                <a:cxn ang="0">
                  <a:pos x="connsiteX0" y="connsiteY0"/>
                </a:cxn>
                <a:cxn ang="0">
                  <a:pos x="connsiteX1" y="connsiteY1"/>
                </a:cxn>
              </a:cxnLst>
              <a:rect l="l" t="t" r="r" b="b"/>
              <a:pathLst>
                <a:path w="180022" h="18097">
                  <a:moveTo>
                    <a:pt x="0" y="18098"/>
                  </a:moveTo>
                  <a:lnTo>
                    <a:pt x="180022" y="0"/>
                  </a:lnTo>
                </a:path>
              </a:pathLst>
            </a:custGeom>
            <a:ln w="9525" cap="flat">
              <a:solidFill>
                <a:srgbClr val="EBC999"/>
              </a:solidFill>
              <a:prstDash val="solid"/>
              <a:miter/>
            </a:ln>
          </p:spPr>
          <p:txBody>
            <a:bodyPr rtlCol="0" anchor="ctr"/>
            <a:p>
              <a:endParaRPr lang="zh-CN" altLang="en-US"/>
            </a:p>
          </p:txBody>
        </p:sp>
        <p:sp>
          <p:nvSpPr>
            <p:cNvPr id="28" name="图形 5"/>
            <p:cNvSpPr/>
            <p:nvPr/>
          </p:nvSpPr>
          <p:spPr>
            <a:xfrm>
              <a:off x="7669530" y="2331720"/>
              <a:ext cx="180022" cy="18097"/>
            </a:xfrm>
            <a:custGeom>
              <a:avLst/>
              <a:gdLst>
                <a:gd name="connsiteX0" fmla="*/ 180023 w 180022"/>
                <a:gd name="connsiteY0" fmla="*/ 18098 h 18097"/>
                <a:gd name="connsiteX1" fmla="*/ 0 w 180022"/>
                <a:gd name="connsiteY1" fmla="*/ 0 h 18097"/>
              </a:gdLst>
              <a:ahLst/>
              <a:cxnLst>
                <a:cxn ang="0">
                  <a:pos x="connsiteX0" y="connsiteY0"/>
                </a:cxn>
                <a:cxn ang="0">
                  <a:pos x="connsiteX1" y="connsiteY1"/>
                </a:cxn>
              </a:cxnLst>
              <a:rect l="l" t="t" r="r" b="b"/>
              <a:pathLst>
                <a:path w="180022" h="18097">
                  <a:moveTo>
                    <a:pt x="180023" y="18098"/>
                  </a:moveTo>
                  <a:lnTo>
                    <a:pt x="0" y="0"/>
                  </a:lnTo>
                </a:path>
              </a:pathLst>
            </a:custGeom>
            <a:ln w="9525" cap="flat">
              <a:solidFill>
                <a:srgbClr val="EBC999"/>
              </a:solidFill>
              <a:prstDash val="solid"/>
              <a:miter/>
            </a:ln>
          </p:spPr>
          <p:txBody>
            <a:bodyPr rtlCol="0" anchor="ctr"/>
            <a:p>
              <a:endParaRPr lang="zh-CN" altLang="en-US"/>
            </a:p>
          </p:txBody>
        </p:sp>
        <p:grpSp>
          <p:nvGrpSpPr>
            <p:cNvPr id="29" name="图形 5"/>
            <p:cNvGrpSpPr/>
            <p:nvPr/>
          </p:nvGrpSpPr>
          <p:grpSpPr>
            <a:xfrm>
              <a:off x="7719059" y="4139565"/>
              <a:ext cx="633412" cy="613409"/>
              <a:chOff x="7719059" y="4139565"/>
              <a:chExt cx="633412" cy="613409"/>
            </a:xfrm>
          </p:grpSpPr>
          <p:sp>
            <p:nvSpPr>
              <p:cNvPr id="30" name="图形 5"/>
              <p:cNvSpPr/>
              <p:nvPr/>
            </p:nvSpPr>
            <p:spPr>
              <a:xfrm>
                <a:off x="7719059" y="4139565"/>
                <a:ext cx="468630" cy="496252"/>
              </a:xfrm>
              <a:custGeom>
                <a:avLst/>
                <a:gdLst>
                  <a:gd name="connsiteX0" fmla="*/ 468630 w 468630"/>
                  <a:gd name="connsiteY0" fmla="*/ 496253 h 496252"/>
                  <a:gd name="connsiteX1" fmla="*/ 344805 w 468630"/>
                  <a:gd name="connsiteY1" fmla="*/ 400050 h 496252"/>
                  <a:gd name="connsiteX2" fmla="*/ 0 w 468630"/>
                  <a:gd name="connsiteY2" fmla="*/ 0 h 496252"/>
                  <a:gd name="connsiteX3" fmla="*/ 443865 w 468630"/>
                  <a:gd name="connsiteY3" fmla="*/ 293370 h 496252"/>
                </a:gdLst>
                <a:ahLst/>
                <a:cxnLst>
                  <a:cxn ang="0">
                    <a:pos x="connsiteX0" y="connsiteY0"/>
                  </a:cxn>
                  <a:cxn ang="0">
                    <a:pos x="connsiteX1" y="connsiteY1"/>
                  </a:cxn>
                  <a:cxn ang="0">
                    <a:pos x="connsiteX2" y="connsiteY2"/>
                  </a:cxn>
                  <a:cxn ang="0">
                    <a:pos x="connsiteX3" y="connsiteY3"/>
                  </a:cxn>
                </a:cxnLst>
                <a:rect l="l" t="t" r="r" b="b"/>
                <a:pathLst>
                  <a:path w="468630" h="496252">
                    <a:moveTo>
                      <a:pt x="468630" y="496253"/>
                    </a:moveTo>
                    <a:lnTo>
                      <a:pt x="344805" y="400050"/>
                    </a:lnTo>
                    <a:lnTo>
                      <a:pt x="0" y="0"/>
                    </a:lnTo>
                    <a:lnTo>
                      <a:pt x="443865" y="293370"/>
                    </a:lnTo>
                    <a:close/>
                  </a:path>
                </a:pathLst>
              </a:custGeom>
              <a:solidFill>
                <a:srgbClr val="57A9D9"/>
              </a:solidFill>
              <a:ln w="9525" cap="flat">
                <a:noFill/>
                <a:prstDash val="solid"/>
                <a:miter/>
              </a:ln>
            </p:spPr>
            <p:txBody>
              <a:bodyPr rtlCol="0" anchor="ctr"/>
              <a:p>
                <a:endParaRPr lang="zh-CN" altLang="en-US"/>
              </a:p>
            </p:txBody>
          </p:sp>
          <p:sp>
            <p:nvSpPr>
              <p:cNvPr id="31" name="图形 5"/>
              <p:cNvSpPr/>
              <p:nvPr/>
            </p:nvSpPr>
            <p:spPr>
              <a:xfrm>
                <a:off x="7719059" y="4139565"/>
                <a:ext cx="366712" cy="613409"/>
              </a:xfrm>
              <a:custGeom>
                <a:avLst/>
                <a:gdLst>
                  <a:gd name="connsiteX0" fmla="*/ 0 w 366712"/>
                  <a:gd name="connsiteY0" fmla="*/ 0 h 613409"/>
                  <a:gd name="connsiteX1" fmla="*/ 366713 w 366712"/>
                  <a:gd name="connsiteY1" fmla="*/ 364807 h 613409"/>
                  <a:gd name="connsiteX2" fmla="*/ 250508 w 366712"/>
                  <a:gd name="connsiteY2" fmla="*/ 613410 h 613409"/>
                </a:gdLst>
                <a:ahLst/>
                <a:cxnLst>
                  <a:cxn ang="0">
                    <a:pos x="connsiteX0" y="connsiteY0"/>
                  </a:cxn>
                  <a:cxn ang="0">
                    <a:pos x="connsiteX1" y="connsiteY1"/>
                  </a:cxn>
                  <a:cxn ang="0">
                    <a:pos x="connsiteX2" y="connsiteY2"/>
                  </a:cxn>
                </a:cxnLst>
                <a:rect l="l" t="t" r="r" b="b"/>
                <a:pathLst>
                  <a:path w="366712" h="613409">
                    <a:moveTo>
                      <a:pt x="0" y="0"/>
                    </a:moveTo>
                    <a:lnTo>
                      <a:pt x="366713" y="364807"/>
                    </a:lnTo>
                    <a:lnTo>
                      <a:pt x="250508" y="613410"/>
                    </a:lnTo>
                    <a:close/>
                  </a:path>
                </a:pathLst>
              </a:custGeom>
              <a:solidFill>
                <a:srgbClr val="96E8FF"/>
              </a:solidFill>
              <a:ln w="9525" cap="flat">
                <a:noFill/>
                <a:prstDash val="solid"/>
                <a:miter/>
              </a:ln>
            </p:spPr>
            <p:txBody>
              <a:bodyPr rtlCol="0" anchor="ctr"/>
              <a:p>
                <a:endParaRPr lang="zh-CN" altLang="en-US"/>
              </a:p>
            </p:txBody>
          </p:sp>
          <p:sp>
            <p:nvSpPr>
              <p:cNvPr id="32" name="图形 5"/>
              <p:cNvSpPr/>
              <p:nvPr/>
            </p:nvSpPr>
            <p:spPr>
              <a:xfrm>
                <a:off x="7719059" y="4139565"/>
                <a:ext cx="633412" cy="293369"/>
              </a:xfrm>
              <a:custGeom>
                <a:avLst/>
                <a:gdLst>
                  <a:gd name="connsiteX0" fmla="*/ 443865 w 633412"/>
                  <a:gd name="connsiteY0" fmla="*/ 293370 h 293369"/>
                  <a:gd name="connsiteX1" fmla="*/ 0 w 633412"/>
                  <a:gd name="connsiteY1" fmla="*/ 0 h 293369"/>
                  <a:gd name="connsiteX2" fmla="*/ 633413 w 633412"/>
                  <a:gd name="connsiteY2" fmla="*/ 194310 h 293369"/>
                </a:gdLst>
                <a:ahLst/>
                <a:cxnLst>
                  <a:cxn ang="0">
                    <a:pos x="connsiteX0" y="connsiteY0"/>
                  </a:cxn>
                  <a:cxn ang="0">
                    <a:pos x="connsiteX1" y="connsiteY1"/>
                  </a:cxn>
                  <a:cxn ang="0">
                    <a:pos x="connsiteX2" y="connsiteY2"/>
                  </a:cxn>
                </a:cxnLst>
                <a:rect l="l" t="t" r="r" b="b"/>
                <a:pathLst>
                  <a:path w="633412" h="293369">
                    <a:moveTo>
                      <a:pt x="443865" y="293370"/>
                    </a:moveTo>
                    <a:lnTo>
                      <a:pt x="0" y="0"/>
                    </a:lnTo>
                    <a:lnTo>
                      <a:pt x="633413" y="194310"/>
                    </a:lnTo>
                    <a:close/>
                  </a:path>
                </a:pathLst>
              </a:custGeom>
              <a:solidFill>
                <a:srgbClr val="96E8FF"/>
              </a:solidFill>
              <a:ln w="9525" cap="flat">
                <a:noFill/>
                <a:prstDash val="solid"/>
                <a:miter/>
              </a:ln>
            </p:spPr>
            <p:txBody>
              <a:bodyPr rtlCol="0" anchor="ctr"/>
              <a:p>
                <a:endParaRPr lang="zh-CN" altLang="en-US"/>
              </a:p>
            </p:txBody>
          </p:sp>
          <p:sp>
            <p:nvSpPr>
              <p:cNvPr id="33" name="图形 5"/>
              <p:cNvSpPr/>
              <p:nvPr/>
            </p:nvSpPr>
            <p:spPr>
              <a:xfrm>
                <a:off x="7719059" y="4139565"/>
                <a:ext cx="468630" cy="496252"/>
              </a:xfrm>
              <a:custGeom>
                <a:avLst/>
                <a:gdLst>
                  <a:gd name="connsiteX0" fmla="*/ 468630 w 468630"/>
                  <a:gd name="connsiteY0" fmla="*/ 496253 h 496252"/>
                  <a:gd name="connsiteX1" fmla="*/ 366713 w 468630"/>
                  <a:gd name="connsiteY1" fmla="*/ 364807 h 496252"/>
                  <a:gd name="connsiteX2" fmla="*/ 0 w 468630"/>
                  <a:gd name="connsiteY2" fmla="*/ 0 h 496252"/>
                  <a:gd name="connsiteX3" fmla="*/ 443865 w 468630"/>
                  <a:gd name="connsiteY3" fmla="*/ 293370 h 496252"/>
                </a:gdLst>
                <a:ahLst/>
                <a:cxnLst>
                  <a:cxn ang="0">
                    <a:pos x="connsiteX0" y="connsiteY0"/>
                  </a:cxn>
                  <a:cxn ang="0">
                    <a:pos x="connsiteX1" y="connsiteY1"/>
                  </a:cxn>
                  <a:cxn ang="0">
                    <a:pos x="connsiteX2" y="connsiteY2"/>
                  </a:cxn>
                  <a:cxn ang="0">
                    <a:pos x="connsiteX3" y="connsiteY3"/>
                  </a:cxn>
                </a:cxnLst>
                <a:rect l="l" t="t" r="r" b="b"/>
                <a:pathLst>
                  <a:path w="468630" h="496252">
                    <a:moveTo>
                      <a:pt x="468630" y="496253"/>
                    </a:moveTo>
                    <a:lnTo>
                      <a:pt x="366713" y="364807"/>
                    </a:lnTo>
                    <a:lnTo>
                      <a:pt x="0" y="0"/>
                    </a:lnTo>
                    <a:lnTo>
                      <a:pt x="443865" y="293370"/>
                    </a:lnTo>
                    <a:close/>
                  </a:path>
                </a:pathLst>
              </a:custGeom>
              <a:solidFill>
                <a:srgbClr val="67BEE6"/>
              </a:solidFill>
              <a:ln w="9525" cap="flat">
                <a:noFill/>
                <a:prstDash val="solid"/>
                <a:miter/>
              </a:ln>
            </p:spPr>
            <p:txBody>
              <a:bodyPr rtlCol="0" anchor="ctr"/>
              <a:p>
                <a:endParaRPr lang="zh-CN" altLang="en-US"/>
              </a:p>
            </p:txBody>
          </p:sp>
        </p:grpSp>
        <p:grpSp>
          <p:nvGrpSpPr>
            <p:cNvPr id="34" name="图形 5"/>
            <p:cNvGrpSpPr/>
            <p:nvPr/>
          </p:nvGrpSpPr>
          <p:grpSpPr>
            <a:xfrm>
              <a:off x="7449502" y="4239577"/>
              <a:ext cx="333375" cy="401954"/>
              <a:chOff x="7449502" y="4239577"/>
              <a:chExt cx="333375" cy="401954"/>
            </a:xfrm>
          </p:grpSpPr>
          <p:sp>
            <p:nvSpPr>
              <p:cNvPr id="35" name="图形 5"/>
              <p:cNvSpPr/>
              <p:nvPr/>
            </p:nvSpPr>
            <p:spPr>
              <a:xfrm>
                <a:off x="7512367" y="4239577"/>
                <a:ext cx="140969" cy="401954"/>
              </a:xfrm>
              <a:custGeom>
                <a:avLst/>
                <a:gdLst>
                  <a:gd name="connsiteX0" fmla="*/ 92392 w 140969"/>
                  <a:gd name="connsiteY0" fmla="*/ 401955 h 401954"/>
                  <a:gd name="connsiteX1" fmla="*/ 57150 w 140969"/>
                  <a:gd name="connsiteY1" fmla="*/ 314325 h 401954"/>
                  <a:gd name="connsiteX2" fmla="*/ 0 w 140969"/>
                  <a:gd name="connsiteY2" fmla="*/ 0 h 401954"/>
                  <a:gd name="connsiteX3" fmla="*/ 140970 w 140969"/>
                  <a:gd name="connsiteY3" fmla="*/ 288607 h 401954"/>
                </a:gdLst>
                <a:ahLst/>
                <a:cxnLst>
                  <a:cxn ang="0">
                    <a:pos x="connsiteX0" y="connsiteY0"/>
                  </a:cxn>
                  <a:cxn ang="0">
                    <a:pos x="connsiteX1" y="connsiteY1"/>
                  </a:cxn>
                  <a:cxn ang="0">
                    <a:pos x="connsiteX2" y="connsiteY2"/>
                  </a:cxn>
                  <a:cxn ang="0">
                    <a:pos x="connsiteX3" y="connsiteY3"/>
                  </a:cxn>
                </a:cxnLst>
                <a:rect l="l" t="t" r="r" b="b"/>
                <a:pathLst>
                  <a:path w="140969" h="401954">
                    <a:moveTo>
                      <a:pt x="92392" y="401955"/>
                    </a:moveTo>
                    <a:lnTo>
                      <a:pt x="57150" y="314325"/>
                    </a:lnTo>
                    <a:lnTo>
                      <a:pt x="0" y="0"/>
                    </a:lnTo>
                    <a:lnTo>
                      <a:pt x="140970" y="288607"/>
                    </a:lnTo>
                    <a:close/>
                  </a:path>
                </a:pathLst>
              </a:custGeom>
              <a:solidFill>
                <a:srgbClr val="D9C024"/>
              </a:solidFill>
              <a:ln w="9525" cap="flat">
                <a:noFill/>
                <a:prstDash val="solid"/>
                <a:miter/>
              </a:ln>
            </p:spPr>
            <p:txBody>
              <a:bodyPr rtlCol="0" anchor="ctr"/>
              <a:p>
                <a:endParaRPr lang="zh-CN" altLang="en-US"/>
              </a:p>
            </p:txBody>
          </p:sp>
          <p:sp>
            <p:nvSpPr>
              <p:cNvPr id="36" name="图形 5"/>
              <p:cNvSpPr/>
              <p:nvPr/>
            </p:nvSpPr>
            <p:spPr>
              <a:xfrm>
                <a:off x="7449502" y="4239577"/>
                <a:ext cx="142875" cy="346709"/>
              </a:xfrm>
              <a:custGeom>
                <a:avLst/>
                <a:gdLst>
                  <a:gd name="connsiteX0" fmla="*/ 62865 w 142875"/>
                  <a:gd name="connsiteY0" fmla="*/ 0 h 346709"/>
                  <a:gd name="connsiteX1" fmla="*/ 142875 w 142875"/>
                  <a:gd name="connsiteY1" fmla="*/ 301942 h 346709"/>
                  <a:gd name="connsiteX2" fmla="*/ 0 w 142875"/>
                  <a:gd name="connsiteY2" fmla="*/ 346710 h 346709"/>
                </a:gdLst>
                <a:ahLst/>
                <a:cxnLst>
                  <a:cxn ang="0">
                    <a:pos x="connsiteX0" y="connsiteY0"/>
                  </a:cxn>
                  <a:cxn ang="0">
                    <a:pos x="connsiteX1" y="connsiteY1"/>
                  </a:cxn>
                  <a:cxn ang="0">
                    <a:pos x="connsiteX2" y="connsiteY2"/>
                  </a:cxn>
                </a:cxnLst>
                <a:rect l="l" t="t" r="r" b="b"/>
                <a:pathLst>
                  <a:path w="142875" h="346709">
                    <a:moveTo>
                      <a:pt x="62865" y="0"/>
                    </a:moveTo>
                    <a:lnTo>
                      <a:pt x="142875" y="301942"/>
                    </a:lnTo>
                    <a:lnTo>
                      <a:pt x="0" y="346710"/>
                    </a:lnTo>
                    <a:close/>
                  </a:path>
                </a:pathLst>
              </a:custGeom>
              <a:solidFill>
                <a:srgbClr val="FFE775"/>
              </a:solidFill>
              <a:ln w="9525" cap="flat">
                <a:noFill/>
                <a:prstDash val="solid"/>
                <a:miter/>
              </a:ln>
            </p:spPr>
            <p:txBody>
              <a:bodyPr rtlCol="0" anchor="ctr"/>
              <a:p>
                <a:endParaRPr lang="zh-CN" altLang="en-US"/>
              </a:p>
            </p:txBody>
          </p:sp>
          <p:sp>
            <p:nvSpPr>
              <p:cNvPr id="37" name="图形 5"/>
              <p:cNvSpPr/>
              <p:nvPr/>
            </p:nvSpPr>
            <p:spPr>
              <a:xfrm>
                <a:off x="7512367" y="4239577"/>
                <a:ext cx="270509" cy="295275"/>
              </a:xfrm>
              <a:custGeom>
                <a:avLst/>
                <a:gdLst>
                  <a:gd name="connsiteX0" fmla="*/ 140970 w 270509"/>
                  <a:gd name="connsiteY0" fmla="*/ 288607 h 295275"/>
                  <a:gd name="connsiteX1" fmla="*/ 0 w 270509"/>
                  <a:gd name="connsiteY1" fmla="*/ 0 h 295275"/>
                  <a:gd name="connsiteX2" fmla="*/ 270510 w 270509"/>
                  <a:gd name="connsiteY2" fmla="*/ 295275 h 295275"/>
                </a:gdLst>
                <a:ahLst/>
                <a:cxnLst>
                  <a:cxn ang="0">
                    <a:pos x="connsiteX0" y="connsiteY0"/>
                  </a:cxn>
                  <a:cxn ang="0">
                    <a:pos x="connsiteX1" y="connsiteY1"/>
                  </a:cxn>
                  <a:cxn ang="0">
                    <a:pos x="connsiteX2" y="connsiteY2"/>
                  </a:cxn>
                </a:cxnLst>
                <a:rect l="l" t="t" r="r" b="b"/>
                <a:pathLst>
                  <a:path w="270509" h="295275">
                    <a:moveTo>
                      <a:pt x="140970" y="288607"/>
                    </a:moveTo>
                    <a:lnTo>
                      <a:pt x="0" y="0"/>
                    </a:lnTo>
                    <a:lnTo>
                      <a:pt x="270510" y="295275"/>
                    </a:lnTo>
                    <a:close/>
                  </a:path>
                </a:pathLst>
              </a:custGeom>
              <a:solidFill>
                <a:srgbClr val="FFE775"/>
              </a:solidFill>
              <a:ln w="9525" cap="flat">
                <a:noFill/>
                <a:prstDash val="solid"/>
                <a:miter/>
              </a:ln>
            </p:spPr>
            <p:txBody>
              <a:bodyPr rtlCol="0" anchor="ctr"/>
              <a:p>
                <a:endParaRPr lang="zh-CN" altLang="en-US"/>
              </a:p>
            </p:txBody>
          </p:sp>
          <p:sp>
            <p:nvSpPr>
              <p:cNvPr id="38" name="图形 5"/>
              <p:cNvSpPr/>
              <p:nvPr/>
            </p:nvSpPr>
            <p:spPr>
              <a:xfrm>
                <a:off x="7512367" y="4239577"/>
                <a:ext cx="140969" cy="401954"/>
              </a:xfrm>
              <a:custGeom>
                <a:avLst/>
                <a:gdLst>
                  <a:gd name="connsiteX0" fmla="*/ 92392 w 140969"/>
                  <a:gd name="connsiteY0" fmla="*/ 401955 h 401954"/>
                  <a:gd name="connsiteX1" fmla="*/ 80010 w 140969"/>
                  <a:gd name="connsiteY1" fmla="*/ 301942 h 401954"/>
                  <a:gd name="connsiteX2" fmla="*/ 0 w 140969"/>
                  <a:gd name="connsiteY2" fmla="*/ 0 h 401954"/>
                  <a:gd name="connsiteX3" fmla="*/ 140970 w 140969"/>
                  <a:gd name="connsiteY3" fmla="*/ 288607 h 401954"/>
                </a:gdLst>
                <a:ahLst/>
                <a:cxnLst>
                  <a:cxn ang="0">
                    <a:pos x="connsiteX0" y="connsiteY0"/>
                  </a:cxn>
                  <a:cxn ang="0">
                    <a:pos x="connsiteX1" y="connsiteY1"/>
                  </a:cxn>
                  <a:cxn ang="0">
                    <a:pos x="connsiteX2" y="connsiteY2"/>
                  </a:cxn>
                  <a:cxn ang="0">
                    <a:pos x="connsiteX3" y="connsiteY3"/>
                  </a:cxn>
                </a:cxnLst>
                <a:rect l="l" t="t" r="r" b="b"/>
                <a:pathLst>
                  <a:path w="140969" h="401954">
                    <a:moveTo>
                      <a:pt x="92392" y="401955"/>
                    </a:moveTo>
                    <a:lnTo>
                      <a:pt x="80010" y="301942"/>
                    </a:lnTo>
                    <a:lnTo>
                      <a:pt x="0" y="0"/>
                    </a:lnTo>
                    <a:lnTo>
                      <a:pt x="140970" y="288607"/>
                    </a:lnTo>
                    <a:close/>
                  </a:path>
                </a:pathLst>
              </a:custGeom>
              <a:solidFill>
                <a:srgbClr val="E6CB31"/>
              </a:solidFill>
              <a:ln w="9525" cap="flat">
                <a:noFill/>
                <a:prstDash val="solid"/>
                <a:miter/>
              </a:ln>
            </p:spPr>
            <p:txBody>
              <a:bodyPr rtlCol="0" anchor="ctr"/>
              <a:p>
                <a:endParaRPr lang="zh-CN" altLang="en-US"/>
              </a:p>
            </p:txBody>
          </p:sp>
        </p:grpSp>
      </p:grpSp>
      <p:sp>
        <p:nvSpPr>
          <p:cNvPr id="40" name="文本框 39"/>
          <p:cNvSpPr txBox="1"/>
          <p:nvPr/>
        </p:nvSpPr>
        <p:spPr>
          <a:xfrm>
            <a:off x="555625" y="1932940"/>
            <a:ext cx="4702810" cy="4394835"/>
          </a:xfrm>
          <a:prstGeom prst="rect">
            <a:avLst/>
          </a:prstGeom>
        </p:spPr>
        <p:txBody>
          <a:bodyPr wrap="square">
            <a:noAutofit/>
          </a:bodyPr>
          <a:p>
            <a:pPr algn="l">
              <a:lnSpc>
                <a:spcPct val="110000"/>
              </a:lnSpc>
            </a:pPr>
            <a:endParaRPr lang="en-US" altLang="zh-CN" sz="2400">
              <a:latin typeface="Arial" panose="020B0604020202020204" pitchFamily="34" charset="0"/>
              <a:ea typeface="微软雅黑" panose="020B0503020204020204" charset="-122"/>
              <a:sym typeface="+mn-ea"/>
            </a:endParaRPr>
          </a:p>
          <a:p>
            <a:pPr algn="l">
              <a:lnSpc>
                <a:spcPct val="110000"/>
              </a:lnSpc>
            </a:pPr>
            <a:r>
              <a:rPr lang="en-US" altLang="zh-CN" sz="2400">
                <a:latin typeface="Arial" panose="020B0604020202020204" pitchFamily="34" charset="0"/>
                <a:ea typeface="微软雅黑" panose="020B0503020204020204" charset="-122"/>
                <a:sym typeface="+mn-ea"/>
              </a:rPr>
              <a:t>Predict the story’s ending and highlight the theme.</a:t>
            </a:r>
            <a:endParaRPr lang="en-US" altLang="zh-CN" sz="2400">
              <a:latin typeface="Arial" panose="020B0604020202020204" pitchFamily="34" charset="0"/>
              <a:ea typeface="微软雅黑" panose="020B0503020204020204" charset="-122"/>
              <a:sym typeface="+mn-ea"/>
            </a:endParaRPr>
          </a:p>
          <a:p>
            <a:pPr algn="l">
              <a:lnSpc>
                <a:spcPct val="110000"/>
              </a:lnSpc>
            </a:pPr>
            <a:r>
              <a:rPr lang="zh-CN" altLang="en-US" sz="2400">
                <a:latin typeface="Arial" panose="020B0604020202020204" pitchFamily="34" charset="0"/>
                <a:ea typeface="微软雅黑" panose="020B0503020204020204" charset="-122"/>
                <a:sym typeface="+mn-ea"/>
              </a:rPr>
              <a:t>续写</a:t>
            </a:r>
            <a:r>
              <a:rPr lang="en-US" altLang="zh-CN" sz="2400">
                <a:latin typeface="Arial" panose="020B0604020202020204" pitchFamily="34" charset="0"/>
                <a:ea typeface="微软雅黑" panose="020B0503020204020204" charset="-122"/>
                <a:sym typeface="+mn-ea"/>
              </a:rPr>
              <a:t> P1. After reading the diary, the son's eyes were filled with tears.______________________</a:t>
            </a:r>
            <a:endParaRPr lang="en-US" altLang="zh-CN" sz="2400">
              <a:latin typeface="Arial" panose="020B0604020202020204" pitchFamily="34" charset="0"/>
              <a:ea typeface="微软雅黑" panose="020B0503020204020204" charset="-122"/>
            </a:endParaRPr>
          </a:p>
          <a:p>
            <a:pPr algn="l">
              <a:lnSpc>
                <a:spcPct val="110000"/>
              </a:lnSpc>
            </a:pPr>
            <a:r>
              <a:rPr lang="zh-CN" altLang="en-US" sz="2400">
                <a:latin typeface="Arial" panose="020B0604020202020204" pitchFamily="34" charset="0"/>
                <a:ea typeface="微软雅黑" panose="020B0503020204020204" charset="-122"/>
                <a:sym typeface="+mn-ea"/>
              </a:rPr>
              <a:t>续写</a:t>
            </a:r>
            <a:r>
              <a:rPr lang="en-US" altLang="zh-CN" sz="2400">
                <a:latin typeface="Arial" panose="020B0604020202020204" pitchFamily="34" charset="0"/>
                <a:ea typeface="微软雅黑" panose="020B0503020204020204" charset="-122"/>
                <a:sym typeface="+mn-ea"/>
              </a:rPr>
              <a:t>P2. Feeling ashamed, the son held his father’s hands gently._____________________</a:t>
            </a:r>
            <a:endParaRPr lang="en-US" altLang="zh-CN" sz="2400">
              <a:latin typeface="Arial" panose="020B0604020202020204" pitchFamily="34" charset="0"/>
              <a:ea typeface="微软雅黑" panose="020B0503020204020204" charset="-122"/>
            </a:endParaRPr>
          </a:p>
          <a:p>
            <a:pPr algn="l"/>
            <a:endParaRPr lang="en-US" altLang="zh-CN" sz="2400">
              <a:latin typeface="Arial" panose="020B0604020202020204" pitchFamily="34" charset="0"/>
              <a:ea typeface="微软雅黑" panose="020B0503020204020204" charset="-122"/>
            </a:endParaRPr>
          </a:p>
        </p:txBody>
      </p:sp>
      <p:grpSp>
        <p:nvGrpSpPr>
          <p:cNvPr id="42" name="组合 41" descr="7b0a202020202274657874626f78223a2022220a7d0a"/>
          <p:cNvGrpSpPr/>
          <p:nvPr/>
        </p:nvGrpSpPr>
        <p:grpSpPr>
          <a:xfrm>
            <a:off x="5280025" y="1069975"/>
            <a:ext cx="6543675" cy="5641340"/>
            <a:chOff x="4718" y="2446"/>
            <a:chExt cx="10305" cy="8884"/>
          </a:xfrm>
        </p:grpSpPr>
        <p:sp>
          <p:nvSpPr>
            <p:cNvPr id="2126" name="图形 2114"/>
            <p:cNvSpPr/>
            <p:nvPr/>
          </p:nvSpPr>
          <p:spPr>
            <a:xfrm>
              <a:off x="12806" y="7044"/>
              <a:ext cx="462" cy="443"/>
            </a:xfrm>
            <a:custGeom>
              <a:avLst/>
              <a:gdLst>
                <a:gd name="connsiteX0" fmla="*/ 153621 w 293354"/>
                <a:gd name="connsiteY0" fmla="*/ 242148 h 281203"/>
                <a:gd name="connsiteX1" fmla="*/ 6943 w 293354"/>
                <a:gd name="connsiteY1" fmla="*/ 242148 h 281203"/>
                <a:gd name="connsiteX2" fmla="*/ 6943 w 293354"/>
                <a:gd name="connsiteY2" fmla="*/ 51207 h 281203"/>
                <a:gd name="connsiteX3" fmla="*/ 6943 w 293354"/>
                <a:gd name="connsiteY3" fmla="*/ 0 h 281203"/>
                <a:gd name="connsiteX4" fmla="*/ 0 w 293354"/>
                <a:gd name="connsiteY4" fmla="*/ 0 h 281203"/>
                <a:gd name="connsiteX5" fmla="*/ 0 w 293354"/>
                <a:gd name="connsiteY5" fmla="*/ 90263 h 281203"/>
                <a:gd name="connsiteX6" fmla="*/ 0 w 293354"/>
                <a:gd name="connsiteY6" fmla="*/ 281204 h 281203"/>
                <a:gd name="connsiteX7" fmla="*/ 146677 w 293354"/>
                <a:gd name="connsiteY7" fmla="*/ 281204 h 281203"/>
                <a:gd name="connsiteX8" fmla="*/ 293355 w 293354"/>
                <a:gd name="connsiteY8" fmla="*/ 144941 h 281203"/>
                <a:gd name="connsiteX9" fmla="*/ 153621 w 293354"/>
                <a:gd name="connsiteY9" fmla="*/ 242148 h 2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54" h="281203">
                  <a:moveTo>
                    <a:pt x="153621" y="242148"/>
                  </a:moveTo>
                  <a:lnTo>
                    <a:pt x="6943" y="242148"/>
                  </a:lnTo>
                  <a:lnTo>
                    <a:pt x="6943" y="51207"/>
                  </a:lnTo>
                  <a:lnTo>
                    <a:pt x="6943" y="0"/>
                  </a:lnTo>
                  <a:lnTo>
                    <a:pt x="0" y="0"/>
                  </a:lnTo>
                  <a:lnTo>
                    <a:pt x="0" y="90263"/>
                  </a:lnTo>
                  <a:lnTo>
                    <a:pt x="0" y="281204"/>
                  </a:lnTo>
                  <a:lnTo>
                    <a:pt x="146677" y="281204"/>
                  </a:lnTo>
                  <a:cubicBezTo>
                    <a:pt x="226526" y="281204"/>
                    <a:pt x="290751" y="220450"/>
                    <a:pt x="293355" y="144941"/>
                  </a:cubicBezTo>
                  <a:cubicBezTo>
                    <a:pt x="274261" y="201356"/>
                    <a:pt x="218714" y="242148"/>
                    <a:pt x="153621" y="242148"/>
                  </a:cubicBezTo>
                  <a:close/>
                </a:path>
              </a:pathLst>
            </a:custGeom>
            <a:solidFill>
              <a:srgbClr val="FFBB00"/>
            </a:solidFill>
            <a:ln w="8678" cap="flat">
              <a:noFill/>
              <a:prstDash val="solid"/>
              <a:miter/>
            </a:ln>
          </p:spPr>
          <p:txBody>
            <a:bodyPr rtlCol="0" anchor="ctr"/>
            <a:p>
              <a:endParaRPr lang="zh-CN" altLang="en-US"/>
            </a:p>
          </p:txBody>
        </p:sp>
        <p:sp>
          <p:nvSpPr>
            <p:cNvPr id="2127" name="图形 2114"/>
            <p:cNvSpPr/>
            <p:nvPr/>
          </p:nvSpPr>
          <p:spPr>
            <a:xfrm>
              <a:off x="12837" y="6967"/>
              <a:ext cx="443" cy="288"/>
            </a:xfrm>
            <a:custGeom>
              <a:avLst/>
              <a:gdLst>
                <a:gd name="connsiteX0" fmla="*/ 274261 w 281204"/>
                <a:gd name="connsiteY0" fmla="*/ 178790 h 183129"/>
                <a:gd name="connsiteX1" fmla="*/ 274261 w 281204"/>
                <a:gd name="connsiteY1" fmla="*/ 183130 h 183129"/>
                <a:gd name="connsiteX2" fmla="*/ 281204 w 281204"/>
                <a:gd name="connsiteY2" fmla="*/ 140602 h 183129"/>
                <a:gd name="connsiteX3" fmla="*/ 140602 w 281204"/>
                <a:gd name="connsiteY3" fmla="*/ 0 h 183129"/>
                <a:gd name="connsiteX4" fmla="*/ 0 w 281204"/>
                <a:gd name="connsiteY4" fmla="*/ 0 h 183129"/>
                <a:gd name="connsiteX5" fmla="*/ 0 w 281204"/>
                <a:gd name="connsiteY5" fmla="*/ 39056 h 183129"/>
                <a:gd name="connsiteX6" fmla="*/ 133659 w 281204"/>
                <a:gd name="connsiteY6" fmla="*/ 39056 h 183129"/>
                <a:gd name="connsiteX7" fmla="*/ 274261 w 281204"/>
                <a:gd name="connsiteY7" fmla="*/ 178790 h 1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04" h="183129">
                  <a:moveTo>
                    <a:pt x="274261" y="178790"/>
                  </a:moveTo>
                  <a:cubicBezTo>
                    <a:pt x="274261" y="180526"/>
                    <a:pt x="274261" y="181394"/>
                    <a:pt x="274261" y="183130"/>
                  </a:cubicBezTo>
                  <a:cubicBezTo>
                    <a:pt x="278601" y="169243"/>
                    <a:pt x="281204" y="155356"/>
                    <a:pt x="281204" y="140602"/>
                  </a:cubicBezTo>
                  <a:cubicBezTo>
                    <a:pt x="281204" y="63358"/>
                    <a:pt x="218714" y="0"/>
                    <a:pt x="140602" y="0"/>
                  </a:cubicBezTo>
                  <a:lnTo>
                    <a:pt x="0" y="0"/>
                  </a:lnTo>
                  <a:lnTo>
                    <a:pt x="0" y="39056"/>
                  </a:lnTo>
                  <a:lnTo>
                    <a:pt x="133659" y="39056"/>
                  </a:lnTo>
                  <a:cubicBezTo>
                    <a:pt x="211771" y="38188"/>
                    <a:pt x="274261" y="101546"/>
                    <a:pt x="274261" y="178790"/>
                  </a:cubicBezTo>
                  <a:close/>
                </a:path>
              </a:pathLst>
            </a:custGeom>
            <a:solidFill>
              <a:srgbClr val="FFBB00"/>
            </a:solidFill>
            <a:ln w="8678" cap="flat">
              <a:noFill/>
              <a:prstDash val="solid"/>
              <a:miter/>
            </a:ln>
          </p:spPr>
          <p:txBody>
            <a:bodyPr rtlCol="0" anchor="ctr"/>
            <a:p>
              <a:endParaRPr lang="zh-CN" altLang="en-US"/>
            </a:p>
          </p:txBody>
        </p:sp>
        <p:sp>
          <p:nvSpPr>
            <p:cNvPr id="2128" name="图形 2114"/>
            <p:cNvSpPr/>
            <p:nvPr/>
          </p:nvSpPr>
          <p:spPr>
            <a:xfrm>
              <a:off x="5930" y="3658"/>
              <a:ext cx="7338" cy="3589"/>
            </a:xfrm>
            <a:custGeom>
              <a:avLst/>
              <a:gdLst>
                <a:gd name="connsiteX0" fmla="*/ 1626503 w 4659861"/>
                <a:gd name="connsiteY0" fmla="*/ 2190614 h 2279141"/>
                <a:gd name="connsiteX1" fmla="*/ 144107 w 4659861"/>
                <a:gd name="connsiteY1" fmla="*/ 2190614 h 2279141"/>
                <a:gd name="connsiteX2" fmla="*/ 33 w 4659861"/>
                <a:gd name="connsiteY2" fmla="*/ 2048276 h 2279141"/>
                <a:gd name="connsiteX3" fmla="*/ 140635 w 4659861"/>
                <a:gd name="connsiteY3" fmla="*/ 1910278 h 2279141"/>
                <a:gd name="connsiteX4" fmla="*/ 281237 w 4659861"/>
                <a:gd name="connsiteY4" fmla="*/ 1910278 h 2279141"/>
                <a:gd name="connsiteX5" fmla="*/ 281237 w 4659861"/>
                <a:gd name="connsiteY5" fmla="*/ 0 h 2279141"/>
                <a:gd name="connsiteX6" fmla="*/ 1626503 w 4659861"/>
                <a:gd name="connsiteY6" fmla="*/ 0 h 2279141"/>
                <a:gd name="connsiteX7" fmla="*/ 3033392 w 4659861"/>
                <a:gd name="connsiteY7" fmla="*/ 0 h 2279141"/>
                <a:gd name="connsiteX8" fmla="*/ 4468921 w 4659861"/>
                <a:gd name="connsiteY8" fmla="*/ 0 h 2279141"/>
                <a:gd name="connsiteX9" fmla="*/ 4659862 w 4659861"/>
                <a:gd name="connsiteY9" fmla="*/ 190941 h 2279141"/>
                <a:gd name="connsiteX10" fmla="*/ 4659862 w 4659861"/>
                <a:gd name="connsiteY10" fmla="*/ 2279141 h 2279141"/>
                <a:gd name="connsiteX11" fmla="*/ 4519260 w 4659861"/>
                <a:gd name="connsiteY11" fmla="*/ 2189746 h 2279141"/>
                <a:gd name="connsiteX12" fmla="*/ 3033392 w 4659861"/>
                <a:gd name="connsiteY12" fmla="*/ 2189746 h 2279141"/>
                <a:gd name="connsiteX13" fmla="*/ 1626503 w 4659861"/>
                <a:gd name="connsiteY13" fmla="*/ 2189746 h 22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279141">
                  <a:moveTo>
                    <a:pt x="1626503" y="2190614"/>
                  </a:moveTo>
                  <a:lnTo>
                    <a:pt x="144107" y="2190614"/>
                  </a:lnTo>
                  <a:cubicBezTo>
                    <a:pt x="65127" y="2190614"/>
                    <a:pt x="-1703" y="2126389"/>
                    <a:pt x="33" y="2048276"/>
                  </a:cubicBezTo>
                  <a:cubicBezTo>
                    <a:pt x="1769" y="1971900"/>
                    <a:pt x="63391" y="1910278"/>
                    <a:pt x="140635" y="1910278"/>
                  </a:cubicBezTo>
                  <a:lnTo>
                    <a:pt x="281237" y="1910278"/>
                  </a:lnTo>
                  <a:lnTo>
                    <a:pt x="281237" y="0"/>
                  </a:lnTo>
                  <a:lnTo>
                    <a:pt x="1626503" y="0"/>
                  </a:lnTo>
                  <a:lnTo>
                    <a:pt x="3033392" y="0"/>
                  </a:lnTo>
                  <a:lnTo>
                    <a:pt x="4468921" y="0"/>
                  </a:lnTo>
                  <a:cubicBezTo>
                    <a:pt x="4574806" y="0"/>
                    <a:pt x="4659862" y="85923"/>
                    <a:pt x="4659862" y="190941"/>
                  </a:cubicBezTo>
                  <a:lnTo>
                    <a:pt x="4659862" y="2279141"/>
                  </a:lnTo>
                  <a:cubicBezTo>
                    <a:pt x="4659862" y="2201897"/>
                    <a:pt x="4597372" y="2189746"/>
                    <a:pt x="4519260" y="2189746"/>
                  </a:cubicBezTo>
                  <a:lnTo>
                    <a:pt x="3033392" y="2189746"/>
                  </a:lnTo>
                  <a:lnTo>
                    <a:pt x="1626503" y="2189746"/>
                  </a:lnTo>
                  <a:close/>
                </a:path>
              </a:pathLst>
            </a:custGeom>
            <a:solidFill>
              <a:srgbClr val="FFBB00"/>
            </a:solidFill>
            <a:ln w="8678" cap="flat">
              <a:noFill/>
              <a:prstDash val="solid"/>
              <a:miter/>
            </a:ln>
          </p:spPr>
          <p:txBody>
            <a:bodyPr rtlCol="0" anchor="ctr"/>
            <a:p>
              <a:endParaRPr lang="zh-CN" altLang="en-US"/>
            </a:p>
          </p:txBody>
        </p:sp>
        <p:sp>
          <p:nvSpPr>
            <p:cNvPr id="2129" name="图形 2114"/>
            <p:cNvSpPr/>
            <p:nvPr/>
          </p:nvSpPr>
          <p:spPr>
            <a:xfrm>
              <a:off x="13268" y="7131"/>
              <a:ext cx="14" cy="56"/>
            </a:xfrm>
            <a:custGeom>
              <a:avLst/>
              <a:gdLst>
                <a:gd name="connsiteX0" fmla="*/ 0 w 8679"/>
                <a:gd name="connsiteY0" fmla="*/ 0 h 35584"/>
                <a:gd name="connsiteX1" fmla="*/ 0 w 8679"/>
                <a:gd name="connsiteY1" fmla="*/ 35585 h 35584"/>
              </a:gdLst>
              <a:ahLst/>
              <a:cxnLst>
                <a:cxn ang="0">
                  <a:pos x="connsiteX0" y="connsiteY0"/>
                </a:cxn>
                <a:cxn ang="0">
                  <a:pos x="connsiteX1" y="connsiteY1"/>
                </a:cxn>
              </a:cxnLst>
              <a:rect l="l" t="t" r="r" b="b"/>
              <a:pathLst>
                <a:path w="8679" h="35584">
                  <a:moveTo>
                    <a:pt x="0" y="0"/>
                  </a:moveTo>
                  <a:lnTo>
                    <a:pt x="0" y="35585"/>
                  </a:lnTo>
                </a:path>
              </a:pathLst>
            </a:custGeom>
            <a:solidFill>
              <a:srgbClr val="FFFFFF"/>
            </a:solidFill>
            <a:ln w="26035" cap="flat">
              <a:solidFill>
                <a:srgbClr val="5477EC"/>
              </a:solidFill>
              <a:prstDash val="solid"/>
              <a:miter/>
            </a:ln>
          </p:spPr>
          <p:txBody>
            <a:bodyPr rtlCol="0" anchor="ctr"/>
            <a:p>
              <a:endParaRPr lang="zh-CN" altLang="en-US"/>
            </a:p>
          </p:txBody>
        </p:sp>
        <p:sp>
          <p:nvSpPr>
            <p:cNvPr id="2130" name="图形 2114"/>
            <p:cNvSpPr/>
            <p:nvPr/>
          </p:nvSpPr>
          <p:spPr>
            <a:xfrm>
              <a:off x="4718" y="2446"/>
              <a:ext cx="10305" cy="8884"/>
            </a:xfrm>
            <a:custGeom>
              <a:avLst/>
              <a:gdLst>
                <a:gd name="connsiteX0" fmla="*/ 4659862 w 4659861"/>
                <a:gd name="connsiteY0" fmla="*/ 2331216 h 2331216"/>
                <a:gd name="connsiteX1" fmla="*/ 4519260 w 4659861"/>
                <a:gd name="connsiteY1" fmla="*/ 2190614 h 2331216"/>
                <a:gd name="connsiteX2" fmla="*/ 3033392 w 4659861"/>
                <a:gd name="connsiteY2" fmla="*/ 2190614 h 2331216"/>
                <a:gd name="connsiteX3" fmla="*/ 1626503 w 4659861"/>
                <a:gd name="connsiteY3" fmla="*/ 2190614 h 2331216"/>
                <a:gd name="connsiteX4" fmla="*/ 144107 w 4659861"/>
                <a:gd name="connsiteY4" fmla="*/ 2190614 h 2331216"/>
                <a:gd name="connsiteX5" fmla="*/ 33 w 4659861"/>
                <a:gd name="connsiteY5" fmla="*/ 2047408 h 2331216"/>
                <a:gd name="connsiteX6" fmla="*/ 140635 w 4659861"/>
                <a:gd name="connsiteY6" fmla="*/ 1909410 h 2331216"/>
                <a:gd name="connsiteX7" fmla="*/ 281237 w 4659861"/>
                <a:gd name="connsiteY7" fmla="*/ 1909410 h 2331216"/>
                <a:gd name="connsiteX8" fmla="*/ 281237 w 4659861"/>
                <a:gd name="connsiteY8" fmla="*/ 0 h 2331216"/>
                <a:gd name="connsiteX9" fmla="*/ 1626503 w 4659861"/>
                <a:gd name="connsiteY9" fmla="*/ 0 h 2331216"/>
                <a:gd name="connsiteX10" fmla="*/ 3033392 w 4659861"/>
                <a:gd name="connsiteY10" fmla="*/ 0 h 2331216"/>
                <a:gd name="connsiteX11" fmla="*/ 4468921 w 4659861"/>
                <a:gd name="connsiteY11" fmla="*/ 0 h 2331216"/>
                <a:gd name="connsiteX12" fmla="*/ 4659862 w 4659861"/>
                <a:gd name="connsiteY12" fmla="*/ 190941 h 2331216"/>
                <a:gd name="connsiteX13" fmla="*/ 4659862 w 4659861"/>
                <a:gd name="connsiteY13" fmla="*/ 2295632 h 2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331216">
                  <a:moveTo>
                    <a:pt x="4659862" y="2331216"/>
                  </a:moveTo>
                  <a:cubicBezTo>
                    <a:pt x="4659862" y="2253972"/>
                    <a:pt x="4597372" y="2190614"/>
                    <a:pt x="4519260" y="2190614"/>
                  </a:cubicBezTo>
                  <a:lnTo>
                    <a:pt x="3033392" y="2190614"/>
                  </a:lnTo>
                  <a:lnTo>
                    <a:pt x="1626503" y="2190614"/>
                  </a:lnTo>
                  <a:lnTo>
                    <a:pt x="144107" y="2190614"/>
                  </a:lnTo>
                  <a:cubicBezTo>
                    <a:pt x="65127" y="2190614"/>
                    <a:pt x="-1703" y="2126389"/>
                    <a:pt x="33" y="2047408"/>
                  </a:cubicBezTo>
                  <a:cubicBezTo>
                    <a:pt x="1769" y="1971032"/>
                    <a:pt x="63391" y="1909410"/>
                    <a:pt x="140635" y="1909410"/>
                  </a:cubicBezTo>
                  <a:lnTo>
                    <a:pt x="281237" y="1909410"/>
                  </a:lnTo>
                  <a:lnTo>
                    <a:pt x="281237" y="0"/>
                  </a:lnTo>
                  <a:lnTo>
                    <a:pt x="1626503" y="0"/>
                  </a:lnTo>
                  <a:lnTo>
                    <a:pt x="3033392" y="0"/>
                  </a:lnTo>
                  <a:lnTo>
                    <a:pt x="4468921" y="0"/>
                  </a:lnTo>
                  <a:cubicBezTo>
                    <a:pt x="4574806" y="0"/>
                    <a:pt x="4659862" y="85923"/>
                    <a:pt x="4659862" y="190941"/>
                  </a:cubicBezTo>
                  <a:lnTo>
                    <a:pt x="4659862" y="2295632"/>
                  </a:lnTo>
                </a:path>
              </a:pathLst>
            </a:custGeom>
            <a:solidFill>
              <a:srgbClr val="FFFFFF"/>
            </a:solidFill>
            <a:ln w="26035" cap="flat">
              <a:solidFill>
                <a:srgbClr val="5477EC"/>
              </a:solidFill>
              <a:prstDash val="solid"/>
              <a:miter/>
            </a:ln>
          </p:spPr>
          <p:txBody>
            <a:bodyPr rtlCol="0" anchor="ctr"/>
            <a:p>
              <a:endParaRPr lang="zh-CN" altLang="en-US"/>
            </a:p>
          </p:txBody>
        </p:sp>
        <p:sp>
          <p:nvSpPr>
            <p:cNvPr id="2131" name="图形 2114"/>
            <p:cNvSpPr/>
            <p:nvPr/>
          </p:nvSpPr>
          <p:spPr>
            <a:xfrm>
              <a:off x="5342" y="3517"/>
              <a:ext cx="509" cy="3442"/>
            </a:xfrm>
            <a:custGeom>
              <a:avLst/>
              <a:gdLst>
                <a:gd name="connsiteX0" fmla="*/ 322899 w 322899"/>
                <a:gd name="connsiteY0" fmla="*/ 0 h 2185406"/>
                <a:gd name="connsiteX1" fmla="*/ 322899 w 322899"/>
                <a:gd name="connsiteY1" fmla="*/ 2061295 h 2185406"/>
                <a:gd name="connsiteX2" fmla="*/ 166675 w 322899"/>
                <a:gd name="connsiteY2" fmla="*/ 2061295 h 2185406"/>
                <a:gd name="connsiteX3" fmla="*/ 15658 w 322899"/>
                <a:gd name="connsiteY3" fmla="*/ 2185407 h 2185406"/>
                <a:gd name="connsiteX4" fmla="*/ 9582 w 322899"/>
                <a:gd name="connsiteY4" fmla="*/ 141470 h 2185406"/>
                <a:gd name="connsiteX5" fmla="*/ 165807 w 322899"/>
                <a:gd name="connsiteY5" fmla="*/ 0 h 2185406"/>
                <a:gd name="connsiteX6" fmla="*/ 322899 w 322899"/>
                <a:gd name="connsiteY6" fmla="*/ 0 h 218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899" h="2185406">
                  <a:moveTo>
                    <a:pt x="322899" y="0"/>
                  </a:moveTo>
                  <a:lnTo>
                    <a:pt x="322899" y="2061295"/>
                  </a:lnTo>
                  <a:lnTo>
                    <a:pt x="166675" y="2061295"/>
                  </a:lnTo>
                  <a:cubicBezTo>
                    <a:pt x="79883" y="2061295"/>
                    <a:pt x="36488" y="2114238"/>
                    <a:pt x="15658" y="2185407"/>
                  </a:cubicBezTo>
                  <a:cubicBezTo>
                    <a:pt x="-15587" y="2179331"/>
                    <a:pt x="9582" y="141470"/>
                    <a:pt x="9582" y="141470"/>
                  </a:cubicBezTo>
                  <a:cubicBezTo>
                    <a:pt x="9582" y="63358"/>
                    <a:pt x="79883" y="0"/>
                    <a:pt x="165807" y="0"/>
                  </a:cubicBezTo>
                  <a:lnTo>
                    <a:pt x="322899" y="0"/>
                  </a:lnTo>
                  <a:close/>
                </a:path>
              </a:pathLst>
            </a:custGeom>
            <a:solidFill>
              <a:srgbClr val="FFBB00"/>
            </a:solidFill>
            <a:ln w="8678" cap="flat">
              <a:noFill/>
              <a:prstDash val="solid"/>
              <a:miter/>
            </a:ln>
          </p:spPr>
          <p:txBody>
            <a:bodyPr rtlCol="0" anchor="ctr"/>
            <a:p>
              <a:endParaRPr lang="zh-CN" altLang="en-US"/>
            </a:p>
          </p:txBody>
        </p:sp>
        <p:sp>
          <p:nvSpPr>
            <p:cNvPr id="2132" name="图形 2114"/>
            <p:cNvSpPr/>
            <p:nvPr/>
          </p:nvSpPr>
          <p:spPr>
            <a:xfrm>
              <a:off x="5342" y="3517"/>
              <a:ext cx="443" cy="3450"/>
            </a:xfrm>
            <a:custGeom>
              <a:avLst/>
              <a:gdLst>
                <a:gd name="connsiteX0" fmla="*/ 0 w 281204"/>
                <a:gd name="connsiteY0" fmla="*/ 2178463 h 2190613"/>
                <a:gd name="connsiteX1" fmla="*/ 0 w 281204"/>
                <a:gd name="connsiteY1" fmla="*/ 140602 h 2190613"/>
                <a:gd name="connsiteX2" fmla="*/ 140602 w 281204"/>
                <a:gd name="connsiteY2" fmla="*/ 0 h 2190613"/>
                <a:gd name="connsiteX3" fmla="*/ 281204 w 281204"/>
                <a:gd name="connsiteY3" fmla="*/ 0 h 2190613"/>
                <a:gd name="connsiteX4" fmla="*/ 281204 w 281204"/>
                <a:gd name="connsiteY4" fmla="*/ 2050012 h 2190613"/>
                <a:gd name="connsiteX5" fmla="*/ 140602 w 281204"/>
                <a:gd name="connsiteY5" fmla="*/ 2050012 h 2190613"/>
                <a:gd name="connsiteX6" fmla="*/ 0 w 281204"/>
                <a:gd name="connsiteY6" fmla="*/ 2190614 h 219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04" h="2190613">
                  <a:moveTo>
                    <a:pt x="0" y="2178463"/>
                  </a:moveTo>
                  <a:lnTo>
                    <a:pt x="0" y="140602"/>
                  </a:lnTo>
                  <a:cubicBezTo>
                    <a:pt x="0" y="63358"/>
                    <a:pt x="62490" y="0"/>
                    <a:pt x="140602" y="0"/>
                  </a:cubicBezTo>
                  <a:lnTo>
                    <a:pt x="281204" y="0"/>
                  </a:lnTo>
                  <a:lnTo>
                    <a:pt x="281204" y="2050012"/>
                  </a:lnTo>
                  <a:lnTo>
                    <a:pt x="140602" y="2050012"/>
                  </a:lnTo>
                  <a:cubicBezTo>
                    <a:pt x="63358" y="2050012"/>
                    <a:pt x="0" y="2112502"/>
                    <a:pt x="0" y="2190614"/>
                  </a:cubicBezTo>
                </a:path>
              </a:pathLst>
            </a:custGeom>
            <a:solidFill>
              <a:srgbClr val="FFFFFF"/>
            </a:solidFill>
            <a:ln w="26035" cap="flat">
              <a:solidFill>
                <a:srgbClr val="5477EC"/>
              </a:solidFill>
              <a:prstDash val="solid"/>
              <a:miter/>
            </a:ln>
          </p:spPr>
          <p:txBody>
            <a:bodyPr rtlCol="0" anchor="ctr"/>
            <a:p>
              <a:endParaRPr lang="zh-CN" altLang="en-US"/>
            </a:p>
          </p:txBody>
        </p:sp>
        <p:sp>
          <p:nvSpPr>
            <p:cNvPr id="2133" name="图形 2114"/>
            <p:cNvSpPr/>
            <p:nvPr/>
          </p:nvSpPr>
          <p:spPr>
            <a:xfrm>
              <a:off x="5930" y="6726"/>
              <a:ext cx="14" cy="19"/>
            </a:xfrm>
            <a:custGeom>
              <a:avLst/>
              <a:gdLst>
                <a:gd name="connsiteX0" fmla="*/ 0 w 8679"/>
                <a:gd name="connsiteY0" fmla="*/ 12151 h 12150"/>
                <a:gd name="connsiteX1" fmla="*/ 0 w 8679"/>
                <a:gd name="connsiteY1" fmla="*/ 0 h 12150"/>
              </a:gdLst>
              <a:ahLst/>
              <a:cxnLst>
                <a:cxn ang="0">
                  <a:pos x="connsiteX0" y="connsiteY0"/>
                </a:cxn>
                <a:cxn ang="0">
                  <a:pos x="connsiteX1" y="connsiteY1"/>
                </a:cxn>
              </a:cxnLst>
              <a:rect l="l" t="t" r="r" b="b"/>
              <a:pathLst>
                <a:path w="8679" h="12150">
                  <a:moveTo>
                    <a:pt x="0" y="12151"/>
                  </a:moveTo>
                  <a:lnTo>
                    <a:pt x="0" y="0"/>
                  </a:lnTo>
                </a:path>
              </a:pathLst>
            </a:custGeom>
            <a:solidFill>
              <a:srgbClr val="FFFFFF"/>
            </a:solidFill>
            <a:ln w="26035" cap="flat">
              <a:solidFill>
                <a:srgbClr val="5477EC"/>
              </a:solidFill>
              <a:prstDash val="solid"/>
              <a:miter/>
            </a:ln>
          </p:spPr>
          <p:txBody>
            <a:bodyPr rtlCol="0" anchor="ctr"/>
            <a:p>
              <a:endParaRPr lang="zh-CN" altLang="en-US"/>
            </a:p>
          </p:txBody>
        </p:sp>
        <p:sp>
          <p:nvSpPr>
            <p:cNvPr id="2134" name="图形 2114"/>
            <p:cNvSpPr/>
            <p:nvPr/>
          </p:nvSpPr>
          <p:spPr>
            <a:xfrm>
              <a:off x="5910" y="3275"/>
              <a:ext cx="14" cy="14"/>
            </a:xfrm>
            <a:custGeom>
              <a:avLst/>
              <a:gdLst/>
              <a:ahLst/>
              <a:cxnLst/>
              <a:rect l="l" t="t" r="r" b="b"/>
              <a:pathLst>
                <a:path w="8679" h="8679"/>
              </a:pathLst>
            </a:custGeom>
            <a:noFill/>
            <a:ln w="26035" cap="flat">
              <a:solidFill>
                <a:srgbClr val="5477EC"/>
              </a:solidFill>
              <a:prstDash val="solid"/>
              <a:miter/>
            </a:ln>
          </p:spPr>
          <p:txBody>
            <a:bodyPr rtlCol="0" anchor="ctr"/>
            <a:p>
              <a:endParaRPr lang="zh-CN" altLang="en-US"/>
            </a:p>
          </p:txBody>
        </p:sp>
        <p:sp>
          <p:nvSpPr>
            <p:cNvPr id="43" name="文本框 42"/>
            <p:cNvSpPr txBox="1"/>
            <p:nvPr/>
          </p:nvSpPr>
          <p:spPr>
            <a:xfrm>
              <a:off x="6023" y="2729"/>
              <a:ext cx="8842" cy="7841"/>
            </a:xfrm>
            <a:prstGeom prst="rect">
              <a:avLst/>
            </a:prstGeom>
            <a:noFill/>
          </p:spPr>
          <p:txBody>
            <a:bodyPr wrap="square" rtlCol="0">
              <a:noAutofit/>
            </a:bodyPr>
            <a:p>
              <a:pPr indent="457200" algn="l" fontAlgn="auto">
                <a:lnSpc>
                  <a:spcPct val="110000"/>
                </a:lnSpc>
              </a:pPr>
              <a:r>
                <a:rPr lang="zh-CN" altLang="en-US" sz="2400" b="1" spc="200">
                  <a:solidFill>
                    <a:srgbClr val="C00000"/>
                  </a:solidFill>
                  <a:uFillTx/>
                  <a:latin typeface="Times New Roman" panose="02020603050405020304" charset="0"/>
                  <a:ea typeface="汉仪晴空体W" panose="00020600040101010101" charset="-122"/>
                  <a:cs typeface="Times New Roman" panose="02020603050405020304" charset="0"/>
                </a:rPr>
                <a:t>续写</a:t>
              </a:r>
              <a:r>
                <a:rPr lang="en-US" altLang="zh-CN" sz="2400" b="1" spc="200">
                  <a:solidFill>
                    <a:srgbClr val="C00000"/>
                  </a:solidFill>
                  <a:uFillTx/>
                  <a:latin typeface="Times New Roman" panose="02020603050405020304" charset="0"/>
                  <a:ea typeface="汉仪晴空体W" panose="00020600040101010101" charset="-122"/>
                  <a:cs typeface="Times New Roman" panose="02020603050405020304" charset="0"/>
                </a:rPr>
                <a:t>Para1. </a:t>
              </a:r>
              <a:endParaRPr lang="en-US" altLang="zh-CN" sz="2400" b="1" spc="200">
                <a:solidFill>
                  <a:srgbClr val="C00000"/>
                </a:solidFill>
                <a:uFillTx/>
                <a:latin typeface="Times New Roman" panose="02020603050405020304" charset="0"/>
                <a:ea typeface="汉仪晴空体W" panose="00020600040101010101" charset="-122"/>
                <a:cs typeface="Times New Roman" panose="02020603050405020304" charset="0"/>
              </a:endParaRPr>
            </a:p>
            <a:p>
              <a:pPr indent="457200" algn="l" fontAlgn="auto">
                <a:lnSpc>
                  <a:spcPct val="110000"/>
                </a:lnSpc>
              </a:pPr>
              <a:r>
                <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rPr>
                <a:t>1.</a:t>
              </a:r>
              <a:r>
                <a:rPr lang="en-US" altLang="zh-CN" sz="2400" b="1" spc="200">
                  <a:solidFill>
                    <a:srgbClr val="C00000"/>
                  </a:solidFill>
                  <a:uFillTx/>
                  <a:latin typeface="Times New Roman" panose="02020603050405020304" charset="0"/>
                  <a:ea typeface="汉仪晴空体W" panose="00020600040101010101" charset="-122"/>
                  <a:cs typeface="Times New Roman" panose="02020603050405020304" charset="0"/>
                </a:rPr>
                <a:t>Why</a:t>
              </a:r>
              <a:r>
                <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rPr>
                <a:t> were Son’s eyes filled with tears</a:t>
              </a:r>
              <a:r>
                <a:rPr lang="zh-CN" altLang="en-US" sz="2400" spc="200">
                  <a:solidFill>
                    <a:schemeClr val="tx1"/>
                  </a:solidFill>
                  <a:uFillTx/>
                  <a:latin typeface="Times New Roman" panose="02020603050405020304" charset="0"/>
                  <a:ea typeface="汉仪晴空体W" panose="00020600040101010101" charset="-122"/>
                  <a:cs typeface="Times New Roman" panose="02020603050405020304" charset="0"/>
                </a:rPr>
                <a:t>？</a:t>
              </a:r>
              <a:endParaRPr lang="zh-CN" altLang="en-US" sz="2400" spc="200">
                <a:solidFill>
                  <a:schemeClr val="tx1"/>
                </a:solidFill>
                <a:uFillTx/>
                <a:latin typeface="Times New Roman" panose="02020603050405020304" charset="0"/>
                <a:ea typeface="汉仪晴空体W" panose="00020600040101010101" charset="-122"/>
                <a:cs typeface="Times New Roman" panose="02020603050405020304" charset="0"/>
              </a:endParaRPr>
            </a:p>
            <a:p>
              <a:pPr indent="457200" algn="just" fontAlgn="auto">
                <a:lnSpc>
                  <a:spcPct val="110000"/>
                </a:lnSpc>
              </a:pPr>
              <a:r>
                <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rPr>
                <a:t>2.</a:t>
              </a:r>
              <a:r>
                <a:rPr lang="en-US" altLang="zh-CN" sz="2400" b="1" spc="200">
                  <a:solidFill>
                    <a:srgbClr val="C00000"/>
                  </a:solidFill>
                  <a:uFillTx/>
                  <a:latin typeface="Times New Roman" panose="02020603050405020304" charset="0"/>
                  <a:ea typeface="汉仪晴空体W" panose="00020600040101010101" charset="-122"/>
                  <a:cs typeface="Times New Roman" panose="02020603050405020304" charset="0"/>
                </a:rPr>
                <a:t>What</a:t>
              </a:r>
              <a:r>
                <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rPr>
                <a:t> would the son do and say?</a:t>
              </a:r>
              <a:endPar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endParaRPr>
            </a:p>
            <a:p>
              <a:pPr indent="457200" algn="just" fontAlgn="auto">
                <a:lnSpc>
                  <a:spcPct val="110000"/>
                </a:lnSpc>
              </a:pPr>
              <a:r>
                <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rPr>
                <a:t>3.</a:t>
              </a:r>
              <a:r>
                <a:rPr lang="en-US" altLang="zh-CN" sz="2400" b="1" spc="200">
                  <a:solidFill>
                    <a:srgbClr val="C00000"/>
                  </a:solidFill>
                  <a:uFillTx/>
                  <a:latin typeface="Times New Roman" panose="02020603050405020304" charset="0"/>
                  <a:ea typeface="汉仪晴空体W" panose="00020600040101010101" charset="-122"/>
                  <a:cs typeface="Times New Roman" panose="02020603050405020304" charset="0"/>
                </a:rPr>
                <a:t>How</a:t>
              </a:r>
              <a:r>
                <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rPr>
                <a:t> would he feel about what Father maintained in the diary?</a:t>
              </a:r>
              <a:endPar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endParaRPr>
            </a:p>
            <a:p>
              <a:pPr indent="457200" algn="just" fontAlgn="auto">
                <a:lnSpc>
                  <a:spcPct val="110000"/>
                </a:lnSpc>
              </a:pPr>
              <a:r>
                <a:rPr lang="zh-CN" altLang="en-US" sz="2400" b="1" spc="200">
                  <a:solidFill>
                    <a:srgbClr val="C00000"/>
                  </a:solidFill>
                  <a:uFillTx/>
                  <a:latin typeface="Times New Roman" panose="02020603050405020304" charset="0"/>
                  <a:ea typeface="汉仪晴空体W" panose="00020600040101010101" charset="-122"/>
                  <a:cs typeface="Times New Roman" panose="02020603050405020304" charset="0"/>
                </a:rPr>
                <a:t>续写</a:t>
              </a:r>
              <a:r>
                <a:rPr lang="en-US" altLang="zh-CN" sz="2400" b="1" spc="200">
                  <a:solidFill>
                    <a:srgbClr val="C00000"/>
                  </a:solidFill>
                  <a:uFillTx/>
                  <a:latin typeface="Times New Roman" panose="02020603050405020304" charset="0"/>
                  <a:ea typeface="汉仪晴空体W" panose="00020600040101010101" charset="-122"/>
                  <a:cs typeface="Times New Roman" panose="02020603050405020304" charset="0"/>
                </a:rPr>
                <a:t>Para2.</a:t>
              </a:r>
              <a:endParaRPr lang="en-US" altLang="zh-CN" sz="2400" b="1" spc="200">
                <a:solidFill>
                  <a:srgbClr val="C00000"/>
                </a:solidFill>
                <a:uFillTx/>
                <a:latin typeface="Times New Roman" panose="02020603050405020304" charset="0"/>
                <a:ea typeface="汉仪晴空体W" panose="00020600040101010101" charset="-122"/>
                <a:cs typeface="Times New Roman" panose="02020603050405020304" charset="0"/>
              </a:endParaRPr>
            </a:p>
            <a:p>
              <a:pPr indent="457200" algn="just" fontAlgn="auto">
                <a:lnSpc>
                  <a:spcPct val="110000"/>
                </a:lnSpc>
              </a:pPr>
              <a:r>
                <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rPr>
                <a:t>1.</a:t>
              </a:r>
              <a:r>
                <a:rPr lang="en-US" altLang="zh-CN" sz="2400" b="1" spc="200">
                  <a:solidFill>
                    <a:srgbClr val="C00000"/>
                  </a:solidFill>
                  <a:uFillTx/>
                  <a:latin typeface="Times New Roman" panose="02020603050405020304" charset="0"/>
                  <a:ea typeface="汉仪晴空体W" panose="00020600040101010101" charset="-122"/>
                  <a:cs typeface="Times New Roman" panose="02020603050405020304" charset="0"/>
                </a:rPr>
                <a:t>Why</a:t>
              </a:r>
              <a:r>
                <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rPr>
                <a:t> did Son feel ashamed?</a:t>
              </a:r>
              <a:endPar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endParaRPr>
            </a:p>
            <a:p>
              <a:pPr indent="457200" algn="just" fontAlgn="auto">
                <a:lnSpc>
                  <a:spcPct val="110000"/>
                </a:lnSpc>
              </a:pPr>
              <a:r>
                <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rPr>
                <a:t>2.</a:t>
              </a:r>
              <a:r>
                <a:rPr lang="en-US" altLang="zh-CN" sz="2400" b="1" spc="200">
                  <a:solidFill>
                    <a:srgbClr val="C00000"/>
                  </a:solidFill>
                  <a:uFillTx/>
                  <a:latin typeface="Times New Roman" panose="02020603050405020304" charset="0"/>
                  <a:ea typeface="汉仪晴空体W" panose="00020600040101010101" charset="-122"/>
                  <a:cs typeface="Times New Roman" panose="02020603050405020304" charset="0"/>
                </a:rPr>
                <a:t>What</a:t>
              </a:r>
              <a:r>
                <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rPr>
                <a:t> would Father react to Son’s changeable behaviors?</a:t>
              </a:r>
              <a:endPar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endParaRPr>
            </a:p>
            <a:p>
              <a:pPr indent="457200" algn="just" fontAlgn="auto">
                <a:lnSpc>
                  <a:spcPct val="110000"/>
                </a:lnSpc>
              </a:pPr>
              <a:r>
                <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rPr>
                <a:t>3.</a:t>
              </a:r>
              <a:r>
                <a:rPr lang="en-US" altLang="zh-CN" sz="2400" b="1" spc="200">
                  <a:solidFill>
                    <a:srgbClr val="C00000"/>
                  </a:solidFill>
                  <a:uFillTx/>
                  <a:latin typeface="Times New Roman" panose="02020603050405020304" charset="0"/>
                  <a:ea typeface="汉仪晴空体W" panose="00020600040101010101" charset="-122"/>
                  <a:cs typeface="Times New Roman" panose="02020603050405020304" charset="0"/>
                </a:rPr>
                <a:t>What</a:t>
              </a:r>
              <a:r>
                <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rPr>
                <a:t> inspiration does this story gives us?</a:t>
              </a:r>
              <a:endParaRPr lang="en-US" altLang="zh-CN" sz="2400" spc="200">
                <a:solidFill>
                  <a:schemeClr val="tx1"/>
                </a:solidFill>
                <a:uFillTx/>
                <a:latin typeface="Times New Roman" panose="02020603050405020304" charset="0"/>
                <a:ea typeface="汉仪晴空体W" panose="00020600040101010101" charset="-122"/>
                <a:cs typeface="Times New Roman" panose="02020603050405020304" charset="0"/>
              </a:endParaRPr>
            </a:p>
          </p:txBody>
        </p:sp>
      </p:gr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linds(horizontal)">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4005" y="1087120"/>
            <a:ext cx="6968490" cy="5231765"/>
          </a:xfrm>
          <a:prstGeom prst="rect">
            <a:avLst/>
          </a:prstGeom>
          <a:ln w="12700" cmpd="sng">
            <a:solidFill>
              <a:srgbClr val="C00000"/>
            </a:solidFill>
            <a:prstDash val="solid"/>
          </a:ln>
        </p:spPr>
        <p:txBody>
          <a:bodyPr wrap="square">
            <a:noAutofit/>
          </a:bodyPr>
          <a:p>
            <a:pPr indent="0" algn="l" fontAlgn="auto">
              <a:lnSpc>
                <a:spcPct val="100000"/>
              </a:lnSpc>
            </a:pPr>
            <a:r>
              <a:rPr lang="en-US" altLang="zh-CN" sz="2000">
                <a:latin typeface="Times New Roman" panose="02020603050405020304" charset="0"/>
                <a:ea typeface="微软雅黑" panose="020B0503020204020204" charset="-122"/>
                <a:cs typeface="Times New Roman" panose="02020603050405020304" charset="0"/>
              </a:rPr>
              <a:t>After reading the diary, the son's eyes were filled with tears. He turned the diary with his finger slightly,</a:t>
            </a:r>
            <a:r>
              <a:rPr lang="en-US" altLang="zh-CN" sz="2000" u="sng">
                <a:solidFill>
                  <a:schemeClr val="tx1"/>
                </a:solidFill>
                <a:latin typeface="Times New Roman" panose="02020603050405020304" charset="0"/>
                <a:ea typeface="微软雅黑" panose="020B0503020204020204" charset="-122"/>
                <a:cs typeface="Times New Roman" panose="02020603050405020304" charset="0"/>
              </a:rPr>
              <a:t> a flood of father’s unspoken affection </a:t>
            </a:r>
            <a:r>
              <a:rPr lang="en-US" altLang="zh-CN" sz="2000" u="sng">
                <a:solidFill>
                  <a:schemeClr val="tx1"/>
                </a:solidFill>
                <a:highlight>
                  <a:srgbClr val="FFFF00"/>
                </a:highlight>
                <a:latin typeface="Times New Roman" panose="02020603050405020304" charset="0"/>
                <a:ea typeface="微软雅黑" panose="020B0503020204020204" charset="-122"/>
                <a:cs typeface="Times New Roman" panose="02020603050405020304" charset="0"/>
              </a:rPr>
              <a:t>overwhelmed</a:t>
            </a:r>
            <a:r>
              <a:rPr lang="en-US" altLang="zh-CN" sz="2000" u="sng">
                <a:solidFill>
                  <a:schemeClr val="tx1"/>
                </a:solidFill>
                <a:latin typeface="Times New Roman" panose="02020603050405020304" charset="0"/>
                <a:ea typeface="微软雅黑" panose="020B0503020204020204" charset="-122"/>
                <a:cs typeface="Times New Roman" panose="02020603050405020304" charset="0"/>
              </a:rPr>
              <a:t> his body and mind</a:t>
            </a:r>
            <a:r>
              <a:rPr lang="en-US" altLang="zh-CN" sz="2000">
                <a:latin typeface="Times New Roman" panose="02020603050405020304" charset="0"/>
                <a:ea typeface="微软雅黑" panose="020B0503020204020204" charset="-122"/>
                <a:cs typeface="Times New Roman" panose="02020603050405020304" charset="0"/>
              </a:rPr>
              <a:t>. The happy scenes described in the diary brought him to childhood. </a:t>
            </a:r>
            <a:r>
              <a:rPr lang="en-US" altLang="zh-CN" sz="2000" u="sng">
                <a:latin typeface="Times New Roman" panose="02020603050405020304" charset="0"/>
                <a:ea typeface="微软雅黑" panose="020B0503020204020204" charset="-122"/>
                <a:cs typeface="Times New Roman" panose="02020603050405020304" charset="0"/>
              </a:rPr>
              <a:t>However</a:t>
            </a:r>
            <a:r>
              <a:rPr lang="en-US" altLang="zh-CN" sz="2000" u="sng">
                <a:solidFill>
                  <a:srgbClr val="C00000"/>
                </a:solidFill>
                <a:latin typeface="Times New Roman" panose="02020603050405020304" charset="0"/>
                <a:ea typeface="微软雅黑" panose="020B0503020204020204" charset="-122"/>
                <a:cs typeface="Times New Roman" panose="02020603050405020304" charset="0"/>
              </a:rPr>
              <a:t> </a:t>
            </a:r>
            <a:r>
              <a:rPr lang="en-US" altLang="zh-CN" sz="2000" b="1" u="sng">
                <a:solidFill>
                  <a:srgbClr val="C00000"/>
                </a:solidFill>
                <a:latin typeface="Times New Roman" panose="02020603050405020304" charset="0"/>
                <a:ea typeface="微软雅黑" panose="020B0503020204020204" charset="-122"/>
                <a:cs typeface="Times New Roman" panose="02020603050405020304" charset="0"/>
              </a:rPr>
              <a:t>nonsensical</a:t>
            </a:r>
            <a:r>
              <a:rPr lang="en-US" altLang="zh-CN" sz="2000" u="sng">
                <a:latin typeface="Times New Roman" panose="02020603050405020304" charset="0"/>
                <a:ea typeface="微软雅黑" panose="020B0503020204020204" charset="-122"/>
                <a:cs typeface="Times New Roman" panose="02020603050405020304" charset="0"/>
              </a:rPr>
              <a:t> his questions were, father was always explaining to him the answers </a:t>
            </a:r>
            <a:r>
              <a:rPr lang="en-US" altLang="zh-CN" sz="2000" b="1" u="sng">
                <a:solidFill>
                  <a:srgbClr val="C00000"/>
                </a:solidFill>
                <a:latin typeface="Times New Roman" panose="02020603050405020304" charset="0"/>
                <a:ea typeface="微软雅黑" panose="020B0503020204020204" charset="-122"/>
                <a:cs typeface="Times New Roman" panose="02020603050405020304" charset="0"/>
              </a:rPr>
              <a:t>patiently</a:t>
            </a:r>
            <a:r>
              <a:rPr lang="en-US" altLang="zh-CN" sz="2000">
                <a:latin typeface="Times New Roman" panose="02020603050405020304" charset="0"/>
                <a:ea typeface="微软雅黑" panose="020B0503020204020204" charset="-122"/>
                <a:cs typeface="Times New Roman" panose="02020603050405020304" charset="0"/>
              </a:rPr>
              <a:t>.</a:t>
            </a:r>
            <a:r>
              <a:rPr lang="en-US" altLang="zh-CN" sz="2000" u="sng">
                <a:latin typeface="Times New Roman" panose="02020603050405020304" charset="0"/>
                <a:ea typeface="微软雅黑" panose="020B0503020204020204" charset="-122"/>
                <a:cs typeface="Times New Roman" panose="02020603050405020304" charset="0"/>
              </a:rPr>
              <a:t>Compared with his father, the </a:t>
            </a:r>
            <a:r>
              <a:rPr lang="en-US" altLang="zh-CN" sz="2000">
                <a:latin typeface="Times New Roman" panose="02020603050405020304" charset="0"/>
                <a:ea typeface="微软雅黑" panose="020B0503020204020204" charset="-122"/>
                <a:cs typeface="Times New Roman" panose="02020603050405020304" charset="0"/>
              </a:rPr>
              <a:t>knowledgeable son </a:t>
            </a:r>
            <a:r>
              <a:rPr lang="en-US" altLang="zh-CN" sz="2000" u="sng">
                <a:latin typeface="Times New Roman" panose="02020603050405020304" charset="0"/>
                <a:ea typeface="微软雅黑" panose="020B0503020204020204" charset="-122"/>
                <a:cs typeface="Times New Roman" panose="02020603050405020304" charset="0"/>
              </a:rPr>
              <a:t>realized that repeated question and</a:t>
            </a:r>
            <a:r>
              <a:rPr lang="en-US" altLang="zh-CN" sz="2000">
                <a:latin typeface="Times New Roman" panose="02020603050405020304" charset="0"/>
                <a:ea typeface="微软雅黑" panose="020B0503020204020204" charset="-122"/>
                <a:cs typeface="Times New Roman" panose="02020603050405020304" charset="0"/>
              </a:rPr>
              <a:t> answer didn’t matter. </a:t>
            </a:r>
            <a:r>
              <a:rPr lang="en-US" altLang="zh-CN" sz="2000" u="sng">
                <a:latin typeface="Times New Roman" panose="02020603050405020304" charset="0"/>
                <a:ea typeface="微软雅黑" panose="020B0503020204020204" charset="-122"/>
                <a:cs typeface="Times New Roman" panose="02020603050405020304" charset="0"/>
              </a:rPr>
              <a:t>It matters that</a:t>
            </a:r>
            <a:r>
              <a:rPr lang="en-US" altLang="zh-CN" sz="2000" u="sng">
                <a:solidFill>
                  <a:schemeClr val="tx1"/>
                </a:solidFill>
                <a:latin typeface="Times New Roman" panose="02020603050405020304" charset="0"/>
                <a:ea typeface="微软雅黑" panose="020B0503020204020204" charset="-122"/>
                <a:cs typeface="Times New Roman" panose="02020603050405020304" charset="0"/>
              </a:rPr>
              <a:t> Father’s strongly attached to him</a:t>
            </a:r>
            <a:r>
              <a:rPr lang="en-US" altLang="zh-CN" sz="2000" u="sng">
                <a:latin typeface="Times New Roman" panose="02020603050405020304" charset="0"/>
                <a:ea typeface="微软雅黑" panose="020B0503020204020204" charset="-122"/>
                <a:cs typeface="Times New Roman" panose="02020603050405020304" charset="0"/>
              </a:rPr>
              <a:t>, Just like when he was young. </a:t>
            </a:r>
            <a:r>
              <a:rPr lang="en-US" altLang="zh-CN" sz="2000">
                <a:latin typeface="Times New Roman" panose="02020603050405020304" charset="0"/>
                <a:ea typeface="微软雅黑" panose="020B0503020204020204" charset="-122"/>
                <a:cs typeface="Times New Roman" panose="02020603050405020304" charset="0"/>
              </a:rPr>
              <a:t> </a:t>
            </a:r>
            <a:endParaRPr lang="en-US" altLang="zh-CN" sz="2000">
              <a:latin typeface="Times New Roman" panose="02020603050405020304" charset="0"/>
              <a:ea typeface="微软雅黑" panose="020B0503020204020204" charset="-122"/>
              <a:cs typeface="Times New Roman" panose="02020603050405020304" charset="0"/>
            </a:endParaRPr>
          </a:p>
          <a:p>
            <a:pPr indent="0" algn="l" fontAlgn="auto">
              <a:lnSpc>
                <a:spcPct val="100000"/>
              </a:lnSpc>
            </a:pPr>
            <a:r>
              <a:rPr lang="en-US" altLang="zh-CN" sz="2000">
                <a:latin typeface="Times New Roman" panose="02020603050405020304" charset="0"/>
                <a:ea typeface="微软雅黑" panose="020B0503020204020204" charset="-122"/>
                <a:cs typeface="Times New Roman" panose="02020603050405020304" charset="0"/>
              </a:rPr>
              <a:t>Feeling ashamed, the son hugged his father tightly. </a:t>
            </a:r>
            <a:r>
              <a:rPr lang="en-US" altLang="zh-CN" sz="2000">
                <a:highlight>
                  <a:srgbClr val="C0C0C0"/>
                </a:highlight>
                <a:latin typeface="Times New Roman" panose="02020603050405020304" charset="0"/>
                <a:ea typeface="微软雅黑" panose="020B0503020204020204" charset="-122"/>
                <a:cs typeface="Times New Roman" panose="02020603050405020304" charset="0"/>
              </a:rPr>
              <a:t>He whispered, “Daddy, looking out the window, the crow is still settling on the tree!”</a:t>
            </a:r>
            <a:r>
              <a:rPr lang="en-US" altLang="zh-CN" sz="2000" u="sng">
                <a:highlight>
                  <a:srgbClr val="C0C0C0"/>
                </a:highlight>
                <a:latin typeface="Times New Roman" panose="02020603050405020304" charset="0"/>
                <a:ea typeface="微软雅黑" panose="020B0503020204020204" charset="-122"/>
                <a:cs typeface="Times New Roman" panose="02020603050405020304" charset="0"/>
              </a:rPr>
              <a:t> A smile of relief and pleasure was dancing on the corners of the old man’s mouth</a:t>
            </a:r>
            <a:r>
              <a:rPr lang="en-US" altLang="zh-CN" sz="2000">
                <a:highlight>
                  <a:srgbClr val="C0C0C0"/>
                </a:highlight>
                <a:latin typeface="Times New Roman" panose="02020603050405020304" charset="0"/>
                <a:ea typeface="微软雅黑" panose="020B0503020204020204" charset="-122"/>
                <a:cs typeface="Times New Roman" panose="02020603050405020304" charset="0"/>
              </a:rPr>
              <a:t>. At the moment, Son really felt pleasure from Father. </a:t>
            </a:r>
            <a:r>
              <a:rPr lang="en-US" altLang="zh-CN" sz="2000">
                <a:latin typeface="Times New Roman" panose="02020603050405020304" charset="0"/>
                <a:ea typeface="微软雅黑" panose="020B0503020204020204" charset="-122"/>
                <a:cs typeface="Times New Roman" panose="02020603050405020304" charset="0"/>
              </a:rPr>
              <a:t>The story draws on us that</a:t>
            </a:r>
            <a:r>
              <a:rPr lang="en-US" altLang="zh-CN" sz="2000">
                <a:highlight>
                  <a:srgbClr val="FFFF00"/>
                </a:highlight>
                <a:latin typeface="Times New Roman" panose="02020603050405020304" charset="0"/>
                <a:ea typeface="微软雅黑" panose="020B0503020204020204" charset="-122"/>
                <a:cs typeface="Times New Roman" panose="02020603050405020304" charset="0"/>
              </a:rPr>
              <a:t> family love lies in small actions</a:t>
            </a:r>
            <a:r>
              <a:rPr lang="en-US" altLang="zh-CN" sz="2000">
                <a:latin typeface="Times New Roman" panose="02020603050405020304" charset="0"/>
                <a:ea typeface="微软雅黑" panose="020B0503020204020204" charset="-122"/>
                <a:cs typeface="Times New Roman" panose="02020603050405020304" charset="0"/>
              </a:rPr>
              <a:t>—a warm greeting, an accompany and a chat. We should treat parents as patiently and affectionately as they do us.</a:t>
            </a:r>
            <a:endParaRPr lang="en-US" altLang="zh-CN" sz="2000">
              <a:latin typeface="Times New Roman" panose="02020603050405020304" charset="0"/>
              <a:ea typeface="微软雅黑" panose="020B0503020204020204" charset="-122"/>
              <a:cs typeface="Times New Roman" panose="02020603050405020304" charset="0"/>
            </a:endParaRPr>
          </a:p>
          <a:p>
            <a:pPr indent="0" algn="l" fontAlgn="auto">
              <a:lnSpc>
                <a:spcPct val="130000"/>
              </a:lnSpc>
            </a:pPr>
            <a:endParaRPr lang="en-US" altLang="zh-CN" sz="2000">
              <a:latin typeface="Arial" panose="020B0604020202020204" pitchFamily="34" charset="0"/>
              <a:ea typeface="微软雅黑" panose="020B0503020204020204" charset="-122"/>
            </a:endParaRPr>
          </a:p>
        </p:txBody>
      </p:sp>
      <p:sp>
        <p:nvSpPr>
          <p:cNvPr id="23" name="文本框 22"/>
          <p:cNvSpPr txBox="1"/>
          <p:nvPr/>
        </p:nvSpPr>
        <p:spPr>
          <a:xfrm>
            <a:off x="7452360" y="1231265"/>
            <a:ext cx="4577715" cy="5151120"/>
          </a:xfrm>
          <a:prstGeom prst="rect">
            <a:avLst/>
          </a:prstGeom>
          <a:ln>
            <a:solidFill>
              <a:srgbClr val="FF0000"/>
            </a:solidFill>
          </a:ln>
        </p:spPr>
        <p:txBody>
          <a:bodyPr>
            <a:noAutofit/>
          </a:bodyPr>
          <a:p>
            <a:pPr algn="l">
              <a:lnSpc>
                <a:spcPct val="120000"/>
              </a:lnSpc>
            </a:pPr>
            <a:r>
              <a:rPr lang="zh-CN" altLang="en-US" sz="1600" b="1">
                <a:solidFill>
                  <a:srgbClr val="0070C0"/>
                </a:solidFill>
                <a:latin typeface="Arial" panose="020B0604020202020204" pitchFamily="34" charset="0"/>
                <a:ea typeface="微软雅黑" panose="020B0503020204020204" charset="-122"/>
              </a:rPr>
              <a:t>作品</a:t>
            </a:r>
            <a:r>
              <a:rPr lang="en-US" altLang="zh-CN" sz="1600" b="1">
                <a:solidFill>
                  <a:srgbClr val="0070C0"/>
                </a:solidFill>
                <a:latin typeface="Arial" panose="020B0604020202020204" pitchFamily="34" charset="0"/>
                <a:ea typeface="微软雅黑" panose="020B0503020204020204" charset="-122"/>
              </a:rPr>
              <a:t> 1 </a:t>
            </a:r>
            <a:r>
              <a:rPr lang="zh-CN" altLang="en-US" sz="1600" b="1">
                <a:solidFill>
                  <a:srgbClr val="0070C0"/>
                </a:solidFill>
                <a:latin typeface="Arial" panose="020B0604020202020204" pitchFamily="34" charset="0"/>
                <a:ea typeface="微软雅黑" panose="020B0503020204020204" charset="-122"/>
              </a:rPr>
              <a:t>机评</a:t>
            </a:r>
            <a:r>
              <a:rPr lang="en-US" altLang="zh-CN" sz="1600" b="1">
                <a:solidFill>
                  <a:srgbClr val="0070C0"/>
                </a:solidFill>
                <a:latin typeface="Arial" panose="020B0604020202020204" pitchFamily="34" charset="0"/>
                <a:ea typeface="微软雅黑" panose="020B0503020204020204" charset="-122"/>
              </a:rPr>
              <a:t>+</a:t>
            </a:r>
            <a:r>
              <a:rPr lang="zh-CN" altLang="en-US" sz="1600" b="1">
                <a:solidFill>
                  <a:srgbClr val="0070C0"/>
                </a:solidFill>
                <a:latin typeface="Arial" panose="020B0604020202020204" pitchFamily="34" charset="0"/>
                <a:ea typeface="微软雅黑" panose="020B0503020204020204" charset="-122"/>
              </a:rPr>
              <a:t>师评</a:t>
            </a:r>
            <a:endParaRPr lang="zh-CN" altLang="en-US" sz="1600" b="1">
              <a:solidFill>
                <a:srgbClr val="0070C0"/>
              </a:solidFill>
              <a:latin typeface="Arial" panose="020B0604020202020204" pitchFamily="34" charset="0"/>
              <a:ea typeface="微软雅黑" panose="020B0503020204020204" charset="-122"/>
            </a:endParaRPr>
          </a:p>
          <a:p>
            <a:pPr algn="l">
              <a:lnSpc>
                <a:spcPct val="120000"/>
              </a:lnSpc>
            </a:pPr>
            <a:r>
              <a:rPr lang="zh-CN" altLang="en-US" sz="1600" b="1">
                <a:solidFill>
                  <a:srgbClr val="0070C0"/>
                </a:solidFill>
                <a:latin typeface="Arial" panose="020B0604020202020204" pitchFamily="34" charset="0"/>
                <a:ea typeface="微软雅黑" panose="020B0503020204020204" charset="-122"/>
              </a:rPr>
              <a:t>档次：第六档（</a:t>
            </a:r>
            <a:r>
              <a:rPr lang="en-US" altLang="zh-CN" sz="1600" b="1">
                <a:solidFill>
                  <a:srgbClr val="0070C0"/>
                </a:solidFill>
                <a:latin typeface="Arial" panose="020B0604020202020204" pitchFamily="34" charset="0"/>
                <a:ea typeface="微软雅黑" panose="020B0503020204020204" charset="-122"/>
              </a:rPr>
              <a:t>18-21 </a:t>
            </a:r>
            <a:r>
              <a:rPr lang="zh-CN" altLang="en-US" sz="1600" b="1">
                <a:solidFill>
                  <a:srgbClr val="0070C0"/>
                </a:solidFill>
                <a:latin typeface="Arial" panose="020B0604020202020204" pitchFamily="34" charset="0"/>
                <a:ea typeface="微软雅黑" panose="020B0503020204020204" charset="-122"/>
              </a:rPr>
              <a:t>分）</a:t>
            </a:r>
            <a:endParaRPr lang="zh-CN" altLang="en-US" sz="1600" b="1">
              <a:latin typeface="Arial" panose="020B0604020202020204" pitchFamily="34" charset="0"/>
              <a:ea typeface="微软雅黑" panose="020B0503020204020204" charset="-122"/>
            </a:endParaRPr>
          </a:p>
          <a:p>
            <a:pPr algn="l">
              <a:lnSpc>
                <a:spcPct val="120000"/>
              </a:lnSpc>
            </a:pPr>
            <a:r>
              <a:rPr lang="zh-CN" altLang="en-US" sz="1600" b="1">
                <a:highlight>
                  <a:srgbClr val="00FFFF"/>
                </a:highlight>
                <a:latin typeface="Arial" panose="020B0604020202020204" pitchFamily="34" charset="0"/>
                <a:ea typeface="微软雅黑" panose="020B0503020204020204" charset="-122"/>
              </a:rPr>
              <a:t>内容：</a:t>
            </a:r>
            <a:endParaRPr lang="zh-CN" altLang="en-US" sz="1600" b="1">
              <a:highlight>
                <a:srgbClr val="00FFFF"/>
              </a:highlight>
              <a:latin typeface="Arial" panose="020B0604020202020204" pitchFamily="34" charset="0"/>
              <a:ea typeface="微软雅黑" panose="020B0503020204020204" charset="-122"/>
            </a:endParaRPr>
          </a:p>
          <a:p>
            <a:pPr algn="l">
              <a:lnSpc>
                <a:spcPct val="120000"/>
              </a:lnSpc>
            </a:pPr>
            <a:r>
              <a:rPr lang="zh-CN" altLang="en-US" sz="1600" b="1">
                <a:latin typeface="Arial" panose="020B0604020202020204" pitchFamily="34" charset="0"/>
                <a:ea typeface="微软雅黑" panose="020B0503020204020204" charset="-122"/>
              </a:rPr>
              <a:t> </a:t>
            </a:r>
            <a:r>
              <a:rPr lang="en-US" altLang="zh-CN" sz="1600" b="1">
                <a:latin typeface="Arial" panose="020B0604020202020204" pitchFamily="34" charset="0"/>
                <a:ea typeface="微软雅黑" panose="020B0503020204020204" charset="-122"/>
              </a:rPr>
              <a:t>     </a:t>
            </a:r>
            <a:r>
              <a:rPr lang="zh-CN" altLang="en-US" sz="1600" b="1">
                <a:latin typeface="Arial" panose="020B0604020202020204" pitchFamily="34" charset="0"/>
                <a:ea typeface="微软雅黑" panose="020B0503020204020204" charset="-122"/>
              </a:rPr>
              <a:t>续写合理，通过对比父子对待同一问题的相反态度（</a:t>
            </a:r>
            <a:r>
              <a:rPr lang="en-US" altLang="zh-CN" sz="1600" b="1">
                <a:latin typeface="Arial" panose="020B0604020202020204" pitchFamily="34" charset="0"/>
                <a:ea typeface="微软雅黑" panose="020B0503020204020204" charset="-122"/>
              </a:rPr>
              <a:t>patient     impatient)</a:t>
            </a:r>
            <a:r>
              <a:rPr lang="zh-CN" altLang="en-US" sz="1600" b="1">
                <a:latin typeface="Arial" panose="020B0604020202020204" pitchFamily="34" charset="0"/>
                <a:ea typeface="微软雅黑" panose="020B0503020204020204" charset="-122"/>
              </a:rPr>
              <a:t>，突出主题，结尾升华亲情，但情感转折稍显突兀。</a:t>
            </a:r>
            <a:endParaRPr lang="zh-CN" altLang="en-US" sz="1600" b="1">
              <a:latin typeface="Arial" panose="020B0604020202020204" pitchFamily="34" charset="0"/>
              <a:ea typeface="微软雅黑" panose="020B0503020204020204" charset="-122"/>
            </a:endParaRPr>
          </a:p>
          <a:p>
            <a:pPr algn="l">
              <a:lnSpc>
                <a:spcPct val="120000"/>
              </a:lnSpc>
            </a:pPr>
            <a:r>
              <a:rPr lang="zh-CN" altLang="en-US" sz="1600" b="1">
                <a:highlight>
                  <a:srgbClr val="00FFFF"/>
                </a:highlight>
                <a:latin typeface="Arial" panose="020B0604020202020204" pitchFamily="34" charset="0"/>
                <a:ea typeface="微软雅黑" panose="020B0503020204020204" charset="-122"/>
              </a:rPr>
              <a:t>语言：</a:t>
            </a:r>
            <a:endParaRPr lang="zh-CN" altLang="en-US" sz="1600" b="1">
              <a:highlight>
                <a:srgbClr val="00FFFF"/>
              </a:highlight>
              <a:latin typeface="Arial" panose="020B0604020202020204" pitchFamily="34" charset="0"/>
              <a:ea typeface="微软雅黑" panose="020B0503020204020204" charset="-122"/>
            </a:endParaRPr>
          </a:p>
          <a:p>
            <a:pPr algn="l">
              <a:lnSpc>
                <a:spcPct val="120000"/>
              </a:lnSpc>
            </a:pPr>
            <a:r>
              <a:rPr lang="en-US" altLang="zh-CN" sz="1600" b="1">
                <a:latin typeface="Arial" panose="020B0604020202020204" pitchFamily="34" charset="0"/>
                <a:ea typeface="微软雅黑" panose="020B0503020204020204" charset="-122"/>
              </a:rPr>
              <a:t>        </a:t>
            </a:r>
            <a:r>
              <a:rPr lang="zh-CN" altLang="en-US" sz="1600" b="1">
                <a:latin typeface="Arial" panose="020B0604020202020204" pitchFamily="34" charset="0"/>
                <a:ea typeface="微软雅黑" panose="020B0503020204020204" charset="-122"/>
              </a:rPr>
              <a:t>词汇较丰富（如</a:t>
            </a:r>
            <a:r>
              <a:rPr lang="en-US" altLang="zh-CN" sz="1600" b="1">
                <a:latin typeface="Arial" panose="020B0604020202020204" pitchFamily="34" charset="0"/>
                <a:ea typeface="微软雅黑" panose="020B0503020204020204" charset="-122"/>
              </a:rPr>
              <a:t>“overwhelmed” “nonsensical”</a:t>
            </a:r>
            <a:r>
              <a:rPr lang="zh-CN" altLang="en-US" sz="1600" b="1">
                <a:latin typeface="Arial" panose="020B0604020202020204" pitchFamily="34" charset="0"/>
                <a:ea typeface="微软雅黑" panose="020B0503020204020204" charset="-122"/>
              </a:rPr>
              <a:t>），句式多样（无灵主语句、让步状语从句、宾语从句、主语从句、非谓语动词、拟人等）。</a:t>
            </a:r>
            <a:endParaRPr lang="zh-CN" altLang="en-US" sz="1600" b="1">
              <a:latin typeface="Arial" panose="020B0604020202020204" pitchFamily="34" charset="0"/>
              <a:ea typeface="微软雅黑" panose="020B0503020204020204" charset="-122"/>
            </a:endParaRPr>
          </a:p>
          <a:p>
            <a:pPr algn="l">
              <a:lnSpc>
                <a:spcPct val="120000"/>
              </a:lnSpc>
            </a:pPr>
            <a:r>
              <a:rPr lang="zh-CN" altLang="en-US" sz="1600" b="1">
                <a:highlight>
                  <a:srgbClr val="00FFFF"/>
                </a:highlight>
                <a:latin typeface="Arial" panose="020B0604020202020204" pitchFamily="34" charset="0"/>
                <a:ea typeface="微软雅黑" panose="020B0503020204020204" charset="-122"/>
              </a:rPr>
              <a:t>结构：</a:t>
            </a:r>
            <a:endParaRPr lang="zh-CN" altLang="en-US" sz="1600" b="1">
              <a:highlight>
                <a:srgbClr val="00FFFF"/>
              </a:highlight>
              <a:latin typeface="Arial" panose="020B0604020202020204" pitchFamily="34" charset="0"/>
              <a:ea typeface="微软雅黑" panose="020B0503020204020204" charset="-122"/>
            </a:endParaRPr>
          </a:p>
          <a:p>
            <a:pPr algn="l">
              <a:lnSpc>
                <a:spcPct val="120000"/>
              </a:lnSpc>
            </a:pPr>
            <a:r>
              <a:rPr lang="zh-CN" altLang="en-US" sz="1600" b="1">
                <a:latin typeface="Arial" panose="020B0604020202020204" pitchFamily="34" charset="0"/>
                <a:ea typeface="微软雅黑" panose="020B0503020204020204" charset="-122"/>
              </a:rPr>
              <a:t> </a:t>
            </a:r>
            <a:r>
              <a:rPr lang="en-US" altLang="zh-CN" sz="1600" b="1">
                <a:latin typeface="Arial" panose="020B0604020202020204" pitchFamily="34" charset="0"/>
                <a:ea typeface="微软雅黑" panose="020B0503020204020204" charset="-122"/>
              </a:rPr>
              <a:t>      </a:t>
            </a:r>
            <a:r>
              <a:rPr lang="zh-CN" altLang="en-US" sz="1600" b="1">
                <a:latin typeface="Arial" panose="020B0604020202020204" pitchFamily="34" charset="0"/>
                <a:ea typeface="微软雅黑" panose="020B0503020204020204" charset="-122"/>
              </a:rPr>
              <a:t>段落衔接自然，但第二段结尾</a:t>
            </a:r>
            <a:r>
              <a:rPr lang="zh-CN" altLang="en-US" sz="1600" b="1">
                <a:solidFill>
                  <a:srgbClr val="C00000"/>
                </a:solidFill>
                <a:latin typeface="Arial" panose="020B0604020202020204" pitchFamily="34" charset="0"/>
                <a:ea typeface="微软雅黑" panose="020B0503020204020204" charset="-122"/>
              </a:rPr>
              <a:t>说教感较强</a:t>
            </a:r>
            <a:r>
              <a:rPr lang="zh-CN" altLang="en-US" sz="1600" b="1">
                <a:latin typeface="Arial" panose="020B0604020202020204" pitchFamily="34" charset="0"/>
                <a:ea typeface="微软雅黑" panose="020B0503020204020204" charset="-122"/>
              </a:rPr>
              <a:t>，</a:t>
            </a:r>
            <a:r>
              <a:rPr lang="zh-CN" altLang="en-US" sz="1600" b="1">
                <a:solidFill>
                  <a:srgbClr val="C00000"/>
                </a:solidFill>
                <a:latin typeface="Arial" panose="020B0604020202020204" pitchFamily="34" charset="0"/>
                <a:ea typeface="微软雅黑" panose="020B0503020204020204" charset="-122"/>
              </a:rPr>
              <a:t>可通过细节描写替代直接总结。</a:t>
            </a:r>
            <a:endParaRPr lang="zh-CN" altLang="en-US" sz="1600" b="1">
              <a:solidFill>
                <a:srgbClr val="C00000"/>
              </a:solidFill>
              <a:latin typeface="Arial" panose="020B0604020202020204" pitchFamily="34" charset="0"/>
              <a:ea typeface="微软雅黑" panose="020B0503020204020204" charset="-122"/>
            </a:endParaRPr>
          </a:p>
          <a:p>
            <a:pPr algn="l">
              <a:lnSpc>
                <a:spcPct val="120000"/>
              </a:lnSpc>
            </a:pPr>
            <a:r>
              <a:rPr lang="zh-CN" altLang="en-US" sz="1600" b="1">
                <a:highlight>
                  <a:srgbClr val="00FFFF"/>
                </a:highlight>
                <a:latin typeface="Arial" panose="020B0604020202020204" pitchFamily="34" charset="0"/>
                <a:ea typeface="微软雅黑" panose="020B0503020204020204" charset="-122"/>
              </a:rPr>
              <a:t>建议：</a:t>
            </a:r>
            <a:endParaRPr lang="zh-CN" altLang="en-US" sz="1600" b="1">
              <a:highlight>
                <a:srgbClr val="00FFFF"/>
              </a:highlight>
              <a:latin typeface="Arial" panose="020B0604020202020204" pitchFamily="34" charset="0"/>
              <a:ea typeface="微软雅黑" panose="020B0503020204020204" charset="-122"/>
            </a:endParaRPr>
          </a:p>
          <a:p>
            <a:pPr algn="l">
              <a:lnSpc>
                <a:spcPct val="120000"/>
              </a:lnSpc>
            </a:pPr>
            <a:r>
              <a:rPr lang="en-US" altLang="zh-CN" sz="1600" b="1">
                <a:latin typeface="Arial" panose="020B0604020202020204" pitchFamily="34" charset="0"/>
                <a:ea typeface="微软雅黑" panose="020B0503020204020204" charset="-122"/>
              </a:rPr>
              <a:t>       </a:t>
            </a:r>
            <a:r>
              <a:rPr lang="zh-CN" altLang="en-US" sz="1600" b="1">
                <a:solidFill>
                  <a:srgbClr val="C00000"/>
                </a:solidFill>
                <a:latin typeface="Arial" panose="020B0604020202020204" pitchFamily="34" charset="0"/>
                <a:ea typeface="微软雅黑" panose="020B0503020204020204" charset="-122"/>
              </a:rPr>
              <a:t>调整结尾，用具体动作</a:t>
            </a:r>
            <a:r>
              <a:rPr lang="zh-CN" altLang="en-US" sz="1600" b="1">
                <a:latin typeface="Arial" panose="020B0604020202020204" pitchFamily="34" charset="0"/>
                <a:ea typeface="微软雅黑" panose="020B0503020204020204" charset="-122"/>
              </a:rPr>
              <a:t>（如拥抱、重复童年互动）、环境描写等替代抽象总结。</a:t>
            </a:r>
            <a:endParaRPr lang="zh-CN" altLang="en-US" sz="1600" b="1">
              <a:latin typeface="Arial" panose="020B0604020202020204" pitchFamily="34" charset="0"/>
              <a:ea typeface="微软雅黑" panose="020B0503020204020204" charset="-122"/>
            </a:endParaRPr>
          </a:p>
          <a:p>
            <a:pPr algn="l">
              <a:lnSpc>
                <a:spcPct val="120000"/>
              </a:lnSpc>
            </a:pPr>
            <a:r>
              <a:rPr lang="en-US" altLang="zh-CN" sz="1600">
                <a:latin typeface="Arial" panose="020B0604020202020204" pitchFamily="34" charset="0"/>
                <a:ea typeface="微软雅黑" panose="020B0503020204020204" charset="-122"/>
              </a:rPr>
              <a:t>      </a:t>
            </a:r>
            <a:r>
              <a:rPr lang="en-US" altLang="zh-CN" sz="1600" b="1">
                <a:solidFill>
                  <a:srgbClr val="C00000"/>
                </a:solidFill>
                <a:latin typeface="Arial" panose="020B0604020202020204" pitchFamily="34" charset="0"/>
                <a:ea typeface="微软雅黑" panose="020B0503020204020204" charset="-122"/>
              </a:rPr>
              <a:t> </a:t>
            </a:r>
            <a:endParaRPr lang="zh-CN" altLang="en-US" sz="1600">
              <a:latin typeface="Arial" panose="020B0604020202020204" pitchFamily="34" charset="0"/>
              <a:ea typeface="微软雅黑" panose="020B0503020204020204" charset="-122"/>
            </a:endParaRPr>
          </a:p>
        </p:txBody>
      </p:sp>
      <p:sp>
        <p:nvSpPr>
          <p:cNvPr id="7" name="文本框 6"/>
          <p:cNvSpPr txBox="1"/>
          <p:nvPr/>
        </p:nvSpPr>
        <p:spPr>
          <a:xfrm>
            <a:off x="4094480" y="1727200"/>
            <a:ext cx="1343025" cy="368300"/>
          </a:xfrm>
          <a:prstGeom prst="rect">
            <a:avLst/>
          </a:prstGeom>
          <a:solidFill>
            <a:schemeClr val="tx2">
              <a:lumMod val="20000"/>
              <a:lumOff val="80000"/>
            </a:schemeClr>
          </a:solidFill>
        </p:spPr>
        <p:txBody>
          <a:bodyPr wrap="square">
            <a:spAutoFit/>
          </a:bodyPr>
          <a:p>
            <a:pPr algn="l"/>
            <a:r>
              <a:rPr lang="zh-CN" altLang="en-US" sz="1800" b="1">
                <a:solidFill>
                  <a:srgbClr val="C00000"/>
                </a:solidFill>
                <a:latin typeface="Arial" panose="020B0604020202020204" pitchFamily="34" charset="0"/>
                <a:ea typeface="微软雅黑" panose="020B0503020204020204" charset="-122"/>
              </a:rPr>
              <a:t>无灵主语句</a:t>
            </a:r>
            <a:endParaRPr lang="zh-CN" altLang="en-US" sz="1800" b="1">
              <a:solidFill>
                <a:srgbClr val="C00000"/>
              </a:solidFill>
              <a:latin typeface="Arial" panose="020B0604020202020204" pitchFamily="34" charset="0"/>
              <a:ea typeface="微软雅黑" panose="020B0503020204020204" charset="-122"/>
            </a:endParaRPr>
          </a:p>
        </p:txBody>
      </p:sp>
      <p:sp>
        <p:nvSpPr>
          <p:cNvPr id="8" name="文本框 7"/>
          <p:cNvSpPr txBox="1"/>
          <p:nvPr/>
        </p:nvSpPr>
        <p:spPr>
          <a:xfrm>
            <a:off x="1384300" y="2342515"/>
            <a:ext cx="1713865" cy="368300"/>
          </a:xfrm>
          <a:prstGeom prst="rect">
            <a:avLst/>
          </a:prstGeom>
          <a:solidFill>
            <a:schemeClr val="tx2">
              <a:lumMod val="20000"/>
              <a:lumOff val="80000"/>
            </a:schemeClr>
          </a:solidFill>
        </p:spPr>
        <p:txBody>
          <a:bodyPr wrap="square">
            <a:spAutoFit/>
          </a:bodyPr>
          <a:p>
            <a:pPr algn="l"/>
            <a:r>
              <a:rPr lang="zh-CN" altLang="en-US" sz="1800" b="1">
                <a:solidFill>
                  <a:srgbClr val="C00000"/>
                </a:solidFill>
                <a:latin typeface="Arial" panose="020B0604020202020204" pitchFamily="34" charset="0"/>
                <a:ea typeface="微软雅黑" panose="020B0503020204020204" charset="-122"/>
              </a:rPr>
              <a:t>让步状语从句</a:t>
            </a:r>
            <a:endParaRPr lang="zh-CN" altLang="en-US" sz="1800" b="1">
              <a:solidFill>
                <a:srgbClr val="C00000"/>
              </a:solidFill>
              <a:latin typeface="Arial" panose="020B0604020202020204" pitchFamily="34" charset="0"/>
              <a:ea typeface="微软雅黑" panose="020B0503020204020204" charset="-122"/>
            </a:endParaRPr>
          </a:p>
        </p:txBody>
      </p:sp>
      <p:sp>
        <p:nvSpPr>
          <p:cNvPr id="9" name="文本框 8"/>
          <p:cNvSpPr txBox="1"/>
          <p:nvPr/>
        </p:nvSpPr>
        <p:spPr>
          <a:xfrm>
            <a:off x="4806950" y="2575560"/>
            <a:ext cx="1376045" cy="368300"/>
          </a:xfrm>
          <a:prstGeom prst="rect">
            <a:avLst/>
          </a:prstGeom>
          <a:solidFill>
            <a:schemeClr val="tx2">
              <a:lumMod val="20000"/>
              <a:lumOff val="80000"/>
            </a:schemeClr>
          </a:solidFill>
        </p:spPr>
        <p:txBody>
          <a:bodyPr wrap="square">
            <a:spAutoFit/>
          </a:bodyPr>
          <a:p>
            <a:pPr algn="l"/>
            <a:r>
              <a:rPr lang="zh-CN" altLang="en-US" sz="1800" b="1">
                <a:solidFill>
                  <a:srgbClr val="C00000"/>
                </a:solidFill>
                <a:latin typeface="Arial" panose="020B0604020202020204" pitchFamily="34" charset="0"/>
                <a:ea typeface="微软雅黑" panose="020B0503020204020204" charset="-122"/>
              </a:rPr>
              <a:t>非谓语动词</a:t>
            </a:r>
            <a:endParaRPr lang="zh-CN" altLang="en-US" sz="1800" b="1">
              <a:solidFill>
                <a:srgbClr val="C00000"/>
              </a:solidFill>
              <a:latin typeface="Arial" panose="020B0604020202020204" pitchFamily="34" charset="0"/>
              <a:ea typeface="微软雅黑" panose="020B0503020204020204" charset="-122"/>
            </a:endParaRPr>
          </a:p>
        </p:txBody>
      </p:sp>
      <p:sp>
        <p:nvSpPr>
          <p:cNvPr id="10" name="文本框 9"/>
          <p:cNvSpPr txBox="1"/>
          <p:nvPr/>
        </p:nvSpPr>
        <p:spPr>
          <a:xfrm>
            <a:off x="5997575" y="2943860"/>
            <a:ext cx="1154430" cy="368300"/>
          </a:xfrm>
          <a:prstGeom prst="rect">
            <a:avLst/>
          </a:prstGeom>
          <a:solidFill>
            <a:schemeClr val="tx2">
              <a:lumMod val="20000"/>
              <a:lumOff val="80000"/>
            </a:schemeClr>
          </a:solidFill>
        </p:spPr>
        <p:txBody>
          <a:bodyPr wrap="square">
            <a:spAutoFit/>
          </a:bodyPr>
          <a:p>
            <a:pPr algn="l"/>
            <a:r>
              <a:rPr lang="zh-CN" altLang="en-US" sz="1800" b="1">
                <a:solidFill>
                  <a:srgbClr val="C00000"/>
                </a:solidFill>
                <a:latin typeface="Arial" panose="020B0604020202020204" pitchFamily="34" charset="0"/>
                <a:ea typeface="微软雅黑" panose="020B0503020204020204" charset="-122"/>
              </a:rPr>
              <a:t>宾语从句</a:t>
            </a:r>
            <a:endParaRPr lang="zh-CN" altLang="en-US" sz="1800" b="1">
              <a:solidFill>
                <a:srgbClr val="C00000"/>
              </a:solidFill>
              <a:latin typeface="Arial" panose="020B0604020202020204" pitchFamily="34" charset="0"/>
              <a:ea typeface="微软雅黑" panose="020B0503020204020204" charset="-122"/>
            </a:endParaRPr>
          </a:p>
        </p:txBody>
      </p:sp>
      <p:sp>
        <p:nvSpPr>
          <p:cNvPr id="12" name="文本框 11"/>
          <p:cNvSpPr txBox="1"/>
          <p:nvPr/>
        </p:nvSpPr>
        <p:spPr>
          <a:xfrm>
            <a:off x="3227070" y="3545205"/>
            <a:ext cx="1101725" cy="368300"/>
          </a:xfrm>
          <a:prstGeom prst="rect">
            <a:avLst/>
          </a:prstGeom>
          <a:solidFill>
            <a:schemeClr val="tx2">
              <a:lumMod val="20000"/>
              <a:lumOff val="80000"/>
            </a:schemeClr>
          </a:solidFill>
        </p:spPr>
        <p:txBody>
          <a:bodyPr wrap="square">
            <a:spAutoFit/>
          </a:bodyPr>
          <a:p>
            <a:pPr algn="l"/>
            <a:r>
              <a:rPr lang="zh-CN" altLang="en-US" sz="1800" b="1">
                <a:solidFill>
                  <a:srgbClr val="C00000"/>
                </a:solidFill>
                <a:latin typeface="Arial" panose="020B0604020202020204" pitchFamily="34" charset="0"/>
                <a:ea typeface="微软雅黑" panose="020B0503020204020204" charset="-122"/>
              </a:rPr>
              <a:t>主语从句</a:t>
            </a:r>
            <a:endParaRPr lang="zh-CN" altLang="en-US" sz="1800" b="1">
              <a:solidFill>
                <a:srgbClr val="C00000"/>
              </a:solidFill>
              <a:latin typeface="Arial" panose="020B0604020202020204" pitchFamily="34" charset="0"/>
              <a:ea typeface="微软雅黑" panose="020B0503020204020204" charset="-122"/>
            </a:endParaRPr>
          </a:p>
        </p:txBody>
      </p:sp>
      <p:sp>
        <p:nvSpPr>
          <p:cNvPr id="13" name="文本框 12"/>
          <p:cNvSpPr txBox="1"/>
          <p:nvPr/>
        </p:nvSpPr>
        <p:spPr>
          <a:xfrm>
            <a:off x="5488305" y="7101840"/>
            <a:ext cx="4064000" cy="914400"/>
          </a:xfrm>
          <a:prstGeom prst="rect">
            <a:avLst/>
          </a:prstGeom>
        </p:spPr>
        <p:txBody>
          <a:bodyPr wrap="square">
            <a:noAutofit/>
          </a:bodyPr>
          <a:p>
            <a:pPr algn="l">
              <a:lnSpc>
                <a:spcPct val="120000"/>
              </a:lnSpc>
            </a:pPr>
            <a:endParaRPr lang="zh-CN" altLang="en-US" sz="2400">
              <a:latin typeface="Times New Roman" panose="02020603050405020304" charset="0"/>
              <a:ea typeface="微软雅黑" panose="020B0503020204020204" charset="-122"/>
              <a:cs typeface="Times New Roman" panose="02020603050405020304" charset="0"/>
            </a:endParaRPr>
          </a:p>
        </p:txBody>
      </p:sp>
      <p:sp>
        <p:nvSpPr>
          <p:cNvPr id="14" name="左右箭头 13"/>
          <p:cNvSpPr/>
          <p:nvPr/>
        </p:nvSpPr>
        <p:spPr>
          <a:xfrm>
            <a:off x="9043670" y="2582545"/>
            <a:ext cx="274320" cy="103505"/>
          </a:xfrm>
          <a:prstGeom prst="leftRightArrow">
            <a:avLst/>
          </a:prstGeom>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标题 6"/>
          <p:cNvSpPr>
            <a:spLocks noGrp="1"/>
          </p:cNvSpPr>
          <p:nvPr>
            <p:custDataLst>
              <p:tags r:id="rId1"/>
            </p:custDataLst>
          </p:nvPr>
        </p:nvSpPr>
        <p:spPr>
          <a:xfrm>
            <a:off x="560705" y="155575"/>
            <a:ext cx="8261350" cy="533400"/>
          </a:xfrm>
          <a:prstGeom prst="rect">
            <a:avLst/>
          </a:prstGeom>
          <a:solidFill>
            <a:schemeClr val="accent3">
              <a:lumMod val="40000"/>
              <a:lumOff val="60000"/>
            </a:schemeClr>
          </a:solidFill>
          <a:ln>
            <a:noFill/>
            <a:prstDash val="sysDash"/>
          </a:ln>
        </p:spPr>
        <p:txBody>
          <a:bodyPr vert="horz" wrap="square" lIns="91440" tIns="45720" rIns="91440" bIns="45720" rtlCol="0" anchor="ctr">
            <a:noAutofit/>
          </a:bodyPr>
          <a:lstStyle>
            <a:lvl1pPr marL="0" marR="0" algn="l" defTabSz="914400" rtl="0" eaLnBrk="1" fontAlgn="auto" latinLnBrk="0" hangingPunct="1">
              <a:lnSpc>
                <a:spcPct val="100000"/>
              </a:lnSpc>
              <a:spcBef>
                <a:spcPct val="0"/>
              </a:spcBef>
              <a:buClrTx/>
              <a:buSzTx/>
              <a:buFontTx/>
              <a:buNone/>
              <a:defRPr kumimoji="0" lang="zh-CN" altLang="en-US" sz="3600" b="0" i="0" u="none" strike="noStrike" kern="1200" cap="none" spc="300" normalizeH="0" baseline="0" noProof="1" dirty="0" smtClean="0">
                <a:ln>
                  <a:noFill/>
                  <a:prstDash val="sysDot"/>
                </a:ln>
                <a:gradFill>
                  <a:gsLst>
                    <a:gs pos="0">
                      <a:schemeClr val="accent1"/>
                    </a:gs>
                    <a:gs pos="100000">
                      <a:schemeClr val="accent1">
                        <a:lumMod val="50000"/>
                      </a:schemeClr>
                    </a:gs>
                  </a:gsLst>
                  <a:lin ang="2700000" scaled="0"/>
                </a:gradFill>
                <a:uFillTx/>
                <a:latin typeface="+mj-ea"/>
                <a:ea typeface="+mj-ea"/>
                <a:cs typeface="MiSans Normal" panose="00000500000000000000" pitchFamily="2" charset="-122"/>
              </a:defRPr>
            </a:lvl1pPr>
          </a:lstStyle>
          <a:p>
            <a:r>
              <a:rPr lang="en-US" altLang="zh-CN" sz="2000" b="1" kern="100" spc="85">
                <a:gradFill>
                  <a:gsLst>
                    <a:gs pos="0">
                      <a:srgbClr val="D92763"/>
                    </a:gs>
                    <a:gs pos="50000">
                      <a:srgbClr val="E3447A"/>
                    </a:gs>
                    <a:gs pos="100000">
                      <a:srgbClr val="EC6091"/>
                    </a:gs>
                  </a:gsLst>
                  <a:lin ang="5400000" scaled="1"/>
                </a:gradFill>
                <a:latin typeface="Times New Roman" panose="02020603050405020304" charset="0"/>
                <a:ea typeface="宋体" panose="02010600030101010101" pitchFamily="2" charset="-122"/>
                <a:cs typeface="Times New Roman" panose="02020603050405020304" charset="0"/>
              </a:rPr>
              <a:t>StepIV. Continuing      Step</a:t>
            </a:r>
            <a:r>
              <a:rPr lang="en-US" altLang="zh-CN" sz="2000" b="1" kern="100" spc="85">
                <a:gradFill>
                  <a:gsLst>
                    <a:gs pos="0">
                      <a:srgbClr val="D92763"/>
                    </a:gs>
                    <a:gs pos="50000">
                      <a:srgbClr val="E3447A"/>
                    </a:gs>
                    <a:gs pos="100000">
                      <a:srgbClr val="EC6091"/>
                    </a:gs>
                  </a:gsLst>
                  <a:lin ang="5400000" scaled="1"/>
                </a:gradFill>
                <a:latin typeface="Times New Roman" panose="02020603050405020304" charset="0"/>
                <a:ea typeface="宋体" panose="02010600030101010101" pitchFamily="2" charset="-122"/>
                <a:cs typeface="Times New Roman" panose="02020603050405020304" charset="0"/>
                <a:sym typeface="+mn-ea"/>
              </a:rPr>
              <a:t>V. Evaluating       StepVI.  Improving </a:t>
            </a:r>
            <a:endParaRPr lang="en-US" altLang="zh-CN" sz="2000" b="1" kern="100" spc="85">
              <a:gradFill>
                <a:gsLst>
                  <a:gs pos="0">
                    <a:srgbClr val="D92763"/>
                  </a:gs>
                  <a:gs pos="50000">
                    <a:srgbClr val="E3447A"/>
                  </a:gs>
                  <a:gs pos="100000">
                    <a:srgbClr val="EC6091"/>
                  </a:gs>
                </a:gsLst>
                <a:lin ang="5400000" scaled="1"/>
              </a:gradFill>
              <a:latin typeface="Times New Roman" panose="02020603050405020304" charset="0"/>
              <a:ea typeface="宋体" panose="02010600030101010101" pitchFamily="2" charset="-122"/>
              <a:cs typeface="Times New Roman" panose="02020603050405020304" charset="0"/>
              <a:sym typeface="+mn-ea"/>
            </a:endParaRPr>
          </a:p>
        </p:txBody>
      </p:sp>
      <p:sp>
        <p:nvSpPr>
          <p:cNvPr id="2" name="右箭头 1"/>
          <p:cNvSpPr/>
          <p:nvPr/>
        </p:nvSpPr>
        <p:spPr>
          <a:xfrm>
            <a:off x="2969260" y="366078"/>
            <a:ext cx="370205" cy="111125"/>
          </a:xfrm>
          <a:prstGeom prst="rightArrow">
            <a:avLst/>
          </a:prstGeom>
          <a:ln w="34925" cmpd="sng">
            <a:solidFill>
              <a:srgbClr val="00206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右箭头 3"/>
          <p:cNvSpPr/>
          <p:nvPr/>
        </p:nvSpPr>
        <p:spPr>
          <a:xfrm>
            <a:off x="5698490" y="366078"/>
            <a:ext cx="370205" cy="111125"/>
          </a:xfrm>
          <a:prstGeom prst="rightArrow">
            <a:avLst/>
          </a:prstGeom>
          <a:ln w="34925" cmpd="sng">
            <a:solidFill>
              <a:srgbClr val="00206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7" grpId="0" animBg="1"/>
      <p:bldP spid="8" grpId="0" animBg="1"/>
      <p:bldP spid="9" grpId="0" animBg="1"/>
      <p:bldP spid="10"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 name="文本框 28"/>
          <p:cNvSpPr txBox="1"/>
          <p:nvPr/>
        </p:nvSpPr>
        <p:spPr>
          <a:xfrm>
            <a:off x="7454900" y="990600"/>
            <a:ext cx="3985895" cy="706755"/>
          </a:xfrm>
          <a:prstGeom prst="rect">
            <a:avLst/>
          </a:prstGeom>
          <a:noFill/>
          <a:ln w="28575" cmpd="sng">
            <a:solidFill>
              <a:schemeClr val="accent1">
                <a:shade val="50000"/>
              </a:schemeClr>
            </a:solidFill>
            <a:prstDash val="solid"/>
          </a:ln>
          <a:extLst>
            <a:ext uri="{909E8E84-426E-40DD-AFC4-6F175D3DCCD1}">
              <a14:hiddenFill xmlns:a14="http://schemas.microsoft.com/office/drawing/2010/main">
                <a:solidFill>
                  <a:schemeClr val="accent3">
                    <a:lumMod val="20000"/>
                    <a:lumOff val="80000"/>
                  </a:schemeClr>
                </a:solidFill>
              </a14:hiddenFill>
            </a:ext>
          </a:extLst>
        </p:spPr>
        <p:txBody>
          <a:bodyPr wrap="square">
            <a:spAutoFit/>
          </a:bodyPr>
          <a:p>
            <a:pPr algn="l"/>
            <a:r>
              <a:rPr lang="en-US" altLang="zh-CN" sz="2000">
                <a:latin typeface="Arial" panose="020B0604020202020204" pitchFamily="34" charset="0"/>
                <a:ea typeface="微软雅黑" panose="020B0503020204020204" charset="-122"/>
              </a:rPr>
              <a:t>Father's</a:t>
            </a:r>
            <a:r>
              <a:rPr lang="en-US" altLang="zh-CN" sz="2000" b="1">
                <a:solidFill>
                  <a:srgbClr val="C00000"/>
                </a:solidFill>
                <a:latin typeface="Arial" panose="020B0604020202020204" pitchFamily="34" charset="0"/>
                <a:ea typeface="微软雅黑" panose="020B0503020204020204" charset="-122"/>
              </a:rPr>
              <a:t> unspoken affection overwhelmed</a:t>
            </a:r>
            <a:r>
              <a:rPr lang="en-US" altLang="zh-CN" sz="2000">
                <a:latin typeface="Arial" panose="020B0604020202020204" pitchFamily="34" charset="0"/>
                <a:ea typeface="微软雅黑" panose="020B0503020204020204" charset="-122"/>
              </a:rPr>
              <a:t> me with warmth.</a:t>
            </a:r>
            <a:endParaRPr lang="en-US" altLang="zh-CN" sz="2000">
              <a:latin typeface="Arial" panose="020B0604020202020204" pitchFamily="34" charset="0"/>
              <a:ea typeface="微软雅黑" panose="020B0503020204020204" charset="-122"/>
            </a:endParaRPr>
          </a:p>
        </p:txBody>
      </p:sp>
      <p:sp>
        <p:nvSpPr>
          <p:cNvPr id="30" name="右箭头 29"/>
          <p:cNvSpPr/>
          <p:nvPr/>
        </p:nvSpPr>
        <p:spPr>
          <a:xfrm rot="20820000">
            <a:off x="6454775" y="1371600"/>
            <a:ext cx="955675" cy="162560"/>
          </a:xfrm>
          <a:prstGeom prst="rightArrow">
            <a:avLst/>
          </a:prstGeom>
          <a:gradFill>
            <a:gsLst>
              <a:gs pos="50000">
                <a:srgbClr val="3474CB"/>
              </a:gs>
              <a:gs pos="0">
                <a:srgbClr val="03BEC1"/>
              </a:gs>
              <a:gs pos="100000">
                <a:srgbClr val="8E52DF"/>
              </a:gs>
            </a:gsLst>
            <a:lin ang="5400000" scaled="1"/>
          </a:gra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右箭头 30"/>
          <p:cNvSpPr/>
          <p:nvPr/>
        </p:nvSpPr>
        <p:spPr>
          <a:xfrm>
            <a:off x="6570345" y="4778375"/>
            <a:ext cx="836295" cy="156845"/>
          </a:xfrm>
          <a:prstGeom prst="rightArrow">
            <a:avLst/>
          </a:prstGeom>
          <a:gradFill>
            <a:gsLst>
              <a:gs pos="50000">
                <a:srgbClr val="3474CB"/>
              </a:gs>
              <a:gs pos="0">
                <a:srgbClr val="03BEC1"/>
              </a:gs>
              <a:gs pos="100000">
                <a:srgbClr val="8E52DF"/>
              </a:gs>
            </a:gsLst>
            <a:lin ang="5400000" scaled="1"/>
          </a:gra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文本框 32"/>
          <p:cNvSpPr txBox="1"/>
          <p:nvPr/>
        </p:nvSpPr>
        <p:spPr>
          <a:xfrm>
            <a:off x="7291705" y="2001520"/>
            <a:ext cx="4758055" cy="4220845"/>
          </a:xfrm>
          <a:prstGeom prst="rect">
            <a:avLst/>
          </a:prstGeom>
          <a:ln w="28575" cmpd="sng">
            <a:solidFill>
              <a:schemeClr val="accent1">
                <a:shade val="50000"/>
              </a:schemeClr>
            </a:solidFill>
            <a:prstDash val="solid"/>
          </a:ln>
        </p:spPr>
        <p:txBody>
          <a:bodyPr wrap="square">
            <a:noAutofit/>
          </a:bodyPr>
          <a:p>
            <a:pPr algn="l">
              <a:lnSpc>
                <a:spcPct val="110000"/>
              </a:lnSpc>
            </a:pPr>
            <a:r>
              <a:rPr lang="en-US" altLang="zh-CN" b="1">
                <a:solidFill>
                  <a:schemeClr val="tx1"/>
                </a:solidFill>
                <a:latin typeface="Times New Roman" panose="02020603050405020304" charset="0"/>
                <a:ea typeface="微软雅黑" panose="020B0503020204020204" charset="-122"/>
                <a:cs typeface="Times New Roman" panose="02020603050405020304" charset="0"/>
                <a:sym typeface="+mn-ea"/>
              </a:rPr>
              <a:t>Feeling ashamed, the son held his father’s hands gently. </a:t>
            </a:r>
            <a:r>
              <a:rPr lang="en-US" altLang="zh-CN" b="1">
                <a:solidFill>
                  <a:schemeClr val="tx1"/>
                </a:solidFill>
                <a:latin typeface="Times New Roman" panose="02020603050405020304" charset="0"/>
                <a:ea typeface="微软雅黑" panose="020B0503020204020204" charset="-122"/>
                <a:cs typeface="Times New Roman" panose="02020603050405020304" charset="0"/>
              </a:rPr>
              <a:t>He 1_________(look)  into father’s eyes, 2___________(whisper) , “ Dad,  please forgive me for 3____________ (patient)  and rudeness.  Thank you for your endless love and 4__________ (tolerant) !”  Looking up at the crow on the tree, </a:t>
            </a:r>
            <a:r>
              <a:rPr lang="en-US" altLang="zh-CN" b="1">
                <a:solidFill>
                  <a:schemeClr val="tx1"/>
                </a:solidFill>
                <a:latin typeface="Times New Roman" panose="02020603050405020304" charset="0"/>
                <a:ea typeface="微软雅黑" panose="020B0503020204020204" charset="-122"/>
                <a:cs typeface="Times New Roman" panose="02020603050405020304" charset="0"/>
                <a:sym typeface="+mn-ea"/>
              </a:rPr>
              <a:t>A smile of 5________________(understand)  was dancing on the corners of the old man’s mouth. </a:t>
            </a:r>
            <a:r>
              <a:rPr lang="en-US" altLang="zh-CN" b="1">
                <a:solidFill>
                  <a:schemeClr val="tx1"/>
                </a:solidFill>
                <a:highlight>
                  <a:srgbClr val="FFFF00"/>
                </a:highlight>
                <a:latin typeface="Times New Roman" panose="02020603050405020304" charset="0"/>
                <a:ea typeface="微软雅黑" panose="020B0503020204020204" charset="-122"/>
                <a:cs typeface="Times New Roman" panose="02020603050405020304" charset="0"/>
                <a:sym typeface="+mn-ea"/>
              </a:rPr>
              <a:t>In reality, family love lies in small actions—a warm greeting, an accompany and a chat. </a:t>
            </a:r>
            <a:r>
              <a:rPr lang="en-US" altLang="zh-CN" b="1">
                <a:solidFill>
                  <a:schemeClr val="tx1"/>
                </a:solidFill>
                <a:latin typeface="Times New Roman" panose="02020603050405020304" charset="0"/>
                <a:ea typeface="微软雅黑" panose="020B0503020204020204" charset="-122"/>
                <a:cs typeface="Times New Roman" panose="02020603050405020304" charset="0"/>
                <a:sym typeface="+mn-ea"/>
              </a:rPr>
              <a:t>We should treat parents as patiently and 6________________(affection) as they do us.</a:t>
            </a:r>
            <a:endParaRPr lang="en-US" altLang="zh-CN" b="1">
              <a:solidFill>
                <a:schemeClr val="tx1"/>
              </a:solidFill>
              <a:latin typeface="Times New Roman" panose="02020603050405020304" charset="0"/>
              <a:ea typeface="微软雅黑" panose="020B0503020204020204" charset="-122"/>
              <a:cs typeface="Times New Roman" panose="02020603050405020304" charset="0"/>
            </a:endParaRPr>
          </a:p>
          <a:p>
            <a:pPr algn="l"/>
            <a:endParaRPr lang="en-US" altLang="zh-CN" b="1">
              <a:solidFill>
                <a:schemeClr val="tx1"/>
              </a:solidFill>
              <a:latin typeface="Times New Roman" panose="02020603050405020304" charset="0"/>
              <a:ea typeface="微软雅黑" panose="020B0503020204020204" charset="-122"/>
              <a:cs typeface="Times New Roman" panose="02020603050405020304" charset="0"/>
            </a:endParaRPr>
          </a:p>
        </p:txBody>
      </p:sp>
      <p:sp>
        <p:nvSpPr>
          <p:cNvPr id="2" name="文本框 1"/>
          <p:cNvSpPr txBox="1"/>
          <p:nvPr/>
        </p:nvSpPr>
        <p:spPr>
          <a:xfrm>
            <a:off x="294005" y="990600"/>
            <a:ext cx="6664960" cy="5231765"/>
          </a:xfrm>
          <a:prstGeom prst="rect">
            <a:avLst/>
          </a:prstGeom>
          <a:ln w="12700" cmpd="sng">
            <a:solidFill>
              <a:srgbClr val="C00000"/>
            </a:solidFill>
            <a:prstDash val="solid"/>
          </a:ln>
        </p:spPr>
        <p:txBody>
          <a:bodyPr wrap="square">
            <a:noAutofit/>
          </a:bodyPr>
          <a:p>
            <a:pPr indent="0" algn="l" fontAlgn="auto">
              <a:lnSpc>
                <a:spcPct val="100000"/>
              </a:lnSpc>
            </a:pPr>
            <a:r>
              <a:rPr lang="en-US" altLang="zh-CN" sz="2000">
                <a:latin typeface="Times New Roman" panose="02020603050405020304" charset="0"/>
                <a:ea typeface="微软雅黑" panose="020B0503020204020204" charset="-122"/>
                <a:cs typeface="Times New Roman" panose="02020603050405020304" charset="0"/>
              </a:rPr>
              <a:t>After reading the diary, the son's eyes were filled with tears. He turned the diary with his finger slightly,</a:t>
            </a:r>
            <a:r>
              <a:rPr lang="en-US" altLang="zh-CN" sz="2000" u="sng">
                <a:solidFill>
                  <a:schemeClr val="tx1"/>
                </a:solidFill>
                <a:latin typeface="Times New Roman" panose="02020603050405020304" charset="0"/>
                <a:ea typeface="微软雅黑" panose="020B0503020204020204" charset="-122"/>
                <a:cs typeface="Times New Roman" panose="02020603050405020304" charset="0"/>
              </a:rPr>
              <a:t> </a:t>
            </a:r>
            <a:r>
              <a:rPr lang="en-US" altLang="zh-CN" sz="2000" b="1" u="sng">
                <a:solidFill>
                  <a:schemeClr val="tx1"/>
                </a:solidFill>
                <a:latin typeface="Times New Roman" panose="02020603050405020304" charset="0"/>
                <a:ea typeface="微软雅黑" panose="020B0503020204020204" charset="-122"/>
                <a:cs typeface="Times New Roman" panose="02020603050405020304" charset="0"/>
              </a:rPr>
              <a:t>a flood of father’s unspoken affection </a:t>
            </a:r>
            <a:r>
              <a:rPr lang="en-US" altLang="zh-CN" sz="2000" b="1" u="sng">
                <a:solidFill>
                  <a:schemeClr val="tx1"/>
                </a:solidFill>
                <a:highlight>
                  <a:srgbClr val="FFFF00"/>
                </a:highlight>
                <a:latin typeface="Times New Roman" panose="02020603050405020304" charset="0"/>
                <a:ea typeface="微软雅黑" panose="020B0503020204020204" charset="-122"/>
                <a:cs typeface="Times New Roman" panose="02020603050405020304" charset="0"/>
              </a:rPr>
              <a:t>overwhelmed</a:t>
            </a:r>
            <a:r>
              <a:rPr lang="en-US" altLang="zh-CN" sz="2000" b="1" u="sng">
                <a:solidFill>
                  <a:schemeClr val="tx1"/>
                </a:solidFill>
                <a:latin typeface="Times New Roman" panose="02020603050405020304" charset="0"/>
                <a:ea typeface="微软雅黑" panose="020B0503020204020204" charset="-122"/>
                <a:cs typeface="Times New Roman" panose="02020603050405020304" charset="0"/>
              </a:rPr>
              <a:t> his body and mind</a:t>
            </a:r>
            <a:r>
              <a:rPr lang="en-US" altLang="zh-CN" sz="2000">
                <a:latin typeface="Times New Roman" panose="02020603050405020304" charset="0"/>
                <a:ea typeface="微软雅黑" panose="020B0503020204020204" charset="-122"/>
                <a:cs typeface="Times New Roman" panose="02020603050405020304" charset="0"/>
              </a:rPr>
              <a:t>. The happy scenes described in the diary brought him to childhood. </a:t>
            </a:r>
            <a:r>
              <a:rPr lang="en-US" altLang="zh-CN" sz="2000" u="sng">
                <a:latin typeface="Times New Roman" panose="02020603050405020304" charset="0"/>
                <a:ea typeface="微软雅黑" panose="020B0503020204020204" charset="-122"/>
                <a:cs typeface="Times New Roman" panose="02020603050405020304" charset="0"/>
              </a:rPr>
              <a:t>However</a:t>
            </a:r>
            <a:r>
              <a:rPr lang="en-US" altLang="zh-CN" sz="2000" u="sng">
                <a:solidFill>
                  <a:srgbClr val="C00000"/>
                </a:solidFill>
                <a:latin typeface="Times New Roman" panose="02020603050405020304" charset="0"/>
                <a:ea typeface="微软雅黑" panose="020B0503020204020204" charset="-122"/>
                <a:cs typeface="Times New Roman" panose="02020603050405020304" charset="0"/>
              </a:rPr>
              <a:t> </a:t>
            </a:r>
            <a:r>
              <a:rPr lang="en-US" altLang="zh-CN" sz="2000" b="1" u="sng">
                <a:solidFill>
                  <a:srgbClr val="C00000"/>
                </a:solidFill>
                <a:latin typeface="Times New Roman" panose="02020603050405020304" charset="0"/>
                <a:ea typeface="微软雅黑" panose="020B0503020204020204" charset="-122"/>
                <a:cs typeface="Times New Roman" panose="02020603050405020304" charset="0"/>
              </a:rPr>
              <a:t>nonsensical</a:t>
            </a:r>
            <a:r>
              <a:rPr lang="en-US" altLang="zh-CN" sz="2000" u="sng">
                <a:latin typeface="Times New Roman" panose="02020603050405020304" charset="0"/>
                <a:ea typeface="微软雅黑" panose="020B0503020204020204" charset="-122"/>
                <a:cs typeface="Times New Roman" panose="02020603050405020304" charset="0"/>
              </a:rPr>
              <a:t> his questions were, father was always explaining to him the answers </a:t>
            </a:r>
            <a:r>
              <a:rPr lang="en-US" altLang="zh-CN" sz="2000" b="1" u="sng">
                <a:solidFill>
                  <a:srgbClr val="C00000"/>
                </a:solidFill>
                <a:latin typeface="Times New Roman" panose="02020603050405020304" charset="0"/>
                <a:ea typeface="微软雅黑" panose="020B0503020204020204" charset="-122"/>
                <a:cs typeface="Times New Roman" panose="02020603050405020304" charset="0"/>
              </a:rPr>
              <a:t>patiently</a:t>
            </a:r>
            <a:r>
              <a:rPr lang="en-US" altLang="zh-CN" sz="2000" u="sng">
                <a:latin typeface="Times New Roman" panose="02020603050405020304" charset="0"/>
                <a:ea typeface="微软雅黑" panose="020B0503020204020204" charset="-122"/>
                <a:cs typeface="Times New Roman" panose="02020603050405020304" charset="0"/>
              </a:rPr>
              <a:t>. </a:t>
            </a:r>
            <a:r>
              <a:rPr lang="en-US" altLang="zh-CN" sz="2000">
                <a:latin typeface="Times New Roman" panose="02020603050405020304" charset="0"/>
                <a:ea typeface="微软雅黑" panose="020B0503020204020204" charset="-122"/>
                <a:cs typeface="Times New Roman" panose="02020603050405020304" charset="0"/>
              </a:rPr>
              <a:t>Compared with his father, the knowledgeable son realized that repeated question and answer didn’t matter. It matters that</a:t>
            </a:r>
            <a:r>
              <a:rPr lang="en-US" altLang="zh-CN" sz="2000">
                <a:solidFill>
                  <a:schemeClr val="tx1"/>
                </a:solidFill>
                <a:latin typeface="Times New Roman" panose="02020603050405020304" charset="0"/>
                <a:ea typeface="微软雅黑" panose="020B0503020204020204" charset="-122"/>
                <a:cs typeface="Times New Roman" panose="02020603050405020304" charset="0"/>
              </a:rPr>
              <a:t> Father’s strongly attached to him</a:t>
            </a:r>
            <a:r>
              <a:rPr lang="en-US" altLang="zh-CN" sz="2000">
                <a:latin typeface="Times New Roman" panose="02020603050405020304" charset="0"/>
                <a:ea typeface="微软雅黑" panose="020B0503020204020204" charset="-122"/>
                <a:cs typeface="Times New Roman" panose="02020603050405020304" charset="0"/>
              </a:rPr>
              <a:t>, Just like when he was young.  </a:t>
            </a:r>
            <a:endParaRPr lang="en-US" altLang="zh-CN" sz="2000">
              <a:latin typeface="Times New Roman" panose="02020603050405020304" charset="0"/>
              <a:ea typeface="微软雅黑" panose="020B0503020204020204" charset="-122"/>
              <a:cs typeface="Times New Roman" panose="02020603050405020304" charset="0"/>
            </a:endParaRPr>
          </a:p>
          <a:p>
            <a:pPr indent="0" algn="l" fontAlgn="auto">
              <a:lnSpc>
                <a:spcPct val="100000"/>
              </a:lnSpc>
            </a:pPr>
            <a:r>
              <a:rPr lang="en-US" altLang="zh-CN" sz="2000">
                <a:highlight>
                  <a:srgbClr val="C0C0C0"/>
                </a:highlight>
                <a:latin typeface="Times New Roman" panose="02020603050405020304" charset="0"/>
                <a:ea typeface="微软雅黑" panose="020B0503020204020204" charset="-122"/>
                <a:cs typeface="Times New Roman" panose="02020603050405020304" charset="0"/>
              </a:rPr>
              <a:t>Feeling ashamed, the son hugged his father tightly. He whispered, “Daddy, </a:t>
            </a:r>
            <a:r>
              <a:rPr lang="en-US" altLang="zh-CN" sz="2000" u="sng">
                <a:highlight>
                  <a:srgbClr val="C0C0C0"/>
                </a:highlight>
                <a:latin typeface="Times New Roman" panose="02020603050405020304" charset="0"/>
                <a:ea typeface="微软雅黑" panose="020B0503020204020204" charset="-122"/>
                <a:cs typeface="Times New Roman" panose="02020603050405020304" charset="0"/>
              </a:rPr>
              <a:t>looking out the window</a:t>
            </a:r>
            <a:r>
              <a:rPr lang="en-US" altLang="zh-CN" sz="2000">
                <a:highlight>
                  <a:srgbClr val="C0C0C0"/>
                </a:highlight>
                <a:latin typeface="Times New Roman" panose="02020603050405020304" charset="0"/>
                <a:ea typeface="微软雅黑" panose="020B0503020204020204" charset="-122"/>
                <a:cs typeface="Times New Roman" panose="02020603050405020304" charset="0"/>
              </a:rPr>
              <a:t>, the crow is still settling on the tree!”</a:t>
            </a:r>
            <a:r>
              <a:rPr lang="en-US" altLang="zh-CN" sz="2000" u="sng">
                <a:highlight>
                  <a:srgbClr val="C0C0C0"/>
                </a:highlight>
                <a:latin typeface="Times New Roman" panose="02020603050405020304" charset="0"/>
                <a:ea typeface="微软雅黑" panose="020B0503020204020204" charset="-122"/>
                <a:cs typeface="Times New Roman" panose="02020603050405020304" charset="0"/>
              </a:rPr>
              <a:t> A smile of relief and pleasure was dancing on the corners of the old man’s mouth</a:t>
            </a:r>
            <a:r>
              <a:rPr lang="en-US" altLang="zh-CN" sz="2000">
                <a:highlight>
                  <a:srgbClr val="C0C0C0"/>
                </a:highlight>
                <a:latin typeface="Times New Roman" panose="02020603050405020304" charset="0"/>
                <a:ea typeface="微软雅黑" panose="020B0503020204020204" charset="-122"/>
                <a:cs typeface="Times New Roman" panose="02020603050405020304" charset="0"/>
              </a:rPr>
              <a:t>. At the moment, Son really felt pleasure from Father. The story draws on us that family love lies in small actions—a warm greeting, an accompany and a chat. We should treat parents as patiently and affectionately as they do us.</a:t>
            </a:r>
            <a:endParaRPr lang="en-US" altLang="zh-CN" sz="2000">
              <a:highlight>
                <a:srgbClr val="C0C0C0"/>
              </a:highlight>
              <a:latin typeface="Times New Roman" panose="02020603050405020304" charset="0"/>
              <a:ea typeface="微软雅黑" panose="020B0503020204020204" charset="-122"/>
              <a:cs typeface="Times New Roman" panose="02020603050405020304" charset="0"/>
            </a:endParaRPr>
          </a:p>
          <a:p>
            <a:pPr indent="0" algn="l" fontAlgn="auto">
              <a:lnSpc>
                <a:spcPct val="130000"/>
              </a:lnSpc>
            </a:pPr>
            <a:endParaRPr lang="en-US" altLang="zh-CN" sz="2000">
              <a:highlight>
                <a:srgbClr val="C0C0C0"/>
              </a:highlight>
              <a:latin typeface="Times New Roman" panose="02020603050405020304" charset="0"/>
              <a:ea typeface="微软雅黑" panose="020B0503020204020204" charset="-122"/>
              <a:cs typeface="Times New Roman" panose="02020603050405020304" charset="0"/>
            </a:endParaRPr>
          </a:p>
        </p:txBody>
      </p:sp>
      <p:sp>
        <p:nvSpPr>
          <p:cNvPr id="4" name="标题 3"/>
          <p:cNvSpPr>
            <a:spLocks noGrp="1"/>
          </p:cNvSpPr>
          <p:nvPr>
            <p:ph type="title"/>
            <p:custDataLst>
              <p:tags r:id="rId1"/>
            </p:custDataLst>
          </p:nvPr>
        </p:nvSpPr>
        <p:spPr>
          <a:xfrm>
            <a:off x="799465" y="261620"/>
            <a:ext cx="8636635" cy="533400"/>
          </a:xfrm>
          <a:solidFill>
            <a:schemeClr val="accent3">
              <a:lumMod val="40000"/>
              <a:lumOff val="60000"/>
            </a:schemeClr>
          </a:solidFill>
        </p:spPr>
        <p:txBody>
          <a:bodyPr>
            <a:normAutofit fontScale="90000"/>
          </a:bodyPr>
          <a:p>
            <a:r>
              <a:rPr lang="en-US" altLang="zh-CN" sz="2400" b="1" kern="100" spc="85">
                <a:gradFill>
                  <a:gsLst>
                    <a:gs pos="0">
                      <a:srgbClr val="D92763"/>
                    </a:gs>
                    <a:gs pos="50000">
                      <a:srgbClr val="E3447A"/>
                    </a:gs>
                    <a:gs pos="100000">
                      <a:srgbClr val="EC6091"/>
                    </a:gs>
                  </a:gsLst>
                  <a:lin ang="5400000" scaled="1"/>
                </a:gradFill>
                <a:latin typeface="Times New Roman" panose="02020603050405020304" charset="0"/>
                <a:ea typeface="宋体" panose="02010600030101010101" pitchFamily="2" charset="-122"/>
                <a:cs typeface="Times New Roman" panose="02020603050405020304" charset="0"/>
              </a:rPr>
              <a:t>StepIV. Continuing    Step</a:t>
            </a:r>
            <a:r>
              <a:rPr lang="en-US" altLang="zh-CN" sz="2400" b="1" kern="100" spc="85">
                <a:gradFill>
                  <a:gsLst>
                    <a:gs pos="0">
                      <a:srgbClr val="D92763"/>
                    </a:gs>
                    <a:gs pos="50000">
                      <a:srgbClr val="E3447A"/>
                    </a:gs>
                    <a:gs pos="100000">
                      <a:srgbClr val="EC6091"/>
                    </a:gs>
                  </a:gsLst>
                  <a:lin ang="5400000" scaled="1"/>
                </a:gradFill>
                <a:latin typeface="Times New Roman" panose="02020603050405020304" charset="0"/>
                <a:ea typeface="宋体" panose="02010600030101010101" pitchFamily="2" charset="-122"/>
                <a:cs typeface="Times New Roman" panose="02020603050405020304" charset="0"/>
                <a:sym typeface="+mn-ea"/>
              </a:rPr>
              <a:t>V. Evaluating    StepVI.  Improving</a:t>
            </a:r>
            <a:r>
              <a:rPr lang="en-US" altLang="zh-CN" sz="2665" b="1" kern="100" spc="85">
                <a:gradFill>
                  <a:gsLst>
                    <a:gs pos="0">
                      <a:srgbClr val="D92763"/>
                    </a:gs>
                    <a:gs pos="50000">
                      <a:srgbClr val="E3447A"/>
                    </a:gs>
                    <a:gs pos="100000">
                      <a:srgbClr val="EC6091"/>
                    </a:gs>
                  </a:gsLst>
                  <a:lin ang="5400000" scaled="1"/>
                </a:gradFill>
                <a:latin typeface="Times New Roman" panose="02020603050405020304" charset="0"/>
                <a:ea typeface="宋体" panose="02010600030101010101" pitchFamily="2" charset="-122"/>
                <a:cs typeface="Times New Roman" panose="02020603050405020304" charset="0"/>
                <a:sym typeface="+mn-ea"/>
              </a:rPr>
              <a:t> </a:t>
            </a:r>
            <a:endParaRPr lang="en-US" altLang="zh-CN" sz="2665" b="1" kern="100" spc="85">
              <a:gradFill>
                <a:gsLst>
                  <a:gs pos="0">
                    <a:srgbClr val="D92763"/>
                  </a:gs>
                  <a:gs pos="50000">
                    <a:srgbClr val="E3447A"/>
                  </a:gs>
                  <a:gs pos="100000">
                    <a:srgbClr val="EC6091"/>
                  </a:gs>
                </a:gsLst>
                <a:lin ang="5400000" scaled="1"/>
              </a:gradFill>
              <a:latin typeface="Times New Roman" panose="02020603050405020304" charset="0"/>
              <a:ea typeface="宋体" panose="02010600030101010101" pitchFamily="2" charset="-122"/>
              <a:cs typeface="Times New Roman" panose="02020603050405020304" charset="0"/>
              <a:sym typeface="+mn-ea"/>
            </a:endParaRPr>
          </a:p>
        </p:txBody>
      </p:sp>
      <p:sp>
        <p:nvSpPr>
          <p:cNvPr id="8" name="文本框 7"/>
          <p:cNvSpPr txBox="1"/>
          <p:nvPr/>
        </p:nvSpPr>
        <p:spPr>
          <a:xfrm>
            <a:off x="9233535" y="2319655"/>
            <a:ext cx="874395" cy="368300"/>
          </a:xfrm>
          <a:prstGeom prst="rect">
            <a:avLst/>
          </a:prstGeom>
        </p:spPr>
        <p:txBody>
          <a:bodyPr wrap="square">
            <a:spAutoFit/>
          </a:bodyPr>
          <a:p>
            <a:pPr algn="l"/>
            <a:r>
              <a:rPr lang="en-US" altLang="zh-CN" b="1">
                <a:solidFill>
                  <a:srgbClr val="C00000"/>
                </a:solidFill>
                <a:latin typeface="Times New Roman" panose="02020603050405020304" charset="0"/>
                <a:ea typeface="微软雅黑" panose="020B0503020204020204" charset="-122"/>
                <a:cs typeface="Times New Roman" panose="02020603050405020304" charset="0"/>
                <a:sym typeface="+mn-ea"/>
              </a:rPr>
              <a:t>looked</a:t>
            </a:r>
            <a:endParaRPr lang="en-US" altLang="zh-CN" sz="1800" b="1">
              <a:solidFill>
                <a:srgbClr val="C00000"/>
              </a:solidFill>
              <a:latin typeface="Times New Roman" panose="02020603050405020304" charset="0"/>
              <a:ea typeface="微软雅黑" panose="020B0503020204020204" charset="-122"/>
              <a:cs typeface="Times New Roman" panose="02020603050405020304" charset="0"/>
              <a:sym typeface="+mn-ea"/>
            </a:endParaRPr>
          </a:p>
        </p:txBody>
      </p:sp>
      <p:sp>
        <p:nvSpPr>
          <p:cNvPr id="9" name="文本框 8"/>
          <p:cNvSpPr txBox="1"/>
          <p:nvPr/>
        </p:nvSpPr>
        <p:spPr>
          <a:xfrm>
            <a:off x="8827135" y="2639060"/>
            <a:ext cx="1280795" cy="368300"/>
          </a:xfrm>
          <a:prstGeom prst="rect">
            <a:avLst/>
          </a:prstGeom>
        </p:spPr>
        <p:txBody>
          <a:bodyPr wrap="square">
            <a:spAutoFit/>
          </a:bodyPr>
          <a:p>
            <a:pPr algn="l"/>
            <a:r>
              <a:rPr lang="en-US" altLang="zh-CN" b="1">
                <a:solidFill>
                  <a:srgbClr val="C00000"/>
                </a:solidFill>
                <a:latin typeface="Times New Roman" panose="02020603050405020304" charset="0"/>
                <a:ea typeface="微软雅黑" panose="020B0503020204020204" charset="-122"/>
                <a:cs typeface="Times New Roman" panose="02020603050405020304" charset="0"/>
                <a:sym typeface="+mn-ea"/>
              </a:rPr>
              <a:t>whispering</a:t>
            </a:r>
            <a:endParaRPr lang="en-US" altLang="zh-CN" sz="1800" b="1">
              <a:solidFill>
                <a:srgbClr val="C00000"/>
              </a:solidFill>
              <a:latin typeface="Times New Roman" panose="02020603050405020304" charset="0"/>
              <a:ea typeface="微软雅黑" panose="020B0503020204020204" charset="-122"/>
              <a:cs typeface="Times New Roman" panose="02020603050405020304" charset="0"/>
              <a:sym typeface="+mn-ea"/>
            </a:endParaRPr>
          </a:p>
        </p:txBody>
      </p:sp>
      <p:sp>
        <p:nvSpPr>
          <p:cNvPr id="10" name="文本框 9"/>
          <p:cNvSpPr txBox="1"/>
          <p:nvPr/>
        </p:nvSpPr>
        <p:spPr>
          <a:xfrm>
            <a:off x="9669780" y="2874010"/>
            <a:ext cx="1289685" cy="423545"/>
          </a:xfrm>
          <a:prstGeom prst="rect">
            <a:avLst/>
          </a:prstGeom>
        </p:spPr>
        <p:txBody>
          <a:bodyPr wrap="square" anchor="t">
            <a:spAutoFit/>
          </a:bodyPr>
          <a:p>
            <a:pPr algn="l">
              <a:lnSpc>
                <a:spcPct val="120000"/>
              </a:lnSpc>
            </a:pPr>
            <a:r>
              <a:rPr lang="en-US" altLang="zh-CN" sz="1800" b="1">
                <a:solidFill>
                  <a:srgbClr val="C00000"/>
                </a:solidFill>
                <a:latin typeface="Times New Roman" panose="02020603050405020304" charset="0"/>
                <a:ea typeface="微软雅黑" panose="020B0503020204020204" charset="-122"/>
                <a:cs typeface="Times New Roman" panose="02020603050405020304" charset="0"/>
                <a:sym typeface="+mn-ea"/>
              </a:rPr>
              <a:t>impatience</a:t>
            </a:r>
            <a:endParaRPr lang="en-US" altLang="zh-CN" sz="2400" b="1">
              <a:latin typeface="Times New Roman" panose="02020603050405020304" charset="0"/>
              <a:ea typeface="微软雅黑" panose="020B0503020204020204" charset="-122"/>
              <a:cs typeface="Times New Roman" panose="02020603050405020304" charset="0"/>
              <a:sym typeface="+mn-ea"/>
            </a:endParaRPr>
          </a:p>
        </p:txBody>
      </p:sp>
      <p:sp>
        <p:nvSpPr>
          <p:cNvPr id="12" name="文本框 11"/>
          <p:cNvSpPr txBox="1"/>
          <p:nvPr/>
        </p:nvSpPr>
        <p:spPr>
          <a:xfrm>
            <a:off x="8402955" y="3542030"/>
            <a:ext cx="1134110" cy="368300"/>
          </a:xfrm>
          <a:prstGeom prst="rect">
            <a:avLst/>
          </a:prstGeom>
        </p:spPr>
        <p:txBody>
          <a:bodyPr wrap="square">
            <a:spAutoFit/>
          </a:bodyPr>
          <a:p>
            <a:pPr algn="l"/>
            <a:r>
              <a:rPr lang="en-US" altLang="zh-CN" b="1">
                <a:solidFill>
                  <a:srgbClr val="C00000"/>
                </a:solidFill>
                <a:latin typeface="Times New Roman" panose="02020603050405020304" charset="0"/>
                <a:ea typeface="微软雅黑" panose="020B0503020204020204" charset="-122"/>
                <a:cs typeface="Times New Roman" panose="02020603050405020304" charset="0"/>
                <a:sym typeface="+mn-ea"/>
              </a:rPr>
              <a:t>tolerance</a:t>
            </a:r>
            <a:endParaRPr lang="en-US" altLang="zh-CN" sz="1800" b="1">
              <a:solidFill>
                <a:srgbClr val="C00000"/>
              </a:solidFill>
              <a:latin typeface="Times New Roman" panose="02020603050405020304" charset="0"/>
              <a:ea typeface="微软雅黑" panose="020B0503020204020204" charset="-122"/>
              <a:cs typeface="Times New Roman" panose="02020603050405020304" charset="0"/>
              <a:sym typeface="+mn-ea"/>
            </a:endParaRPr>
          </a:p>
        </p:txBody>
      </p:sp>
      <p:sp>
        <p:nvSpPr>
          <p:cNvPr id="13" name="文本框 12"/>
          <p:cNvSpPr txBox="1"/>
          <p:nvPr/>
        </p:nvSpPr>
        <p:spPr>
          <a:xfrm>
            <a:off x="7576185" y="4084320"/>
            <a:ext cx="1710690" cy="423545"/>
          </a:xfrm>
          <a:prstGeom prst="rect">
            <a:avLst/>
          </a:prstGeom>
        </p:spPr>
        <p:txBody>
          <a:bodyPr wrap="square" anchor="t">
            <a:spAutoFit/>
          </a:bodyPr>
          <a:p>
            <a:pPr algn="l">
              <a:lnSpc>
                <a:spcPct val="120000"/>
              </a:lnSpc>
            </a:pPr>
            <a:r>
              <a:rPr lang="en-US" altLang="zh-CN" b="1">
                <a:solidFill>
                  <a:srgbClr val="C00000"/>
                </a:solidFill>
                <a:latin typeface="Times New Roman" panose="02020603050405020304" charset="0"/>
                <a:ea typeface="微软雅黑" panose="020B0503020204020204" charset="-122"/>
                <a:cs typeface="Times New Roman" panose="02020603050405020304" charset="0"/>
                <a:sym typeface="+mn-ea"/>
              </a:rPr>
              <a:t>understanding</a:t>
            </a:r>
            <a:endParaRPr lang="en-US" altLang="zh-CN" b="1">
              <a:solidFill>
                <a:srgbClr val="C00000"/>
              </a:solidFill>
              <a:latin typeface="Times New Roman" panose="02020603050405020304" charset="0"/>
              <a:ea typeface="微软雅黑" panose="020B0503020204020204" charset="-122"/>
              <a:cs typeface="Times New Roman" panose="02020603050405020304" charset="0"/>
              <a:sym typeface="+mn-ea"/>
            </a:endParaRPr>
          </a:p>
        </p:txBody>
      </p:sp>
      <p:sp>
        <p:nvSpPr>
          <p:cNvPr id="14" name="文本框 13"/>
          <p:cNvSpPr txBox="1"/>
          <p:nvPr/>
        </p:nvSpPr>
        <p:spPr>
          <a:xfrm>
            <a:off x="7576185" y="5629275"/>
            <a:ext cx="1629410" cy="423545"/>
          </a:xfrm>
          <a:prstGeom prst="rect">
            <a:avLst/>
          </a:prstGeom>
        </p:spPr>
        <p:txBody>
          <a:bodyPr wrap="square" anchor="t">
            <a:spAutoFit/>
          </a:bodyPr>
          <a:p>
            <a:pPr algn="l">
              <a:lnSpc>
                <a:spcPct val="120000"/>
              </a:lnSpc>
            </a:pPr>
            <a:r>
              <a:rPr lang="en-US" altLang="zh-CN" b="1">
                <a:solidFill>
                  <a:srgbClr val="FF0000"/>
                </a:solidFill>
                <a:latin typeface="Times New Roman" panose="02020603050405020304" charset="0"/>
                <a:ea typeface="微软雅黑" panose="020B0503020204020204" charset="-122"/>
                <a:cs typeface="Times New Roman" panose="02020603050405020304" charset="0"/>
                <a:sym typeface="+mn-ea"/>
              </a:rPr>
              <a:t>affectionately</a:t>
            </a:r>
            <a:r>
              <a:rPr lang="en-US" altLang="zh-CN" b="1">
                <a:latin typeface="Times New Roman" panose="02020603050405020304" charset="0"/>
                <a:ea typeface="微软雅黑" panose="020B0503020204020204" charset="-122"/>
                <a:cs typeface="Times New Roman" panose="02020603050405020304" charset="0"/>
                <a:sym typeface="+mn-ea"/>
              </a:rPr>
              <a:t> </a:t>
            </a:r>
            <a:endParaRPr lang="en-US" altLang="zh-CN" b="1">
              <a:solidFill>
                <a:srgbClr val="C00000"/>
              </a:solidFill>
              <a:latin typeface="Times New Roman" panose="02020603050405020304" charset="0"/>
              <a:ea typeface="微软雅黑" panose="020B0503020204020204" charset="-122"/>
              <a:cs typeface="Times New Roman" panose="02020603050405020304" charset="0"/>
              <a:sym typeface="+mn-ea"/>
            </a:endParaRPr>
          </a:p>
        </p:txBody>
      </p:sp>
      <p:sp>
        <p:nvSpPr>
          <p:cNvPr id="5" name="右箭头 4"/>
          <p:cNvSpPr/>
          <p:nvPr/>
        </p:nvSpPr>
        <p:spPr>
          <a:xfrm>
            <a:off x="3415665" y="529590"/>
            <a:ext cx="302895" cy="106045"/>
          </a:xfrm>
          <a:prstGeom prst="rightArrow">
            <a:avLst/>
          </a:prstGeom>
          <a:ln w="34925" cmpd="sng">
            <a:solidFill>
              <a:srgbClr val="00206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右箭头 6"/>
          <p:cNvSpPr/>
          <p:nvPr/>
        </p:nvSpPr>
        <p:spPr>
          <a:xfrm>
            <a:off x="6315075" y="524510"/>
            <a:ext cx="255270" cy="111125"/>
          </a:xfrm>
          <a:prstGeom prst="rightArrow">
            <a:avLst/>
          </a:prstGeom>
          <a:ln w="34925" cmpd="sng">
            <a:solidFill>
              <a:srgbClr val="00206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2725" y="1098550"/>
            <a:ext cx="7009765" cy="5513070"/>
          </a:xfrm>
          <a:prstGeom prst="rect">
            <a:avLst/>
          </a:prstGeom>
          <a:ln>
            <a:solidFill>
              <a:srgbClr val="C00000"/>
            </a:solidFill>
          </a:ln>
        </p:spPr>
        <p:txBody>
          <a:bodyPr wrap="square">
            <a:spAutoFit/>
          </a:bodyPr>
          <a:p>
            <a:pPr algn="l">
              <a:lnSpc>
                <a:spcPct val="140000"/>
              </a:lnSpc>
            </a:pPr>
            <a:r>
              <a:rPr lang="en-US" altLang="zh-CN">
                <a:latin typeface="Times New Roman" panose="02020603050405020304" charset="0"/>
                <a:ea typeface="微软雅黑" panose="020B0503020204020204" charset="-122"/>
                <a:cs typeface="Times New Roman" panose="02020603050405020304" charset="0"/>
              </a:rPr>
              <a:t>After reading the diary, the son's eyes were filled with tears. He was lost in thought—Father’s patience and affection</a:t>
            </a:r>
            <a:r>
              <a:rPr lang="en-US" altLang="zh-CN">
                <a:highlight>
                  <a:srgbClr val="FFFF00"/>
                </a:highlight>
                <a:latin typeface="Times New Roman" panose="02020603050405020304" charset="0"/>
                <a:ea typeface="微软雅黑" panose="020B0503020204020204" charset="-122"/>
                <a:cs typeface="Times New Roman" panose="02020603050405020304" charset="0"/>
              </a:rPr>
              <a:t> echoed</a:t>
            </a:r>
            <a:r>
              <a:rPr lang="en-US" altLang="zh-CN">
                <a:latin typeface="Times New Roman" panose="02020603050405020304" charset="0"/>
                <a:ea typeface="微软雅黑" panose="020B0503020204020204" charset="-122"/>
                <a:cs typeface="Times New Roman" panose="02020603050405020304" charset="0"/>
              </a:rPr>
              <a:t> </a:t>
            </a:r>
            <a:r>
              <a:rPr lang="en-US" altLang="zh-CN" u="sng">
                <a:latin typeface="Times New Roman" panose="02020603050405020304" charset="0"/>
                <a:ea typeface="微软雅黑" panose="020B0503020204020204" charset="-122"/>
                <a:cs typeface="Times New Roman" panose="02020603050405020304" charset="0"/>
              </a:rPr>
              <a:t>the repetition of the same question</a:t>
            </a:r>
            <a:r>
              <a:rPr lang="en-US" altLang="zh-CN">
                <a:latin typeface="Times New Roman" panose="02020603050405020304" charset="0"/>
                <a:ea typeface="微软雅黑" panose="020B0503020204020204" charset="-122"/>
                <a:cs typeface="Times New Roman" panose="02020603050405020304" charset="0"/>
              </a:rPr>
              <a:t> </a:t>
            </a:r>
            <a:r>
              <a:rPr lang="en-US" altLang="zh-CN">
                <a:highlight>
                  <a:srgbClr val="00FF00"/>
                </a:highlight>
                <a:latin typeface="Times New Roman" panose="02020603050405020304" charset="0"/>
                <a:ea typeface="微软雅黑" panose="020B0503020204020204" charset="-122"/>
                <a:cs typeface="Times New Roman" panose="02020603050405020304" charset="0"/>
              </a:rPr>
              <a:t>while</a:t>
            </a:r>
            <a:r>
              <a:rPr lang="en-US" altLang="zh-CN">
                <a:latin typeface="Times New Roman" panose="02020603050405020304" charset="0"/>
                <a:ea typeface="微软雅黑" panose="020B0503020204020204" charset="-122"/>
                <a:cs typeface="Times New Roman" panose="02020603050405020304" charset="0"/>
              </a:rPr>
              <a:t> his impatience and rudeness responded to it. Therefore, a deep sense of shame enveloped him. </a:t>
            </a:r>
            <a:r>
              <a:rPr lang="en-US" altLang="zh-CN">
                <a:highlight>
                  <a:srgbClr val="00FF00"/>
                </a:highlight>
                <a:latin typeface="Times New Roman" panose="02020603050405020304" charset="0"/>
                <a:ea typeface="微软雅黑" panose="020B0503020204020204" charset="-122"/>
                <a:cs typeface="Times New Roman" panose="02020603050405020304" charset="0"/>
              </a:rPr>
              <a:t>Meanwhile</a:t>
            </a:r>
            <a:r>
              <a:rPr lang="en-US" altLang="zh-CN">
                <a:latin typeface="Times New Roman" panose="02020603050405020304" charset="0"/>
                <a:ea typeface="微软雅黑" panose="020B0503020204020204" charset="-122"/>
                <a:cs typeface="Times New Roman" panose="02020603050405020304" charset="0"/>
              </a:rPr>
              <a:t>, he realized why his father took out the diary and it dawned on him that his father's babbling(</a:t>
            </a:r>
            <a:r>
              <a:rPr lang="zh-CN" altLang="en-US">
                <a:latin typeface="Times New Roman" panose="02020603050405020304" charset="0"/>
                <a:ea typeface="微软雅黑" panose="020B0503020204020204" charset="-122"/>
                <a:cs typeface="Times New Roman" panose="02020603050405020304" charset="0"/>
              </a:rPr>
              <a:t>絮絮叨叨）</a:t>
            </a:r>
            <a:r>
              <a:rPr lang="en-US" altLang="zh-CN">
                <a:latin typeface="Times New Roman" panose="02020603050405020304" charset="0"/>
                <a:ea typeface="微软雅黑" panose="020B0503020204020204" charset="-122"/>
                <a:cs typeface="Times New Roman" panose="02020603050405020304" charset="0"/>
              </a:rPr>
              <a:t>was</a:t>
            </a:r>
            <a:r>
              <a:rPr lang="en-US" altLang="zh-CN">
                <a:highlight>
                  <a:srgbClr val="00FF00"/>
                </a:highlight>
                <a:latin typeface="Times New Roman" panose="02020603050405020304" charset="0"/>
                <a:ea typeface="微软雅黑" panose="020B0503020204020204" charset="-122"/>
                <a:cs typeface="Times New Roman" panose="02020603050405020304" charset="0"/>
              </a:rPr>
              <a:t> not</a:t>
            </a:r>
            <a:r>
              <a:rPr lang="en-US" altLang="zh-CN">
                <a:latin typeface="Times New Roman" panose="02020603050405020304" charset="0"/>
                <a:ea typeface="微软雅黑" panose="020B0503020204020204" charset="-122"/>
                <a:cs typeface="Times New Roman" panose="02020603050405020304" charset="0"/>
              </a:rPr>
              <a:t> a sign of forgetfulness, </a:t>
            </a:r>
            <a:r>
              <a:rPr lang="en-US" altLang="zh-CN">
                <a:highlight>
                  <a:srgbClr val="00FF00"/>
                </a:highlight>
                <a:latin typeface="Times New Roman" panose="02020603050405020304" charset="0"/>
                <a:ea typeface="微软雅黑" panose="020B0503020204020204" charset="-122"/>
                <a:cs typeface="Times New Roman" panose="02020603050405020304" charset="0"/>
              </a:rPr>
              <a:t>but</a:t>
            </a:r>
            <a:r>
              <a:rPr lang="en-US" altLang="zh-CN">
                <a:latin typeface="Times New Roman" panose="02020603050405020304" charset="0"/>
                <a:ea typeface="微软雅黑" panose="020B0503020204020204" charset="-122"/>
                <a:cs typeface="Times New Roman" panose="02020603050405020304" charset="0"/>
              </a:rPr>
              <a:t> a reflection of patience and love that his father had ever shown him. </a:t>
            </a:r>
            <a:endParaRPr lang="en-US" altLang="zh-CN">
              <a:latin typeface="Times New Roman" panose="02020603050405020304" charset="0"/>
              <a:ea typeface="微软雅黑" panose="020B0503020204020204" charset="-122"/>
              <a:cs typeface="Times New Roman" panose="02020603050405020304" charset="0"/>
            </a:endParaRPr>
          </a:p>
          <a:p>
            <a:pPr algn="l">
              <a:lnSpc>
                <a:spcPct val="140000"/>
              </a:lnSpc>
            </a:pPr>
            <a:r>
              <a:rPr lang="en-US" altLang="zh-CN">
                <a:latin typeface="Times New Roman" panose="02020603050405020304" charset="0"/>
                <a:ea typeface="微软雅黑" panose="020B0503020204020204" charset="-122"/>
                <a:cs typeface="Times New Roman" panose="02020603050405020304" charset="0"/>
              </a:rPr>
              <a:t>Feeling ashamed, the son </a:t>
            </a:r>
            <a:r>
              <a:rPr lang="en-US" altLang="zh-CN">
                <a:highlight>
                  <a:srgbClr val="00FF00"/>
                </a:highlight>
                <a:latin typeface="Times New Roman" panose="02020603050405020304" charset="0"/>
                <a:ea typeface="微软雅黑" panose="020B0503020204020204" charset="-122"/>
                <a:cs typeface="Times New Roman" panose="02020603050405020304" charset="0"/>
              </a:rPr>
              <a:t>closed</a:t>
            </a:r>
            <a:r>
              <a:rPr lang="en-US" altLang="zh-CN">
                <a:latin typeface="Times New Roman" panose="02020603050405020304" charset="0"/>
                <a:ea typeface="微软雅黑" panose="020B0503020204020204" charset="-122"/>
                <a:cs typeface="Times New Roman" panose="02020603050405020304" charset="0"/>
              </a:rPr>
              <a:t> the diary and </a:t>
            </a:r>
            <a:r>
              <a:rPr lang="en-US" altLang="zh-CN">
                <a:highlight>
                  <a:srgbClr val="00FF00"/>
                </a:highlight>
                <a:latin typeface="Times New Roman" panose="02020603050405020304" charset="0"/>
                <a:ea typeface="微软雅黑" panose="020B0503020204020204" charset="-122"/>
                <a:cs typeface="Times New Roman" panose="02020603050405020304" charset="0"/>
              </a:rPr>
              <a:t>looked at</a:t>
            </a:r>
            <a:r>
              <a:rPr lang="en-US" altLang="zh-CN">
                <a:latin typeface="Times New Roman" panose="02020603050405020304" charset="0"/>
                <a:ea typeface="微软雅黑" panose="020B0503020204020204" charset="-122"/>
                <a:cs typeface="Times New Roman" panose="02020603050405020304" charset="0"/>
              </a:rPr>
              <a:t> his father. The old man was sitting </a:t>
            </a:r>
            <a:r>
              <a:rPr lang="en-US" altLang="zh-CN">
                <a:highlight>
                  <a:srgbClr val="00FF00"/>
                </a:highlight>
                <a:latin typeface="Times New Roman" panose="02020603050405020304" charset="0"/>
                <a:ea typeface="微软雅黑" panose="020B0503020204020204" charset="-122"/>
                <a:cs typeface="Times New Roman" panose="02020603050405020304" charset="0"/>
              </a:rPr>
              <a:t>quietly</a:t>
            </a:r>
            <a:r>
              <a:rPr lang="en-US" altLang="zh-CN">
                <a:latin typeface="Times New Roman" panose="02020603050405020304" charset="0"/>
                <a:ea typeface="微软雅黑" panose="020B0503020204020204" charset="-122"/>
                <a:cs typeface="Times New Roman" panose="02020603050405020304" charset="0"/>
              </a:rPr>
              <a:t>, </a:t>
            </a:r>
            <a:r>
              <a:rPr lang="en-US" altLang="zh-CN">
                <a:highlight>
                  <a:srgbClr val="00FF00"/>
                </a:highlight>
                <a:latin typeface="Times New Roman" panose="02020603050405020304" charset="0"/>
                <a:ea typeface="微软雅黑" panose="020B0503020204020204" charset="-122"/>
                <a:cs typeface="Times New Roman" panose="02020603050405020304" charset="0"/>
              </a:rPr>
              <a:t>his eyes welling up a quiet understanding</a:t>
            </a:r>
            <a:r>
              <a:rPr lang="en-US" altLang="zh-CN">
                <a:latin typeface="Times New Roman" panose="02020603050405020304" charset="0"/>
                <a:ea typeface="微软雅黑" panose="020B0503020204020204" charset="-122"/>
                <a:cs typeface="Times New Roman" panose="02020603050405020304" charset="0"/>
              </a:rPr>
              <a:t>. </a:t>
            </a:r>
            <a:r>
              <a:rPr lang="en-US" altLang="zh-CN">
                <a:highlight>
                  <a:srgbClr val="C0C0C0"/>
                </a:highlight>
                <a:latin typeface="Times New Roman" panose="02020603050405020304" charset="0"/>
                <a:ea typeface="微软雅黑" panose="020B0503020204020204" charset="-122"/>
                <a:cs typeface="Times New Roman" panose="02020603050405020304" charset="0"/>
              </a:rPr>
              <a:t>The son whimpered, "I'm sorry, Dad. Thank you for unconditional love, patience and tolerance!” The old father comforted his son, "Darling, It doesn't matter. Cherish love and patience we shared and pass it on to your own children.” </a:t>
            </a:r>
            <a:r>
              <a:rPr lang="en-US" altLang="zh-CN">
                <a:latin typeface="Times New Roman" panose="02020603050405020304" charset="0"/>
                <a:ea typeface="微软雅黑" panose="020B0503020204020204" charset="-122"/>
                <a:cs typeface="Times New Roman" panose="02020603050405020304" charset="0"/>
              </a:rPr>
              <a:t>Since then, the knowledgeable son has been patient  and understanding with his father, cherishing every moment with his father. </a:t>
            </a:r>
            <a:endParaRPr lang="en-US" altLang="zh-CN">
              <a:latin typeface="Times New Roman" panose="02020603050405020304" charset="0"/>
              <a:ea typeface="微软雅黑" panose="020B0503020204020204" charset="-122"/>
              <a:cs typeface="Times New Roman" panose="02020603050405020304" charset="0"/>
            </a:endParaRPr>
          </a:p>
        </p:txBody>
      </p:sp>
      <p:sp>
        <p:nvSpPr>
          <p:cNvPr id="3" name="文本框 2"/>
          <p:cNvSpPr txBox="1"/>
          <p:nvPr/>
        </p:nvSpPr>
        <p:spPr>
          <a:xfrm>
            <a:off x="7357745" y="1355725"/>
            <a:ext cx="4518660" cy="4879340"/>
          </a:xfrm>
          <a:prstGeom prst="rect">
            <a:avLst/>
          </a:prstGeom>
          <a:ln w="19050">
            <a:solidFill>
              <a:srgbClr val="00B0F0"/>
            </a:solidFill>
          </a:ln>
        </p:spPr>
        <p:txBody>
          <a:bodyPr wrap="square">
            <a:noAutofit/>
          </a:bodyPr>
          <a:p>
            <a:pPr algn="l">
              <a:lnSpc>
                <a:spcPct val="110000"/>
              </a:lnSpc>
            </a:pPr>
            <a:r>
              <a:rPr lang="zh-CN" altLang="en-US" sz="1600" b="1">
                <a:solidFill>
                  <a:srgbClr val="0070C0"/>
                </a:solidFill>
                <a:latin typeface="Arial" panose="020B0604020202020204" pitchFamily="34" charset="0"/>
                <a:ea typeface="微软雅黑" panose="020B0503020204020204" charset="-122"/>
              </a:rPr>
              <a:t>作品</a:t>
            </a:r>
            <a:r>
              <a:rPr lang="en-US" altLang="zh-CN" sz="1600" b="1">
                <a:solidFill>
                  <a:srgbClr val="0070C0"/>
                </a:solidFill>
                <a:latin typeface="Arial" panose="020B0604020202020204" pitchFamily="34" charset="0"/>
                <a:ea typeface="微软雅黑" panose="020B0503020204020204" charset="-122"/>
              </a:rPr>
              <a:t> 2 </a:t>
            </a:r>
            <a:r>
              <a:rPr lang="en-US" altLang="zh-CN" sz="1600" b="1">
                <a:solidFill>
                  <a:srgbClr val="0070C0"/>
                </a:solidFill>
                <a:latin typeface="Arial" panose="020B0604020202020204" pitchFamily="34" charset="0"/>
                <a:ea typeface="微软雅黑" panose="020B0503020204020204" charset="-122"/>
                <a:sym typeface="+mn-ea"/>
              </a:rPr>
              <a:t> </a:t>
            </a:r>
            <a:r>
              <a:rPr lang="zh-CN" altLang="en-US" sz="1600" b="1">
                <a:solidFill>
                  <a:srgbClr val="0070C0"/>
                </a:solidFill>
                <a:latin typeface="Arial" panose="020B0604020202020204" pitchFamily="34" charset="0"/>
                <a:ea typeface="微软雅黑" panose="020B0503020204020204" charset="-122"/>
                <a:sym typeface="+mn-ea"/>
              </a:rPr>
              <a:t>机评</a:t>
            </a:r>
            <a:r>
              <a:rPr lang="en-US" altLang="zh-CN" sz="1600" b="1">
                <a:solidFill>
                  <a:srgbClr val="0070C0"/>
                </a:solidFill>
                <a:latin typeface="Arial" panose="020B0604020202020204" pitchFamily="34" charset="0"/>
                <a:ea typeface="微软雅黑" panose="020B0503020204020204" charset="-122"/>
                <a:sym typeface="+mn-ea"/>
              </a:rPr>
              <a:t>+</a:t>
            </a:r>
            <a:r>
              <a:rPr lang="zh-CN" altLang="en-US" sz="1600" b="1">
                <a:solidFill>
                  <a:srgbClr val="0070C0"/>
                </a:solidFill>
                <a:latin typeface="Arial" panose="020B0604020202020204" pitchFamily="34" charset="0"/>
                <a:ea typeface="微软雅黑" panose="020B0503020204020204" charset="-122"/>
                <a:sym typeface="+mn-ea"/>
              </a:rPr>
              <a:t>师评</a:t>
            </a:r>
            <a:endParaRPr lang="zh-CN" altLang="en-US" sz="1600" b="1">
              <a:solidFill>
                <a:srgbClr val="0070C0"/>
              </a:solidFill>
              <a:latin typeface="Arial" panose="020B0604020202020204" pitchFamily="34" charset="0"/>
              <a:ea typeface="微软雅黑" panose="020B0503020204020204" charset="-122"/>
            </a:endParaRPr>
          </a:p>
          <a:p>
            <a:pPr algn="l">
              <a:lnSpc>
                <a:spcPct val="110000"/>
              </a:lnSpc>
            </a:pPr>
            <a:r>
              <a:rPr lang="zh-CN" altLang="en-US" sz="1600" b="1">
                <a:solidFill>
                  <a:srgbClr val="0070C0"/>
                </a:solidFill>
                <a:latin typeface="Arial" panose="020B0604020202020204" pitchFamily="34" charset="0"/>
                <a:ea typeface="微软雅黑" panose="020B0503020204020204" charset="-122"/>
              </a:rPr>
              <a:t>档次：第六档（</a:t>
            </a:r>
            <a:r>
              <a:rPr lang="en-US" altLang="zh-CN" sz="1600" b="1">
                <a:solidFill>
                  <a:srgbClr val="0070C0"/>
                </a:solidFill>
                <a:latin typeface="Arial" panose="020B0604020202020204" pitchFamily="34" charset="0"/>
                <a:ea typeface="微软雅黑" panose="020B0503020204020204" charset="-122"/>
              </a:rPr>
              <a:t>18-21 </a:t>
            </a:r>
            <a:r>
              <a:rPr lang="zh-CN" altLang="en-US" sz="1600" b="1">
                <a:solidFill>
                  <a:srgbClr val="0070C0"/>
                </a:solidFill>
                <a:latin typeface="Arial" panose="020B0604020202020204" pitchFamily="34" charset="0"/>
                <a:ea typeface="微软雅黑" panose="020B0503020204020204" charset="-122"/>
              </a:rPr>
              <a:t>分）</a:t>
            </a:r>
            <a:endParaRPr lang="zh-CN" altLang="en-US" sz="1600" b="1">
              <a:solidFill>
                <a:srgbClr val="0070C0"/>
              </a:solidFill>
              <a:latin typeface="Arial" panose="020B0604020202020204" pitchFamily="34" charset="0"/>
              <a:ea typeface="微软雅黑" panose="020B0503020204020204" charset="-122"/>
            </a:endParaRPr>
          </a:p>
          <a:p>
            <a:pPr algn="l">
              <a:lnSpc>
                <a:spcPct val="110000"/>
              </a:lnSpc>
            </a:pPr>
            <a:r>
              <a:rPr lang="zh-CN" altLang="en-US" sz="1600">
                <a:latin typeface="Arial" panose="020B0604020202020204" pitchFamily="34" charset="0"/>
                <a:ea typeface="微软雅黑" panose="020B0503020204020204" charset="-122"/>
              </a:rPr>
              <a:t>内容：</a:t>
            </a:r>
            <a:endParaRPr lang="zh-CN" altLang="en-US" sz="1600">
              <a:latin typeface="Arial" panose="020B0604020202020204" pitchFamily="34" charset="0"/>
              <a:ea typeface="微软雅黑" panose="020B0503020204020204" charset="-122"/>
            </a:endParaRPr>
          </a:p>
          <a:p>
            <a:pPr algn="l">
              <a:lnSpc>
                <a:spcPct val="110000"/>
              </a:lnSpc>
            </a:pPr>
            <a:r>
              <a:rPr lang="zh-CN" altLang="en-US" sz="1600">
                <a:latin typeface="Arial" panose="020B0604020202020204" pitchFamily="34" charset="0"/>
                <a:ea typeface="微软雅黑" panose="020B0503020204020204" charset="-122"/>
              </a:rPr>
              <a:t> </a:t>
            </a:r>
            <a:r>
              <a:rPr lang="en-US" altLang="zh-CN" sz="1600">
                <a:latin typeface="Arial" panose="020B0604020202020204" pitchFamily="34" charset="0"/>
                <a:ea typeface="微软雅黑" panose="020B0503020204020204" charset="-122"/>
              </a:rPr>
              <a:t>      </a:t>
            </a:r>
            <a:r>
              <a:rPr lang="zh-CN" altLang="en-US" sz="1600">
                <a:latin typeface="Arial" panose="020B0604020202020204" pitchFamily="34" charset="0"/>
                <a:ea typeface="微软雅黑" panose="020B0503020204020204" charset="-122"/>
              </a:rPr>
              <a:t>续写逻辑清晰，通过父子对话深化主题，但</a:t>
            </a:r>
            <a:r>
              <a:rPr lang="zh-CN" altLang="en-US" sz="1600" b="1">
                <a:solidFill>
                  <a:srgbClr val="C00000"/>
                </a:solidFill>
                <a:latin typeface="Arial" panose="020B0604020202020204" pitchFamily="34" charset="0"/>
                <a:ea typeface="微软雅黑" panose="020B0503020204020204" charset="-122"/>
              </a:rPr>
              <a:t>父亲的台词稍显直白，缺乏情感张力</a:t>
            </a:r>
            <a:r>
              <a:rPr lang="zh-CN" altLang="en-US" sz="1600">
                <a:latin typeface="Arial" panose="020B0604020202020204" pitchFamily="34" charset="0"/>
                <a:ea typeface="微软雅黑" panose="020B0503020204020204" charset="-122"/>
              </a:rPr>
              <a:t>。</a:t>
            </a:r>
            <a:endParaRPr lang="zh-CN" altLang="en-US" sz="1600">
              <a:latin typeface="Arial" panose="020B0604020202020204" pitchFamily="34" charset="0"/>
              <a:ea typeface="微软雅黑" panose="020B0503020204020204" charset="-122"/>
            </a:endParaRPr>
          </a:p>
          <a:p>
            <a:pPr algn="l">
              <a:lnSpc>
                <a:spcPct val="110000"/>
              </a:lnSpc>
            </a:pPr>
            <a:r>
              <a:rPr lang="zh-CN" altLang="en-US" sz="1600">
                <a:latin typeface="Arial" panose="020B0604020202020204" pitchFamily="34" charset="0"/>
                <a:ea typeface="微软雅黑" panose="020B0503020204020204" charset="-122"/>
              </a:rPr>
              <a:t>语言：</a:t>
            </a:r>
            <a:endParaRPr lang="zh-CN" altLang="en-US" sz="1600">
              <a:latin typeface="Arial" panose="020B0604020202020204" pitchFamily="34" charset="0"/>
              <a:ea typeface="微软雅黑" panose="020B0503020204020204" charset="-122"/>
            </a:endParaRPr>
          </a:p>
          <a:p>
            <a:pPr algn="l">
              <a:lnSpc>
                <a:spcPct val="110000"/>
              </a:lnSpc>
            </a:pPr>
            <a:r>
              <a:rPr lang="zh-CN" altLang="en-US" sz="1600">
                <a:latin typeface="Arial" panose="020B0604020202020204" pitchFamily="34" charset="0"/>
                <a:ea typeface="微软雅黑" panose="020B0503020204020204" charset="-122"/>
              </a:rPr>
              <a:t> </a:t>
            </a:r>
            <a:r>
              <a:rPr lang="en-US" altLang="zh-CN" sz="1600">
                <a:latin typeface="Arial" panose="020B0604020202020204" pitchFamily="34" charset="0"/>
                <a:ea typeface="微软雅黑" panose="020B0503020204020204" charset="-122"/>
              </a:rPr>
              <a:t>       </a:t>
            </a:r>
            <a:r>
              <a:rPr lang="zh-CN" altLang="en-US" sz="1600">
                <a:latin typeface="Arial" panose="020B0604020202020204" pitchFamily="34" charset="0"/>
                <a:ea typeface="微软雅黑" panose="020B0503020204020204" charset="-122"/>
              </a:rPr>
              <a:t>词汇准确（如</a:t>
            </a:r>
            <a:r>
              <a:rPr lang="en-US" altLang="zh-CN" sz="1600">
                <a:latin typeface="Arial" panose="020B0604020202020204" pitchFamily="34" charset="0"/>
                <a:ea typeface="微软雅黑" panose="020B0503020204020204" charset="-122"/>
              </a:rPr>
              <a:t> “echoed”“reflection”</a:t>
            </a:r>
            <a:r>
              <a:rPr lang="zh-CN" altLang="en-US" sz="1600">
                <a:latin typeface="Arial" panose="020B0604020202020204" pitchFamily="34" charset="0"/>
                <a:ea typeface="微软雅黑" panose="020B0503020204020204" charset="-122"/>
              </a:rPr>
              <a:t>），句式较多样，</a:t>
            </a:r>
            <a:r>
              <a:rPr lang="zh-CN" altLang="en-US" sz="1600" b="1">
                <a:solidFill>
                  <a:srgbClr val="C00000"/>
                </a:solidFill>
                <a:latin typeface="Arial" panose="020B0604020202020204" pitchFamily="34" charset="0"/>
                <a:ea typeface="微软雅黑" panose="020B0503020204020204" charset="-122"/>
              </a:rPr>
              <a:t>但个别地方语言不精炼（</a:t>
            </a:r>
            <a:r>
              <a:rPr lang="zh-CN" altLang="en-US" sz="1600" b="1">
                <a:solidFill>
                  <a:srgbClr val="C00000"/>
                </a:solidFill>
                <a:latin typeface="Arial" panose="020B0604020202020204" pitchFamily="34" charset="0"/>
                <a:ea typeface="微软雅黑" panose="020B0503020204020204" charset="-122"/>
                <a:sym typeface="+mn-ea"/>
              </a:rPr>
              <a:t>the repetition of the same question </a:t>
            </a:r>
            <a:r>
              <a:rPr lang="zh-CN" altLang="en-US" sz="1600" b="1">
                <a:solidFill>
                  <a:srgbClr val="C00000"/>
                </a:solidFill>
                <a:latin typeface="Arial" panose="020B0604020202020204" pitchFamily="34" charset="0"/>
                <a:ea typeface="微软雅黑" panose="020B0503020204020204" charset="-122"/>
              </a:rPr>
              <a:t>）。</a:t>
            </a:r>
            <a:endParaRPr lang="zh-CN" altLang="en-US" sz="1600" b="1">
              <a:solidFill>
                <a:srgbClr val="C00000"/>
              </a:solidFill>
              <a:latin typeface="Arial" panose="020B0604020202020204" pitchFamily="34" charset="0"/>
              <a:ea typeface="微软雅黑" panose="020B0503020204020204" charset="-122"/>
            </a:endParaRPr>
          </a:p>
          <a:p>
            <a:pPr algn="l">
              <a:lnSpc>
                <a:spcPct val="110000"/>
              </a:lnSpc>
            </a:pPr>
            <a:r>
              <a:rPr lang="zh-CN" altLang="en-US" sz="1600">
                <a:latin typeface="Arial" panose="020B0604020202020204" pitchFamily="34" charset="0"/>
                <a:ea typeface="微软雅黑" panose="020B0503020204020204" charset="-122"/>
              </a:rPr>
              <a:t>结构：</a:t>
            </a:r>
            <a:endParaRPr lang="zh-CN" altLang="en-US" sz="1600">
              <a:latin typeface="Arial" panose="020B0604020202020204" pitchFamily="34" charset="0"/>
              <a:ea typeface="微软雅黑" panose="020B0503020204020204" charset="-122"/>
            </a:endParaRPr>
          </a:p>
          <a:p>
            <a:pPr algn="l">
              <a:lnSpc>
                <a:spcPct val="110000"/>
              </a:lnSpc>
            </a:pPr>
            <a:r>
              <a:rPr lang="zh-CN" altLang="en-US" sz="1600">
                <a:latin typeface="Arial" panose="020B0604020202020204" pitchFamily="34" charset="0"/>
                <a:ea typeface="微软雅黑" panose="020B0503020204020204" charset="-122"/>
              </a:rPr>
              <a:t> </a:t>
            </a:r>
            <a:r>
              <a:rPr lang="en-US" altLang="zh-CN" sz="1600">
                <a:latin typeface="Arial" panose="020B0604020202020204" pitchFamily="34" charset="0"/>
                <a:ea typeface="微软雅黑" panose="020B0503020204020204" charset="-122"/>
              </a:rPr>
              <a:t>      </a:t>
            </a:r>
            <a:r>
              <a:rPr lang="zh-CN" altLang="en-US" sz="1600">
                <a:latin typeface="Arial" panose="020B0604020202020204" pitchFamily="34" charset="0"/>
                <a:ea typeface="微软雅黑" panose="020B0503020204020204" charset="-122"/>
              </a:rPr>
              <a:t>段落连贯，过渡自然，结尾点明传承爱的主题，</a:t>
            </a:r>
            <a:r>
              <a:rPr lang="zh-CN" altLang="en-US" sz="1600" b="1">
                <a:solidFill>
                  <a:srgbClr val="C00000"/>
                </a:solidFill>
                <a:latin typeface="Arial" panose="020B0604020202020204" pitchFamily="34" charset="0"/>
                <a:ea typeface="微软雅黑" panose="020B0503020204020204" charset="-122"/>
              </a:rPr>
              <a:t>但细节描写不足，情感表达较平淡</a:t>
            </a:r>
            <a:r>
              <a:rPr lang="zh-CN" altLang="en-US" sz="1600">
                <a:latin typeface="Arial" panose="020B0604020202020204" pitchFamily="34" charset="0"/>
                <a:ea typeface="微软雅黑" panose="020B0503020204020204" charset="-122"/>
              </a:rPr>
              <a:t>。</a:t>
            </a:r>
            <a:endParaRPr lang="zh-CN" altLang="en-US" sz="1600">
              <a:latin typeface="Arial" panose="020B0604020202020204" pitchFamily="34" charset="0"/>
              <a:ea typeface="微软雅黑" panose="020B0503020204020204" charset="-122"/>
            </a:endParaRPr>
          </a:p>
          <a:p>
            <a:pPr algn="l">
              <a:lnSpc>
                <a:spcPct val="110000"/>
              </a:lnSpc>
            </a:pPr>
            <a:r>
              <a:rPr lang="zh-CN" altLang="en-US" sz="1600">
                <a:latin typeface="Arial" panose="020B0604020202020204" pitchFamily="34" charset="0"/>
                <a:ea typeface="微软雅黑" panose="020B0503020204020204" charset="-122"/>
              </a:rPr>
              <a:t>建议：</a:t>
            </a:r>
            <a:endParaRPr lang="zh-CN" altLang="en-US" sz="1600">
              <a:latin typeface="Arial" panose="020B0604020202020204" pitchFamily="34" charset="0"/>
              <a:ea typeface="微软雅黑" panose="020B0503020204020204" charset="-122"/>
            </a:endParaRPr>
          </a:p>
          <a:p>
            <a:pPr algn="l">
              <a:lnSpc>
                <a:spcPct val="110000"/>
              </a:lnSpc>
            </a:pPr>
            <a:r>
              <a:rPr lang="en-US" altLang="zh-CN" sz="1600">
                <a:latin typeface="Arial" panose="020B0604020202020204" pitchFamily="34" charset="0"/>
                <a:ea typeface="微软雅黑" panose="020B0503020204020204" charset="-122"/>
              </a:rPr>
              <a:t>       </a:t>
            </a:r>
            <a:r>
              <a:rPr lang="en-US" altLang="zh-CN" sz="1600" b="1">
                <a:solidFill>
                  <a:srgbClr val="C00000"/>
                </a:solidFill>
                <a:latin typeface="Arial" panose="020B0604020202020204" pitchFamily="34" charset="0"/>
                <a:ea typeface="微软雅黑" panose="020B0503020204020204" charset="-122"/>
              </a:rPr>
              <a:t> </a:t>
            </a:r>
            <a:r>
              <a:rPr lang="zh-CN" altLang="en-US" sz="1600" b="1">
                <a:solidFill>
                  <a:srgbClr val="C00000"/>
                </a:solidFill>
                <a:latin typeface="Arial" panose="020B0604020202020204" pitchFamily="34" charset="0"/>
                <a:ea typeface="微软雅黑" panose="020B0503020204020204" charset="-122"/>
              </a:rPr>
              <a:t>增加具体场景描写</a:t>
            </a:r>
            <a:r>
              <a:rPr lang="zh-CN" altLang="en-US" sz="1600">
                <a:latin typeface="Arial" panose="020B0604020202020204" pitchFamily="34" charset="0"/>
                <a:ea typeface="微软雅黑" panose="020B0503020204020204" charset="-122"/>
              </a:rPr>
              <a:t>（如父亲抚摸日记的动作、儿子的细微表情）。</a:t>
            </a:r>
            <a:endParaRPr lang="zh-CN" altLang="en-US" sz="1600">
              <a:latin typeface="Arial" panose="020B0604020202020204" pitchFamily="34" charset="0"/>
              <a:ea typeface="微软雅黑" panose="020B0503020204020204" charset="-122"/>
            </a:endParaRPr>
          </a:p>
          <a:p>
            <a:pPr algn="l">
              <a:lnSpc>
                <a:spcPct val="110000"/>
              </a:lnSpc>
            </a:pPr>
            <a:r>
              <a:rPr lang="en-US" altLang="zh-CN" sz="1600">
                <a:latin typeface="Arial" panose="020B0604020202020204" pitchFamily="34" charset="0"/>
                <a:ea typeface="微软雅黑" panose="020B0503020204020204" charset="-122"/>
              </a:rPr>
              <a:t>        </a:t>
            </a:r>
            <a:r>
              <a:rPr lang="zh-CN" altLang="en-US" sz="1600" b="1">
                <a:solidFill>
                  <a:srgbClr val="C00000"/>
                </a:solidFill>
                <a:latin typeface="Arial" panose="020B0604020202020204" pitchFamily="34" charset="0"/>
                <a:ea typeface="微软雅黑" panose="020B0503020204020204" charset="-122"/>
              </a:rPr>
              <a:t>优化对话，使其更符合人物性格</a:t>
            </a:r>
            <a:r>
              <a:rPr lang="zh-CN" altLang="en-US" sz="1600">
                <a:latin typeface="Arial" panose="020B0604020202020204" pitchFamily="34" charset="0"/>
                <a:ea typeface="微软雅黑" panose="020B0503020204020204" charset="-122"/>
              </a:rPr>
              <a:t>（如父亲用沉默代替说教）。</a:t>
            </a:r>
            <a:endParaRPr lang="zh-CN" altLang="en-US" sz="1600">
              <a:latin typeface="Arial" panose="020B0604020202020204" pitchFamily="34" charset="0"/>
              <a:ea typeface="微软雅黑" panose="020B0503020204020204" charset="-122"/>
            </a:endParaRPr>
          </a:p>
        </p:txBody>
      </p:sp>
      <p:sp>
        <p:nvSpPr>
          <p:cNvPr id="4" name="文本框 3"/>
          <p:cNvSpPr txBox="1"/>
          <p:nvPr/>
        </p:nvSpPr>
        <p:spPr>
          <a:xfrm>
            <a:off x="5053330" y="1805940"/>
            <a:ext cx="2395855" cy="368300"/>
          </a:xfrm>
          <a:prstGeom prst="rect">
            <a:avLst/>
          </a:prstGeom>
          <a:solidFill>
            <a:srgbClr val="FFC000"/>
          </a:solidFill>
        </p:spPr>
        <p:txBody>
          <a:bodyPr wrap="square">
            <a:spAutoFit/>
          </a:bodyPr>
          <a:p>
            <a:pPr algn="l"/>
            <a:r>
              <a:rPr lang="en-US" altLang="zh-CN" sz="1800">
                <a:latin typeface="Arial" panose="020B0604020202020204" pitchFamily="34" charset="0"/>
                <a:ea typeface="微软雅黑" panose="020B0503020204020204" charset="-122"/>
              </a:rPr>
              <a:t>the repeated question</a:t>
            </a:r>
            <a:endParaRPr lang="en-US" altLang="zh-CN" sz="1800">
              <a:latin typeface="Arial" panose="020B0604020202020204" pitchFamily="34" charset="0"/>
              <a:ea typeface="微软雅黑" panose="020B0503020204020204" charset="-122"/>
            </a:endParaRPr>
          </a:p>
        </p:txBody>
      </p:sp>
      <p:sp>
        <p:nvSpPr>
          <p:cNvPr id="7" name="文本框 6"/>
          <p:cNvSpPr txBox="1"/>
          <p:nvPr/>
        </p:nvSpPr>
        <p:spPr>
          <a:xfrm>
            <a:off x="1817370" y="2174240"/>
            <a:ext cx="1643380" cy="337185"/>
          </a:xfrm>
          <a:prstGeom prst="rect">
            <a:avLst/>
          </a:prstGeom>
          <a:solidFill>
            <a:schemeClr val="bg2">
              <a:lumMod val="90000"/>
            </a:schemeClr>
          </a:solidFill>
        </p:spPr>
        <p:txBody>
          <a:bodyPr wrap="square">
            <a:spAutoFit/>
          </a:bodyPr>
          <a:p>
            <a:pPr algn="l"/>
            <a:r>
              <a:rPr lang="zh-CN" altLang="en-US" sz="1600">
                <a:latin typeface="Arial" panose="020B0604020202020204" pitchFamily="34" charset="0"/>
                <a:ea typeface="微软雅黑" panose="020B0503020204020204" charset="-122"/>
              </a:rPr>
              <a:t>并列句，表对比</a:t>
            </a:r>
            <a:endParaRPr lang="zh-CN" altLang="en-US" sz="1600">
              <a:latin typeface="Arial" panose="020B0604020202020204" pitchFamily="34" charset="0"/>
              <a:ea typeface="微软雅黑" panose="020B0503020204020204" charset="-122"/>
            </a:endParaRPr>
          </a:p>
        </p:txBody>
      </p:sp>
      <p:sp>
        <p:nvSpPr>
          <p:cNvPr id="8" name="标题 6"/>
          <p:cNvSpPr>
            <a:spLocks noGrp="1"/>
          </p:cNvSpPr>
          <p:nvPr>
            <p:custDataLst>
              <p:tags r:id="rId1"/>
            </p:custDataLst>
          </p:nvPr>
        </p:nvSpPr>
        <p:spPr>
          <a:xfrm>
            <a:off x="1153160" y="302260"/>
            <a:ext cx="7697470" cy="533400"/>
          </a:xfrm>
          <a:prstGeom prst="rect">
            <a:avLst/>
          </a:prstGeom>
          <a:solidFill>
            <a:schemeClr val="accent3">
              <a:lumMod val="40000"/>
              <a:lumOff val="60000"/>
            </a:schemeClr>
          </a:solidFill>
          <a:ln>
            <a:noFill/>
            <a:prstDash val="sysDash"/>
          </a:ln>
        </p:spPr>
        <p:txBody>
          <a:bodyPr vert="horz" wrap="square" lIns="91440" tIns="45720" rIns="91440" bIns="45720" rtlCol="0" anchor="ctr">
            <a:normAutofit fontScale="60000"/>
          </a:bodyPr>
          <a:lstStyle>
            <a:lvl1pPr marL="0" marR="0" algn="l" defTabSz="914400" rtl="0" eaLnBrk="1" fontAlgn="auto" latinLnBrk="0" hangingPunct="1">
              <a:lnSpc>
                <a:spcPct val="100000"/>
              </a:lnSpc>
              <a:spcBef>
                <a:spcPct val="0"/>
              </a:spcBef>
              <a:buClrTx/>
              <a:buSzTx/>
              <a:buFontTx/>
              <a:buNone/>
              <a:defRPr kumimoji="0" lang="zh-CN" altLang="en-US" sz="3600" b="0" i="0" u="none" strike="noStrike" kern="1200" cap="none" spc="300" normalizeH="0" baseline="0" noProof="1" dirty="0" smtClean="0">
                <a:ln>
                  <a:noFill/>
                  <a:prstDash val="sysDot"/>
                </a:ln>
                <a:gradFill>
                  <a:gsLst>
                    <a:gs pos="0">
                      <a:schemeClr val="accent1"/>
                    </a:gs>
                    <a:gs pos="100000">
                      <a:schemeClr val="accent1">
                        <a:lumMod val="50000"/>
                      </a:schemeClr>
                    </a:gs>
                  </a:gsLst>
                  <a:lin ang="2700000" scaled="0"/>
                </a:gradFill>
                <a:uFillTx/>
                <a:latin typeface="+mj-ea"/>
                <a:ea typeface="+mj-ea"/>
                <a:cs typeface="MiSans Normal" panose="00000500000000000000" pitchFamily="2" charset="-122"/>
              </a:defRPr>
            </a:lvl1pPr>
          </a:lstStyle>
          <a:p>
            <a:r>
              <a:rPr lang="en-US" altLang="zh-CN" sz="3110" b="1" kern="100" spc="85">
                <a:gradFill>
                  <a:gsLst>
                    <a:gs pos="0">
                      <a:srgbClr val="D92763"/>
                    </a:gs>
                    <a:gs pos="50000">
                      <a:srgbClr val="E3447A"/>
                    </a:gs>
                    <a:gs pos="100000">
                      <a:srgbClr val="EC6091"/>
                    </a:gs>
                  </a:gsLst>
                  <a:lin ang="5400000" scaled="1"/>
                </a:gradFill>
                <a:latin typeface="Times New Roman" panose="02020603050405020304" charset="0"/>
                <a:ea typeface="宋体" panose="02010600030101010101" pitchFamily="2" charset="-122"/>
                <a:cs typeface="Times New Roman" panose="02020603050405020304" charset="0"/>
              </a:rPr>
              <a:t>StepIV. Continuing      Step</a:t>
            </a:r>
            <a:r>
              <a:rPr lang="en-US" altLang="zh-CN" sz="3110" b="1" kern="100" spc="85">
                <a:gradFill>
                  <a:gsLst>
                    <a:gs pos="0">
                      <a:srgbClr val="D92763"/>
                    </a:gs>
                    <a:gs pos="50000">
                      <a:srgbClr val="E3447A"/>
                    </a:gs>
                    <a:gs pos="100000">
                      <a:srgbClr val="EC6091"/>
                    </a:gs>
                  </a:gsLst>
                  <a:lin ang="5400000" scaled="1"/>
                </a:gradFill>
                <a:latin typeface="Times New Roman" panose="02020603050405020304" charset="0"/>
                <a:ea typeface="宋体" panose="02010600030101010101" pitchFamily="2" charset="-122"/>
                <a:cs typeface="Times New Roman" panose="02020603050405020304" charset="0"/>
                <a:sym typeface="+mn-ea"/>
              </a:rPr>
              <a:t>V. Evaluating     Step.VIImproving </a:t>
            </a:r>
            <a:endParaRPr lang="en-US" altLang="zh-CN" sz="3110" b="1" kern="100" spc="85">
              <a:gradFill>
                <a:gsLst>
                  <a:gs pos="0">
                    <a:srgbClr val="D92763"/>
                  </a:gs>
                  <a:gs pos="50000">
                    <a:srgbClr val="E3447A"/>
                  </a:gs>
                  <a:gs pos="100000">
                    <a:srgbClr val="EC6091"/>
                  </a:gs>
                </a:gsLst>
                <a:lin ang="5400000" scaled="1"/>
              </a:gradFill>
              <a:latin typeface="Times New Roman" panose="02020603050405020304" charset="0"/>
              <a:ea typeface="宋体" panose="02010600030101010101" pitchFamily="2" charset="-122"/>
              <a:cs typeface="Times New Roman" panose="02020603050405020304" charset="0"/>
              <a:sym typeface="+mn-ea"/>
            </a:endParaRPr>
          </a:p>
        </p:txBody>
      </p:sp>
      <p:sp>
        <p:nvSpPr>
          <p:cNvPr id="10" name="右箭头 9"/>
          <p:cNvSpPr/>
          <p:nvPr/>
        </p:nvSpPr>
        <p:spPr>
          <a:xfrm>
            <a:off x="3460750" y="513715"/>
            <a:ext cx="283210" cy="111125"/>
          </a:xfrm>
          <a:prstGeom prst="rightArrow">
            <a:avLst/>
          </a:prstGeom>
          <a:ln w="34925" cmpd="sng">
            <a:solidFill>
              <a:srgbClr val="00206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右箭头 11"/>
          <p:cNvSpPr/>
          <p:nvPr/>
        </p:nvSpPr>
        <p:spPr>
          <a:xfrm>
            <a:off x="5754370" y="513715"/>
            <a:ext cx="295910" cy="111125"/>
          </a:xfrm>
          <a:prstGeom prst="rightArrow">
            <a:avLst/>
          </a:prstGeom>
          <a:ln w="34925" cmpd="sng">
            <a:solidFill>
              <a:srgbClr val="00206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descr="7b0a202020202274657874626f78223a2022220a7d0a"/>
          <p:cNvGrpSpPr/>
          <p:nvPr/>
        </p:nvGrpSpPr>
        <p:grpSpPr>
          <a:xfrm>
            <a:off x="7583170" y="1002665"/>
            <a:ext cx="4435475" cy="5662930"/>
            <a:chOff x="2967771" y="1913547"/>
            <a:chExt cx="6038849" cy="3160398"/>
          </a:xfrm>
        </p:grpSpPr>
        <p:grpSp>
          <p:nvGrpSpPr>
            <p:cNvPr id="5" name="图形 76"/>
            <p:cNvGrpSpPr/>
            <p:nvPr/>
          </p:nvGrpSpPr>
          <p:grpSpPr>
            <a:xfrm>
              <a:off x="2967771" y="1913547"/>
              <a:ext cx="6038849" cy="3160398"/>
              <a:chOff x="0" y="0"/>
              <a:chExt cx="5274311" cy="2789766"/>
            </a:xfrm>
            <a:effectLst>
              <a:outerShdw blurRad="50800" dist="38100" dir="4380000" algn="tl" rotWithShape="0">
                <a:prstClr val="black">
                  <a:alpha val="30000"/>
                </a:prstClr>
              </a:outerShdw>
            </a:effectLst>
          </p:grpSpPr>
          <p:grpSp>
            <p:nvGrpSpPr>
              <p:cNvPr id="7" name="图形 76"/>
              <p:cNvGrpSpPr/>
              <p:nvPr/>
            </p:nvGrpSpPr>
            <p:grpSpPr>
              <a:xfrm>
                <a:off x="0" y="0"/>
                <a:ext cx="5274311" cy="2789766"/>
                <a:chOff x="0" y="0"/>
                <a:chExt cx="5274311" cy="2789766"/>
              </a:xfrm>
            </p:grpSpPr>
            <p:sp>
              <p:nvSpPr>
                <p:cNvPr id="9" name="任意多边形: 形状 8"/>
                <p:cNvSpPr/>
                <p:nvPr/>
              </p:nvSpPr>
              <p:spPr>
                <a:xfrm>
                  <a:off x="790" y="208254"/>
                  <a:ext cx="5272731" cy="2581512"/>
                </a:xfrm>
                <a:custGeom>
                  <a:avLst/>
                  <a:gdLst>
                    <a:gd name="connsiteX0" fmla="*/ 5068538 w 5265832"/>
                    <a:gd name="connsiteY0" fmla="*/ 0 h 2649790"/>
                    <a:gd name="connsiteX1" fmla="*/ 265 w 5265832"/>
                    <a:gd name="connsiteY1" fmla="*/ 0 h 2649790"/>
                    <a:gd name="connsiteX2" fmla="*/ 265 w 5265832"/>
                    <a:gd name="connsiteY2" fmla="*/ 177797 h 2649790"/>
                    <a:gd name="connsiteX3" fmla="*/ 10858 w 5265832"/>
                    <a:gd name="connsiteY3" fmla="*/ 178854 h 2649790"/>
                    <a:gd name="connsiteX4" fmla="*/ 86334 w 5265832"/>
                    <a:gd name="connsiteY4" fmla="*/ 195762 h 2649790"/>
                    <a:gd name="connsiteX5" fmla="*/ 181671 w 5265832"/>
                    <a:gd name="connsiteY5" fmla="*/ 142661 h 2649790"/>
                    <a:gd name="connsiteX6" fmla="*/ 294224 w 5265832"/>
                    <a:gd name="connsiteY6" fmla="*/ 254940 h 2649790"/>
                    <a:gd name="connsiteX7" fmla="*/ 181671 w 5265832"/>
                    <a:gd name="connsiteY7" fmla="*/ 367219 h 2649790"/>
                    <a:gd name="connsiteX8" fmla="*/ 114935 w 5265832"/>
                    <a:gd name="connsiteY8" fmla="*/ 345028 h 2649790"/>
                    <a:gd name="connsiteX9" fmla="*/ 48728 w 5265832"/>
                    <a:gd name="connsiteY9" fmla="*/ 359822 h 2649790"/>
                    <a:gd name="connsiteX10" fmla="*/ 0 w 5265832"/>
                    <a:gd name="connsiteY10" fmla="*/ 415566 h 2649790"/>
                    <a:gd name="connsiteX11" fmla="*/ 0 w 5265832"/>
                    <a:gd name="connsiteY11" fmla="*/ 513843 h 2649790"/>
                    <a:gd name="connsiteX12" fmla="*/ 41313 w 5265832"/>
                    <a:gd name="connsiteY12" fmla="*/ 523089 h 2649790"/>
                    <a:gd name="connsiteX13" fmla="*/ 74681 w 5265832"/>
                    <a:gd name="connsiteY13" fmla="*/ 517013 h 2649790"/>
                    <a:gd name="connsiteX14" fmla="*/ 181671 w 5265832"/>
                    <a:gd name="connsiteY14" fmla="*/ 438285 h 2649790"/>
                    <a:gd name="connsiteX15" fmla="*/ 294224 w 5265832"/>
                    <a:gd name="connsiteY15" fmla="*/ 550565 h 2649790"/>
                    <a:gd name="connsiteX16" fmla="*/ 181671 w 5265832"/>
                    <a:gd name="connsiteY16" fmla="*/ 662844 h 2649790"/>
                    <a:gd name="connsiteX17" fmla="*/ 93219 w 5265832"/>
                    <a:gd name="connsiteY17" fmla="*/ 619253 h 2649790"/>
                    <a:gd name="connsiteX18" fmla="*/ 63823 w 5265832"/>
                    <a:gd name="connsiteY18" fmla="*/ 616347 h 2649790"/>
                    <a:gd name="connsiteX19" fmla="*/ 0 w 5265832"/>
                    <a:gd name="connsiteY19" fmla="*/ 611063 h 2649790"/>
                    <a:gd name="connsiteX20" fmla="*/ 0 w 5265832"/>
                    <a:gd name="connsiteY20" fmla="*/ 789917 h 2649790"/>
                    <a:gd name="connsiteX21" fmla="*/ 11917 w 5265832"/>
                    <a:gd name="connsiteY21" fmla="*/ 789917 h 2649790"/>
                    <a:gd name="connsiteX22" fmla="*/ 59057 w 5265832"/>
                    <a:gd name="connsiteY22" fmla="*/ 822413 h 2649790"/>
                    <a:gd name="connsiteX23" fmla="*/ 70974 w 5265832"/>
                    <a:gd name="connsiteY23" fmla="*/ 826111 h 2649790"/>
                    <a:gd name="connsiteX24" fmla="*/ 181671 w 5265832"/>
                    <a:gd name="connsiteY24" fmla="*/ 733646 h 2649790"/>
                    <a:gd name="connsiteX25" fmla="*/ 294224 w 5265832"/>
                    <a:gd name="connsiteY25" fmla="*/ 845925 h 2649790"/>
                    <a:gd name="connsiteX26" fmla="*/ 181671 w 5265832"/>
                    <a:gd name="connsiteY26" fmla="*/ 958205 h 2649790"/>
                    <a:gd name="connsiteX27" fmla="*/ 82361 w 5265832"/>
                    <a:gd name="connsiteY27" fmla="*/ 897971 h 2649790"/>
                    <a:gd name="connsiteX28" fmla="*/ 69650 w 5265832"/>
                    <a:gd name="connsiteY28" fmla="*/ 901668 h 2649790"/>
                    <a:gd name="connsiteX29" fmla="*/ 38930 w 5265832"/>
                    <a:gd name="connsiteY29" fmla="*/ 891102 h 2649790"/>
                    <a:gd name="connsiteX30" fmla="*/ 6091 w 5265832"/>
                    <a:gd name="connsiteY30" fmla="*/ 891102 h 2649790"/>
                    <a:gd name="connsiteX31" fmla="*/ 265 w 5265832"/>
                    <a:gd name="connsiteY31" fmla="*/ 881325 h 2649790"/>
                    <a:gd name="connsiteX32" fmla="*/ 265 w 5265832"/>
                    <a:gd name="connsiteY32" fmla="*/ 1127815 h 2649790"/>
                    <a:gd name="connsiteX33" fmla="*/ 33898 w 5265832"/>
                    <a:gd name="connsiteY33" fmla="*/ 1132563 h 2649790"/>
                    <a:gd name="connsiteX34" fmla="*/ 56143 w 5265832"/>
                    <a:gd name="connsiteY34" fmla="*/ 1132563 h 2649790"/>
                    <a:gd name="connsiteX35" fmla="*/ 70179 w 5265832"/>
                    <a:gd name="connsiteY35" fmla="*/ 1130986 h 2649790"/>
                    <a:gd name="connsiteX36" fmla="*/ 181671 w 5265832"/>
                    <a:gd name="connsiteY36" fmla="*/ 1029531 h 2649790"/>
                    <a:gd name="connsiteX37" fmla="*/ 294224 w 5265832"/>
                    <a:gd name="connsiteY37" fmla="*/ 1141815 h 2649790"/>
                    <a:gd name="connsiteX38" fmla="*/ 181671 w 5265832"/>
                    <a:gd name="connsiteY38" fmla="*/ 1254091 h 2649790"/>
                    <a:gd name="connsiteX39" fmla="*/ 69385 w 5265832"/>
                    <a:gd name="connsiteY39" fmla="*/ 1144190 h 2649790"/>
                    <a:gd name="connsiteX40" fmla="*/ 48463 w 5265832"/>
                    <a:gd name="connsiteY40" fmla="*/ 1146038 h 2649790"/>
                    <a:gd name="connsiteX41" fmla="*/ 12182 w 5265832"/>
                    <a:gd name="connsiteY41" fmla="*/ 1141552 h 2649790"/>
                    <a:gd name="connsiteX42" fmla="*/ 0 w 5265832"/>
                    <a:gd name="connsiteY42" fmla="*/ 1139432 h 2649790"/>
                    <a:gd name="connsiteX43" fmla="*/ 0 w 5265832"/>
                    <a:gd name="connsiteY43" fmla="*/ 1393851 h 2649790"/>
                    <a:gd name="connsiteX44" fmla="*/ 27542 w 5265832"/>
                    <a:gd name="connsiteY44" fmla="*/ 1383276 h 2649790"/>
                    <a:gd name="connsiteX45" fmla="*/ 58262 w 5265832"/>
                    <a:gd name="connsiteY45" fmla="*/ 1393851 h 2649790"/>
                    <a:gd name="connsiteX46" fmla="*/ 77330 w 5265832"/>
                    <a:gd name="connsiteY46" fmla="*/ 1395165 h 2649790"/>
                    <a:gd name="connsiteX47" fmla="*/ 181671 w 5265832"/>
                    <a:gd name="connsiteY47" fmla="*/ 1324891 h 2649790"/>
                    <a:gd name="connsiteX48" fmla="*/ 294224 w 5265832"/>
                    <a:gd name="connsiteY48" fmla="*/ 1437176 h 2649790"/>
                    <a:gd name="connsiteX49" fmla="*/ 181671 w 5265832"/>
                    <a:gd name="connsiteY49" fmla="*/ 1549452 h 2649790"/>
                    <a:gd name="connsiteX50" fmla="*/ 85804 w 5265832"/>
                    <a:gd name="connsiteY50" fmla="*/ 1495298 h 2649790"/>
                    <a:gd name="connsiteX51" fmla="*/ 85539 w 5265832"/>
                    <a:gd name="connsiteY51" fmla="*/ 1495298 h 2649790"/>
                    <a:gd name="connsiteX52" fmla="*/ 38400 w 5265832"/>
                    <a:gd name="connsiteY52" fmla="*/ 1462802 h 2649790"/>
                    <a:gd name="connsiteX53" fmla="*/ 265 w 5265832"/>
                    <a:gd name="connsiteY53" fmla="*/ 1457248 h 2649790"/>
                    <a:gd name="connsiteX54" fmla="*/ 265 w 5265832"/>
                    <a:gd name="connsiteY54" fmla="*/ 1697395 h 2649790"/>
                    <a:gd name="connsiteX55" fmla="*/ 33368 w 5265832"/>
                    <a:gd name="connsiteY55" fmla="*/ 1697395 h 2649790"/>
                    <a:gd name="connsiteX56" fmla="*/ 73887 w 5265832"/>
                    <a:gd name="connsiteY56" fmla="*/ 1702949 h 2649790"/>
                    <a:gd name="connsiteX57" fmla="*/ 181937 w 5265832"/>
                    <a:gd name="connsiteY57" fmla="*/ 1620786 h 2649790"/>
                    <a:gd name="connsiteX58" fmla="*/ 294488 w 5265832"/>
                    <a:gd name="connsiteY58" fmla="*/ 1733062 h 2649790"/>
                    <a:gd name="connsiteX59" fmla="*/ 181937 w 5265832"/>
                    <a:gd name="connsiteY59" fmla="*/ 1845338 h 2649790"/>
                    <a:gd name="connsiteX60" fmla="*/ 77330 w 5265832"/>
                    <a:gd name="connsiteY60" fmla="*/ 1773487 h 2649790"/>
                    <a:gd name="connsiteX61" fmla="*/ 54555 w 5265832"/>
                    <a:gd name="connsiteY61" fmla="*/ 1770315 h 2649790"/>
                    <a:gd name="connsiteX62" fmla="*/ 530 w 5265832"/>
                    <a:gd name="connsiteY62" fmla="*/ 1798316 h 2649790"/>
                    <a:gd name="connsiteX63" fmla="*/ 530 w 5265832"/>
                    <a:gd name="connsiteY63" fmla="*/ 2006230 h 2649790"/>
                    <a:gd name="connsiteX64" fmla="*/ 31779 w 5265832"/>
                    <a:gd name="connsiteY64" fmla="*/ 2006230 h 2649790"/>
                    <a:gd name="connsiteX65" fmla="*/ 65412 w 5265832"/>
                    <a:gd name="connsiteY65" fmla="*/ 1984038 h 2649790"/>
                    <a:gd name="connsiteX66" fmla="*/ 79183 w 5265832"/>
                    <a:gd name="connsiteY66" fmla="*/ 1982987 h 2649790"/>
                    <a:gd name="connsiteX67" fmla="*/ 181937 w 5265832"/>
                    <a:gd name="connsiteY67" fmla="*/ 1916147 h 2649790"/>
                    <a:gd name="connsiteX68" fmla="*/ 294488 w 5265832"/>
                    <a:gd name="connsiteY68" fmla="*/ 2028423 h 2649790"/>
                    <a:gd name="connsiteX69" fmla="*/ 181937 w 5265832"/>
                    <a:gd name="connsiteY69" fmla="*/ 2140699 h 2649790"/>
                    <a:gd name="connsiteX70" fmla="*/ 77065 w 5265832"/>
                    <a:gd name="connsiteY70" fmla="*/ 2068847 h 2649790"/>
                    <a:gd name="connsiteX71" fmla="*/ 69120 w 5265832"/>
                    <a:gd name="connsiteY71" fmla="*/ 2074393 h 2649790"/>
                    <a:gd name="connsiteX72" fmla="*/ 31515 w 5265832"/>
                    <a:gd name="connsiteY72" fmla="*/ 2104506 h 2649790"/>
                    <a:gd name="connsiteX73" fmla="*/ 265 w 5265832"/>
                    <a:gd name="connsiteY73" fmla="*/ 2105566 h 2649790"/>
                    <a:gd name="connsiteX74" fmla="*/ 265 w 5265832"/>
                    <a:gd name="connsiteY74" fmla="*/ 2264075 h 2649790"/>
                    <a:gd name="connsiteX75" fmla="*/ 48463 w 5265832"/>
                    <a:gd name="connsiteY75" fmla="*/ 2300802 h 2649790"/>
                    <a:gd name="connsiteX76" fmla="*/ 86334 w 5265832"/>
                    <a:gd name="connsiteY76" fmla="*/ 2264609 h 2649790"/>
                    <a:gd name="connsiteX77" fmla="*/ 86864 w 5265832"/>
                    <a:gd name="connsiteY77" fmla="*/ 2264609 h 2649790"/>
                    <a:gd name="connsiteX78" fmla="*/ 182201 w 5265832"/>
                    <a:gd name="connsiteY78" fmla="*/ 2211507 h 2649790"/>
                    <a:gd name="connsiteX79" fmla="*/ 294753 w 5265832"/>
                    <a:gd name="connsiteY79" fmla="*/ 2323783 h 2649790"/>
                    <a:gd name="connsiteX80" fmla="*/ 182201 w 5265832"/>
                    <a:gd name="connsiteY80" fmla="*/ 2436060 h 2649790"/>
                    <a:gd name="connsiteX81" fmla="*/ 88187 w 5265832"/>
                    <a:gd name="connsiteY81" fmla="*/ 2385340 h 2649790"/>
                    <a:gd name="connsiteX82" fmla="*/ 62234 w 5265832"/>
                    <a:gd name="connsiteY82" fmla="*/ 2388775 h 2649790"/>
                    <a:gd name="connsiteX83" fmla="*/ 32839 w 5265832"/>
                    <a:gd name="connsiteY83" fmla="*/ 2384017 h 2649790"/>
                    <a:gd name="connsiteX84" fmla="*/ 794 w 5265832"/>
                    <a:gd name="connsiteY84" fmla="*/ 2393795 h 2649790"/>
                    <a:gd name="connsiteX85" fmla="*/ 794 w 5265832"/>
                    <a:gd name="connsiteY85" fmla="*/ 2649791 h 2649790"/>
                    <a:gd name="connsiteX86" fmla="*/ 74681 w 5265832"/>
                    <a:gd name="connsiteY86" fmla="*/ 2649791 h 2649790"/>
                    <a:gd name="connsiteX87" fmla="*/ 69914 w 5265832"/>
                    <a:gd name="connsiteY87" fmla="*/ 2619144 h 2649790"/>
                    <a:gd name="connsiteX88" fmla="*/ 182466 w 5265832"/>
                    <a:gd name="connsiteY88" fmla="*/ 2506868 h 2649790"/>
                    <a:gd name="connsiteX89" fmla="*/ 295018 w 5265832"/>
                    <a:gd name="connsiteY89" fmla="*/ 2619144 h 2649790"/>
                    <a:gd name="connsiteX90" fmla="*/ 290251 w 5265832"/>
                    <a:gd name="connsiteY90" fmla="*/ 2649791 h 2649790"/>
                    <a:gd name="connsiteX91" fmla="*/ 683785 w 5265832"/>
                    <a:gd name="connsiteY91" fmla="*/ 2649791 h 2649790"/>
                    <a:gd name="connsiteX92" fmla="*/ 900417 w 5265832"/>
                    <a:gd name="connsiteY92" fmla="*/ 2619144 h 2649790"/>
                    <a:gd name="connsiteX93" fmla="*/ 1117045 w 5265832"/>
                    <a:gd name="connsiteY93" fmla="*/ 2584274 h 2649790"/>
                    <a:gd name="connsiteX94" fmla="*/ 1320962 w 5265832"/>
                    <a:gd name="connsiteY94" fmla="*/ 2530112 h 2649790"/>
                    <a:gd name="connsiteX95" fmla="*/ 1894573 w 5265832"/>
                    <a:gd name="connsiteY95" fmla="*/ 2584274 h 2649790"/>
                    <a:gd name="connsiteX96" fmla="*/ 2315119 w 5265832"/>
                    <a:gd name="connsiteY96" fmla="*/ 2549133 h 2649790"/>
                    <a:gd name="connsiteX97" fmla="*/ 2633180 w 5265832"/>
                    <a:gd name="connsiteY97" fmla="*/ 2649791 h 2649790"/>
                    <a:gd name="connsiteX98" fmla="*/ 3048163 w 5265832"/>
                    <a:gd name="connsiteY98" fmla="*/ 2649791 h 2649790"/>
                    <a:gd name="connsiteX99" fmla="*/ 3321995 w 5265832"/>
                    <a:gd name="connsiteY99" fmla="*/ 2628659 h 2649790"/>
                    <a:gd name="connsiteX100" fmla="*/ 3895614 w 5265832"/>
                    <a:gd name="connsiteY100" fmla="*/ 2523769 h 2649790"/>
                    <a:gd name="connsiteX101" fmla="*/ 4484056 w 5265832"/>
                    <a:gd name="connsiteY101" fmla="*/ 2614921 h 2649790"/>
                    <a:gd name="connsiteX102" fmla="*/ 5106408 w 5265832"/>
                    <a:gd name="connsiteY102" fmla="*/ 2492070 h 2649790"/>
                    <a:gd name="connsiteX103" fmla="*/ 5265833 w 5265832"/>
                    <a:gd name="connsiteY103" fmla="*/ 2384017 h 2649790"/>
                    <a:gd name="connsiteX104" fmla="*/ 5265833 w 5265832"/>
                    <a:gd name="connsiteY104" fmla="*/ 196291 h 2649790"/>
                    <a:gd name="connsiteX105" fmla="*/ 5069063 w 5265832"/>
                    <a:gd name="connsiteY105" fmla="*/ 0 h 2649790"/>
                    <a:gd name="connsiteX106" fmla="*/ 5068538 w 5265832"/>
                    <a:gd name="connsiteY106" fmla="*/ 0 h 264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265832" h="2649790">
                      <a:moveTo>
                        <a:pt x="5068538" y="0"/>
                      </a:moveTo>
                      <a:lnTo>
                        <a:pt x="265" y="0"/>
                      </a:lnTo>
                      <a:lnTo>
                        <a:pt x="265" y="177797"/>
                      </a:lnTo>
                      <a:cubicBezTo>
                        <a:pt x="3708" y="177797"/>
                        <a:pt x="6886" y="177797"/>
                        <a:pt x="10858" y="178854"/>
                      </a:cubicBezTo>
                      <a:cubicBezTo>
                        <a:pt x="28072" y="181760"/>
                        <a:pt x="76006" y="190478"/>
                        <a:pt x="86334" y="195762"/>
                      </a:cubicBezTo>
                      <a:cubicBezTo>
                        <a:pt x="106196" y="164060"/>
                        <a:pt x="141418" y="142661"/>
                        <a:pt x="181671" y="142661"/>
                      </a:cubicBezTo>
                      <a:cubicBezTo>
                        <a:pt x="243906" y="142661"/>
                        <a:pt x="294224" y="192856"/>
                        <a:pt x="294224" y="254940"/>
                      </a:cubicBezTo>
                      <a:cubicBezTo>
                        <a:pt x="294224" y="317024"/>
                        <a:pt x="243907" y="367219"/>
                        <a:pt x="181671" y="367219"/>
                      </a:cubicBezTo>
                      <a:cubicBezTo>
                        <a:pt x="156513" y="367219"/>
                        <a:pt x="133738" y="358765"/>
                        <a:pt x="114935" y="345028"/>
                      </a:cubicBezTo>
                      <a:cubicBezTo>
                        <a:pt x="95603" y="346612"/>
                        <a:pt x="70179" y="349519"/>
                        <a:pt x="48728" y="359822"/>
                      </a:cubicBezTo>
                      <a:cubicBezTo>
                        <a:pt x="19068" y="374088"/>
                        <a:pt x="8210" y="401035"/>
                        <a:pt x="0" y="415566"/>
                      </a:cubicBezTo>
                      <a:lnTo>
                        <a:pt x="0" y="513843"/>
                      </a:lnTo>
                      <a:cubicBezTo>
                        <a:pt x="9534" y="514106"/>
                        <a:pt x="12712" y="516484"/>
                        <a:pt x="41313" y="523089"/>
                      </a:cubicBezTo>
                      <a:cubicBezTo>
                        <a:pt x="56673" y="526524"/>
                        <a:pt x="67001" y="523089"/>
                        <a:pt x="74681" y="517013"/>
                      </a:cubicBezTo>
                      <a:cubicBezTo>
                        <a:pt x="88982" y="471573"/>
                        <a:pt x="131090" y="438285"/>
                        <a:pt x="181671" y="438285"/>
                      </a:cubicBezTo>
                      <a:cubicBezTo>
                        <a:pt x="243907" y="438285"/>
                        <a:pt x="294224" y="488481"/>
                        <a:pt x="294224" y="550565"/>
                      </a:cubicBezTo>
                      <a:cubicBezTo>
                        <a:pt x="294224" y="612648"/>
                        <a:pt x="243907" y="662844"/>
                        <a:pt x="181671" y="662844"/>
                      </a:cubicBezTo>
                      <a:cubicBezTo>
                        <a:pt x="145655" y="662844"/>
                        <a:pt x="113876" y="645672"/>
                        <a:pt x="93219" y="619253"/>
                      </a:cubicBezTo>
                      <a:cubicBezTo>
                        <a:pt x="84480" y="618725"/>
                        <a:pt x="75211" y="617667"/>
                        <a:pt x="63823" y="616347"/>
                      </a:cubicBezTo>
                      <a:cubicBezTo>
                        <a:pt x="28866" y="612120"/>
                        <a:pt x="14830" y="595212"/>
                        <a:pt x="0" y="611063"/>
                      </a:cubicBezTo>
                      <a:lnTo>
                        <a:pt x="0" y="789917"/>
                      </a:lnTo>
                      <a:cubicBezTo>
                        <a:pt x="2383" y="789917"/>
                        <a:pt x="6091" y="789917"/>
                        <a:pt x="11917" y="789917"/>
                      </a:cubicBezTo>
                      <a:cubicBezTo>
                        <a:pt x="31515" y="789917"/>
                        <a:pt x="44226" y="815015"/>
                        <a:pt x="59057" y="822413"/>
                      </a:cubicBezTo>
                      <a:cubicBezTo>
                        <a:pt x="62499" y="823998"/>
                        <a:pt x="66737" y="825319"/>
                        <a:pt x="70974" y="826111"/>
                      </a:cubicBezTo>
                      <a:cubicBezTo>
                        <a:pt x="80508" y="773538"/>
                        <a:pt x="126323" y="733646"/>
                        <a:pt x="181671" y="733646"/>
                      </a:cubicBezTo>
                      <a:cubicBezTo>
                        <a:pt x="243907" y="733646"/>
                        <a:pt x="294224" y="783841"/>
                        <a:pt x="294224" y="845925"/>
                      </a:cubicBezTo>
                      <a:cubicBezTo>
                        <a:pt x="294224" y="908011"/>
                        <a:pt x="243907" y="958205"/>
                        <a:pt x="181671" y="958205"/>
                      </a:cubicBezTo>
                      <a:cubicBezTo>
                        <a:pt x="138505" y="958205"/>
                        <a:pt x="101164" y="933638"/>
                        <a:pt x="82361" y="897971"/>
                      </a:cubicBezTo>
                      <a:cubicBezTo>
                        <a:pt x="78124" y="899557"/>
                        <a:pt x="73887" y="901142"/>
                        <a:pt x="69650" y="901668"/>
                      </a:cubicBezTo>
                      <a:cubicBezTo>
                        <a:pt x="56938" y="903780"/>
                        <a:pt x="45285" y="901668"/>
                        <a:pt x="38930" y="891102"/>
                      </a:cubicBezTo>
                      <a:cubicBezTo>
                        <a:pt x="32574" y="880536"/>
                        <a:pt x="18803" y="894274"/>
                        <a:pt x="6091" y="891102"/>
                      </a:cubicBezTo>
                      <a:cubicBezTo>
                        <a:pt x="3708" y="890576"/>
                        <a:pt x="1589" y="886870"/>
                        <a:pt x="265" y="881325"/>
                      </a:cubicBezTo>
                      <a:lnTo>
                        <a:pt x="265" y="1127815"/>
                      </a:lnTo>
                      <a:cubicBezTo>
                        <a:pt x="16331" y="1130630"/>
                        <a:pt x="27542" y="1132213"/>
                        <a:pt x="33898" y="1132563"/>
                      </a:cubicBezTo>
                      <a:cubicBezTo>
                        <a:pt x="43432" y="1133098"/>
                        <a:pt x="38400" y="1135472"/>
                        <a:pt x="56143" y="1132563"/>
                      </a:cubicBezTo>
                      <a:cubicBezTo>
                        <a:pt x="62499" y="1131512"/>
                        <a:pt x="66737" y="1131249"/>
                        <a:pt x="70179" y="1130986"/>
                      </a:cubicBezTo>
                      <a:cubicBezTo>
                        <a:pt x="75741" y="1074178"/>
                        <a:pt x="123145" y="1029531"/>
                        <a:pt x="181671" y="1029531"/>
                      </a:cubicBezTo>
                      <a:cubicBezTo>
                        <a:pt x="243907" y="1029531"/>
                        <a:pt x="294224" y="1079733"/>
                        <a:pt x="294224" y="1141815"/>
                      </a:cubicBezTo>
                      <a:cubicBezTo>
                        <a:pt x="294224" y="1203898"/>
                        <a:pt x="243907" y="1254091"/>
                        <a:pt x="181671" y="1254091"/>
                      </a:cubicBezTo>
                      <a:cubicBezTo>
                        <a:pt x="119437" y="1254091"/>
                        <a:pt x="70709" y="1205221"/>
                        <a:pt x="69385" y="1144190"/>
                      </a:cubicBezTo>
                      <a:cubicBezTo>
                        <a:pt x="63294" y="1145250"/>
                        <a:pt x="55349" y="1146038"/>
                        <a:pt x="48463" y="1146038"/>
                      </a:cubicBezTo>
                      <a:cubicBezTo>
                        <a:pt x="36017" y="1146038"/>
                        <a:pt x="28072" y="1145250"/>
                        <a:pt x="12182" y="1141552"/>
                      </a:cubicBezTo>
                      <a:cubicBezTo>
                        <a:pt x="6356" y="1140229"/>
                        <a:pt x="2648" y="1139704"/>
                        <a:pt x="0" y="1139432"/>
                      </a:cubicBezTo>
                      <a:lnTo>
                        <a:pt x="0" y="1393851"/>
                      </a:lnTo>
                      <a:cubicBezTo>
                        <a:pt x="9887" y="1388215"/>
                        <a:pt x="19068" y="1384690"/>
                        <a:pt x="27542" y="1383276"/>
                      </a:cubicBezTo>
                      <a:cubicBezTo>
                        <a:pt x="40254" y="1381165"/>
                        <a:pt x="51906" y="1383276"/>
                        <a:pt x="58262" y="1393851"/>
                      </a:cubicBezTo>
                      <a:cubicBezTo>
                        <a:pt x="62234" y="1400449"/>
                        <a:pt x="69385" y="1397548"/>
                        <a:pt x="77330" y="1395165"/>
                      </a:cubicBezTo>
                      <a:cubicBezTo>
                        <a:pt x="94014" y="1353952"/>
                        <a:pt x="134268" y="1324891"/>
                        <a:pt x="181671" y="1324891"/>
                      </a:cubicBezTo>
                      <a:cubicBezTo>
                        <a:pt x="243907" y="1324891"/>
                        <a:pt x="294224" y="1375093"/>
                        <a:pt x="294224" y="1437176"/>
                      </a:cubicBezTo>
                      <a:cubicBezTo>
                        <a:pt x="294224" y="1499258"/>
                        <a:pt x="243907" y="1549452"/>
                        <a:pt x="181671" y="1549452"/>
                      </a:cubicBezTo>
                      <a:cubicBezTo>
                        <a:pt x="140888" y="1549452"/>
                        <a:pt x="105402" y="1527522"/>
                        <a:pt x="85804" y="1495298"/>
                      </a:cubicBezTo>
                      <a:cubicBezTo>
                        <a:pt x="85804" y="1495298"/>
                        <a:pt x="85716" y="1495298"/>
                        <a:pt x="85539" y="1495298"/>
                      </a:cubicBezTo>
                      <a:cubicBezTo>
                        <a:pt x="65942" y="1495298"/>
                        <a:pt x="53230" y="1470197"/>
                        <a:pt x="38400" y="1462802"/>
                      </a:cubicBezTo>
                      <a:cubicBezTo>
                        <a:pt x="27542" y="1457248"/>
                        <a:pt x="9004" y="1456985"/>
                        <a:pt x="265" y="1457248"/>
                      </a:cubicBezTo>
                      <a:lnTo>
                        <a:pt x="265" y="1697395"/>
                      </a:lnTo>
                      <a:cubicBezTo>
                        <a:pt x="8474" y="1695809"/>
                        <a:pt x="20127" y="1695809"/>
                        <a:pt x="33368" y="1697395"/>
                      </a:cubicBezTo>
                      <a:cubicBezTo>
                        <a:pt x="57468" y="1699778"/>
                        <a:pt x="50847" y="1710607"/>
                        <a:pt x="73887" y="1702949"/>
                      </a:cubicBezTo>
                      <a:cubicBezTo>
                        <a:pt x="87128" y="1655656"/>
                        <a:pt x="130295" y="1620786"/>
                        <a:pt x="181937" y="1620786"/>
                      </a:cubicBezTo>
                      <a:cubicBezTo>
                        <a:pt x="244171" y="1620786"/>
                        <a:pt x="294488" y="1670980"/>
                        <a:pt x="294488" y="1733062"/>
                      </a:cubicBezTo>
                      <a:cubicBezTo>
                        <a:pt x="294488" y="1795145"/>
                        <a:pt x="244171" y="1845338"/>
                        <a:pt x="181937" y="1845338"/>
                      </a:cubicBezTo>
                      <a:cubicBezTo>
                        <a:pt x="134268" y="1845338"/>
                        <a:pt x="93484" y="1815488"/>
                        <a:pt x="77330" y="1773487"/>
                      </a:cubicBezTo>
                      <a:cubicBezTo>
                        <a:pt x="69385" y="1771104"/>
                        <a:pt x="61440" y="1769518"/>
                        <a:pt x="54555" y="1770315"/>
                      </a:cubicBezTo>
                      <a:cubicBezTo>
                        <a:pt x="19332" y="1774275"/>
                        <a:pt x="19597" y="1789599"/>
                        <a:pt x="530" y="1798316"/>
                      </a:cubicBezTo>
                      <a:lnTo>
                        <a:pt x="530" y="2006230"/>
                      </a:lnTo>
                      <a:lnTo>
                        <a:pt x="31779" y="2006230"/>
                      </a:lnTo>
                      <a:cubicBezTo>
                        <a:pt x="44844" y="1992668"/>
                        <a:pt x="56055" y="1985271"/>
                        <a:pt x="65412" y="1984038"/>
                      </a:cubicBezTo>
                      <a:cubicBezTo>
                        <a:pt x="69120" y="1983512"/>
                        <a:pt x="73887" y="1983249"/>
                        <a:pt x="79183" y="1982987"/>
                      </a:cubicBezTo>
                      <a:cubicBezTo>
                        <a:pt x="96662" y="1943622"/>
                        <a:pt x="136122" y="1916147"/>
                        <a:pt x="181937" y="1916147"/>
                      </a:cubicBezTo>
                      <a:cubicBezTo>
                        <a:pt x="244171" y="1916147"/>
                        <a:pt x="294488" y="1966340"/>
                        <a:pt x="294488" y="2028423"/>
                      </a:cubicBezTo>
                      <a:cubicBezTo>
                        <a:pt x="294488" y="2090505"/>
                        <a:pt x="244171" y="2140699"/>
                        <a:pt x="181937" y="2140699"/>
                      </a:cubicBezTo>
                      <a:cubicBezTo>
                        <a:pt x="134003" y="2140699"/>
                        <a:pt x="93484" y="2110849"/>
                        <a:pt x="77065" y="2068847"/>
                      </a:cubicBezTo>
                      <a:cubicBezTo>
                        <a:pt x="73622" y="2070433"/>
                        <a:pt x="70709" y="2072010"/>
                        <a:pt x="69120" y="2074393"/>
                      </a:cubicBezTo>
                      <a:cubicBezTo>
                        <a:pt x="61705" y="2085485"/>
                        <a:pt x="52171" y="2098171"/>
                        <a:pt x="31515" y="2104506"/>
                      </a:cubicBezTo>
                      <a:cubicBezTo>
                        <a:pt x="16684" y="2109000"/>
                        <a:pt x="6356" y="2107152"/>
                        <a:pt x="265" y="2105566"/>
                      </a:cubicBezTo>
                      <a:lnTo>
                        <a:pt x="265" y="2264075"/>
                      </a:lnTo>
                      <a:cubicBezTo>
                        <a:pt x="13241" y="2281510"/>
                        <a:pt x="33103" y="2303974"/>
                        <a:pt x="48463" y="2300802"/>
                      </a:cubicBezTo>
                      <a:cubicBezTo>
                        <a:pt x="73092" y="2295519"/>
                        <a:pt x="70709" y="2274641"/>
                        <a:pt x="86334" y="2264609"/>
                      </a:cubicBezTo>
                      <a:cubicBezTo>
                        <a:pt x="86334" y="2264609"/>
                        <a:pt x="86510" y="2264609"/>
                        <a:pt x="86864" y="2264609"/>
                      </a:cubicBezTo>
                      <a:cubicBezTo>
                        <a:pt x="106725" y="2232903"/>
                        <a:pt x="141948" y="2211507"/>
                        <a:pt x="182201" y="2211507"/>
                      </a:cubicBezTo>
                      <a:cubicBezTo>
                        <a:pt x="244436" y="2211507"/>
                        <a:pt x="294753" y="2261701"/>
                        <a:pt x="294753" y="2323783"/>
                      </a:cubicBezTo>
                      <a:cubicBezTo>
                        <a:pt x="294753" y="2385866"/>
                        <a:pt x="244436" y="2436060"/>
                        <a:pt x="182201" y="2436060"/>
                      </a:cubicBezTo>
                      <a:cubicBezTo>
                        <a:pt x="143007" y="2436060"/>
                        <a:pt x="108314" y="2415987"/>
                        <a:pt x="88187" y="2385340"/>
                      </a:cubicBezTo>
                      <a:cubicBezTo>
                        <a:pt x="83156" y="2390360"/>
                        <a:pt x="73887" y="2390886"/>
                        <a:pt x="62234" y="2388775"/>
                      </a:cubicBezTo>
                      <a:cubicBezTo>
                        <a:pt x="45550" y="2385603"/>
                        <a:pt x="51906" y="2370542"/>
                        <a:pt x="32839" y="2384017"/>
                      </a:cubicBezTo>
                      <a:cubicBezTo>
                        <a:pt x="20392" y="2392998"/>
                        <a:pt x="7945" y="2394846"/>
                        <a:pt x="794" y="2393795"/>
                      </a:cubicBezTo>
                      <a:lnTo>
                        <a:pt x="794" y="2649791"/>
                      </a:lnTo>
                      <a:lnTo>
                        <a:pt x="74681" y="2649791"/>
                      </a:lnTo>
                      <a:cubicBezTo>
                        <a:pt x="71768" y="2640013"/>
                        <a:pt x="69914" y="2629710"/>
                        <a:pt x="69914" y="2619144"/>
                      </a:cubicBezTo>
                      <a:cubicBezTo>
                        <a:pt x="69914" y="2557061"/>
                        <a:pt x="120232" y="2506868"/>
                        <a:pt x="182466" y="2506868"/>
                      </a:cubicBezTo>
                      <a:cubicBezTo>
                        <a:pt x="244700" y="2506868"/>
                        <a:pt x="295018" y="2557061"/>
                        <a:pt x="295018" y="2619144"/>
                      </a:cubicBezTo>
                      <a:cubicBezTo>
                        <a:pt x="295018" y="2629973"/>
                        <a:pt x="292899" y="2640013"/>
                        <a:pt x="290251" y="2649791"/>
                      </a:cubicBezTo>
                      <a:lnTo>
                        <a:pt x="683785" y="2649791"/>
                      </a:lnTo>
                      <a:cubicBezTo>
                        <a:pt x="792099" y="2649791"/>
                        <a:pt x="811166" y="2649791"/>
                        <a:pt x="900417" y="2619144"/>
                      </a:cubicBezTo>
                      <a:cubicBezTo>
                        <a:pt x="989664" y="2588497"/>
                        <a:pt x="1034148" y="2600123"/>
                        <a:pt x="1117045" y="2584274"/>
                      </a:cubicBezTo>
                      <a:cubicBezTo>
                        <a:pt x="1199933" y="2568425"/>
                        <a:pt x="1250777" y="2536455"/>
                        <a:pt x="1320962" y="2530112"/>
                      </a:cubicBezTo>
                      <a:cubicBezTo>
                        <a:pt x="1391139" y="2523769"/>
                        <a:pt x="1856178" y="2606466"/>
                        <a:pt x="1894573" y="2584274"/>
                      </a:cubicBezTo>
                      <a:cubicBezTo>
                        <a:pt x="1932714" y="2562082"/>
                        <a:pt x="2206809" y="2530112"/>
                        <a:pt x="2315119" y="2549133"/>
                      </a:cubicBezTo>
                      <a:cubicBezTo>
                        <a:pt x="2423437" y="2568153"/>
                        <a:pt x="2366234" y="2593517"/>
                        <a:pt x="2633180" y="2649791"/>
                      </a:cubicBezTo>
                      <a:lnTo>
                        <a:pt x="3048163" y="2649791"/>
                      </a:lnTo>
                      <a:cubicBezTo>
                        <a:pt x="3145356" y="2636842"/>
                        <a:pt x="3236190" y="2623104"/>
                        <a:pt x="3321995" y="2628659"/>
                      </a:cubicBezTo>
                      <a:cubicBezTo>
                        <a:pt x="3519561" y="2641336"/>
                        <a:pt x="3736978" y="2549667"/>
                        <a:pt x="3895614" y="2523769"/>
                      </a:cubicBezTo>
                      <a:cubicBezTo>
                        <a:pt x="3980885" y="2509768"/>
                        <a:pt x="4286498" y="2529060"/>
                        <a:pt x="4484056" y="2614921"/>
                      </a:cubicBezTo>
                      <a:cubicBezTo>
                        <a:pt x="4681622" y="2700781"/>
                        <a:pt x="4943540" y="2505019"/>
                        <a:pt x="5106408" y="2492070"/>
                      </a:cubicBezTo>
                      <a:cubicBezTo>
                        <a:pt x="5127590" y="2490306"/>
                        <a:pt x="5180731" y="2454289"/>
                        <a:pt x="5265833" y="2384017"/>
                      </a:cubicBezTo>
                      <a:lnTo>
                        <a:pt x="5265833" y="196291"/>
                      </a:lnTo>
                      <a:cubicBezTo>
                        <a:pt x="5265833" y="87710"/>
                        <a:pt x="5177645" y="0"/>
                        <a:pt x="5069063" y="0"/>
                      </a:cubicBezTo>
                      <a:lnTo>
                        <a:pt x="5068538" y="0"/>
                      </a:lnTo>
                      <a:close/>
                    </a:path>
                  </a:pathLst>
                </a:custGeom>
                <a:solidFill>
                  <a:srgbClr val="FFFFFF"/>
                </a:solidFill>
                <a:ln w="8468"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10" name="任意多边形: 形状 9"/>
                <p:cNvSpPr/>
                <p:nvPr/>
              </p:nvSpPr>
              <p:spPr>
                <a:xfrm>
                  <a:off x="0" y="0"/>
                  <a:ext cx="5274311" cy="2658270"/>
                </a:xfrm>
                <a:custGeom>
                  <a:avLst/>
                  <a:gdLst>
                    <a:gd name="connsiteX0" fmla="*/ 5215396 w 5274311"/>
                    <a:gd name="connsiteY0" fmla="*/ 58664 h 2658270"/>
                    <a:gd name="connsiteX1" fmla="*/ 5073303 w 5274311"/>
                    <a:gd name="connsiteY1" fmla="*/ 0 h 2658270"/>
                    <a:gd name="connsiteX2" fmla="*/ 265 w 5274311"/>
                    <a:gd name="connsiteY2" fmla="*/ 0 h 2658270"/>
                    <a:gd name="connsiteX3" fmla="*/ 265 w 5274311"/>
                    <a:gd name="connsiteY3" fmla="*/ 186277 h 2658270"/>
                    <a:gd name="connsiteX4" fmla="*/ 4505 w 5274311"/>
                    <a:gd name="connsiteY4" fmla="*/ 186277 h 2658270"/>
                    <a:gd name="connsiteX5" fmla="*/ 14008 w 5274311"/>
                    <a:gd name="connsiteY5" fmla="*/ 187191 h 2658270"/>
                    <a:gd name="connsiteX6" fmla="*/ 14198 w 5274311"/>
                    <a:gd name="connsiteY6" fmla="*/ 187242 h 2658270"/>
                    <a:gd name="connsiteX7" fmla="*/ 14392 w 5274311"/>
                    <a:gd name="connsiteY7" fmla="*/ 187275 h 2658270"/>
                    <a:gd name="connsiteX8" fmla="*/ 88643 w 5274311"/>
                    <a:gd name="connsiteY8" fmla="*/ 203777 h 2658270"/>
                    <a:gd name="connsiteX9" fmla="*/ 92103 w 5274311"/>
                    <a:gd name="connsiteY9" fmla="*/ 205547 h 2658270"/>
                    <a:gd name="connsiteX10" fmla="*/ 94166 w 5274311"/>
                    <a:gd name="connsiteY10" fmla="*/ 202254 h 2658270"/>
                    <a:gd name="connsiteX11" fmla="*/ 132697 w 5274311"/>
                    <a:gd name="connsiteY11" fmla="*/ 165246 h 2658270"/>
                    <a:gd name="connsiteX12" fmla="*/ 185911 w 5274311"/>
                    <a:gd name="connsiteY12" fmla="*/ 151141 h 2658270"/>
                    <a:gd name="connsiteX13" fmla="*/ 262531 w 5274311"/>
                    <a:gd name="connsiteY13" fmla="*/ 182761 h 2658270"/>
                    <a:gd name="connsiteX14" fmla="*/ 294224 w 5274311"/>
                    <a:gd name="connsiteY14" fmla="*/ 259180 h 2658270"/>
                    <a:gd name="connsiteX15" fmla="*/ 262531 w 5274311"/>
                    <a:gd name="connsiteY15" fmla="*/ 335599 h 2658270"/>
                    <a:gd name="connsiteX16" fmla="*/ 185911 w 5274311"/>
                    <a:gd name="connsiteY16" fmla="*/ 367219 h 2658270"/>
                    <a:gd name="connsiteX17" fmla="*/ 121676 w 5274311"/>
                    <a:gd name="connsiteY17" fmla="*/ 345844 h 2658270"/>
                    <a:gd name="connsiteX18" fmla="*/ 120401 w 5274311"/>
                    <a:gd name="connsiteY18" fmla="*/ 344913 h 2658270"/>
                    <a:gd name="connsiteX19" fmla="*/ 118828 w 5274311"/>
                    <a:gd name="connsiteY19" fmla="*/ 345042 h 2658270"/>
                    <a:gd name="connsiteX20" fmla="*/ 51132 w 5274311"/>
                    <a:gd name="connsiteY20" fmla="*/ 360240 h 2658270"/>
                    <a:gd name="connsiteX21" fmla="*/ 3952 w 5274311"/>
                    <a:gd name="connsiteY21" fmla="*/ 411414 h 2658270"/>
                    <a:gd name="connsiteX22" fmla="*/ 549 w 5274311"/>
                    <a:gd name="connsiteY22" fmla="*/ 417719 h 2658270"/>
                    <a:gd name="connsiteX23" fmla="*/ 0 w 5274311"/>
                    <a:gd name="connsiteY23" fmla="*/ 418690 h 2658270"/>
                    <a:gd name="connsiteX24" fmla="*/ 0 w 5274311"/>
                    <a:gd name="connsiteY24" fmla="*/ 522207 h 2658270"/>
                    <a:gd name="connsiteX25" fmla="*/ 4122 w 5274311"/>
                    <a:gd name="connsiteY25" fmla="*/ 522321 h 2658270"/>
                    <a:gd name="connsiteX26" fmla="*/ 20245 w 5274311"/>
                    <a:gd name="connsiteY26" fmla="*/ 525377 h 2658270"/>
                    <a:gd name="connsiteX27" fmla="*/ 44599 w 5274311"/>
                    <a:gd name="connsiteY27" fmla="*/ 531461 h 2658270"/>
                    <a:gd name="connsiteX28" fmla="*/ 81552 w 5274311"/>
                    <a:gd name="connsiteY28" fmla="*/ 524578 h 2658270"/>
                    <a:gd name="connsiteX29" fmla="*/ 82574 w 5274311"/>
                    <a:gd name="connsiteY29" fmla="*/ 523769 h 2658270"/>
                    <a:gd name="connsiteX30" fmla="*/ 82965 w 5274311"/>
                    <a:gd name="connsiteY30" fmla="*/ 522525 h 2658270"/>
                    <a:gd name="connsiteX31" fmla="*/ 121358 w 5274311"/>
                    <a:gd name="connsiteY31" fmla="*/ 468239 h 2658270"/>
                    <a:gd name="connsiteX32" fmla="*/ 185911 w 5274311"/>
                    <a:gd name="connsiteY32" fmla="*/ 446765 h 2658270"/>
                    <a:gd name="connsiteX33" fmla="*/ 262531 w 5274311"/>
                    <a:gd name="connsiteY33" fmla="*/ 478385 h 2658270"/>
                    <a:gd name="connsiteX34" fmla="*/ 294224 w 5274311"/>
                    <a:gd name="connsiteY34" fmla="*/ 554805 h 2658270"/>
                    <a:gd name="connsiteX35" fmla="*/ 262531 w 5274311"/>
                    <a:gd name="connsiteY35" fmla="*/ 631224 h 2658270"/>
                    <a:gd name="connsiteX36" fmla="*/ 185911 w 5274311"/>
                    <a:gd name="connsiteY36" fmla="*/ 662844 h 2658270"/>
                    <a:gd name="connsiteX37" fmla="*/ 100799 w 5274311"/>
                    <a:gd name="connsiteY37" fmla="*/ 620881 h 2658270"/>
                    <a:gd name="connsiteX38" fmla="*/ 99622 w 5274311"/>
                    <a:gd name="connsiteY38" fmla="*/ 619376 h 2658270"/>
                    <a:gd name="connsiteX39" fmla="*/ 97715 w 5274311"/>
                    <a:gd name="connsiteY39" fmla="*/ 619261 h 2658270"/>
                    <a:gd name="connsiteX40" fmla="*/ 68552 w 5274311"/>
                    <a:gd name="connsiteY40" fmla="*/ 616375 h 2658270"/>
                    <a:gd name="connsiteX41" fmla="*/ 37937 w 5274311"/>
                    <a:gd name="connsiteY41" fmla="*/ 608914 h 2658270"/>
                    <a:gd name="connsiteX42" fmla="*/ 18706 w 5274311"/>
                    <a:gd name="connsiteY42" fmla="*/ 604415 h 2658270"/>
                    <a:gd name="connsiteX43" fmla="*/ 1144 w 5274311"/>
                    <a:gd name="connsiteY43" fmla="*/ 612406 h 2658270"/>
                    <a:gd name="connsiteX44" fmla="*/ 0 w 5274311"/>
                    <a:gd name="connsiteY44" fmla="*/ 613629 h 2658270"/>
                    <a:gd name="connsiteX45" fmla="*/ 0 w 5274311"/>
                    <a:gd name="connsiteY45" fmla="*/ 798397 h 2658270"/>
                    <a:gd name="connsiteX46" fmla="*/ 16157 w 5274311"/>
                    <a:gd name="connsiteY46" fmla="*/ 798397 h 2658270"/>
                    <a:gd name="connsiteX47" fmla="*/ 43699 w 5274311"/>
                    <a:gd name="connsiteY47" fmla="*/ 815780 h 2658270"/>
                    <a:gd name="connsiteX48" fmla="*/ 61404 w 5274311"/>
                    <a:gd name="connsiteY48" fmla="*/ 830447 h 2658270"/>
                    <a:gd name="connsiteX49" fmla="*/ 61463 w 5274311"/>
                    <a:gd name="connsiteY49" fmla="*/ 830476 h 2658270"/>
                    <a:gd name="connsiteX50" fmla="*/ 61523 w 5274311"/>
                    <a:gd name="connsiteY50" fmla="*/ 830504 h 2658270"/>
                    <a:gd name="connsiteX51" fmla="*/ 74434 w 5274311"/>
                    <a:gd name="connsiteY51" fmla="*/ 834519 h 2658270"/>
                    <a:gd name="connsiteX52" fmla="*/ 78625 w 5274311"/>
                    <a:gd name="connsiteY52" fmla="*/ 835302 h 2658270"/>
                    <a:gd name="connsiteX53" fmla="*/ 79385 w 5274311"/>
                    <a:gd name="connsiteY53" fmla="*/ 831107 h 2658270"/>
                    <a:gd name="connsiteX54" fmla="*/ 116120 w 5274311"/>
                    <a:gd name="connsiteY54" fmla="*/ 767641 h 2658270"/>
                    <a:gd name="connsiteX55" fmla="*/ 185911 w 5274311"/>
                    <a:gd name="connsiteY55" fmla="*/ 742126 h 2658270"/>
                    <a:gd name="connsiteX56" fmla="*/ 262531 w 5274311"/>
                    <a:gd name="connsiteY56" fmla="*/ 773746 h 2658270"/>
                    <a:gd name="connsiteX57" fmla="*/ 294224 w 5274311"/>
                    <a:gd name="connsiteY57" fmla="*/ 850165 h 2658270"/>
                    <a:gd name="connsiteX58" fmla="*/ 262531 w 5274311"/>
                    <a:gd name="connsiteY58" fmla="*/ 926583 h 2658270"/>
                    <a:gd name="connsiteX59" fmla="*/ 185911 w 5274311"/>
                    <a:gd name="connsiteY59" fmla="*/ 958205 h 2658270"/>
                    <a:gd name="connsiteX60" fmla="*/ 129356 w 5274311"/>
                    <a:gd name="connsiteY60" fmla="*/ 942101 h 2658270"/>
                    <a:gd name="connsiteX61" fmla="*/ 90351 w 5274311"/>
                    <a:gd name="connsiteY61" fmla="*/ 900235 h 2658270"/>
                    <a:gd name="connsiteX62" fmla="*/ 88611 w 5274311"/>
                    <a:gd name="connsiteY62" fmla="*/ 896928 h 2658270"/>
                    <a:gd name="connsiteX63" fmla="*/ 85116 w 5274311"/>
                    <a:gd name="connsiteY63" fmla="*/ 898242 h 2658270"/>
                    <a:gd name="connsiteX64" fmla="*/ 85115 w 5274311"/>
                    <a:gd name="connsiteY64" fmla="*/ 898242 h 2658270"/>
                    <a:gd name="connsiteX65" fmla="*/ 73365 w 5274311"/>
                    <a:gd name="connsiteY65" fmla="*/ 901702 h 2658270"/>
                    <a:gd name="connsiteX66" fmla="*/ 73279 w 5274311"/>
                    <a:gd name="connsiteY66" fmla="*/ 901711 h 2658270"/>
                    <a:gd name="connsiteX67" fmla="*/ 73194 w 5274311"/>
                    <a:gd name="connsiteY67" fmla="*/ 901728 h 2658270"/>
                    <a:gd name="connsiteX68" fmla="*/ 46803 w 5274311"/>
                    <a:gd name="connsiteY68" fmla="*/ 893154 h 2658270"/>
                    <a:gd name="connsiteX69" fmla="*/ 25374 w 5274311"/>
                    <a:gd name="connsiteY69" fmla="*/ 889279 h 2658270"/>
                    <a:gd name="connsiteX70" fmla="*/ 11357 w 5274311"/>
                    <a:gd name="connsiteY70" fmla="*/ 891229 h 2658270"/>
                    <a:gd name="connsiteX71" fmla="*/ 11303 w 5274311"/>
                    <a:gd name="connsiteY71" fmla="*/ 891212 h 2658270"/>
                    <a:gd name="connsiteX72" fmla="*/ 11249 w 5274311"/>
                    <a:gd name="connsiteY72" fmla="*/ 891204 h 2658270"/>
                    <a:gd name="connsiteX73" fmla="*/ 8629 w 5274311"/>
                    <a:gd name="connsiteY73" fmla="*/ 884581 h 2658270"/>
                    <a:gd name="connsiteX74" fmla="*/ 265 w 5274311"/>
                    <a:gd name="connsiteY74" fmla="*/ 849539 h 2658270"/>
                    <a:gd name="connsiteX75" fmla="*/ 265 w 5274311"/>
                    <a:gd name="connsiteY75" fmla="*/ 1135616 h 2658270"/>
                    <a:gd name="connsiteX76" fmla="*/ 3772 w 5274311"/>
                    <a:gd name="connsiteY76" fmla="*/ 1136227 h 2658270"/>
                    <a:gd name="connsiteX77" fmla="*/ 37903 w 5274311"/>
                    <a:gd name="connsiteY77" fmla="*/ 1141043 h 2658270"/>
                    <a:gd name="connsiteX78" fmla="*/ 43186 w 5274311"/>
                    <a:gd name="connsiteY78" fmla="*/ 1141807 h 2658270"/>
                    <a:gd name="connsiteX79" fmla="*/ 61068 w 5274311"/>
                    <a:gd name="connsiteY79" fmla="*/ 1140993 h 2658270"/>
                    <a:gd name="connsiteX80" fmla="*/ 73830 w 5274311"/>
                    <a:gd name="connsiteY80" fmla="*/ 1139517 h 2658270"/>
                    <a:gd name="connsiteX81" fmla="*/ 74743 w 5274311"/>
                    <a:gd name="connsiteY81" fmla="*/ 1139449 h 2658270"/>
                    <a:gd name="connsiteX82" fmla="*/ 78292 w 5274311"/>
                    <a:gd name="connsiteY82" fmla="*/ 1139178 h 2658270"/>
                    <a:gd name="connsiteX83" fmla="*/ 78639 w 5274311"/>
                    <a:gd name="connsiteY83" fmla="*/ 1135633 h 2658270"/>
                    <a:gd name="connsiteX84" fmla="*/ 113172 w 5274311"/>
                    <a:gd name="connsiteY84" fmla="*/ 1066317 h 2658270"/>
                    <a:gd name="connsiteX85" fmla="*/ 185911 w 5274311"/>
                    <a:gd name="connsiteY85" fmla="*/ 1038011 h 2658270"/>
                    <a:gd name="connsiteX86" fmla="*/ 262531 w 5274311"/>
                    <a:gd name="connsiteY86" fmla="*/ 1069633 h 2658270"/>
                    <a:gd name="connsiteX87" fmla="*/ 294224 w 5274311"/>
                    <a:gd name="connsiteY87" fmla="*/ 1146055 h 2658270"/>
                    <a:gd name="connsiteX88" fmla="*/ 262531 w 5274311"/>
                    <a:gd name="connsiteY88" fmla="*/ 1222469 h 2658270"/>
                    <a:gd name="connsiteX89" fmla="*/ 185911 w 5274311"/>
                    <a:gd name="connsiteY89" fmla="*/ 1254091 h 2658270"/>
                    <a:gd name="connsiteX90" fmla="*/ 109903 w 5274311"/>
                    <a:gd name="connsiteY90" fmla="*/ 1223249 h 2658270"/>
                    <a:gd name="connsiteX91" fmla="*/ 77863 w 5274311"/>
                    <a:gd name="connsiteY91" fmla="*/ 1148336 h 2658270"/>
                    <a:gd name="connsiteX92" fmla="*/ 77756 w 5274311"/>
                    <a:gd name="connsiteY92" fmla="*/ 1143409 h 2658270"/>
                    <a:gd name="connsiteX93" fmla="*/ 72900 w 5274311"/>
                    <a:gd name="connsiteY93" fmla="*/ 1144257 h 2658270"/>
                    <a:gd name="connsiteX94" fmla="*/ 52703 w 5274311"/>
                    <a:gd name="connsiteY94" fmla="*/ 1146038 h 2658270"/>
                    <a:gd name="connsiteX95" fmla="*/ 17383 w 5274311"/>
                    <a:gd name="connsiteY95" fmla="*/ 1141662 h 2658270"/>
                    <a:gd name="connsiteX96" fmla="*/ 4661 w 5274311"/>
                    <a:gd name="connsiteY96" fmla="*/ 1139458 h 2658270"/>
                    <a:gd name="connsiteX97" fmla="*/ 0 w 5274311"/>
                    <a:gd name="connsiteY97" fmla="*/ 1138991 h 2658270"/>
                    <a:gd name="connsiteX98" fmla="*/ 0 w 5274311"/>
                    <a:gd name="connsiteY98" fmla="*/ 1405384 h 2658270"/>
                    <a:gd name="connsiteX99" fmla="*/ 6339 w 5274311"/>
                    <a:gd name="connsiteY99" fmla="*/ 1401772 h 2658270"/>
                    <a:gd name="connsiteX100" fmla="*/ 32477 w 5274311"/>
                    <a:gd name="connsiteY100" fmla="*/ 1391706 h 2658270"/>
                    <a:gd name="connsiteX101" fmla="*/ 58869 w 5274311"/>
                    <a:gd name="connsiteY101" fmla="*/ 1400271 h 2658270"/>
                    <a:gd name="connsiteX102" fmla="*/ 80854 w 5274311"/>
                    <a:gd name="connsiteY102" fmla="*/ 1404061 h 2658270"/>
                    <a:gd name="connsiteX103" fmla="*/ 82785 w 5274311"/>
                    <a:gd name="connsiteY103" fmla="*/ 1403467 h 2658270"/>
                    <a:gd name="connsiteX104" fmla="*/ 84735 w 5274311"/>
                    <a:gd name="connsiteY104" fmla="*/ 1402891 h 2658270"/>
                    <a:gd name="connsiteX105" fmla="*/ 85499 w 5274311"/>
                    <a:gd name="connsiteY105" fmla="*/ 1401000 h 2658270"/>
                    <a:gd name="connsiteX106" fmla="*/ 124622 w 5274311"/>
                    <a:gd name="connsiteY106" fmla="*/ 1352316 h 2658270"/>
                    <a:gd name="connsiteX107" fmla="*/ 185911 w 5274311"/>
                    <a:gd name="connsiteY107" fmla="*/ 1333371 h 2658270"/>
                    <a:gd name="connsiteX108" fmla="*/ 262531 w 5274311"/>
                    <a:gd name="connsiteY108" fmla="*/ 1364993 h 2658270"/>
                    <a:gd name="connsiteX109" fmla="*/ 294224 w 5274311"/>
                    <a:gd name="connsiteY109" fmla="*/ 1441416 h 2658270"/>
                    <a:gd name="connsiteX110" fmla="*/ 262531 w 5274311"/>
                    <a:gd name="connsiteY110" fmla="*/ 1517830 h 2658270"/>
                    <a:gd name="connsiteX111" fmla="*/ 185911 w 5274311"/>
                    <a:gd name="connsiteY111" fmla="*/ 1549452 h 2658270"/>
                    <a:gd name="connsiteX112" fmla="*/ 132158 w 5274311"/>
                    <a:gd name="connsiteY112" fmla="*/ 1535036 h 2658270"/>
                    <a:gd name="connsiteX113" fmla="*/ 93667 w 5274311"/>
                    <a:gd name="connsiteY113" fmla="*/ 1497333 h 2658270"/>
                    <a:gd name="connsiteX114" fmla="*/ 92428 w 5274311"/>
                    <a:gd name="connsiteY114" fmla="*/ 1495298 h 2658270"/>
                    <a:gd name="connsiteX115" fmla="*/ 89779 w 5274311"/>
                    <a:gd name="connsiteY115" fmla="*/ 1495298 h 2658270"/>
                    <a:gd name="connsiteX116" fmla="*/ 62237 w 5274311"/>
                    <a:gd name="connsiteY116" fmla="*/ 1477914 h 2658270"/>
                    <a:gd name="connsiteX117" fmla="*/ 44532 w 5274311"/>
                    <a:gd name="connsiteY117" fmla="*/ 1463243 h 2658270"/>
                    <a:gd name="connsiteX118" fmla="*/ 4376 w 5274311"/>
                    <a:gd name="connsiteY118" fmla="*/ 1457257 h 2658270"/>
                    <a:gd name="connsiteX119" fmla="*/ 265 w 5274311"/>
                    <a:gd name="connsiteY119" fmla="*/ 1457375 h 2658270"/>
                    <a:gd name="connsiteX120" fmla="*/ 265 w 5274311"/>
                    <a:gd name="connsiteY120" fmla="*/ 1706774 h 2658270"/>
                    <a:gd name="connsiteX121" fmla="*/ 5308 w 5274311"/>
                    <a:gd name="connsiteY121" fmla="*/ 1705799 h 2658270"/>
                    <a:gd name="connsiteX122" fmla="*/ 37104 w 5274311"/>
                    <a:gd name="connsiteY122" fmla="*/ 1705850 h 2658270"/>
                    <a:gd name="connsiteX123" fmla="*/ 54195 w 5274311"/>
                    <a:gd name="connsiteY123" fmla="*/ 1710853 h 2658270"/>
                    <a:gd name="connsiteX124" fmla="*/ 79464 w 5274311"/>
                    <a:gd name="connsiteY124" fmla="*/ 1711209 h 2658270"/>
                    <a:gd name="connsiteX125" fmla="*/ 81602 w 5274311"/>
                    <a:gd name="connsiteY125" fmla="*/ 1710497 h 2658270"/>
                    <a:gd name="connsiteX126" fmla="*/ 82209 w 5274311"/>
                    <a:gd name="connsiteY126" fmla="*/ 1708326 h 2658270"/>
                    <a:gd name="connsiteX127" fmla="*/ 120346 w 5274311"/>
                    <a:gd name="connsiteY127" fmla="*/ 1651721 h 2658270"/>
                    <a:gd name="connsiteX128" fmla="*/ 186177 w 5274311"/>
                    <a:gd name="connsiteY128" fmla="*/ 1629266 h 2658270"/>
                    <a:gd name="connsiteX129" fmla="*/ 262796 w 5274311"/>
                    <a:gd name="connsiteY129" fmla="*/ 1660880 h 2658270"/>
                    <a:gd name="connsiteX130" fmla="*/ 294488 w 5274311"/>
                    <a:gd name="connsiteY130" fmla="*/ 1737302 h 2658270"/>
                    <a:gd name="connsiteX131" fmla="*/ 262796 w 5274311"/>
                    <a:gd name="connsiteY131" fmla="*/ 1813724 h 2658270"/>
                    <a:gd name="connsiteX132" fmla="*/ 186177 w 5274311"/>
                    <a:gd name="connsiteY132" fmla="*/ 1845338 h 2658270"/>
                    <a:gd name="connsiteX133" fmla="*/ 124485 w 5274311"/>
                    <a:gd name="connsiteY133" fmla="*/ 1825927 h 2658270"/>
                    <a:gd name="connsiteX134" fmla="*/ 85527 w 5274311"/>
                    <a:gd name="connsiteY134" fmla="*/ 1776200 h 2658270"/>
                    <a:gd name="connsiteX135" fmla="*/ 84779 w 5274311"/>
                    <a:gd name="connsiteY135" fmla="*/ 1774258 h 2658270"/>
                    <a:gd name="connsiteX136" fmla="*/ 82785 w 5274311"/>
                    <a:gd name="connsiteY136" fmla="*/ 1773665 h 2658270"/>
                    <a:gd name="connsiteX137" fmla="*/ 58309 w 5274311"/>
                    <a:gd name="connsiteY137" fmla="*/ 1770340 h 2658270"/>
                    <a:gd name="connsiteX138" fmla="*/ 17427 w 5274311"/>
                    <a:gd name="connsiteY138" fmla="*/ 1788386 h 2658270"/>
                    <a:gd name="connsiteX139" fmla="*/ 3007 w 5274311"/>
                    <a:gd name="connsiteY139" fmla="*/ 1798698 h 2658270"/>
                    <a:gd name="connsiteX140" fmla="*/ 530 w 5274311"/>
                    <a:gd name="connsiteY140" fmla="*/ 1799834 h 2658270"/>
                    <a:gd name="connsiteX141" fmla="*/ 530 w 5274311"/>
                    <a:gd name="connsiteY141" fmla="*/ 2014710 h 2658270"/>
                    <a:gd name="connsiteX142" fmla="*/ 37822 w 5274311"/>
                    <a:gd name="connsiteY142" fmla="*/ 2014710 h 2658270"/>
                    <a:gd name="connsiteX143" fmla="*/ 39072 w 5274311"/>
                    <a:gd name="connsiteY143" fmla="*/ 2013413 h 2658270"/>
                    <a:gd name="connsiteX144" fmla="*/ 70206 w 5274311"/>
                    <a:gd name="connsiteY144" fmla="*/ 1992484 h 2658270"/>
                    <a:gd name="connsiteX145" fmla="*/ 83635 w 5274311"/>
                    <a:gd name="connsiteY145" fmla="*/ 1991458 h 2658270"/>
                    <a:gd name="connsiteX146" fmla="*/ 86240 w 5274311"/>
                    <a:gd name="connsiteY146" fmla="*/ 1991331 h 2658270"/>
                    <a:gd name="connsiteX147" fmla="*/ 87298 w 5274311"/>
                    <a:gd name="connsiteY147" fmla="*/ 1988948 h 2658270"/>
                    <a:gd name="connsiteX148" fmla="*/ 126517 w 5274311"/>
                    <a:gd name="connsiteY148" fmla="*/ 1942579 h 2658270"/>
                    <a:gd name="connsiteX149" fmla="*/ 186177 w 5274311"/>
                    <a:gd name="connsiteY149" fmla="*/ 1924627 h 2658270"/>
                    <a:gd name="connsiteX150" fmla="*/ 262796 w 5274311"/>
                    <a:gd name="connsiteY150" fmla="*/ 1956240 h 2658270"/>
                    <a:gd name="connsiteX151" fmla="*/ 294488 w 5274311"/>
                    <a:gd name="connsiteY151" fmla="*/ 2032663 h 2658270"/>
                    <a:gd name="connsiteX152" fmla="*/ 262796 w 5274311"/>
                    <a:gd name="connsiteY152" fmla="*/ 2109085 h 2658270"/>
                    <a:gd name="connsiteX153" fmla="*/ 186177 w 5274311"/>
                    <a:gd name="connsiteY153" fmla="*/ 2140699 h 2658270"/>
                    <a:gd name="connsiteX154" fmla="*/ 124353 w 5274311"/>
                    <a:gd name="connsiteY154" fmla="*/ 2121288 h 2658270"/>
                    <a:gd name="connsiteX155" fmla="*/ 85253 w 5274311"/>
                    <a:gd name="connsiteY155" fmla="*/ 2071544 h 2658270"/>
                    <a:gd name="connsiteX156" fmla="*/ 83616 w 5274311"/>
                    <a:gd name="connsiteY156" fmla="*/ 2067355 h 2658270"/>
                    <a:gd name="connsiteX157" fmla="*/ 79532 w 5274311"/>
                    <a:gd name="connsiteY157" fmla="*/ 2069229 h 2658270"/>
                    <a:gd name="connsiteX158" fmla="*/ 69835 w 5274311"/>
                    <a:gd name="connsiteY158" fmla="*/ 2076276 h 2658270"/>
                    <a:gd name="connsiteX159" fmla="*/ 34510 w 5274311"/>
                    <a:gd name="connsiteY159" fmla="*/ 2104692 h 2658270"/>
                    <a:gd name="connsiteX160" fmla="*/ 5572 w 5274311"/>
                    <a:gd name="connsiteY160" fmla="*/ 2105702 h 2658270"/>
                    <a:gd name="connsiteX161" fmla="*/ 265 w 5274311"/>
                    <a:gd name="connsiteY161" fmla="*/ 2104319 h 2658270"/>
                    <a:gd name="connsiteX162" fmla="*/ 265 w 5274311"/>
                    <a:gd name="connsiteY162" fmla="*/ 2269723 h 2658270"/>
                    <a:gd name="connsiteX163" fmla="*/ 1103 w 5274311"/>
                    <a:gd name="connsiteY163" fmla="*/ 2270851 h 2658270"/>
                    <a:gd name="connsiteX164" fmla="*/ 53560 w 5274311"/>
                    <a:gd name="connsiteY164" fmla="*/ 2309189 h 2658270"/>
                    <a:gd name="connsiteX165" fmla="*/ 81187 w 5274311"/>
                    <a:gd name="connsiteY165" fmla="*/ 2286641 h 2658270"/>
                    <a:gd name="connsiteX166" fmla="*/ 91900 w 5274311"/>
                    <a:gd name="connsiteY166" fmla="*/ 2273090 h 2658270"/>
                    <a:gd name="connsiteX167" fmla="*/ 93450 w 5274311"/>
                    <a:gd name="connsiteY167" fmla="*/ 2273090 h 2658270"/>
                    <a:gd name="connsiteX168" fmla="*/ 94696 w 5274311"/>
                    <a:gd name="connsiteY168" fmla="*/ 2271097 h 2658270"/>
                    <a:gd name="connsiteX169" fmla="*/ 133227 w 5274311"/>
                    <a:gd name="connsiteY169" fmla="*/ 2234090 h 2658270"/>
                    <a:gd name="connsiteX170" fmla="*/ 186441 w 5274311"/>
                    <a:gd name="connsiteY170" fmla="*/ 2219987 h 2658270"/>
                    <a:gd name="connsiteX171" fmla="*/ 263060 w 5274311"/>
                    <a:gd name="connsiteY171" fmla="*/ 2251601 h 2658270"/>
                    <a:gd name="connsiteX172" fmla="*/ 294753 w 5274311"/>
                    <a:gd name="connsiteY172" fmla="*/ 2328023 h 2658270"/>
                    <a:gd name="connsiteX173" fmla="*/ 263060 w 5274311"/>
                    <a:gd name="connsiteY173" fmla="*/ 2404446 h 2658270"/>
                    <a:gd name="connsiteX174" fmla="*/ 186441 w 5274311"/>
                    <a:gd name="connsiteY174" fmla="*/ 2436060 h 2658270"/>
                    <a:gd name="connsiteX175" fmla="*/ 134327 w 5274311"/>
                    <a:gd name="connsiteY175" fmla="*/ 2422720 h 2658270"/>
                    <a:gd name="connsiteX176" fmla="*/ 95972 w 5274311"/>
                    <a:gd name="connsiteY176" fmla="*/ 2387248 h 2658270"/>
                    <a:gd name="connsiteX177" fmla="*/ 93116 w 5274311"/>
                    <a:gd name="connsiteY177" fmla="*/ 2382906 h 2658270"/>
                    <a:gd name="connsiteX178" fmla="*/ 89433 w 5274311"/>
                    <a:gd name="connsiteY178" fmla="*/ 2386578 h 2658270"/>
                    <a:gd name="connsiteX179" fmla="*/ 67231 w 5274311"/>
                    <a:gd name="connsiteY179" fmla="*/ 2388842 h 2658270"/>
                    <a:gd name="connsiteX180" fmla="*/ 57559 w 5274311"/>
                    <a:gd name="connsiteY180" fmla="*/ 2383245 h 2658270"/>
                    <a:gd name="connsiteX181" fmla="*/ 48802 w 5274311"/>
                    <a:gd name="connsiteY181" fmla="*/ 2378505 h 2658270"/>
                    <a:gd name="connsiteX182" fmla="*/ 34632 w 5274311"/>
                    <a:gd name="connsiteY182" fmla="*/ 2384797 h 2658270"/>
                    <a:gd name="connsiteX183" fmla="*/ 5654 w 5274311"/>
                    <a:gd name="connsiteY183" fmla="*/ 2393837 h 2658270"/>
                    <a:gd name="connsiteX184" fmla="*/ 794 w 5274311"/>
                    <a:gd name="connsiteY184" fmla="*/ 2393125 h 2658270"/>
                    <a:gd name="connsiteX185" fmla="*/ 794 w 5274311"/>
                    <a:gd name="connsiteY185" fmla="*/ 2658271 h 2658270"/>
                    <a:gd name="connsiteX186" fmla="*/ 84609 w 5274311"/>
                    <a:gd name="connsiteY186" fmla="*/ 2658271 h 2658270"/>
                    <a:gd name="connsiteX187" fmla="*/ 82984 w 5274311"/>
                    <a:gd name="connsiteY187" fmla="*/ 2652818 h 2658270"/>
                    <a:gd name="connsiteX188" fmla="*/ 78394 w 5274311"/>
                    <a:gd name="connsiteY188" fmla="*/ 2623384 h 2658270"/>
                    <a:gd name="connsiteX189" fmla="*/ 110087 w 5274311"/>
                    <a:gd name="connsiteY189" fmla="*/ 2546962 h 2658270"/>
                    <a:gd name="connsiteX190" fmla="*/ 186706 w 5274311"/>
                    <a:gd name="connsiteY190" fmla="*/ 2515348 h 2658270"/>
                    <a:gd name="connsiteX191" fmla="*/ 263326 w 5274311"/>
                    <a:gd name="connsiteY191" fmla="*/ 2546962 h 2658270"/>
                    <a:gd name="connsiteX192" fmla="*/ 295018 w 5274311"/>
                    <a:gd name="connsiteY192" fmla="*/ 2623384 h 2658270"/>
                    <a:gd name="connsiteX193" fmla="*/ 290399 w 5274311"/>
                    <a:gd name="connsiteY193" fmla="*/ 2652920 h 2658270"/>
                    <a:gd name="connsiteX194" fmla="*/ 288949 w 5274311"/>
                    <a:gd name="connsiteY194" fmla="*/ 2658271 h 2658270"/>
                    <a:gd name="connsiteX195" fmla="*/ 688025 w 5274311"/>
                    <a:gd name="connsiteY195" fmla="*/ 2658271 h 2658270"/>
                    <a:gd name="connsiteX196" fmla="*/ 804036 w 5274311"/>
                    <a:gd name="connsiteY196" fmla="*/ 2654404 h 2658270"/>
                    <a:gd name="connsiteX197" fmla="*/ 906030 w 5274311"/>
                    <a:gd name="connsiteY197" fmla="*/ 2627395 h 2658270"/>
                    <a:gd name="connsiteX198" fmla="*/ 977165 w 5274311"/>
                    <a:gd name="connsiteY198" fmla="*/ 2609299 h 2658270"/>
                    <a:gd name="connsiteX199" fmla="*/ 1037778 w 5274311"/>
                    <a:gd name="connsiteY199" fmla="*/ 2602845 h 2658270"/>
                    <a:gd name="connsiteX200" fmla="*/ 1122082 w 5274311"/>
                    <a:gd name="connsiteY200" fmla="*/ 2592678 h 2658270"/>
                    <a:gd name="connsiteX201" fmla="*/ 1220954 w 5274311"/>
                    <a:gd name="connsiteY201" fmla="*/ 2564736 h 2658270"/>
                    <a:gd name="connsiteX202" fmla="*/ 1325584 w 5274311"/>
                    <a:gd name="connsiteY202" fmla="*/ 2538575 h 2658270"/>
                    <a:gd name="connsiteX203" fmla="*/ 1569813 w 5274311"/>
                    <a:gd name="connsiteY203" fmla="*/ 2564465 h 2658270"/>
                    <a:gd name="connsiteX204" fmla="*/ 1780997 w 5274311"/>
                    <a:gd name="connsiteY204" fmla="*/ 2590677 h 2658270"/>
                    <a:gd name="connsiteX205" fmla="*/ 1900941 w 5274311"/>
                    <a:gd name="connsiteY205" fmla="*/ 2592186 h 2658270"/>
                    <a:gd name="connsiteX206" fmla="*/ 1966124 w 5274311"/>
                    <a:gd name="connsiteY206" fmla="*/ 2575158 h 2658270"/>
                    <a:gd name="connsiteX207" fmla="*/ 2083176 w 5274311"/>
                    <a:gd name="connsiteY207" fmla="*/ 2559707 h 2658270"/>
                    <a:gd name="connsiteX208" fmla="*/ 2318629 w 5274311"/>
                    <a:gd name="connsiteY208" fmla="*/ 2557553 h 2658270"/>
                    <a:gd name="connsiteX209" fmla="*/ 2367141 w 5274311"/>
                    <a:gd name="connsiteY209" fmla="*/ 2569799 h 2658270"/>
                    <a:gd name="connsiteX210" fmla="*/ 2399635 w 5274311"/>
                    <a:gd name="connsiteY210" fmla="*/ 2584766 h 2658270"/>
                    <a:gd name="connsiteX211" fmla="*/ 2470474 w 5274311"/>
                    <a:gd name="connsiteY211" fmla="*/ 2615209 h 2658270"/>
                    <a:gd name="connsiteX212" fmla="*/ 2636547 w 5274311"/>
                    <a:gd name="connsiteY212" fmla="*/ 2658178 h 2658270"/>
                    <a:gd name="connsiteX213" fmla="*/ 2636979 w 5274311"/>
                    <a:gd name="connsiteY213" fmla="*/ 2658271 h 2658270"/>
                    <a:gd name="connsiteX214" fmla="*/ 3052683 w 5274311"/>
                    <a:gd name="connsiteY214" fmla="*/ 2658271 h 2658270"/>
                    <a:gd name="connsiteX215" fmla="*/ 3052963 w 5274311"/>
                    <a:gd name="connsiteY215" fmla="*/ 2658237 h 2658270"/>
                    <a:gd name="connsiteX216" fmla="*/ 3076570 w 5274311"/>
                    <a:gd name="connsiteY216" fmla="*/ 2655066 h 2658270"/>
                    <a:gd name="connsiteX217" fmla="*/ 3205061 w 5274311"/>
                    <a:gd name="connsiteY217" fmla="*/ 2639733 h 2658270"/>
                    <a:gd name="connsiteX218" fmla="*/ 3325963 w 5274311"/>
                    <a:gd name="connsiteY218" fmla="*/ 2637122 h 2658270"/>
                    <a:gd name="connsiteX219" fmla="*/ 3527650 w 5274311"/>
                    <a:gd name="connsiteY219" fmla="*/ 2621383 h 2658270"/>
                    <a:gd name="connsiteX220" fmla="*/ 3724445 w 5274311"/>
                    <a:gd name="connsiteY220" fmla="*/ 2573945 h 2658270"/>
                    <a:gd name="connsiteX221" fmla="*/ 3900533 w 5274311"/>
                    <a:gd name="connsiteY221" fmla="*/ 2532198 h 2658270"/>
                    <a:gd name="connsiteX222" fmla="*/ 3999879 w 5274311"/>
                    <a:gd name="connsiteY222" fmla="*/ 2528509 h 2658270"/>
                    <a:gd name="connsiteX223" fmla="*/ 4151452 w 5274311"/>
                    <a:gd name="connsiteY223" fmla="*/ 2540347 h 2658270"/>
                    <a:gd name="connsiteX224" fmla="*/ 4486609 w 5274311"/>
                    <a:gd name="connsiteY224" fmla="*/ 2623045 h 2658270"/>
                    <a:gd name="connsiteX225" fmla="*/ 4693510 w 5274311"/>
                    <a:gd name="connsiteY225" fmla="*/ 2634383 h 2658270"/>
                    <a:gd name="connsiteX226" fmla="*/ 4800990 w 5274311"/>
                    <a:gd name="connsiteY226" fmla="*/ 2603362 h 2658270"/>
                    <a:gd name="connsiteX227" fmla="*/ 4905925 w 5274311"/>
                    <a:gd name="connsiteY227" fmla="*/ 2563447 h 2658270"/>
                    <a:gd name="connsiteX228" fmla="*/ 5015574 w 5274311"/>
                    <a:gd name="connsiteY228" fmla="*/ 2522310 h 2658270"/>
                    <a:gd name="connsiteX229" fmla="*/ 5110978 w 5274311"/>
                    <a:gd name="connsiteY229" fmla="*/ 2500533 h 2658270"/>
                    <a:gd name="connsiteX230" fmla="*/ 5272769 w 5274311"/>
                    <a:gd name="connsiteY230" fmla="*/ 2391531 h 2658270"/>
                    <a:gd name="connsiteX231" fmla="*/ 5274312 w 5274311"/>
                    <a:gd name="connsiteY231" fmla="*/ 2390259 h 2658270"/>
                    <a:gd name="connsiteX232" fmla="*/ 5274312 w 5274311"/>
                    <a:gd name="connsiteY232" fmla="*/ 200531 h 2658270"/>
                    <a:gd name="connsiteX233" fmla="*/ 5215396 w 5274311"/>
                    <a:gd name="connsiteY233" fmla="*/ 58664 h 2658270"/>
                    <a:gd name="connsiteX234" fmla="*/ 5072778 w 5274311"/>
                    <a:gd name="connsiteY234" fmla="*/ 8480 h 2658270"/>
                    <a:gd name="connsiteX235" fmla="*/ 5073303 w 5274311"/>
                    <a:gd name="connsiteY235" fmla="*/ 8480 h 2658270"/>
                    <a:gd name="connsiteX236" fmla="*/ 5209409 w 5274311"/>
                    <a:gd name="connsiteY236" fmla="*/ 64671 h 2658270"/>
                    <a:gd name="connsiteX237" fmla="*/ 5265833 w 5274311"/>
                    <a:gd name="connsiteY237" fmla="*/ 200531 h 2658270"/>
                    <a:gd name="connsiteX238" fmla="*/ 5265833 w 5274311"/>
                    <a:gd name="connsiteY238" fmla="*/ 2386256 h 2658270"/>
                    <a:gd name="connsiteX239" fmla="*/ 5110308 w 5274311"/>
                    <a:gd name="connsiteY239" fmla="*/ 2492087 h 2658270"/>
                    <a:gd name="connsiteX240" fmla="*/ 5012920 w 5274311"/>
                    <a:gd name="connsiteY240" fmla="*/ 2514263 h 2658270"/>
                    <a:gd name="connsiteX241" fmla="*/ 4902804 w 5274311"/>
                    <a:gd name="connsiteY241" fmla="*/ 2555560 h 2658270"/>
                    <a:gd name="connsiteX242" fmla="*/ 4691764 w 5274311"/>
                    <a:gd name="connsiteY242" fmla="*/ 2626081 h 2658270"/>
                    <a:gd name="connsiteX243" fmla="*/ 4489992 w 5274311"/>
                    <a:gd name="connsiteY243" fmla="*/ 2615269 h 2658270"/>
                    <a:gd name="connsiteX244" fmla="*/ 4152487 w 5274311"/>
                    <a:gd name="connsiteY244" fmla="*/ 2531927 h 2658270"/>
                    <a:gd name="connsiteX245" fmla="*/ 4000108 w 5274311"/>
                    <a:gd name="connsiteY245" fmla="*/ 2520037 h 2658270"/>
                    <a:gd name="connsiteX246" fmla="*/ 3899167 w 5274311"/>
                    <a:gd name="connsiteY246" fmla="*/ 2523828 h 2658270"/>
                    <a:gd name="connsiteX247" fmla="*/ 3722249 w 5274311"/>
                    <a:gd name="connsiteY247" fmla="*/ 2565753 h 2658270"/>
                    <a:gd name="connsiteX248" fmla="*/ 3526090 w 5274311"/>
                    <a:gd name="connsiteY248" fmla="*/ 2613047 h 2658270"/>
                    <a:gd name="connsiteX249" fmla="*/ 3326506 w 5274311"/>
                    <a:gd name="connsiteY249" fmla="*/ 2628667 h 2658270"/>
                    <a:gd name="connsiteX250" fmla="*/ 3204315 w 5274311"/>
                    <a:gd name="connsiteY250" fmla="*/ 2631287 h 2658270"/>
                    <a:gd name="connsiteX251" fmla="*/ 3075434 w 5274311"/>
                    <a:gd name="connsiteY251" fmla="*/ 2646662 h 2658270"/>
                    <a:gd name="connsiteX252" fmla="*/ 3052123 w 5274311"/>
                    <a:gd name="connsiteY252" fmla="*/ 2649791 h 2658270"/>
                    <a:gd name="connsiteX253" fmla="*/ 2637861 w 5274311"/>
                    <a:gd name="connsiteY253" fmla="*/ 2649791 h 2658270"/>
                    <a:gd name="connsiteX254" fmla="*/ 2473213 w 5274311"/>
                    <a:gd name="connsiteY254" fmla="*/ 2607187 h 2658270"/>
                    <a:gd name="connsiteX255" fmla="*/ 2403527 w 5274311"/>
                    <a:gd name="connsiteY255" fmla="*/ 2577227 h 2658270"/>
                    <a:gd name="connsiteX256" fmla="*/ 2370067 w 5274311"/>
                    <a:gd name="connsiteY256" fmla="*/ 2561836 h 2658270"/>
                    <a:gd name="connsiteX257" fmla="*/ 2320096 w 5274311"/>
                    <a:gd name="connsiteY257" fmla="*/ 2549200 h 2658270"/>
                    <a:gd name="connsiteX258" fmla="*/ 2082362 w 5274311"/>
                    <a:gd name="connsiteY258" fmla="*/ 2551270 h 2658270"/>
                    <a:gd name="connsiteX259" fmla="*/ 1964640 w 5274311"/>
                    <a:gd name="connsiteY259" fmla="*/ 2566813 h 2658270"/>
                    <a:gd name="connsiteX260" fmla="*/ 1896693 w 5274311"/>
                    <a:gd name="connsiteY260" fmla="*/ 2584842 h 2658270"/>
                    <a:gd name="connsiteX261" fmla="*/ 1781854 w 5274311"/>
                    <a:gd name="connsiteY261" fmla="*/ 2582239 h 2658270"/>
                    <a:gd name="connsiteX262" fmla="*/ 1570932 w 5274311"/>
                    <a:gd name="connsiteY262" fmla="*/ 2556061 h 2658270"/>
                    <a:gd name="connsiteX263" fmla="*/ 1324821 w 5274311"/>
                    <a:gd name="connsiteY263" fmla="*/ 2530129 h 2658270"/>
                    <a:gd name="connsiteX264" fmla="*/ 1218223 w 5274311"/>
                    <a:gd name="connsiteY264" fmla="*/ 2556705 h 2658270"/>
                    <a:gd name="connsiteX265" fmla="*/ 1120488 w 5274311"/>
                    <a:gd name="connsiteY265" fmla="*/ 2584350 h 2658270"/>
                    <a:gd name="connsiteX266" fmla="*/ 1037133 w 5274311"/>
                    <a:gd name="connsiteY266" fmla="*/ 2594391 h 2658270"/>
                    <a:gd name="connsiteX267" fmla="*/ 975809 w 5274311"/>
                    <a:gd name="connsiteY267" fmla="*/ 2600929 h 2658270"/>
                    <a:gd name="connsiteX268" fmla="*/ 903274 w 5274311"/>
                    <a:gd name="connsiteY268" fmla="*/ 2619373 h 2658270"/>
                    <a:gd name="connsiteX269" fmla="*/ 802943 w 5274311"/>
                    <a:gd name="connsiteY269" fmla="*/ 2645992 h 2658270"/>
                    <a:gd name="connsiteX270" fmla="*/ 688025 w 5274311"/>
                    <a:gd name="connsiteY270" fmla="*/ 2649791 h 2658270"/>
                    <a:gd name="connsiteX271" fmla="*/ 299949 w 5274311"/>
                    <a:gd name="connsiteY271" fmla="*/ 2649791 h 2658270"/>
                    <a:gd name="connsiteX272" fmla="*/ 303498 w 5274311"/>
                    <a:gd name="connsiteY272" fmla="*/ 2623384 h 2658270"/>
                    <a:gd name="connsiteX273" fmla="*/ 269314 w 5274311"/>
                    <a:gd name="connsiteY273" fmla="*/ 2540958 h 2658270"/>
                    <a:gd name="connsiteX274" fmla="*/ 186706 w 5274311"/>
                    <a:gd name="connsiteY274" fmla="*/ 2506868 h 2658270"/>
                    <a:gd name="connsiteX275" fmla="*/ 104097 w 5274311"/>
                    <a:gd name="connsiteY275" fmla="*/ 2540958 h 2658270"/>
                    <a:gd name="connsiteX276" fmla="*/ 69914 w 5274311"/>
                    <a:gd name="connsiteY276" fmla="*/ 2623384 h 2658270"/>
                    <a:gd name="connsiteX277" fmla="*/ 73358 w 5274311"/>
                    <a:gd name="connsiteY277" fmla="*/ 2649791 h 2658270"/>
                    <a:gd name="connsiteX278" fmla="*/ 9274 w 5274311"/>
                    <a:gd name="connsiteY278" fmla="*/ 2649791 h 2658270"/>
                    <a:gd name="connsiteX279" fmla="*/ 9274 w 5274311"/>
                    <a:gd name="connsiteY279" fmla="*/ 2402631 h 2658270"/>
                    <a:gd name="connsiteX280" fmla="*/ 39525 w 5274311"/>
                    <a:gd name="connsiteY280" fmla="*/ 2391717 h 2658270"/>
                    <a:gd name="connsiteX281" fmla="*/ 48700 w 5274311"/>
                    <a:gd name="connsiteY281" fmla="*/ 2386985 h 2658270"/>
                    <a:gd name="connsiteX282" fmla="*/ 51461 w 5274311"/>
                    <a:gd name="connsiteY282" fmla="*/ 2389139 h 2658270"/>
                    <a:gd name="connsiteX283" fmla="*/ 65718 w 5274311"/>
                    <a:gd name="connsiteY283" fmla="*/ 2397187 h 2658270"/>
                    <a:gd name="connsiteX284" fmla="*/ 91372 w 5274311"/>
                    <a:gd name="connsiteY284" fmla="*/ 2395550 h 2658270"/>
                    <a:gd name="connsiteX285" fmla="*/ 130240 w 5274311"/>
                    <a:gd name="connsiteY285" fmla="*/ 2430149 h 2658270"/>
                    <a:gd name="connsiteX286" fmla="*/ 186441 w 5274311"/>
                    <a:gd name="connsiteY286" fmla="*/ 2444540 h 2658270"/>
                    <a:gd name="connsiteX287" fmla="*/ 269049 w 5274311"/>
                    <a:gd name="connsiteY287" fmla="*/ 2410450 h 2658270"/>
                    <a:gd name="connsiteX288" fmla="*/ 303232 w 5274311"/>
                    <a:gd name="connsiteY288" fmla="*/ 2328023 h 2658270"/>
                    <a:gd name="connsiteX289" fmla="*/ 269049 w 5274311"/>
                    <a:gd name="connsiteY289" fmla="*/ 2245597 h 2658270"/>
                    <a:gd name="connsiteX290" fmla="*/ 186441 w 5274311"/>
                    <a:gd name="connsiteY290" fmla="*/ 2211507 h 2658270"/>
                    <a:gd name="connsiteX291" fmla="*/ 129024 w 5274311"/>
                    <a:gd name="connsiteY291" fmla="*/ 2226721 h 2658270"/>
                    <a:gd name="connsiteX292" fmla="*/ 88392 w 5274311"/>
                    <a:gd name="connsiteY292" fmla="*/ 2265212 h 2658270"/>
                    <a:gd name="connsiteX293" fmla="*/ 88282 w 5274311"/>
                    <a:gd name="connsiteY293" fmla="*/ 2265279 h 2658270"/>
                    <a:gd name="connsiteX294" fmla="*/ 73857 w 5274311"/>
                    <a:gd name="connsiteY294" fmla="*/ 2282384 h 2658270"/>
                    <a:gd name="connsiteX295" fmla="*/ 51846 w 5274311"/>
                    <a:gd name="connsiteY295" fmla="*/ 2300887 h 2658270"/>
                    <a:gd name="connsiteX296" fmla="*/ 8744 w 5274311"/>
                    <a:gd name="connsiteY296" fmla="*/ 2266908 h 2658270"/>
                    <a:gd name="connsiteX297" fmla="*/ 8744 w 5274311"/>
                    <a:gd name="connsiteY297" fmla="*/ 2115030 h 2658270"/>
                    <a:gd name="connsiteX298" fmla="*/ 36998 w 5274311"/>
                    <a:gd name="connsiteY298" fmla="*/ 2112799 h 2658270"/>
                    <a:gd name="connsiteX299" fmla="*/ 76885 w 5274311"/>
                    <a:gd name="connsiteY299" fmla="*/ 2080991 h 2658270"/>
                    <a:gd name="connsiteX300" fmla="*/ 79163 w 5274311"/>
                    <a:gd name="connsiteY300" fmla="*/ 2079006 h 2658270"/>
                    <a:gd name="connsiteX301" fmla="*/ 119492 w 5274311"/>
                    <a:gd name="connsiteY301" fmla="*/ 2128242 h 2658270"/>
                    <a:gd name="connsiteX302" fmla="*/ 186177 w 5274311"/>
                    <a:gd name="connsiteY302" fmla="*/ 2149179 h 2658270"/>
                    <a:gd name="connsiteX303" fmla="*/ 268784 w 5274311"/>
                    <a:gd name="connsiteY303" fmla="*/ 2115089 h 2658270"/>
                    <a:gd name="connsiteX304" fmla="*/ 302968 w 5274311"/>
                    <a:gd name="connsiteY304" fmla="*/ 2032663 h 2658270"/>
                    <a:gd name="connsiteX305" fmla="*/ 268784 w 5274311"/>
                    <a:gd name="connsiteY305" fmla="*/ 1950237 h 2658270"/>
                    <a:gd name="connsiteX306" fmla="*/ 186177 w 5274311"/>
                    <a:gd name="connsiteY306" fmla="*/ 1916147 h 2658270"/>
                    <a:gd name="connsiteX307" fmla="*/ 121830 w 5274311"/>
                    <a:gd name="connsiteY307" fmla="*/ 1935507 h 2658270"/>
                    <a:gd name="connsiteX308" fmla="*/ 80634 w 5274311"/>
                    <a:gd name="connsiteY308" fmla="*/ 1983122 h 2658270"/>
                    <a:gd name="connsiteX309" fmla="*/ 69098 w 5274311"/>
                    <a:gd name="connsiteY309" fmla="*/ 1984080 h 2658270"/>
                    <a:gd name="connsiteX310" fmla="*/ 34229 w 5274311"/>
                    <a:gd name="connsiteY310" fmla="*/ 2006230 h 2658270"/>
                    <a:gd name="connsiteX311" fmla="*/ 9009 w 5274311"/>
                    <a:gd name="connsiteY311" fmla="*/ 2006230 h 2658270"/>
                    <a:gd name="connsiteX312" fmla="*/ 9009 w 5274311"/>
                    <a:gd name="connsiteY312" fmla="*/ 1805168 h 2658270"/>
                    <a:gd name="connsiteX313" fmla="*/ 23133 w 5274311"/>
                    <a:gd name="connsiteY313" fmla="*/ 1794661 h 2658270"/>
                    <a:gd name="connsiteX314" fmla="*/ 59279 w 5274311"/>
                    <a:gd name="connsiteY314" fmla="*/ 1778770 h 2658270"/>
                    <a:gd name="connsiteX315" fmla="*/ 78389 w 5274311"/>
                    <a:gd name="connsiteY315" fmla="*/ 1781220 h 2658270"/>
                    <a:gd name="connsiteX316" fmla="*/ 119624 w 5274311"/>
                    <a:gd name="connsiteY316" fmla="*/ 1832881 h 2658270"/>
                    <a:gd name="connsiteX317" fmla="*/ 186177 w 5274311"/>
                    <a:gd name="connsiteY317" fmla="*/ 1853818 h 2658270"/>
                    <a:gd name="connsiteX318" fmla="*/ 268784 w 5274311"/>
                    <a:gd name="connsiteY318" fmla="*/ 1819728 h 2658270"/>
                    <a:gd name="connsiteX319" fmla="*/ 302968 w 5274311"/>
                    <a:gd name="connsiteY319" fmla="*/ 1737302 h 2658270"/>
                    <a:gd name="connsiteX320" fmla="*/ 268784 w 5274311"/>
                    <a:gd name="connsiteY320" fmla="*/ 1654884 h 2658270"/>
                    <a:gd name="connsiteX321" fmla="*/ 186177 w 5274311"/>
                    <a:gd name="connsiteY321" fmla="*/ 1620786 h 2658270"/>
                    <a:gd name="connsiteX322" fmla="*/ 115157 w 5274311"/>
                    <a:gd name="connsiteY322" fmla="*/ 1645022 h 2658270"/>
                    <a:gd name="connsiteX323" fmla="*/ 74691 w 5274311"/>
                    <a:gd name="connsiteY323" fmla="*/ 1703806 h 2658270"/>
                    <a:gd name="connsiteX324" fmla="*/ 58155 w 5274311"/>
                    <a:gd name="connsiteY324" fmla="*/ 1703356 h 2658270"/>
                    <a:gd name="connsiteX325" fmla="*/ 38112 w 5274311"/>
                    <a:gd name="connsiteY325" fmla="*/ 1697429 h 2658270"/>
                    <a:gd name="connsiteX326" fmla="*/ 8744 w 5274311"/>
                    <a:gd name="connsiteY326" fmla="*/ 1696717 h 2658270"/>
                    <a:gd name="connsiteX327" fmla="*/ 8744 w 5274311"/>
                    <a:gd name="connsiteY327" fmla="*/ 1465652 h 2658270"/>
                    <a:gd name="connsiteX328" fmla="*/ 40748 w 5274311"/>
                    <a:gd name="connsiteY328" fmla="*/ 1470833 h 2658270"/>
                    <a:gd name="connsiteX329" fmla="*/ 56211 w 5274311"/>
                    <a:gd name="connsiteY329" fmla="*/ 1483875 h 2658270"/>
                    <a:gd name="connsiteX330" fmla="*/ 87612 w 5274311"/>
                    <a:gd name="connsiteY330" fmla="*/ 1503659 h 2658270"/>
                    <a:gd name="connsiteX331" fmla="*/ 127908 w 5274311"/>
                    <a:gd name="connsiteY331" fmla="*/ 1542371 h 2658270"/>
                    <a:gd name="connsiteX332" fmla="*/ 185911 w 5274311"/>
                    <a:gd name="connsiteY332" fmla="*/ 1557932 h 2658270"/>
                    <a:gd name="connsiteX333" fmla="*/ 268519 w 5274311"/>
                    <a:gd name="connsiteY333" fmla="*/ 1523834 h 2658270"/>
                    <a:gd name="connsiteX334" fmla="*/ 302703 w 5274311"/>
                    <a:gd name="connsiteY334" fmla="*/ 1441416 h 2658270"/>
                    <a:gd name="connsiteX335" fmla="*/ 268519 w 5274311"/>
                    <a:gd name="connsiteY335" fmla="*/ 1358990 h 2658270"/>
                    <a:gd name="connsiteX336" fmla="*/ 185911 w 5274311"/>
                    <a:gd name="connsiteY336" fmla="*/ 1324891 h 2658270"/>
                    <a:gd name="connsiteX337" fmla="*/ 119820 w 5274311"/>
                    <a:gd name="connsiteY337" fmla="*/ 1345320 h 2658270"/>
                    <a:gd name="connsiteX338" fmla="*/ 78419 w 5274311"/>
                    <a:gd name="connsiteY338" fmla="*/ 1395937 h 2658270"/>
                    <a:gd name="connsiteX339" fmla="*/ 78363 w 5274311"/>
                    <a:gd name="connsiteY339" fmla="*/ 1395954 h 2658270"/>
                    <a:gd name="connsiteX340" fmla="*/ 66135 w 5274311"/>
                    <a:gd name="connsiteY340" fmla="*/ 1395903 h 2658270"/>
                    <a:gd name="connsiteX341" fmla="*/ 31087 w 5274311"/>
                    <a:gd name="connsiteY341" fmla="*/ 1383336 h 2658270"/>
                    <a:gd name="connsiteX342" fmla="*/ 8480 w 5274311"/>
                    <a:gd name="connsiteY342" fmla="*/ 1391027 h 2658270"/>
                    <a:gd name="connsiteX343" fmla="*/ 8480 w 5274311"/>
                    <a:gd name="connsiteY343" fmla="*/ 1148531 h 2658270"/>
                    <a:gd name="connsiteX344" fmla="*/ 15461 w 5274311"/>
                    <a:gd name="connsiteY344" fmla="*/ 1149922 h 2658270"/>
                    <a:gd name="connsiteX345" fmla="*/ 52703 w 5274311"/>
                    <a:gd name="connsiteY345" fmla="*/ 1154518 h 2658270"/>
                    <a:gd name="connsiteX346" fmla="*/ 69576 w 5274311"/>
                    <a:gd name="connsiteY346" fmla="*/ 1153348 h 2658270"/>
                    <a:gd name="connsiteX347" fmla="*/ 103950 w 5274311"/>
                    <a:gd name="connsiteY347" fmla="*/ 1229287 h 2658270"/>
                    <a:gd name="connsiteX348" fmla="*/ 185911 w 5274311"/>
                    <a:gd name="connsiteY348" fmla="*/ 1262571 h 2658270"/>
                    <a:gd name="connsiteX349" fmla="*/ 268519 w 5274311"/>
                    <a:gd name="connsiteY349" fmla="*/ 1228473 h 2658270"/>
                    <a:gd name="connsiteX350" fmla="*/ 302703 w 5274311"/>
                    <a:gd name="connsiteY350" fmla="*/ 1146055 h 2658270"/>
                    <a:gd name="connsiteX351" fmla="*/ 268519 w 5274311"/>
                    <a:gd name="connsiteY351" fmla="*/ 1063629 h 2658270"/>
                    <a:gd name="connsiteX352" fmla="*/ 185911 w 5274311"/>
                    <a:gd name="connsiteY352" fmla="*/ 1029531 h 2658270"/>
                    <a:gd name="connsiteX353" fmla="*/ 107433 w 5274311"/>
                    <a:gd name="connsiteY353" fmla="*/ 1060076 h 2658270"/>
                    <a:gd name="connsiteX354" fmla="*/ 70593 w 5274311"/>
                    <a:gd name="connsiteY354" fmla="*/ 1131274 h 2658270"/>
                    <a:gd name="connsiteX355" fmla="*/ 59698 w 5274311"/>
                    <a:gd name="connsiteY355" fmla="*/ 1132623 h 2658270"/>
                    <a:gd name="connsiteX356" fmla="*/ 45195 w 5274311"/>
                    <a:gd name="connsiteY356" fmla="*/ 1133564 h 2658270"/>
                    <a:gd name="connsiteX357" fmla="*/ 38372 w 5274311"/>
                    <a:gd name="connsiteY357" fmla="*/ 1132572 h 2658270"/>
                    <a:gd name="connsiteX358" fmla="*/ 8744 w 5274311"/>
                    <a:gd name="connsiteY358" fmla="*/ 1128484 h 2658270"/>
                    <a:gd name="connsiteX359" fmla="*/ 8744 w 5274311"/>
                    <a:gd name="connsiteY359" fmla="*/ 899302 h 2658270"/>
                    <a:gd name="connsiteX360" fmla="*/ 9354 w 5274311"/>
                    <a:gd name="connsiteY360" fmla="*/ 899463 h 2658270"/>
                    <a:gd name="connsiteX361" fmla="*/ 27893 w 5274311"/>
                    <a:gd name="connsiteY361" fmla="*/ 897377 h 2658270"/>
                    <a:gd name="connsiteX362" fmla="*/ 39536 w 5274311"/>
                    <a:gd name="connsiteY362" fmla="*/ 897530 h 2658270"/>
                    <a:gd name="connsiteX363" fmla="*/ 74503 w 5274311"/>
                    <a:gd name="connsiteY363" fmla="*/ 910106 h 2658270"/>
                    <a:gd name="connsiteX364" fmla="*/ 84621 w 5274311"/>
                    <a:gd name="connsiteY364" fmla="*/ 907426 h 2658270"/>
                    <a:gd name="connsiteX365" fmla="*/ 124884 w 5274311"/>
                    <a:gd name="connsiteY365" fmla="*/ 949301 h 2658270"/>
                    <a:gd name="connsiteX366" fmla="*/ 185911 w 5274311"/>
                    <a:gd name="connsiteY366" fmla="*/ 966685 h 2658270"/>
                    <a:gd name="connsiteX367" fmla="*/ 268519 w 5274311"/>
                    <a:gd name="connsiteY367" fmla="*/ 932587 h 2658270"/>
                    <a:gd name="connsiteX368" fmla="*/ 302703 w 5274311"/>
                    <a:gd name="connsiteY368" fmla="*/ 850165 h 2658270"/>
                    <a:gd name="connsiteX369" fmla="*/ 268519 w 5274311"/>
                    <a:gd name="connsiteY369" fmla="*/ 767742 h 2658270"/>
                    <a:gd name="connsiteX370" fmla="*/ 185911 w 5274311"/>
                    <a:gd name="connsiteY370" fmla="*/ 733646 h 2658270"/>
                    <a:gd name="connsiteX371" fmla="*/ 110645 w 5274311"/>
                    <a:gd name="connsiteY371" fmla="*/ 761166 h 2658270"/>
                    <a:gd name="connsiteX372" fmla="*/ 71906 w 5274311"/>
                    <a:gd name="connsiteY372" fmla="*/ 825254 h 2658270"/>
                    <a:gd name="connsiteX373" fmla="*/ 65132 w 5274311"/>
                    <a:gd name="connsiteY373" fmla="*/ 822830 h 2658270"/>
                    <a:gd name="connsiteX374" fmla="*/ 49725 w 5274311"/>
                    <a:gd name="connsiteY374" fmla="*/ 809815 h 2658270"/>
                    <a:gd name="connsiteX375" fmla="*/ 16157 w 5274311"/>
                    <a:gd name="connsiteY375" fmla="*/ 789917 h 2658270"/>
                    <a:gd name="connsiteX376" fmla="*/ 8480 w 5274311"/>
                    <a:gd name="connsiteY376" fmla="*/ 789917 h 2658270"/>
                    <a:gd name="connsiteX377" fmla="*/ 8480 w 5274311"/>
                    <a:gd name="connsiteY377" fmla="*/ 617062 h 2658270"/>
                    <a:gd name="connsiteX378" fmla="*/ 18583 w 5274311"/>
                    <a:gd name="connsiteY378" fmla="*/ 612894 h 2658270"/>
                    <a:gd name="connsiteX379" fmla="*/ 35286 w 5274311"/>
                    <a:gd name="connsiteY379" fmla="*/ 616970 h 2658270"/>
                    <a:gd name="connsiteX380" fmla="*/ 67575 w 5274311"/>
                    <a:gd name="connsiteY380" fmla="*/ 624799 h 2658270"/>
                    <a:gd name="connsiteX381" fmla="*/ 95303 w 5274311"/>
                    <a:gd name="connsiteY381" fmla="*/ 627600 h 2658270"/>
                    <a:gd name="connsiteX382" fmla="*/ 185911 w 5274311"/>
                    <a:gd name="connsiteY382" fmla="*/ 671324 h 2658270"/>
                    <a:gd name="connsiteX383" fmla="*/ 268519 w 5274311"/>
                    <a:gd name="connsiteY383" fmla="*/ 637228 h 2658270"/>
                    <a:gd name="connsiteX384" fmla="*/ 302703 w 5274311"/>
                    <a:gd name="connsiteY384" fmla="*/ 554805 h 2658270"/>
                    <a:gd name="connsiteX385" fmla="*/ 268519 w 5274311"/>
                    <a:gd name="connsiteY385" fmla="*/ 472382 h 2658270"/>
                    <a:gd name="connsiteX386" fmla="*/ 185911 w 5274311"/>
                    <a:gd name="connsiteY386" fmla="*/ 438285 h 2658270"/>
                    <a:gd name="connsiteX387" fmla="*/ 116264 w 5274311"/>
                    <a:gd name="connsiteY387" fmla="*/ 461459 h 2658270"/>
                    <a:gd name="connsiteX388" fmla="*/ 75292 w 5274311"/>
                    <a:gd name="connsiteY388" fmla="*/ 518686 h 2658270"/>
                    <a:gd name="connsiteX389" fmla="*/ 46507 w 5274311"/>
                    <a:gd name="connsiteY389" fmla="*/ 523198 h 2658270"/>
                    <a:gd name="connsiteX390" fmla="*/ 22430 w 5274311"/>
                    <a:gd name="connsiteY390" fmla="*/ 517184 h 2658270"/>
                    <a:gd name="connsiteX391" fmla="*/ 8480 w 5274311"/>
                    <a:gd name="connsiteY391" fmla="*/ 514202 h 2658270"/>
                    <a:gd name="connsiteX392" fmla="*/ 8480 w 5274311"/>
                    <a:gd name="connsiteY392" fmla="*/ 420907 h 2658270"/>
                    <a:gd name="connsiteX393" fmla="*/ 11448 w 5274311"/>
                    <a:gd name="connsiteY393" fmla="*/ 415380 h 2658270"/>
                    <a:gd name="connsiteX394" fmla="*/ 54804 w 5274311"/>
                    <a:gd name="connsiteY394" fmla="*/ 367884 h 2658270"/>
                    <a:gd name="connsiteX395" fmla="*/ 117967 w 5274311"/>
                    <a:gd name="connsiteY395" fmla="*/ 353624 h 2658270"/>
                    <a:gd name="connsiteX396" fmla="*/ 185911 w 5274311"/>
                    <a:gd name="connsiteY396" fmla="*/ 375699 h 2658270"/>
                    <a:gd name="connsiteX397" fmla="*/ 268519 w 5274311"/>
                    <a:gd name="connsiteY397" fmla="*/ 341603 h 2658270"/>
                    <a:gd name="connsiteX398" fmla="*/ 302703 w 5274311"/>
                    <a:gd name="connsiteY398" fmla="*/ 259180 h 2658270"/>
                    <a:gd name="connsiteX399" fmla="*/ 268519 w 5274311"/>
                    <a:gd name="connsiteY399" fmla="*/ 176757 h 2658270"/>
                    <a:gd name="connsiteX400" fmla="*/ 185911 w 5274311"/>
                    <a:gd name="connsiteY400" fmla="*/ 142661 h 2658270"/>
                    <a:gd name="connsiteX401" fmla="*/ 128494 w 5274311"/>
                    <a:gd name="connsiteY401" fmla="*/ 157880 h 2658270"/>
                    <a:gd name="connsiteX402" fmla="*/ 88958 w 5274311"/>
                    <a:gd name="connsiteY402" fmla="*/ 194695 h 2658270"/>
                    <a:gd name="connsiteX403" fmla="*/ 15988 w 5274311"/>
                    <a:gd name="connsiteY403" fmla="*/ 178945 h 2658270"/>
                    <a:gd name="connsiteX404" fmla="*/ 8744 w 5274311"/>
                    <a:gd name="connsiteY404" fmla="*/ 177915 h 2658270"/>
                    <a:gd name="connsiteX405" fmla="*/ 8744 w 5274311"/>
                    <a:gd name="connsiteY405" fmla="*/ 8480 h 2658270"/>
                    <a:gd name="connsiteX406" fmla="*/ 5072778 w 5274311"/>
                    <a:gd name="connsiteY406" fmla="*/ 8480 h 265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Lst>
                  <a:rect l="l" t="t" r="r" b="b"/>
                  <a:pathLst>
                    <a:path w="5274311" h="2658270">
                      <a:moveTo>
                        <a:pt x="5215396" y="58664"/>
                      </a:moveTo>
                      <a:cubicBezTo>
                        <a:pt x="5176152" y="19555"/>
                        <a:pt x="5128788" y="0"/>
                        <a:pt x="5073303" y="0"/>
                      </a:cubicBezTo>
                      <a:lnTo>
                        <a:pt x="265" y="0"/>
                      </a:lnTo>
                      <a:lnTo>
                        <a:pt x="265" y="186277"/>
                      </a:lnTo>
                      <a:lnTo>
                        <a:pt x="4505" y="186277"/>
                      </a:lnTo>
                      <a:cubicBezTo>
                        <a:pt x="8549" y="186277"/>
                        <a:pt x="11717" y="186582"/>
                        <a:pt x="14008" y="187191"/>
                      </a:cubicBezTo>
                      <a:lnTo>
                        <a:pt x="14198" y="187242"/>
                      </a:lnTo>
                      <a:lnTo>
                        <a:pt x="14392" y="187275"/>
                      </a:lnTo>
                      <a:cubicBezTo>
                        <a:pt x="56177" y="194329"/>
                        <a:pt x="80927" y="199830"/>
                        <a:pt x="88643" y="203777"/>
                      </a:cubicBezTo>
                      <a:lnTo>
                        <a:pt x="92103" y="205547"/>
                      </a:lnTo>
                      <a:lnTo>
                        <a:pt x="94166" y="202254"/>
                      </a:lnTo>
                      <a:cubicBezTo>
                        <a:pt x="103931" y="186667"/>
                        <a:pt x="116775" y="174331"/>
                        <a:pt x="132697" y="165246"/>
                      </a:cubicBezTo>
                      <a:cubicBezTo>
                        <a:pt x="149176" y="155843"/>
                        <a:pt x="166914" y="151141"/>
                        <a:pt x="185911" y="151141"/>
                      </a:cubicBezTo>
                      <a:cubicBezTo>
                        <a:pt x="215860" y="151141"/>
                        <a:pt x="241400" y="161681"/>
                        <a:pt x="262531" y="182761"/>
                      </a:cubicBezTo>
                      <a:cubicBezTo>
                        <a:pt x="283659" y="203838"/>
                        <a:pt x="294224" y="229311"/>
                        <a:pt x="294224" y="259180"/>
                      </a:cubicBezTo>
                      <a:cubicBezTo>
                        <a:pt x="294224" y="289049"/>
                        <a:pt x="283659" y="314522"/>
                        <a:pt x="262531" y="335599"/>
                      </a:cubicBezTo>
                      <a:cubicBezTo>
                        <a:pt x="241400" y="356679"/>
                        <a:pt x="215860" y="367219"/>
                        <a:pt x="185911" y="367219"/>
                      </a:cubicBezTo>
                      <a:cubicBezTo>
                        <a:pt x="162592" y="367219"/>
                        <a:pt x="141180" y="360094"/>
                        <a:pt x="121676" y="345844"/>
                      </a:cubicBezTo>
                      <a:lnTo>
                        <a:pt x="120401" y="344913"/>
                      </a:lnTo>
                      <a:lnTo>
                        <a:pt x="118828" y="345042"/>
                      </a:lnTo>
                      <a:cubicBezTo>
                        <a:pt x="89845" y="347418"/>
                        <a:pt x="67279" y="352484"/>
                        <a:pt x="51132" y="360240"/>
                      </a:cubicBezTo>
                      <a:cubicBezTo>
                        <a:pt x="33153" y="368887"/>
                        <a:pt x="17427" y="385945"/>
                        <a:pt x="3952" y="411414"/>
                      </a:cubicBezTo>
                      <a:cubicBezTo>
                        <a:pt x="2393" y="414361"/>
                        <a:pt x="1259" y="416463"/>
                        <a:pt x="549" y="417719"/>
                      </a:cubicBezTo>
                      <a:lnTo>
                        <a:pt x="0" y="418690"/>
                      </a:lnTo>
                      <a:lnTo>
                        <a:pt x="0" y="522207"/>
                      </a:lnTo>
                      <a:lnTo>
                        <a:pt x="4122" y="522321"/>
                      </a:lnTo>
                      <a:cubicBezTo>
                        <a:pt x="7595" y="522417"/>
                        <a:pt x="12969" y="523436"/>
                        <a:pt x="20245" y="525377"/>
                      </a:cubicBezTo>
                      <a:cubicBezTo>
                        <a:pt x="28778" y="527654"/>
                        <a:pt x="36896" y="529682"/>
                        <a:pt x="44599" y="531461"/>
                      </a:cubicBezTo>
                      <a:cubicBezTo>
                        <a:pt x="59285" y="534744"/>
                        <a:pt x="71602" y="532450"/>
                        <a:pt x="81552" y="524578"/>
                      </a:cubicBezTo>
                      <a:lnTo>
                        <a:pt x="82574" y="523769"/>
                      </a:lnTo>
                      <a:lnTo>
                        <a:pt x="82965" y="522525"/>
                      </a:lnTo>
                      <a:cubicBezTo>
                        <a:pt x="89957" y="500311"/>
                        <a:pt x="102754" y="482216"/>
                        <a:pt x="121358" y="468239"/>
                      </a:cubicBezTo>
                      <a:cubicBezTo>
                        <a:pt x="140413" y="453923"/>
                        <a:pt x="161930" y="446765"/>
                        <a:pt x="185911" y="446765"/>
                      </a:cubicBezTo>
                      <a:cubicBezTo>
                        <a:pt x="215860" y="446765"/>
                        <a:pt x="241400" y="457305"/>
                        <a:pt x="262531" y="478385"/>
                      </a:cubicBezTo>
                      <a:cubicBezTo>
                        <a:pt x="283659" y="499462"/>
                        <a:pt x="294224" y="524936"/>
                        <a:pt x="294224" y="554805"/>
                      </a:cubicBezTo>
                      <a:cubicBezTo>
                        <a:pt x="294224" y="584674"/>
                        <a:pt x="283659" y="610147"/>
                        <a:pt x="262531" y="631224"/>
                      </a:cubicBezTo>
                      <a:cubicBezTo>
                        <a:pt x="241400" y="652304"/>
                        <a:pt x="215860" y="662844"/>
                        <a:pt x="185911" y="662844"/>
                      </a:cubicBezTo>
                      <a:cubicBezTo>
                        <a:pt x="151043" y="662844"/>
                        <a:pt x="122672" y="648857"/>
                        <a:pt x="100799" y="620881"/>
                      </a:cubicBezTo>
                      <a:lnTo>
                        <a:pt x="99622" y="619376"/>
                      </a:lnTo>
                      <a:lnTo>
                        <a:pt x="97715" y="619261"/>
                      </a:lnTo>
                      <a:cubicBezTo>
                        <a:pt x="91746" y="618900"/>
                        <a:pt x="82025" y="617938"/>
                        <a:pt x="68552" y="616375"/>
                      </a:cubicBezTo>
                      <a:cubicBezTo>
                        <a:pt x="60172" y="615362"/>
                        <a:pt x="49967" y="612875"/>
                        <a:pt x="37937" y="608914"/>
                      </a:cubicBezTo>
                      <a:cubicBezTo>
                        <a:pt x="28996" y="605971"/>
                        <a:pt x="22586" y="604471"/>
                        <a:pt x="18706" y="604415"/>
                      </a:cubicBezTo>
                      <a:cubicBezTo>
                        <a:pt x="12073" y="604318"/>
                        <a:pt x="6219" y="606982"/>
                        <a:pt x="1144" y="612406"/>
                      </a:cubicBezTo>
                      <a:lnTo>
                        <a:pt x="0" y="613629"/>
                      </a:lnTo>
                      <a:lnTo>
                        <a:pt x="0" y="798397"/>
                      </a:lnTo>
                      <a:lnTo>
                        <a:pt x="16157" y="798397"/>
                      </a:lnTo>
                      <a:cubicBezTo>
                        <a:pt x="23047" y="798397"/>
                        <a:pt x="32228" y="804192"/>
                        <a:pt x="43699" y="815780"/>
                      </a:cubicBezTo>
                      <a:cubicBezTo>
                        <a:pt x="51304" y="823464"/>
                        <a:pt x="57206" y="828353"/>
                        <a:pt x="61404" y="830447"/>
                      </a:cubicBezTo>
                      <a:lnTo>
                        <a:pt x="61463" y="830476"/>
                      </a:lnTo>
                      <a:lnTo>
                        <a:pt x="61523" y="830504"/>
                      </a:lnTo>
                      <a:cubicBezTo>
                        <a:pt x="65425" y="832300"/>
                        <a:pt x="69729" y="833639"/>
                        <a:pt x="74434" y="834519"/>
                      </a:cubicBezTo>
                      <a:lnTo>
                        <a:pt x="78625" y="835302"/>
                      </a:lnTo>
                      <a:lnTo>
                        <a:pt x="79385" y="831107"/>
                      </a:lnTo>
                      <a:cubicBezTo>
                        <a:pt x="84012" y="805594"/>
                        <a:pt x="96257" y="784439"/>
                        <a:pt x="116120" y="767641"/>
                      </a:cubicBezTo>
                      <a:cubicBezTo>
                        <a:pt x="136234" y="750631"/>
                        <a:pt x="159498" y="742126"/>
                        <a:pt x="185911" y="742126"/>
                      </a:cubicBezTo>
                      <a:cubicBezTo>
                        <a:pt x="215860" y="742126"/>
                        <a:pt x="241400" y="752666"/>
                        <a:pt x="262531" y="773746"/>
                      </a:cubicBezTo>
                      <a:cubicBezTo>
                        <a:pt x="283659" y="794823"/>
                        <a:pt x="294224" y="820296"/>
                        <a:pt x="294224" y="850165"/>
                      </a:cubicBezTo>
                      <a:cubicBezTo>
                        <a:pt x="294223" y="880034"/>
                        <a:pt x="283659" y="905507"/>
                        <a:pt x="262531" y="926583"/>
                      </a:cubicBezTo>
                      <a:cubicBezTo>
                        <a:pt x="241400" y="947664"/>
                        <a:pt x="215860" y="958205"/>
                        <a:pt x="185911" y="958205"/>
                      </a:cubicBezTo>
                      <a:cubicBezTo>
                        <a:pt x="165509" y="958205"/>
                        <a:pt x="146657" y="952837"/>
                        <a:pt x="129356" y="942101"/>
                      </a:cubicBezTo>
                      <a:cubicBezTo>
                        <a:pt x="112579" y="931688"/>
                        <a:pt x="99578" y="917732"/>
                        <a:pt x="90351" y="900235"/>
                      </a:cubicBezTo>
                      <a:lnTo>
                        <a:pt x="88611" y="896928"/>
                      </a:lnTo>
                      <a:lnTo>
                        <a:pt x="85116" y="898242"/>
                      </a:lnTo>
                      <a:lnTo>
                        <a:pt x="85115" y="898242"/>
                      </a:lnTo>
                      <a:cubicBezTo>
                        <a:pt x="79776" y="900238"/>
                        <a:pt x="75860" y="901391"/>
                        <a:pt x="73365" y="901702"/>
                      </a:cubicBezTo>
                      <a:lnTo>
                        <a:pt x="73279" y="901711"/>
                      </a:lnTo>
                      <a:lnTo>
                        <a:pt x="73194" y="901728"/>
                      </a:lnTo>
                      <a:cubicBezTo>
                        <a:pt x="60323" y="903865"/>
                        <a:pt x="51526" y="901007"/>
                        <a:pt x="46803" y="893154"/>
                      </a:cubicBezTo>
                      <a:cubicBezTo>
                        <a:pt x="43243" y="887235"/>
                        <a:pt x="36100" y="885943"/>
                        <a:pt x="25374" y="889279"/>
                      </a:cubicBezTo>
                      <a:cubicBezTo>
                        <a:pt x="18903" y="891297"/>
                        <a:pt x="14231" y="891947"/>
                        <a:pt x="11357" y="891229"/>
                      </a:cubicBezTo>
                      <a:lnTo>
                        <a:pt x="11303" y="891212"/>
                      </a:lnTo>
                      <a:lnTo>
                        <a:pt x="11249" y="891204"/>
                      </a:lnTo>
                      <a:cubicBezTo>
                        <a:pt x="10516" y="891040"/>
                        <a:pt x="9643" y="888832"/>
                        <a:pt x="8629" y="884581"/>
                      </a:cubicBezTo>
                      <a:lnTo>
                        <a:pt x="265" y="849539"/>
                      </a:lnTo>
                      <a:lnTo>
                        <a:pt x="265" y="1135616"/>
                      </a:lnTo>
                      <a:lnTo>
                        <a:pt x="3772" y="1136227"/>
                      </a:lnTo>
                      <a:cubicBezTo>
                        <a:pt x="20004" y="1139076"/>
                        <a:pt x="31381" y="1140682"/>
                        <a:pt x="37903" y="1141043"/>
                      </a:cubicBezTo>
                      <a:cubicBezTo>
                        <a:pt x="39757" y="1141145"/>
                        <a:pt x="41518" y="1141400"/>
                        <a:pt x="43186" y="1141807"/>
                      </a:cubicBezTo>
                      <a:cubicBezTo>
                        <a:pt x="46645" y="1142649"/>
                        <a:pt x="52606" y="1142378"/>
                        <a:pt x="61068" y="1140993"/>
                      </a:cubicBezTo>
                      <a:cubicBezTo>
                        <a:pt x="64823" y="1140365"/>
                        <a:pt x="69077" y="1139873"/>
                        <a:pt x="73830" y="1139517"/>
                      </a:cubicBezTo>
                      <a:cubicBezTo>
                        <a:pt x="74240" y="1139489"/>
                        <a:pt x="74545" y="1139466"/>
                        <a:pt x="74743" y="1139449"/>
                      </a:cubicBezTo>
                      <a:lnTo>
                        <a:pt x="78292" y="1139178"/>
                      </a:lnTo>
                      <a:lnTo>
                        <a:pt x="78639" y="1135633"/>
                      </a:lnTo>
                      <a:cubicBezTo>
                        <a:pt x="81333" y="1108113"/>
                        <a:pt x="92844" y="1085007"/>
                        <a:pt x="113172" y="1066317"/>
                      </a:cubicBezTo>
                      <a:cubicBezTo>
                        <a:pt x="133696" y="1047446"/>
                        <a:pt x="157942" y="1038011"/>
                        <a:pt x="185911" y="1038011"/>
                      </a:cubicBezTo>
                      <a:cubicBezTo>
                        <a:pt x="215860" y="1038011"/>
                        <a:pt x="241400" y="1048551"/>
                        <a:pt x="262531" y="1069633"/>
                      </a:cubicBezTo>
                      <a:cubicBezTo>
                        <a:pt x="283659" y="1090709"/>
                        <a:pt x="294224" y="1116183"/>
                        <a:pt x="294224" y="1146055"/>
                      </a:cubicBezTo>
                      <a:cubicBezTo>
                        <a:pt x="294223" y="1175922"/>
                        <a:pt x="283659" y="1201393"/>
                        <a:pt x="262531" y="1222469"/>
                      </a:cubicBezTo>
                      <a:cubicBezTo>
                        <a:pt x="241400" y="1243550"/>
                        <a:pt x="215860" y="1254091"/>
                        <a:pt x="185911" y="1254091"/>
                      </a:cubicBezTo>
                      <a:cubicBezTo>
                        <a:pt x="156092" y="1254091"/>
                        <a:pt x="130757" y="1243811"/>
                        <a:pt x="109903" y="1223249"/>
                      </a:cubicBezTo>
                      <a:cubicBezTo>
                        <a:pt x="89184" y="1202818"/>
                        <a:pt x="78504" y="1177847"/>
                        <a:pt x="77863" y="1148336"/>
                      </a:cubicBezTo>
                      <a:lnTo>
                        <a:pt x="77756" y="1143409"/>
                      </a:lnTo>
                      <a:lnTo>
                        <a:pt x="72900" y="1144257"/>
                      </a:lnTo>
                      <a:cubicBezTo>
                        <a:pt x="66034" y="1145445"/>
                        <a:pt x="59301" y="1146038"/>
                        <a:pt x="52703" y="1146038"/>
                      </a:cubicBezTo>
                      <a:cubicBezTo>
                        <a:pt x="41703" y="1146038"/>
                        <a:pt x="29929" y="1144580"/>
                        <a:pt x="17383" y="1141662"/>
                      </a:cubicBezTo>
                      <a:cubicBezTo>
                        <a:pt x="12481" y="1140549"/>
                        <a:pt x="8240" y="1139814"/>
                        <a:pt x="4661" y="1139458"/>
                      </a:cubicBezTo>
                      <a:lnTo>
                        <a:pt x="0" y="1138991"/>
                      </a:lnTo>
                      <a:lnTo>
                        <a:pt x="0" y="1405384"/>
                      </a:lnTo>
                      <a:lnTo>
                        <a:pt x="6339" y="1401772"/>
                      </a:lnTo>
                      <a:cubicBezTo>
                        <a:pt x="15788" y="1396384"/>
                        <a:pt x="24500" y="1393029"/>
                        <a:pt x="32477" y="1391706"/>
                      </a:cubicBezTo>
                      <a:cubicBezTo>
                        <a:pt x="45348" y="1389563"/>
                        <a:pt x="54145" y="1392418"/>
                        <a:pt x="58869" y="1400271"/>
                      </a:cubicBezTo>
                      <a:cubicBezTo>
                        <a:pt x="62436" y="1406207"/>
                        <a:pt x="69765" y="1407470"/>
                        <a:pt x="80854" y="1404061"/>
                      </a:cubicBezTo>
                      <a:cubicBezTo>
                        <a:pt x="81711" y="1403795"/>
                        <a:pt x="82354" y="1403598"/>
                        <a:pt x="82785" y="1403467"/>
                      </a:cubicBezTo>
                      <a:lnTo>
                        <a:pt x="84735" y="1402891"/>
                      </a:lnTo>
                      <a:lnTo>
                        <a:pt x="85499" y="1401000"/>
                      </a:lnTo>
                      <a:cubicBezTo>
                        <a:pt x="93654" y="1380857"/>
                        <a:pt x="106695" y="1364629"/>
                        <a:pt x="124622" y="1352316"/>
                      </a:cubicBezTo>
                      <a:cubicBezTo>
                        <a:pt x="142998" y="1339686"/>
                        <a:pt x="163428" y="1333371"/>
                        <a:pt x="185911" y="1333371"/>
                      </a:cubicBezTo>
                      <a:cubicBezTo>
                        <a:pt x="215860" y="1333371"/>
                        <a:pt x="241400" y="1343912"/>
                        <a:pt x="262531" y="1364993"/>
                      </a:cubicBezTo>
                      <a:cubicBezTo>
                        <a:pt x="283659" y="1386075"/>
                        <a:pt x="294224" y="1411549"/>
                        <a:pt x="294224" y="1441416"/>
                      </a:cubicBezTo>
                      <a:cubicBezTo>
                        <a:pt x="294224" y="1471283"/>
                        <a:pt x="283659" y="1496754"/>
                        <a:pt x="262531" y="1517830"/>
                      </a:cubicBezTo>
                      <a:cubicBezTo>
                        <a:pt x="241399" y="1538911"/>
                        <a:pt x="215859" y="1549452"/>
                        <a:pt x="185911" y="1549452"/>
                      </a:cubicBezTo>
                      <a:cubicBezTo>
                        <a:pt x="166673" y="1549452"/>
                        <a:pt x="148756" y="1544646"/>
                        <a:pt x="132158" y="1535036"/>
                      </a:cubicBezTo>
                      <a:cubicBezTo>
                        <a:pt x="116135" y="1525753"/>
                        <a:pt x="103305" y="1513185"/>
                        <a:pt x="93667" y="1497333"/>
                      </a:cubicBezTo>
                      <a:lnTo>
                        <a:pt x="92428" y="1495298"/>
                      </a:lnTo>
                      <a:lnTo>
                        <a:pt x="89779" y="1495298"/>
                      </a:lnTo>
                      <a:cubicBezTo>
                        <a:pt x="82889" y="1495298"/>
                        <a:pt x="73708" y="1489503"/>
                        <a:pt x="62237" y="1477914"/>
                      </a:cubicBezTo>
                      <a:cubicBezTo>
                        <a:pt x="54632" y="1470231"/>
                        <a:pt x="48731" y="1465341"/>
                        <a:pt x="44532" y="1463243"/>
                      </a:cubicBezTo>
                      <a:cubicBezTo>
                        <a:pt x="35656" y="1458709"/>
                        <a:pt x="22270" y="1456714"/>
                        <a:pt x="4376" y="1457257"/>
                      </a:cubicBezTo>
                      <a:lnTo>
                        <a:pt x="265" y="1457375"/>
                      </a:lnTo>
                      <a:lnTo>
                        <a:pt x="265" y="1706774"/>
                      </a:lnTo>
                      <a:lnTo>
                        <a:pt x="5308" y="1705799"/>
                      </a:lnTo>
                      <a:cubicBezTo>
                        <a:pt x="13320" y="1704255"/>
                        <a:pt x="23918" y="1704272"/>
                        <a:pt x="37104" y="1705850"/>
                      </a:cubicBezTo>
                      <a:cubicBezTo>
                        <a:pt x="43349" y="1706466"/>
                        <a:pt x="49046" y="1708134"/>
                        <a:pt x="54195" y="1710853"/>
                      </a:cubicBezTo>
                      <a:cubicBezTo>
                        <a:pt x="60979" y="1714437"/>
                        <a:pt x="69402" y="1714556"/>
                        <a:pt x="79464" y="1711209"/>
                      </a:cubicBezTo>
                      <a:lnTo>
                        <a:pt x="81602" y="1710497"/>
                      </a:lnTo>
                      <a:lnTo>
                        <a:pt x="82209" y="1708326"/>
                      </a:lnTo>
                      <a:cubicBezTo>
                        <a:pt x="88665" y="1685271"/>
                        <a:pt x="101377" y="1666403"/>
                        <a:pt x="120346" y="1651721"/>
                      </a:cubicBezTo>
                      <a:cubicBezTo>
                        <a:pt x="139694" y="1636751"/>
                        <a:pt x="161637" y="1629266"/>
                        <a:pt x="186177" y="1629266"/>
                      </a:cubicBezTo>
                      <a:cubicBezTo>
                        <a:pt x="216124" y="1629266"/>
                        <a:pt x="241664" y="1639804"/>
                        <a:pt x="262796" y="1660880"/>
                      </a:cubicBezTo>
                      <a:cubicBezTo>
                        <a:pt x="283924" y="1681961"/>
                        <a:pt x="294488" y="1707435"/>
                        <a:pt x="294488" y="1737302"/>
                      </a:cubicBezTo>
                      <a:cubicBezTo>
                        <a:pt x="294488" y="1767175"/>
                        <a:pt x="283924" y="1792649"/>
                        <a:pt x="262796" y="1813724"/>
                      </a:cubicBezTo>
                      <a:cubicBezTo>
                        <a:pt x="241664" y="1834806"/>
                        <a:pt x="216124" y="1845344"/>
                        <a:pt x="186177" y="1845338"/>
                      </a:cubicBezTo>
                      <a:cubicBezTo>
                        <a:pt x="163547" y="1845344"/>
                        <a:pt x="142984" y="1838874"/>
                        <a:pt x="124485" y="1825927"/>
                      </a:cubicBezTo>
                      <a:cubicBezTo>
                        <a:pt x="106396" y="1813275"/>
                        <a:pt x="93410" y="1796699"/>
                        <a:pt x="85527" y="1776200"/>
                      </a:cubicBezTo>
                      <a:lnTo>
                        <a:pt x="84779" y="1774258"/>
                      </a:lnTo>
                      <a:lnTo>
                        <a:pt x="82785" y="1773665"/>
                      </a:lnTo>
                      <a:cubicBezTo>
                        <a:pt x="72910" y="1770708"/>
                        <a:pt x="64752" y="1769600"/>
                        <a:pt x="58309" y="1770340"/>
                      </a:cubicBezTo>
                      <a:cubicBezTo>
                        <a:pt x="42301" y="1772144"/>
                        <a:pt x="28673" y="1778159"/>
                        <a:pt x="17427" y="1788386"/>
                      </a:cubicBezTo>
                      <a:cubicBezTo>
                        <a:pt x="11946" y="1793372"/>
                        <a:pt x="7139" y="1796810"/>
                        <a:pt x="3007" y="1798698"/>
                      </a:cubicBezTo>
                      <a:lnTo>
                        <a:pt x="530" y="1799834"/>
                      </a:lnTo>
                      <a:lnTo>
                        <a:pt x="530" y="2014710"/>
                      </a:lnTo>
                      <a:lnTo>
                        <a:pt x="37822" y="2014710"/>
                      </a:lnTo>
                      <a:lnTo>
                        <a:pt x="39072" y="2013413"/>
                      </a:lnTo>
                      <a:cubicBezTo>
                        <a:pt x="51451" y="2000563"/>
                        <a:pt x="61829" y="1993587"/>
                        <a:pt x="70206" y="1992484"/>
                      </a:cubicBezTo>
                      <a:cubicBezTo>
                        <a:pt x="72768" y="1992117"/>
                        <a:pt x="77245" y="1991775"/>
                        <a:pt x="83635" y="1991458"/>
                      </a:cubicBezTo>
                      <a:lnTo>
                        <a:pt x="86240" y="1991331"/>
                      </a:lnTo>
                      <a:lnTo>
                        <a:pt x="87298" y="1988948"/>
                      </a:lnTo>
                      <a:cubicBezTo>
                        <a:pt x="95840" y="1969710"/>
                        <a:pt x="108913" y="1954253"/>
                        <a:pt x="126517" y="1942579"/>
                      </a:cubicBezTo>
                      <a:cubicBezTo>
                        <a:pt x="144562" y="1930611"/>
                        <a:pt x="164448" y="1924627"/>
                        <a:pt x="186177" y="1924627"/>
                      </a:cubicBezTo>
                      <a:cubicBezTo>
                        <a:pt x="216124" y="1924627"/>
                        <a:pt x="241664" y="1935165"/>
                        <a:pt x="262796" y="1956240"/>
                      </a:cubicBezTo>
                      <a:cubicBezTo>
                        <a:pt x="283924" y="1977322"/>
                        <a:pt x="294488" y="2002796"/>
                        <a:pt x="294488" y="2032663"/>
                      </a:cubicBezTo>
                      <a:cubicBezTo>
                        <a:pt x="294488" y="2062535"/>
                        <a:pt x="283924" y="2088009"/>
                        <a:pt x="262796" y="2109085"/>
                      </a:cubicBezTo>
                      <a:cubicBezTo>
                        <a:pt x="241664" y="2130161"/>
                        <a:pt x="216124" y="2140699"/>
                        <a:pt x="186177" y="2140699"/>
                      </a:cubicBezTo>
                      <a:cubicBezTo>
                        <a:pt x="163459" y="2140699"/>
                        <a:pt x="142851" y="2134228"/>
                        <a:pt x="124353" y="2121288"/>
                      </a:cubicBezTo>
                      <a:cubicBezTo>
                        <a:pt x="106320" y="2108675"/>
                        <a:pt x="93287" y="2092094"/>
                        <a:pt x="85253" y="2071544"/>
                      </a:cubicBezTo>
                      <a:lnTo>
                        <a:pt x="83616" y="2067355"/>
                      </a:lnTo>
                      <a:lnTo>
                        <a:pt x="79532" y="2069229"/>
                      </a:lnTo>
                      <a:cubicBezTo>
                        <a:pt x="74727" y="2071445"/>
                        <a:pt x="71494" y="2073794"/>
                        <a:pt x="69835" y="2076276"/>
                      </a:cubicBezTo>
                      <a:cubicBezTo>
                        <a:pt x="59983" y="2091020"/>
                        <a:pt x="48208" y="2100492"/>
                        <a:pt x="34510" y="2104692"/>
                      </a:cubicBezTo>
                      <a:cubicBezTo>
                        <a:pt x="24402" y="2107757"/>
                        <a:pt x="14756" y="2108093"/>
                        <a:pt x="5572" y="2105702"/>
                      </a:cubicBezTo>
                      <a:lnTo>
                        <a:pt x="265" y="2104319"/>
                      </a:lnTo>
                      <a:lnTo>
                        <a:pt x="265" y="2269723"/>
                      </a:lnTo>
                      <a:lnTo>
                        <a:pt x="1103" y="2270851"/>
                      </a:lnTo>
                      <a:cubicBezTo>
                        <a:pt x="22251" y="2299265"/>
                        <a:pt x="39736" y="2312044"/>
                        <a:pt x="53560" y="2309189"/>
                      </a:cubicBezTo>
                      <a:cubicBezTo>
                        <a:pt x="64614" y="2306821"/>
                        <a:pt x="73823" y="2299304"/>
                        <a:pt x="81187" y="2286641"/>
                      </a:cubicBezTo>
                      <a:cubicBezTo>
                        <a:pt x="84985" y="2280117"/>
                        <a:pt x="88556" y="2275600"/>
                        <a:pt x="91900" y="2273090"/>
                      </a:cubicBezTo>
                      <a:lnTo>
                        <a:pt x="93450" y="2273090"/>
                      </a:lnTo>
                      <a:lnTo>
                        <a:pt x="94696" y="2271097"/>
                      </a:lnTo>
                      <a:cubicBezTo>
                        <a:pt x="104461" y="2255510"/>
                        <a:pt x="117304" y="2243175"/>
                        <a:pt x="133227" y="2234090"/>
                      </a:cubicBezTo>
                      <a:cubicBezTo>
                        <a:pt x="149705" y="2224688"/>
                        <a:pt x="167443" y="2219987"/>
                        <a:pt x="186441" y="2219987"/>
                      </a:cubicBezTo>
                      <a:cubicBezTo>
                        <a:pt x="216389" y="2219987"/>
                        <a:pt x="241929" y="2230525"/>
                        <a:pt x="263060" y="2251601"/>
                      </a:cubicBezTo>
                      <a:cubicBezTo>
                        <a:pt x="284189" y="2272677"/>
                        <a:pt x="294753" y="2298151"/>
                        <a:pt x="294753" y="2328023"/>
                      </a:cubicBezTo>
                      <a:cubicBezTo>
                        <a:pt x="294753" y="2357890"/>
                        <a:pt x="284189" y="2383364"/>
                        <a:pt x="263060" y="2404446"/>
                      </a:cubicBezTo>
                      <a:cubicBezTo>
                        <a:pt x="241929" y="2425522"/>
                        <a:pt x="216389" y="2436060"/>
                        <a:pt x="186441" y="2436060"/>
                      </a:cubicBezTo>
                      <a:cubicBezTo>
                        <a:pt x="167871" y="2436065"/>
                        <a:pt x="150500" y="2431619"/>
                        <a:pt x="134327" y="2422720"/>
                      </a:cubicBezTo>
                      <a:cubicBezTo>
                        <a:pt x="118605" y="2414071"/>
                        <a:pt x="105820" y="2402247"/>
                        <a:pt x="95972" y="2387248"/>
                      </a:cubicBezTo>
                      <a:lnTo>
                        <a:pt x="93116" y="2382906"/>
                      </a:lnTo>
                      <a:lnTo>
                        <a:pt x="89433" y="2386578"/>
                      </a:lnTo>
                      <a:cubicBezTo>
                        <a:pt x="85876" y="2390129"/>
                        <a:pt x="78475" y="2390883"/>
                        <a:pt x="67231" y="2388842"/>
                      </a:cubicBezTo>
                      <a:cubicBezTo>
                        <a:pt x="63748" y="2388181"/>
                        <a:pt x="60524" y="2386316"/>
                        <a:pt x="57559" y="2383245"/>
                      </a:cubicBezTo>
                      <a:cubicBezTo>
                        <a:pt x="54538" y="2380119"/>
                        <a:pt x="51619" y="2378539"/>
                        <a:pt x="48802" y="2378505"/>
                      </a:cubicBezTo>
                      <a:cubicBezTo>
                        <a:pt x="45349" y="2378466"/>
                        <a:pt x="40625" y="2380563"/>
                        <a:pt x="34632" y="2384797"/>
                      </a:cubicBezTo>
                      <a:cubicBezTo>
                        <a:pt x="24414" y="2392169"/>
                        <a:pt x="14755" y="2395183"/>
                        <a:pt x="5654" y="2393837"/>
                      </a:cubicBezTo>
                      <a:lnTo>
                        <a:pt x="794" y="2393125"/>
                      </a:lnTo>
                      <a:lnTo>
                        <a:pt x="794" y="2658271"/>
                      </a:lnTo>
                      <a:lnTo>
                        <a:pt x="84609" y="2658271"/>
                      </a:lnTo>
                      <a:lnTo>
                        <a:pt x="82984" y="2652818"/>
                      </a:lnTo>
                      <a:cubicBezTo>
                        <a:pt x="79924" y="2642552"/>
                        <a:pt x="78394" y="2632740"/>
                        <a:pt x="78394" y="2623384"/>
                      </a:cubicBezTo>
                      <a:cubicBezTo>
                        <a:pt x="78394" y="2593517"/>
                        <a:pt x="88958" y="2568043"/>
                        <a:pt x="110087" y="2546962"/>
                      </a:cubicBezTo>
                      <a:cubicBezTo>
                        <a:pt x="131218" y="2525880"/>
                        <a:pt x="156758" y="2515342"/>
                        <a:pt x="186706" y="2515348"/>
                      </a:cubicBezTo>
                      <a:cubicBezTo>
                        <a:pt x="216654" y="2515342"/>
                        <a:pt x="242194" y="2525880"/>
                        <a:pt x="263326" y="2546962"/>
                      </a:cubicBezTo>
                      <a:cubicBezTo>
                        <a:pt x="284454" y="2568043"/>
                        <a:pt x="295018" y="2593517"/>
                        <a:pt x="295018" y="2623384"/>
                      </a:cubicBezTo>
                      <a:cubicBezTo>
                        <a:pt x="295018" y="2631711"/>
                        <a:pt x="293478" y="2641557"/>
                        <a:pt x="290399" y="2652920"/>
                      </a:cubicBezTo>
                      <a:lnTo>
                        <a:pt x="288949" y="2658271"/>
                      </a:lnTo>
                      <a:lnTo>
                        <a:pt x="688025" y="2658271"/>
                      </a:lnTo>
                      <a:cubicBezTo>
                        <a:pt x="745545" y="2658271"/>
                        <a:pt x="784215" y="2656982"/>
                        <a:pt x="804036" y="2654404"/>
                      </a:cubicBezTo>
                      <a:cubicBezTo>
                        <a:pt x="829076" y="2651148"/>
                        <a:pt x="863074" y="2642145"/>
                        <a:pt x="906030" y="2627395"/>
                      </a:cubicBezTo>
                      <a:cubicBezTo>
                        <a:pt x="930174" y="2619102"/>
                        <a:pt x="953886" y="2613069"/>
                        <a:pt x="977165" y="2609299"/>
                      </a:cubicBezTo>
                      <a:cubicBezTo>
                        <a:pt x="991275" y="2607009"/>
                        <a:pt x="1011480" y="2604858"/>
                        <a:pt x="1037778" y="2602845"/>
                      </a:cubicBezTo>
                      <a:cubicBezTo>
                        <a:pt x="1072425" y="2600188"/>
                        <a:pt x="1100527" y="2596799"/>
                        <a:pt x="1122082" y="2592678"/>
                      </a:cubicBezTo>
                      <a:cubicBezTo>
                        <a:pt x="1147475" y="2587822"/>
                        <a:pt x="1180433" y="2578507"/>
                        <a:pt x="1220954" y="2564736"/>
                      </a:cubicBezTo>
                      <a:cubicBezTo>
                        <a:pt x="1265602" y="2549562"/>
                        <a:pt x="1300478" y="2540842"/>
                        <a:pt x="1325584" y="2538575"/>
                      </a:cubicBezTo>
                      <a:cubicBezTo>
                        <a:pt x="1345443" y="2536783"/>
                        <a:pt x="1426853" y="2545413"/>
                        <a:pt x="1569813" y="2564465"/>
                      </a:cubicBezTo>
                      <a:cubicBezTo>
                        <a:pt x="1669872" y="2577807"/>
                        <a:pt x="1740267" y="2586544"/>
                        <a:pt x="1780997" y="2590677"/>
                      </a:cubicBezTo>
                      <a:cubicBezTo>
                        <a:pt x="1850491" y="2597726"/>
                        <a:pt x="1890472" y="2598229"/>
                        <a:pt x="1900941" y="2592186"/>
                      </a:cubicBezTo>
                      <a:cubicBezTo>
                        <a:pt x="1909907" y="2586962"/>
                        <a:pt x="1931635" y="2581286"/>
                        <a:pt x="1966124" y="2575158"/>
                      </a:cubicBezTo>
                      <a:cubicBezTo>
                        <a:pt x="2000172" y="2569109"/>
                        <a:pt x="2039190" y="2563958"/>
                        <a:pt x="2083176" y="2559707"/>
                      </a:cubicBezTo>
                      <a:cubicBezTo>
                        <a:pt x="2189725" y="2549418"/>
                        <a:pt x="2268210" y="2548700"/>
                        <a:pt x="2318629" y="2557553"/>
                      </a:cubicBezTo>
                      <a:cubicBezTo>
                        <a:pt x="2337963" y="2560945"/>
                        <a:pt x="2354134" y="2565027"/>
                        <a:pt x="2367141" y="2569799"/>
                      </a:cubicBezTo>
                      <a:cubicBezTo>
                        <a:pt x="2375225" y="2572761"/>
                        <a:pt x="2386056" y="2577750"/>
                        <a:pt x="2399635" y="2584766"/>
                      </a:cubicBezTo>
                      <a:cubicBezTo>
                        <a:pt x="2423361" y="2597022"/>
                        <a:pt x="2446974" y="2607170"/>
                        <a:pt x="2470474" y="2615209"/>
                      </a:cubicBezTo>
                      <a:cubicBezTo>
                        <a:pt x="2510921" y="2629043"/>
                        <a:pt x="2566279" y="2643366"/>
                        <a:pt x="2636547" y="2658178"/>
                      </a:cubicBezTo>
                      <a:lnTo>
                        <a:pt x="2636979" y="2658271"/>
                      </a:lnTo>
                      <a:lnTo>
                        <a:pt x="3052683" y="2658271"/>
                      </a:lnTo>
                      <a:lnTo>
                        <a:pt x="3052963" y="2658237"/>
                      </a:lnTo>
                      <a:cubicBezTo>
                        <a:pt x="3058000" y="2657564"/>
                        <a:pt x="3065869" y="2656507"/>
                        <a:pt x="3076570" y="2655066"/>
                      </a:cubicBezTo>
                      <a:cubicBezTo>
                        <a:pt x="3134536" y="2647269"/>
                        <a:pt x="3177367" y="2642159"/>
                        <a:pt x="3205061" y="2639733"/>
                      </a:cubicBezTo>
                      <a:cubicBezTo>
                        <a:pt x="3250755" y="2635737"/>
                        <a:pt x="3291056" y="2634866"/>
                        <a:pt x="3325963" y="2637122"/>
                      </a:cubicBezTo>
                      <a:cubicBezTo>
                        <a:pt x="3384410" y="2640876"/>
                        <a:pt x="3451639" y="2635629"/>
                        <a:pt x="3527650" y="2621383"/>
                      </a:cubicBezTo>
                      <a:cubicBezTo>
                        <a:pt x="3572502" y="2612970"/>
                        <a:pt x="3638100" y="2597158"/>
                        <a:pt x="3724445" y="2573945"/>
                      </a:cubicBezTo>
                      <a:cubicBezTo>
                        <a:pt x="3806522" y="2551880"/>
                        <a:pt x="3865218" y="2537964"/>
                        <a:pt x="3900533" y="2532198"/>
                      </a:cubicBezTo>
                      <a:cubicBezTo>
                        <a:pt x="3922738" y="2528551"/>
                        <a:pt x="3955853" y="2527322"/>
                        <a:pt x="3999879" y="2528509"/>
                      </a:cubicBezTo>
                      <a:cubicBezTo>
                        <a:pt x="4047444" y="2529792"/>
                        <a:pt x="4097969" y="2533738"/>
                        <a:pt x="4151452" y="2540347"/>
                      </a:cubicBezTo>
                      <a:cubicBezTo>
                        <a:pt x="4286357" y="2557008"/>
                        <a:pt x="4398076" y="2584573"/>
                        <a:pt x="4486609" y="2623045"/>
                      </a:cubicBezTo>
                      <a:cubicBezTo>
                        <a:pt x="4543438" y="2647744"/>
                        <a:pt x="4612406" y="2651524"/>
                        <a:pt x="4693510" y="2634383"/>
                      </a:cubicBezTo>
                      <a:cubicBezTo>
                        <a:pt x="4725235" y="2627678"/>
                        <a:pt x="4761062" y="2617338"/>
                        <a:pt x="4800990" y="2603362"/>
                      </a:cubicBezTo>
                      <a:cubicBezTo>
                        <a:pt x="4824732" y="2595058"/>
                        <a:pt x="4859711" y="2581753"/>
                        <a:pt x="4905925" y="2563447"/>
                      </a:cubicBezTo>
                      <a:cubicBezTo>
                        <a:pt x="4955965" y="2543621"/>
                        <a:pt x="4992516" y="2529908"/>
                        <a:pt x="5015574" y="2522310"/>
                      </a:cubicBezTo>
                      <a:cubicBezTo>
                        <a:pt x="5053433" y="2509839"/>
                        <a:pt x="5085234" y="2502580"/>
                        <a:pt x="5110978" y="2500533"/>
                      </a:cubicBezTo>
                      <a:cubicBezTo>
                        <a:pt x="5133059" y="2498702"/>
                        <a:pt x="5186989" y="2462367"/>
                        <a:pt x="5272769" y="2391531"/>
                      </a:cubicBezTo>
                      <a:lnTo>
                        <a:pt x="5274312" y="2390259"/>
                      </a:lnTo>
                      <a:lnTo>
                        <a:pt x="5274312" y="200531"/>
                      </a:lnTo>
                      <a:cubicBezTo>
                        <a:pt x="5274312" y="145095"/>
                        <a:pt x="5254674" y="97807"/>
                        <a:pt x="5215396" y="58664"/>
                      </a:cubicBezTo>
                      <a:close/>
                      <a:moveTo>
                        <a:pt x="5072778" y="8480"/>
                      </a:moveTo>
                      <a:lnTo>
                        <a:pt x="5073303" y="8480"/>
                      </a:lnTo>
                      <a:cubicBezTo>
                        <a:pt x="5126453" y="8480"/>
                        <a:pt x="5171822" y="27210"/>
                        <a:pt x="5209409" y="64671"/>
                      </a:cubicBezTo>
                      <a:cubicBezTo>
                        <a:pt x="5247025" y="102157"/>
                        <a:pt x="5265833" y="147443"/>
                        <a:pt x="5265833" y="200531"/>
                      </a:cubicBezTo>
                      <a:lnTo>
                        <a:pt x="5265833" y="2386256"/>
                      </a:lnTo>
                      <a:cubicBezTo>
                        <a:pt x="5182320" y="2455131"/>
                        <a:pt x="5130478" y="2490408"/>
                        <a:pt x="5110308" y="2492087"/>
                      </a:cubicBezTo>
                      <a:cubicBezTo>
                        <a:pt x="5083886" y="2494185"/>
                        <a:pt x="5051423" y="2501576"/>
                        <a:pt x="5012920" y="2514263"/>
                      </a:cubicBezTo>
                      <a:cubicBezTo>
                        <a:pt x="4989698" y="2521912"/>
                        <a:pt x="4952992" y="2535678"/>
                        <a:pt x="4902804" y="2555560"/>
                      </a:cubicBezTo>
                      <a:cubicBezTo>
                        <a:pt x="4809308" y="2592596"/>
                        <a:pt x="4738961" y="2616102"/>
                        <a:pt x="4691764" y="2626081"/>
                      </a:cubicBezTo>
                      <a:cubicBezTo>
                        <a:pt x="4612423" y="2642854"/>
                        <a:pt x="4545166" y="2639250"/>
                        <a:pt x="4489992" y="2615269"/>
                      </a:cubicBezTo>
                      <a:cubicBezTo>
                        <a:pt x="4400707" y="2576469"/>
                        <a:pt x="4288206" y="2548689"/>
                        <a:pt x="4152487" y="2531927"/>
                      </a:cubicBezTo>
                      <a:cubicBezTo>
                        <a:pt x="4098737" y="2525289"/>
                        <a:pt x="4047944" y="2521327"/>
                        <a:pt x="4000108" y="2520037"/>
                      </a:cubicBezTo>
                      <a:cubicBezTo>
                        <a:pt x="3955545" y="2518833"/>
                        <a:pt x="3921898" y="2520097"/>
                        <a:pt x="3899167" y="2523828"/>
                      </a:cubicBezTo>
                      <a:cubicBezTo>
                        <a:pt x="3863570" y="2529634"/>
                        <a:pt x="3804597" y="2543609"/>
                        <a:pt x="3722249" y="2565753"/>
                      </a:cubicBezTo>
                      <a:cubicBezTo>
                        <a:pt x="3636113" y="2588915"/>
                        <a:pt x="3570727" y="2604680"/>
                        <a:pt x="3526090" y="2613047"/>
                      </a:cubicBezTo>
                      <a:cubicBezTo>
                        <a:pt x="3450775" y="2627163"/>
                        <a:pt x="3384246" y="2632370"/>
                        <a:pt x="3326506" y="2628667"/>
                      </a:cubicBezTo>
                      <a:cubicBezTo>
                        <a:pt x="3291174" y="2626378"/>
                        <a:pt x="3250444" y="2627251"/>
                        <a:pt x="3204315" y="2631287"/>
                      </a:cubicBezTo>
                      <a:cubicBezTo>
                        <a:pt x="3176502" y="2633718"/>
                        <a:pt x="3133541" y="2638843"/>
                        <a:pt x="3075434" y="2646662"/>
                      </a:cubicBezTo>
                      <a:cubicBezTo>
                        <a:pt x="3065004" y="2648064"/>
                        <a:pt x="3057234" y="2649107"/>
                        <a:pt x="3052123" y="2649791"/>
                      </a:cubicBezTo>
                      <a:lnTo>
                        <a:pt x="2637861" y="2649791"/>
                      </a:lnTo>
                      <a:cubicBezTo>
                        <a:pt x="2568130" y="2635081"/>
                        <a:pt x="2513247" y="2620880"/>
                        <a:pt x="2473213" y="2607187"/>
                      </a:cubicBezTo>
                      <a:cubicBezTo>
                        <a:pt x="2450114" y="2599284"/>
                        <a:pt x="2426886" y="2589297"/>
                        <a:pt x="2403527" y="2577227"/>
                      </a:cubicBezTo>
                      <a:cubicBezTo>
                        <a:pt x="2389638" y="2570053"/>
                        <a:pt x="2378484" y="2564922"/>
                        <a:pt x="2370067" y="2561836"/>
                      </a:cubicBezTo>
                      <a:cubicBezTo>
                        <a:pt x="2356584" y="2556895"/>
                        <a:pt x="2339927" y="2552683"/>
                        <a:pt x="2320096" y="2549200"/>
                      </a:cubicBezTo>
                      <a:cubicBezTo>
                        <a:pt x="2268919" y="2540212"/>
                        <a:pt x="2189674" y="2540901"/>
                        <a:pt x="2082362" y="2551270"/>
                      </a:cubicBezTo>
                      <a:cubicBezTo>
                        <a:pt x="2038150" y="2555538"/>
                        <a:pt x="1998909" y="2560719"/>
                        <a:pt x="1964640" y="2566813"/>
                      </a:cubicBezTo>
                      <a:cubicBezTo>
                        <a:pt x="1929167" y="2573117"/>
                        <a:pt x="1906518" y="2579127"/>
                        <a:pt x="1896693" y="2584842"/>
                      </a:cubicBezTo>
                      <a:cubicBezTo>
                        <a:pt x="1887812" y="2589970"/>
                        <a:pt x="1849532" y="2589102"/>
                        <a:pt x="1781854" y="2582239"/>
                      </a:cubicBezTo>
                      <a:cubicBezTo>
                        <a:pt x="1741220" y="2578112"/>
                        <a:pt x="1670912" y="2569386"/>
                        <a:pt x="1570932" y="2556061"/>
                      </a:cubicBezTo>
                      <a:cubicBezTo>
                        <a:pt x="1427345" y="2536924"/>
                        <a:pt x="1345307" y="2528280"/>
                        <a:pt x="1324821" y="2530129"/>
                      </a:cubicBezTo>
                      <a:cubicBezTo>
                        <a:pt x="1299042" y="2532458"/>
                        <a:pt x="1263510" y="2541317"/>
                        <a:pt x="1218223" y="2556705"/>
                      </a:cubicBezTo>
                      <a:cubicBezTo>
                        <a:pt x="1178081" y="2570347"/>
                        <a:pt x="1145502" y="2579562"/>
                        <a:pt x="1120488" y="2584350"/>
                      </a:cubicBezTo>
                      <a:cubicBezTo>
                        <a:pt x="1099249" y="2588410"/>
                        <a:pt x="1071464" y="2591756"/>
                        <a:pt x="1037133" y="2594391"/>
                      </a:cubicBezTo>
                      <a:cubicBezTo>
                        <a:pt x="1010598" y="2596420"/>
                        <a:pt x="990156" y="2598600"/>
                        <a:pt x="975809" y="2600929"/>
                      </a:cubicBezTo>
                      <a:cubicBezTo>
                        <a:pt x="952055" y="2604779"/>
                        <a:pt x="927876" y="2610927"/>
                        <a:pt x="903274" y="2619373"/>
                      </a:cubicBezTo>
                      <a:cubicBezTo>
                        <a:pt x="860861" y="2633936"/>
                        <a:pt x="827417" y="2642809"/>
                        <a:pt x="802943" y="2645992"/>
                      </a:cubicBezTo>
                      <a:cubicBezTo>
                        <a:pt x="783485" y="2648525"/>
                        <a:pt x="745179" y="2649791"/>
                        <a:pt x="688025" y="2649791"/>
                      </a:cubicBezTo>
                      <a:lnTo>
                        <a:pt x="299949" y="2649791"/>
                      </a:lnTo>
                      <a:cubicBezTo>
                        <a:pt x="302315" y="2639898"/>
                        <a:pt x="303498" y="2631095"/>
                        <a:pt x="303498" y="2623384"/>
                      </a:cubicBezTo>
                      <a:cubicBezTo>
                        <a:pt x="303498" y="2591165"/>
                        <a:pt x="292103" y="2563690"/>
                        <a:pt x="269314" y="2540958"/>
                      </a:cubicBezTo>
                      <a:cubicBezTo>
                        <a:pt x="246528" y="2518231"/>
                        <a:pt x="218992" y="2506868"/>
                        <a:pt x="186706" y="2506868"/>
                      </a:cubicBezTo>
                      <a:cubicBezTo>
                        <a:pt x="154421" y="2506862"/>
                        <a:pt x="126884" y="2518226"/>
                        <a:pt x="104097" y="2540958"/>
                      </a:cubicBezTo>
                      <a:cubicBezTo>
                        <a:pt x="81309" y="2563696"/>
                        <a:pt x="69915" y="2591171"/>
                        <a:pt x="69914" y="2623384"/>
                      </a:cubicBezTo>
                      <a:cubicBezTo>
                        <a:pt x="69914" y="2631881"/>
                        <a:pt x="71062" y="2640683"/>
                        <a:pt x="73358" y="2649791"/>
                      </a:cubicBezTo>
                      <a:lnTo>
                        <a:pt x="9274" y="2649791"/>
                      </a:lnTo>
                      <a:lnTo>
                        <a:pt x="9274" y="2402631"/>
                      </a:lnTo>
                      <a:cubicBezTo>
                        <a:pt x="19114" y="2402812"/>
                        <a:pt x="29198" y="2399174"/>
                        <a:pt x="39525" y="2391717"/>
                      </a:cubicBezTo>
                      <a:cubicBezTo>
                        <a:pt x="44021" y="2388540"/>
                        <a:pt x="47080" y="2386963"/>
                        <a:pt x="48700" y="2386985"/>
                      </a:cubicBezTo>
                      <a:cubicBezTo>
                        <a:pt x="49158" y="2386991"/>
                        <a:pt x="50079" y="2387709"/>
                        <a:pt x="51461" y="2389139"/>
                      </a:cubicBezTo>
                      <a:cubicBezTo>
                        <a:pt x="55673" y="2393498"/>
                        <a:pt x="60425" y="2396181"/>
                        <a:pt x="65718" y="2397187"/>
                      </a:cubicBezTo>
                      <a:cubicBezTo>
                        <a:pt x="76944" y="2399222"/>
                        <a:pt x="85496" y="2398676"/>
                        <a:pt x="91372" y="2395550"/>
                      </a:cubicBezTo>
                      <a:cubicBezTo>
                        <a:pt x="101626" y="2410000"/>
                        <a:pt x="114582" y="2421533"/>
                        <a:pt x="130240" y="2430149"/>
                      </a:cubicBezTo>
                      <a:cubicBezTo>
                        <a:pt x="147685" y="2439743"/>
                        <a:pt x="166419" y="2444540"/>
                        <a:pt x="186441" y="2444540"/>
                      </a:cubicBezTo>
                      <a:cubicBezTo>
                        <a:pt x="218726" y="2444540"/>
                        <a:pt x="246262" y="2433176"/>
                        <a:pt x="269049" y="2410450"/>
                      </a:cubicBezTo>
                      <a:cubicBezTo>
                        <a:pt x="291838" y="2387717"/>
                        <a:pt x="303232" y="2360242"/>
                        <a:pt x="303232" y="2328023"/>
                      </a:cubicBezTo>
                      <a:cubicBezTo>
                        <a:pt x="303232" y="2295810"/>
                        <a:pt x="291838" y="2268335"/>
                        <a:pt x="269049" y="2245597"/>
                      </a:cubicBezTo>
                      <a:cubicBezTo>
                        <a:pt x="246263" y="2222871"/>
                        <a:pt x="218727" y="2211507"/>
                        <a:pt x="186441" y="2211507"/>
                      </a:cubicBezTo>
                      <a:cubicBezTo>
                        <a:pt x="165944" y="2211507"/>
                        <a:pt x="146805" y="2216578"/>
                        <a:pt x="129024" y="2226721"/>
                      </a:cubicBezTo>
                      <a:cubicBezTo>
                        <a:pt x="112342" y="2236241"/>
                        <a:pt x="98798" y="2249071"/>
                        <a:pt x="88392" y="2265212"/>
                      </a:cubicBezTo>
                      <a:lnTo>
                        <a:pt x="88282" y="2265279"/>
                      </a:lnTo>
                      <a:cubicBezTo>
                        <a:pt x="83516" y="2268344"/>
                        <a:pt x="78708" y="2274045"/>
                        <a:pt x="73857" y="2282384"/>
                      </a:cubicBezTo>
                      <a:cubicBezTo>
                        <a:pt x="67750" y="2292882"/>
                        <a:pt x="60413" y="2299050"/>
                        <a:pt x="51846" y="2300887"/>
                      </a:cubicBezTo>
                      <a:cubicBezTo>
                        <a:pt x="41702" y="2302985"/>
                        <a:pt x="27334" y="2291658"/>
                        <a:pt x="8744" y="2266908"/>
                      </a:cubicBezTo>
                      <a:lnTo>
                        <a:pt x="8744" y="2115030"/>
                      </a:lnTo>
                      <a:cubicBezTo>
                        <a:pt x="17838" y="2116494"/>
                        <a:pt x="27256" y="2115750"/>
                        <a:pt x="36998" y="2112799"/>
                      </a:cubicBezTo>
                      <a:cubicBezTo>
                        <a:pt x="52619" y="2108005"/>
                        <a:pt x="65915" y="2097402"/>
                        <a:pt x="76885" y="2080991"/>
                      </a:cubicBezTo>
                      <a:cubicBezTo>
                        <a:pt x="77290" y="2080380"/>
                        <a:pt x="78049" y="2079719"/>
                        <a:pt x="79163" y="2079006"/>
                      </a:cubicBezTo>
                      <a:cubicBezTo>
                        <a:pt x="87914" y="2099144"/>
                        <a:pt x="101357" y="2115555"/>
                        <a:pt x="119492" y="2128242"/>
                      </a:cubicBezTo>
                      <a:cubicBezTo>
                        <a:pt x="139450" y="2142200"/>
                        <a:pt x="161679" y="2149179"/>
                        <a:pt x="186177" y="2149179"/>
                      </a:cubicBezTo>
                      <a:cubicBezTo>
                        <a:pt x="218462" y="2149179"/>
                        <a:pt x="245998" y="2137816"/>
                        <a:pt x="268784" y="2115089"/>
                      </a:cubicBezTo>
                      <a:cubicBezTo>
                        <a:pt x="291573" y="2092357"/>
                        <a:pt x="302968" y="2064881"/>
                        <a:pt x="302968" y="2032663"/>
                      </a:cubicBezTo>
                      <a:cubicBezTo>
                        <a:pt x="302968" y="2000450"/>
                        <a:pt x="291573" y="1972974"/>
                        <a:pt x="268784" y="1950237"/>
                      </a:cubicBezTo>
                      <a:cubicBezTo>
                        <a:pt x="245998" y="1927510"/>
                        <a:pt x="218462" y="1916147"/>
                        <a:pt x="186177" y="1916147"/>
                      </a:cubicBezTo>
                      <a:cubicBezTo>
                        <a:pt x="162744" y="1916147"/>
                        <a:pt x="141295" y="1922600"/>
                        <a:pt x="121830" y="1935507"/>
                      </a:cubicBezTo>
                      <a:cubicBezTo>
                        <a:pt x="103584" y="1947611"/>
                        <a:pt x="89852" y="1963482"/>
                        <a:pt x="80634" y="1983122"/>
                      </a:cubicBezTo>
                      <a:cubicBezTo>
                        <a:pt x="75332" y="1983416"/>
                        <a:pt x="71487" y="1983736"/>
                        <a:pt x="69098" y="1984080"/>
                      </a:cubicBezTo>
                      <a:cubicBezTo>
                        <a:pt x="59078" y="1985398"/>
                        <a:pt x="47455" y="1992781"/>
                        <a:pt x="34229" y="2006230"/>
                      </a:cubicBezTo>
                      <a:lnTo>
                        <a:pt x="9009" y="2006230"/>
                      </a:lnTo>
                      <a:lnTo>
                        <a:pt x="9009" y="1805168"/>
                      </a:lnTo>
                      <a:cubicBezTo>
                        <a:pt x="13298" y="1802828"/>
                        <a:pt x="18006" y="1799325"/>
                        <a:pt x="23133" y="1794661"/>
                      </a:cubicBezTo>
                      <a:cubicBezTo>
                        <a:pt x="33025" y="1785661"/>
                        <a:pt x="45074" y="1780364"/>
                        <a:pt x="59279" y="1778770"/>
                      </a:cubicBezTo>
                      <a:cubicBezTo>
                        <a:pt x="64166" y="1778204"/>
                        <a:pt x="70536" y="1779021"/>
                        <a:pt x="78389" y="1781220"/>
                      </a:cubicBezTo>
                      <a:cubicBezTo>
                        <a:pt x="86957" y="1802421"/>
                        <a:pt x="100703" y="1819641"/>
                        <a:pt x="119624" y="1832881"/>
                      </a:cubicBezTo>
                      <a:cubicBezTo>
                        <a:pt x="139583" y="1846845"/>
                        <a:pt x="161767" y="1853824"/>
                        <a:pt x="186177" y="1853818"/>
                      </a:cubicBezTo>
                      <a:cubicBezTo>
                        <a:pt x="218462" y="1853818"/>
                        <a:pt x="245998" y="1842455"/>
                        <a:pt x="268784" y="1819728"/>
                      </a:cubicBezTo>
                      <a:cubicBezTo>
                        <a:pt x="291573" y="1796996"/>
                        <a:pt x="302968" y="1769521"/>
                        <a:pt x="302968" y="1737302"/>
                      </a:cubicBezTo>
                      <a:cubicBezTo>
                        <a:pt x="302968" y="1705089"/>
                        <a:pt x="291573" y="1677617"/>
                        <a:pt x="268784" y="1654884"/>
                      </a:cubicBezTo>
                      <a:cubicBezTo>
                        <a:pt x="245998" y="1632152"/>
                        <a:pt x="218462" y="1620786"/>
                        <a:pt x="186177" y="1620786"/>
                      </a:cubicBezTo>
                      <a:cubicBezTo>
                        <a:pt x="159706" y="1620786"/>
                        <a:pt x="136032" y="1628865"/>
                        <a:pt x="115157" y="1645022"/>
                      </a:cubicBezTo>
                      <a:cubicBezTo>
                        <a:pt x="95324" y="1660371"/>
                        <a:pt x="81835" y="1679966"/>
                        <a:pt x="74691" y="1703806"/>
                      </a:cubicBezTo>
                      <a:cubicBezTo>
                        <a:pt x="67891" y="1705734"/>
                        <a:pt x="62379" y="1705584"/>
                        <a:pt x="58155" y="1703356"/>
                      </a:cubicBezTo>
                      <a:cubicBezTo>
                        <a:pt x="52026" y="1700117"/>
                        <a:pt x="45345" y="1698141"/>
                        <a:pt x="38112" y="1697429"/>
                      </a:cubicBezTo>
                      <a:cubicBezTo>
                        <a:pt x="26580" y="1696049"/>
                        <a:pt x="16791" y="1695812"/>
                        <a:pt x="8744" y="1696717"/>
                      </a:cubicBezTo>
                      <a:lnTo>
                        <a:pt x="8744" y="1465652"/>
                      </a:lnTo>
                      <a:cubicBezTo>
                        <a:pt x="23098" y="1465539"/>
                        <a:pt x="33765" y="1467266"/>
                        <a:pt x="40748" y="1470833"/>
                      </a:cubicBezTo>
                      <a:cubicBezTo>
                        <a:pt x="44109" y="1472512"/>
                        <a:pt x="49264" y="1476860"/>
                        <a:pt x="56211" y="1483875"/>
                      </a:cubicBezTo>
                      <a:cubicBezTo>
                        <a:pt x="68332" y="1496121"/>
                        <a:pt x="78799" y="1502715"/>
                        <a:pt x="87612" y="1503659"/>
                      </a:cubicBezTo>
                      <a:cubicBezTo>
                        <a:pt x="97857" y="1519839"/>
                        <a:pt x="111289" y="1532743"/>
                        <a:pt x="127908" y="1542371"/>
                      </a:cubicBezTo>
                      <a:cubicBezTo>
                        <a:pt x="145820" y="1552745"/>
                        <a:pt x="165154" y="1557932"/>
                        <a:pt x="185911" y="1557932"/>
                      </a:cubicBezTo>
                      <a:cubicBezTo>
                        <a:pt x="218197" y="1557932"/>
                        <a:pt x="245733" y="1546566"/>
                        <a:pt x="268519" y="1523834"/>
                      </a:cubicBezTo>
                      <a:cubicBezTo>
                        <a:pt x="291308" y="1501101"/>
                        <a:pt x="302703" y="1473629"/>
                        <a:pt x="302703" y="1441416"/>
                      </a:cubicBezTo>
                      <a:cubicBezTo>
                        <a:pt x="302703" y="1409197"/>
                        <a:pt x="291308" y="1381722"/>
                        <a:pt x="268519" y="1358990"/>
                      </a:cubicBezTo>
                      <a:cubicBezTo>
                        <a:pt x="245734" y="1336257"/>
                        <a:pt x="218198" y="1324891"/>
                        <a:pt x="185911" y="1324891"/>
                      </a:cubicBezTo>
                      <a:cubicBezTo>
                        <a:pt x="161673" y="1324891"/>
                        <a:pt x="139643" y="1331701"/>
                        <a:pt x="119820" y="1345320"/>
                      </a:cubicBezTo>
                      <a:cubicBezTo>
                        <a:pt x="101053" y="1358215"/>
                        <a:pt x="87253" y="1375088"/>
                        <a:pt x="78419" y="1395937"/>
                      </a:cubicBezTo>
                      <a:cubicBezTo>
                        <a:pt x="78400" y="1395943"/>
                        <a:pt x="78382" y="1395948"/>
                        <a:pt x="78363" y="1395954"/>
                      </a:cubicBezTo>
                      <a:cubicBezTo>
                        <a:pt x="71500" y="1398063"/>
                        <a:pt x="67424" y="1398046"/>
                        <a:pt x="66135" y="1395903"/>
                      </a:cubicBezTo>
                      <a:cubicBezTo>
                        <a:pt x="59431" y="1384755"/>
                        <a:pt x="47748" y="1380566"/>
                        <a:pt x="31087" y="1383336"/>
                      </a:cubicBezTo>
                      <a:cubicBezTo>
                        <a:pt x="23976" y="1384517"/>
                        <a:pt x="16440" y="1387081"/>
                        <a:pt x="8480" y="1391027"/>
                      </a:cubicBezTo>
                      <a:lnTo>
                        <a:pt x="8480" y="1148531"/>
                      </a:lnTo>
                      <a:cubicBezTo>
                        <a:pt x="10603" y="1148882"/>
                        <a:pt x="12930" y="1149345"/>
                        <a:pt x="15461" y="1149922"/>
                      </a:cubicBezTo>
                      <a:cubicBezTo>
                        <a:pt x="28639" y="1152986"/>
                        <a:pt x="41054" y="1154518"/>
                        <a:pt x="52703" y="1154518"/>
                      </a:cubicBezTo>
                      <a:cubicBezTo>
                        <a:pt x="58248" y="1154518"/>
                        <a:pt x="63872" y="1154128"/>
                        <a:pt x="69576" y="1153348"/>
                      </a:cubicBezTo>
                      <a:cubicBezTo>
                        <a:pt x="71279" y="1183056"/>
                        <a:pt x="82737" y="1208369"/>
                        <a:pt x="103950" y="1229287"/>
                      </a:cubicBezTo>
                      <a:cubicBezTo>
                        <a:pt x="126454" y="1251477"/>
                        <a:pt x="153774" y="1262571"/>
                        <a:pt x="185911" y="1262571"/>
                      </a:cubicBezTo>
                      <a:cubicBezTo>
                        <a:pt x="218198" y="1262571"/>
                        <a:pt x="245734" y="1251205"/>
                        <a:pt x="268519" y="1228473"/>
                      </a:cubicBezTo>
                      <a:cubicBezTo>
                        <a:pt x="291308" y="1205741"/>
                        <a:pt x="302703" y="1178268"/>
                        <a:pt x="302703" y="1146055"/>
                      </a:cubicBezTo>
                      <a:cubicBezTo>
                        <a:pt x="302703" y="1113837"/>
                        <a:pt x="291309" y="1086361"/>
                        <a:pt x="268519" y="1063629"/>
                      </a:cubicBezTo>
                      <a:cubicBezTo>
                        <a:pt x="245734" y="1040897"/>
                        <a:pt x="218198" y="1029531"/>
                        <a:pt x="185911" y="1029531"/>
                      </a:cubicBezTo>
                      <a:cubicBezTo>
                        <a:pt x="155739" y="1029531"/>
                        <a:pt x="129579" y="1039712"/>
                        <a:pt x="107433" y="1060076"/>
                      </a:cubicBezTo>
                      <a:cubicBezTo>
                        <a:pt x="86391" y="1079422"/>
                        <a:pt x="74111" y="1103155"/>
                        <a:pt x="70593" y="1131274"/>
                      </a:cubicBezTo>
                      <a:cubicBezTo>
                        <a:pt x="66616" y="1131625"/>
                        <a:pt x="62984" y="1132074"/>
                        <a:pt x="59698" y="1132623"/>
                      </a:cubicBezTo>
                      <a:cubicBezTo>
                        <a:pt x="52371" y="1133821"/>
                        <a:pt x="47537" y="1134135"/>
                        <a:pt x="45195" y="1133564"/>
                      </a:cubicBezTo>
                      <a:cubicBezTo>
                        <a:pt x="43020" y="1133033"/>
                        <a:pt x="40746" y="1132702"/>
                        <a:pt x="38372" y="1132572"/>
                      </a:cubicBezTo>
                      <a:cubicBezTo>
                        <a:pt x="32650" y="1132255"/>
                        <a:pt x="22774" y="1130893"/>
                        <a:pt x="8744" y="1128484"/>
                      </a:cubicBezTo>
                      <a:lnTo>
                        <a:pt x="8744" y="899302"/>
                      </a:lnTo>
                      <a:cubicBezTo>
                        <a:pt x="8944" y="899364"/>
                        <a:pt x="9148" y="899418"/>
                        <a:pt x="9354" y="899463"/>
                      </a:cubicBezTo>
                      <a:cubicBezTo>
                        <a:pt x="13760" y="900549"/>
                        <a:pt x="19940" y="899853"/>
                        <a:pt x="27893" y="897377"/>
                      </a:cubicBezTo>
                      <a:cubicBezTo>
                        <a:pt x="34382" y="895359"/>
                        <a:pt x="38263" y="895410"/>
                        <a:pt x="39536" y="897530"/>
                      </a:cubicBezTo>
                      <a:cubicBezTo>
                        <a:pt x="46229" y="908656"/>
                        <a:pt x="57885" y="912848"/>
                        <a:pt x="74503" y="910106"/>
                      </a:cubicBezTo>
                      <a:cubicBezTo>
                        <a:pt x="77006" y="909784"/>
                        <a:pt x="80379" y="908890"/>
                        <a:pt x="84621" y="907426"/>
                      </a:cubicBezTo>
                      <a:cubicBezTo>
                        <a:pt x="94431" y="924776"/>
                        <a:pt x="107852" y="938735"/>
                        <a:pt x="124884" y="949301"/>
                      </a:cubicBezTo>
                      <a:cubicBezTo>
                        <a:pt x="143555" y="960890"/>
                        <a:pt x="163897" y="966685"/>
                        <a:pt x="185911" y="966685"/>
                      </a:cubicBezTo>
                      <a:cubicBezTo>
                        <a:pt x="218198" y="966685"/>
                        <a:pt x="245734" y="955319"/>
                        <a:pt x="268519" y="932587"/>
                      </a:cubicBezTo>
                      <a:cubicBezTo>
                        <a:pt x="291309" y="909854"/>
                        <a:pt x="302703" y="882380"/>
                        <a:pt x="302703" y="850165"/>
                      </a:cubicBezTo>
                      <a:cubicBezTo>
                        <a:pt x="302703" y="817950"/>
                        <a:pt x="291309" y="790476"/>
                        <a:pt x="268519" y="767742"/>
                      </a:cubicBezTo>
                      <a:cubicBezTo>
                        <a:pt x="245734" y="745011"/>
                        <a:pt x="218198" y="733646"/>
                        <a:pt x="185911" y="733646"/>
                      </a:cubicBezTo>
                      <a:cubicBezTo>
                        <a:pt x="157428" y="733646"/>
                        <a:pt x="132339" y="742819"/>
                        <a:pt x="110645" y="761166"/>
                      </a:cubicBezTo>
                      <a:cubicBezTo>
                        <a:pt x="90368" y="778313"/>
                        <a:pt x="77455" y="799676"/>
                        <a:pt x="71906" y="825254"/>
                      </a:cubicBezTo>
                      <a:cubicBezTo>
                        <a:pt x="69492" y="824601"/>
                        <a:pt x="67234" y="823793"/>
                        <a:pt x="65132" y="822830"/>
                      </a:cubicBezTo>
                      <a:cubicBezTo>
                        <a:pt x="61769" y="821132"/>
                        <a:pt x="56633" y="816794"/>
                        <a:pt x="49725" y="809815"/>
                      </a:cubicBezTo>
                      <a:cubicBezTo>
                        <a:pt x="36595" y="796550"/>
                        <a:pt x="25406" y="789917"/>
                        <a:pt x="16157" y="789917"/>
                      </a:cubicBezTo>
                      <a:lnTo>
                        <a:pt x="8480" y="789917"/>
                      </a:lnTo>
                      <a:lnTo>
                        <a:pt x="8480" y="617062"/>
                      </a:lnTo>
                      <a:cubicBezTo>
                        <a:pt x="11545" y="614230"/>
                        <a:pt x="14913" y="612841"/>
                        <a:pt x="18583" y="612894"/>
                      </a:cubicBezTo>
                      <a:cubicBezTo>
                        <a:pt x="21599" y="612938"/>
                        <a:pt x="27166" y="614297"/>
                        <a:pt x="35286" y="616970"/>
                      </a:cubicBezTo>
                      <a:cubicBezTo>
                        <a:pt x="47848" y="621105"/>
                        <a:pt x="58611" y="623715"/>
                        <a:pt x="67575" y="624799"/>
                      </a:cubicBezTo>
                      <a:cubicBezTo>
                        <a:pt x="79874" y="626226"/>
                        <a:pt x="89117" y="627159"/>
                        <a:pt x="95303" y="627600"/>
                      </a:cubicBezTo>
                      <a:cubicBezTo>
                        <a:pt x="118712" y="656750"/>
                        <a:pt x="148915" y="671324"/>
                        <a:pt x="185911" y="671324"/>
                      </a:cubicBezTo>
                      <a:cubicBezTo>
                        <a:pt x="218198" y="671324"/>
                        <a:pt x="245734" y="659959"/>
                        <a:pt x="268519" y="637228"/>
                      </a:cubicBezTo>
                      <a:cubicBezTo>
                        <a:pt x="291308" y="614494"/>
                        <a:pt x="302703" y="587019"/>
                        <a:pt x="302703" y="554805"/>
                      </a:cubicBezTo>
                      <a:cubicBezTo>
                        <a:pt x="302703" y="522590"/>
                        <a:pt x="291308" y="495115"/>
                        <a:pt x="268519" y="472382"/>
                      </a:cubicBezTo>
                      <a:cubicBezTo>
                        <a:pt x="245733" y="449651"/>
                        <a:pt x="218197" y="438285"/>
                        <a:pt x="185911" y="438285"/>
                      </a:cubicBezTo>
                      <a:cubicBezTo>
                        <a:pt x="160043" y="438285"/>
                        <a:pt x="136828" y="446010"/>
                        <a:pt x="116264" y="461459"/>
                      </a:cubicBezTo>
                      <a:cubicBezTo>
                        <a:pt x="96572" y="476254"/>
                        <a:pt x="82914" y="495329"/>
                        <a:pt x="75292" y="518686"/>
                      </a:cubicBezTo>
                      <a:cubicBezTo>
                        <a:pt x="67616" y="524268"/>
                        <a:pt x="58021" y="525772"/>
                        <a:pt x="46507" y="523198"/>
                      </a:cubicBezTo>
                      <a:cubicBezTo>
                        <a:pt x="38897" y="521441"/>
                        <a:pt x="30872" y="519436"/>
                        <a:pt x="22430" y="517184"/>
                      </a:cubicBezTo>
                      <a:cubicBezTo>
                        <a:pt x="16836" y="515691"/>
                        <a:pt x="12185" y="514697"/>
                        <a:pt x="8480" y="514202"/>
                      </a:cubicBezTo>
                      <a:lnTo>
                        <a:pt x="8480" y="420907"/>
                      </a:lnTo>
                      <a:cubicBezTo>
                        <a:pt x="9209" y="419583"/>
                        <a:pt x="10199" y="417740"/>
                        <a:pt x="11448" y="415380"/>
                      </a:cubicBezTo>
                      <a:cubicBezTo>
                        <a:pt x="24052" y="391556"/>
                        <a:pt x="38504" y="375724"/>
                        <a:pt x="54804" y="367884"/>
                      </a:cubicBezTo>
                      <a:cubicBezTo>
                        <a:pt x="69724" y="360717"/>
                        <a:pt x="90779" y="355964"/>
                        <a:pt x="117967" y="353624"/>
                      </a:cubicBezTo>
                      <a:cubicBezTo>
                        <a:pt x="138615" y="368341"/>
                        <a:pt x="161263" y="375699"/>
                        <a:pt x="185911" y="375699"/>
                      </a:cubicBezTo>
                      <a:cubicBezTo>
                        <a:pt x="218198" y="375699"/>
                        <a:pt x="245734" y="364334"/>
                        <a:pt x="268519" y="341603"/>
                      </a:cubicBezTo>
                      <a:cubicBezTo>
                        <a:pt x="291308" y="318869"/>
                        <a:pt x="302703" y="291395"/>
                        <a:pt x="302703" y="259180"/>
                      </a:cubicBezTo>
                      <a:cubicBezTo>
                        <a:pt x="302703" y="226965"/>
                        <a:pt x="291309" y="199491"/>
                        <a:pt x="268519" y="176757"/>
                      </a:cubicBezTo>
                      <a:cubicBezTo>
                        <a:pt x="245734" y="154026"/>
                        <a:pt x="218198" y="142661"/>
                        <a:pt x="185911" y="142661"/>
                      </a:cubicBezTo>
                      <a:cubicBezTo>
                        <a:pt x="165415" y="142661"/>
                        <a:pt x="146276" y="147734"/>
                        <a:pt x="128494" y="157880"/>
                      </a:cubicBezTo>
                      <a:cubicBezTo>
                        <a:pt x="112393" y="167069"/>
                        <a:pt x="99214" y="179340"/>
                        <a:pt x="88958" y="194695"/>
                      </a:cubicBezTo>
                      <a:cubicBezTo>
                        <a:pt x="78015" y="190563"/>
                        <a:pt x="53691" y="185313"/>
                        <a:pt x="15988" y="178945"/>
                      </a:cubicBezTo>
                      <a:cubicBezTo>
                        <a:pt x="13966" y="178425"/>
                        <a:pt x="11551" y="178082"/>
                        <a:pt x="8744" y="177915"/>
                      </a:cubicBezTo>
                      <a:lnTo>
                        <a:pt x="8744" y="8480"/>
                      </a:lnTo>
                      <a:lnTo>
                        <a:pt x="5072778" y="8480"/>
                      </a:lnTo>
                      <a:close/>
                    </a:path>
                  </a:pathLst>
                </a:custGeom>
                <a:solidFill>
                  <a:srgbClr val="B9B9B9"/>
                </a:solidFill>
                <a:ln w="8468"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grpSp>
          <p:sp>
            <p:nvSpPr>
              <p:cNvPr id="8" name="任意多边形: 形状 5"/>
              <p:cNvSpPr/>
              <p:nvPr/>
            </p:nvSpPr>
            <p:spPr>
              <a:xfrm>
                <a:off x="2201513" y="2527137"/>
                <a:ext cx="952581" cy="148322"/>
              </a:xfrm>
              <a:custGeom>
                <a:avLst/>
                <a:gdLst>
                  <a:gd name="connsiteX0" fmla="*/ 265 w 952581"/>
                  <a:gd name="connsiteY0" fmla="*/ 22011 h 148322"/>
                  <a:gd name="connsiteX1" fmla="*/ 179023 w 952581"/>
                  <a:gd name="connsiteY1" fmla="*/ 1932 h 148322"/>
                  <a:gd name="connsiteX2" fmla="*/ 361754 w 952581"/>
                  <a:gd name="connsiteY2" fmla="*/ 74055 h 148322"/>
                  <a:gd name="connsiteX3" fmla="*/ 659156 w 952581"/>
                  <a:gd name="connsiteY3" fmla="*/ 127950 h 148322"/>
                  <a:gd name="connsiteX4" fmla="*/ 952581 w 952581"/>
                  <a:gd name="connsiteY4" fmla="*/ 114740 h 148322"/>
                  <a:gd name="connsiteX5" fmla="*/ 531509 w 952581"/>
                  <a:gd name="connsiteY5" fmla="*/ 146707 h 148322"/>
                  <a:gd name="connsiteX6" fmla="*/ 244701 w 952581"/>
                  <a:gd name="connsiteY6" fmla="*/ 75905 h 148322"/>
                  <a:gd name="connsiteX7" fmla="*/ 0 w 952581"/>
                  <a:gd name="connsiteY7" fmla="*/ 22011 h 148322"/>
                  <a:gd name="connsiteX8" fmla="*/ 265 w 952581"/>
                  <a:gd name="connsiteY8" fmla="*/ 22011 h 14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81" h="148322">
                    <a:moveTo>
                      <a:pt x="265" y="22011"/>
                    </a:moveTo>
                    <a:cubicBezTo>
                      <a:pt x="102488" y="2989"/>
                      <a:pt x="162074" y="-3704"/>
                      <a:pt x="179023" y="1932"/>
                    </a:cubicBezTo>
                    <a:cubicBezTo>
                      <a:pt x="204447" y="10386"/>
                      <a:pt x="297931" y="61374"/>
                      <a:pt x="361754" y="74055"/>
                    </a:cubicBezTo>
                    <a:cubicBezTo>
                      <a:pt x="425577" y="86737"/>
                      <a:pt x="612546" y="127950"/>
                      <a:pt x="659156" y="127950"/>
                    </a:cubicBezTo>
                    <a:cubicBezTo>
                      <a:pt x="690229" y="127950"/>
                      <a:pt x="788037" y="123547"/>
                      <a:pt x="952581" y="114740"/>
                    </a:cubicBezTo>
                    <a:cubicBezTo>
                      <a:pt x="776738" y="142039"/>
                      <a:pt x="636381" y="152695"/>
                      <a:pt x="531509" y="146707"/>
                    </a:cubicBezTo>
                    <a:cubicBezTo>
                      <a:pt x="426637" y="140719"/>
                      <a:pt x="331035" y="117118"/>
                      <a:pt x="244701" y="75905"/>
                    </a:cubicBezTo>
                    <a:cubicBezTo>
                      <a:pt x="165959" y="27999"/>
                      <a:pt x="84392" y="10034"/>
                      <a:pt x="0" y="22011"/>
                    </a:cubicBezTo>
                    <a:lnTo>
                      <a:pt x="265" y="22011"/>
                    </a:lnTo>
                    <a:close/>
                  </a:path>
                </a:pathLst>
              </a:custGeom>
              <a:solidFill>
                <a:srgbClr val="DADADA"/>
              </a:solidFill>
              <a:ln w="8468"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11" name="任意多边形: 形状 6"/>
              <p:cNvSpPr/>
              <p:nvPr/>
            </p:nvSpPr>
            <p:spPr>
              <a:xfrm>
                <a:off x="3223747" y="2503321"/>
                <a:ext cx="806399" cy="131951"/>
              </a:xfrm>
              <a:custGeom>
                <a:avLst/>
                <a:gdLst>
                  <a:gd name="connsiteX0" fmla="*/ 806400 w 806399"/>
                  <a:gd name="connsiteY0" fmla="*/ 24163 h 131951"/>
                  <a:gd name="connsiteX1" fmla="*/ 554549 w 806399"/>
                  <a:gd name="connsiteY1" fmla="*/ 9897 h 131951"/>
                  <a:gd name="connsiteX2" fmla="*/ 347453 w 806399"/>
                  <a:gd name="connsiteY2" fmla="*/ 67226 h 131951"/>
                  <a:gd name="connsiteX3" fmla="*/ 191206 w 806399"/>
                  <a:gd name="connsiteY3" fmla="*/ 98136 h 131951"/>
                  <a:gd name="connsiteX4" fmla="*/ 0 w 806399"/>
                  <a:gd name="connsiteY4" fmla="*/ 131952 h 131951"/>
                  <a:gd name="connsiteX5" fmla="*/ 190941 w 806399"/>
                  <a:gd name="connsiteY5" fmla="*/ 130102 h 131951"/>
                  <a:gd name="connsiteX6" fmla="*/ 481986 w 806399"/>
                  <a:gd name="connsiteY6" fmla="*/ 74623 h 131951"/>
                  <a:gd name="connsiteX7" fmla="*/ 805871 w 806399"/>
                  <a:gd name="connsiteY7" fmla="*/ 24428 h 131951"/>
                  <a:gd name="connsiteX8" fmla="*/ 806400 w 806399"/>
                  <a:gd name="connsiteY8" fmla="*/ 24163 h 13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99" h="131951">
                    <a:moveTo>
                      <a:pt x="806400" y="24163"/>
                    </a:moveTo>
                    <a:cubicBezTo>
                      <a:pt x="708767" y="-2255"/>
                      <a:pt x="624816" y="-7011"/>
                      <a:pt x="554549" y="9897"/>
                    </a:cubicBezTo>
                    <a:cubicBezTo>
                      <a:pt x="449412" y="35259"/>
                      <a:pt x="366521" y="67226"/>
                      <a:pt x="347453" y="67226"/>
                    </a:cubicBezTo>
                    <a:cubicBezTo>
                      <a:pt x="328386" y="67226"/>
                      <a:pt x="264563" y="87568"/>
                      <a:pt x="191206" y="98136"/>
                    </a:cubicBezTo>
                    <a:cubicBezTo>
                      <a:pt x="142301" y="105181"/>
                      <a:pt x="78566" y="116453"/>
                      <a:pt x="0" y="131952"/>
                    </a:cubicBezTo>
                    <a:cubicBezTo>
                      <a:pt x="99752" y="131952"/>
                      <a:pt x="163399" y="131335"/>
                      <a:pt x="190941" y="130102"/>
                    </a:cubicBezTo>
                    <a:cubicBezTo>
                      <a:pt x="244171" y="127724"/>
                      <a:pt x="362284" y="106326"/>
                      <a:pt x="481986" y="74623"/>
                    </a:cubicBezTo>
                    <a:cubicBezTo>
                      <a:pt x="561788" y="53664"/>
                      <a:pt x="669749" y="36932"/>
                      <a:pt x="805871" y="24428"/>
                    </a:cubicBezTo>
                    <a:lnTo>
                      <a:pt x="806400" y="24163"/>
                    </a:lnTo>
                    <a:close/>
                  </a:path>
                </a:pathLst>
              </a:custGeom>
              <a:solidFill>
                <a:srgbClr val="DADADA"/>
              </a:solidFill>
              <a:ln w="8468"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12" name="任意多边形: 形状 7"/>
              <p:cNvSpPr/>
              <p:nvPr/>
            </p:nvSpPr>
            <p:spPr>
              <a:xfrm>
                <a:off x="4172889" y="2501330"/>
                <a:ext cx="906503" cy="138166"/>
              </a:xfrm>
              <a:custGeom>
                <a:avLst/>
                <a:gdLst>
                  <a:gd name="connsiteX0" fmla="*/ 906503 w 906503"/>
                  <a:gd name="connsiteY0" fmla="*/ 264 h 138166"/>
                  <a:gd name="connsiteX1" fmla="*/ 551901 w 906503"/>
                  <a:gd name="connsiteY1" fmla="*/ 68424 h 138166"/>
                  <a:gd name="connsiteX2" fmla="*/ 338450 w 906503"/>
                  <a:gd name="connsiteY2" fmla="*/ 40421 h 138166"/>
                  <a:gd name="connsiteX3" fmla="*/ 147244 w 906503"/>
                  <a:gd name="connsiteY3" fmla="*/ 23513 h 138166"/>
                  <a:gd name="connsiteX4" fmla="*/ 0 w 906503"/>
                  <a:gd name="connsiteY4" fmla="*/ 38572 h 138166"/>
                  <a:gd name="connsiteX5" fmla="*/ 315144 w 906503"/>
                  <a:gd name="connsiteY5" fmla="*/ 118620 h 138166"/>
                  <a:gd name="connsiteX6" fmla="*/ 499464 w 906503"/>
                  <a:gd name="connsiteY6" fmla="*/ 133414 h 138166"/>
                  <a:gd name="connsiteX7" fmla="*/ 754229 w 906503"/>
                  <a:gd name="connsiteY7" fmla="*/ 56008 h 138166"/>
                  <a:gd name="connsiteX8" fmla="*/ 906240 w 906503"/>
                  <a:gd name="connsiteY8" fmla="*/ 0 h 138166"/>
                  <a:gd name="connsiteX9" fmla="*/ 906503 w 906503"/>
                  <a:gd name="connsiteY9" fmla="*/ 264 h 13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503" h="138166">
                    <a:moveTo>
                      <a:pt x="906503" y="264"/>
                    </a:moveTo>
                    <a:cubicBezTo>
                      <a:pt x="719006" y="21399"/>
                      <a:pt x="600805" y="44119"/>
                      <a:pt x="551901" y="68424"/>
                    </a:cubicBezTo>
                    <a:cubicBezTo>
                      <a:pt x="478543" y="104882"/>
                      <a:pt x="363873" y="43591"/>
                      <a:pt x="338450" y="40421"/>
                    </a:cubicBezTo>
                    <a:cubicBezTo>
                      <a:pt x="313026" y="37250"/>
                      <a:pt x="188557" y="25626"/>
                      <a:pt x="147244" y="23513"/>
                    </a:cubicBezTo>
                    <a:cubicBezTo>
                      <a:pt x="119702" y="22104"/>
                      <a:pt x="70621" y="27123"/>
                      <a:pt x="0" y="38572"/>
                    </a:cubicBezTo>
                    <a:cubicBezTo>
                      <a:pt x="168430" y="80137"/>
                      <a:pt x="273478" y="106820"/>
                      <a:pt x="315144" y="118620"/>
                    </a:cubicBezTo>
                    <a:cubicBezTo>
                      <a:pt x="377644" y="136584"/>
                      <a:pt x="439349" y="143718"/>
                      <a:pt x="499464" y="133414"/>
                    </a:cubicBezTo>
                    <a:cubicBezTo>
                      <a:pt x="559581" y="123111"/>
                      <a:pt x="651211" y="89823"/>
                      <a:pt x="754229" y="56008"/>
                    </a:cubicBezTo>
                    <a:cubicBezTo>
                      <a:pt x="822906" y="33464"/>
                      <a:pt x="873577" y="14795"/>
                      <a:pt x="906240" y="0"/>
                    </a:cubicBezTo>
                    <a:lnTo>
                      <a:pt x="906503" y="264"/>
                    </a:lnTo>
                    <a:close/>
                  </a:path>
                </a:pathLst>
              </a:custGeom>
              <a:solidFill>
                <a:srgbClr val="DADADA"/>
              </a:solidFill>
              <a:ln w="8468"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grpSp>
        <p:sp>
          <p:nvSpPr>
            <p:cNvPr id="13" name="文本框 12"/>
            <p:cNvSpPr txBox="1"/>
            <p:nvPr/>
          </p:nvSpPr>
          <p:spPr>
            <a:xfrm>
              <a:off x="3585117" y="2171563"/>
              <a:ext cx="5197773" cy="2577803"/>
            </a:xfrm>
            <a:prstGeom prst="rect">
              <a:avLst/>
            </a:prstGeom>
            <a:noFill/>
          </p:spPr>
          <p:txBody>
            <a:bodyPr wrap="square" rtlCol="0" anchor="ctr">
              <a:noAutofit/>
            </a:bodyPr>
            <a:lstStyle/>
            <a:p>
              <a:pPr algn="just">
                <a:lnSpc>
                  <a:spcPct val="160000"/>
                </a:lnSpc>
              </a:pPr>
              <a:endParaRPr lang="zh-CN" altLang="en-US" sz="1600" dirty="0">
                <a:effectLst/>
                <a:latin typeface="微软雅黑" panose="020B0503020204020204" charset="-122"/>
                <a:ea typeface="微软雅黑" panose="020B0503020204020204" charset="-122"/>
              </a:endParaRPr>
            </a:p>
          </p:txBody>
        </p:sp>
      </p:grpSp>
      <p:sp>
        <p:nvSpPr>
          <p:cNvPr id="31" name="右箭头 30"/>
          <p:cNvSpPr/>
          <p:nvPr/>
        </p:nvSpPr>
        <p:spPr>
          <a:xfrm rot="19800000">
            <a:off x="6934835" y="4543425"/>
            <a:ext cx="1008380" cy="144145"/>
          </a:xfrm>
          <a:prstGeom prst="rightArrow">
            <a:avLst/>
          </a:prstGeom>
          <a:gradFill>
            <a:gsLst>
              <a:gs pos="50000">
                <a:srgbClr val="3474CB"/>
              </a:gs>
              <a:gs pos="0">
                <a:srgbClr val="03BEC1"/>
              </a:gs>
              <a:gs pos="100000">
                <a:srgbClr val="8E52DF"/>
              </a:gs>
            </a:gsLst>
            <a:lin ang="5400000" scaled="1"/>
          </a:gra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nvSpPr>
        <p:spPr>
          <a:xfrm>
            <a:off x="7911465" y="1098550"/>
            <a:ext cx="4105910" cy="4801235"/>
          </a:xfrm>
          <a:prstGeom prst="rect">
            <a:avLst/>
          </a:prstGeom>
        </p:spPr>
        <p:txBody>
          <a:bodyPr wrap="square">
            <a:noAutofit/>
          </a:bodyPr>
          <a:p>
            <a:pPr algn="l"/>
            <a:r>
              <a:rPr lang="en-US" altLang="zh-CN" sz="2000">
                <a:latin typeface="Times New Roman" panose="02020603050405020304" charset="0"/>
                <a:ea typeface="微软雅黑" panose="020B0503020204020204" charset="-122"/>
                <a:cs typeface="Times New Roman" panose="02020603050405020304" charset="0"/>
                <a:sym typeface="+mn-ea"/>
              </a:rPr>
              <a:t>The son whimpered, "I'm sorry, Dad. I’ve been so busy with work all day that I_______________(neglect) your feelings really.”  Father 2_________(stroke)  the diary, looking out of the window— The crow on the tree is 3________ (merry) merrily jumping up and down.  Father petted son on 4_____ shoulder, “ Such is family love!” Father and son smiled from the bottom of their 5_________(heart). Since then, the knowledgeable son has been patient and understanding with his father and other family, 6____________(cherish)  every moment with them.</a:t>
            </a:r>
            <a:r>
              <a:rPr lang="en-US" altLang="zh-CN">
                <a:latin typeface="Times New Roman" panose="02020603050405020304" charset="0"/>
                <a:ea typeface="微软雅黑" panose="020B0503020204020204" charset="-122"/>
                <a:cs typeface="Times New Roman" panose="02020603050405020304" charset="0"/>
                <a:sym typeface="+mn-ea"/>
              </a:rPr>
              <a:t> </a:t>
            </a:r>
            <a:endParaRPr lang="en-US" altLang="zh-CN">
              <a:latin typeface="Times New Roman" panose="02020603050405020304" charset="0"/>
              <a:ea typeface="微软雅黑" panose="020B0503020204020204" charset="-122"/>
              <a:cs typeface="Times New Roman" panose="02020603050405020304" charset="0"/>
            </a:endParaRPr>
          </a:p>
          <a:p>
            <a:pPr algn="l"/>
            <a:endParaRPr lang="zh-CN" altLang="en-US" sz="1800">
              <a:latin typeface="Arial" panose="020B0604020202020204" pitchFamily="34" charset="0"/>
              <a:ea typeface="微软雅黑" panose="020B0503020204020204" charset="-122"/>
            </a:endParaRPr>
          </a:p>
        </p:txBody>
      </p:sp>
      <p:sp>
        <p:nvSpPr>
          <p:cNvPr id="2" name="标题 6"/>
          <p:cNvSpPr>
            <a:spLocks noGrp="1"/>
          </p:cNvSpPr>
          <p:nvPr>
            <p:custDataLst>
              <p:tags r:id="rId1"/>
            </p:custDataLst>
          </p:nvPr>
        </p:nvSpPr>
        <p:spPr>
          <a:xfrm>
            <a:off x="733425" y="261620"/>
            <a:ext cx="7530465" cy="533400"/>
          </a:xfrm>
          <a:prstGeom prst="rect">
            <a:avLst/>
          </a:prstGeom>
          <a:solidFill>
            <a:schemeClr val="accent3">
              <a:lumMod val="40000"/>
              <a:lumOff val="60000"/>
            </a:schemeClr>
          </a:solidFill>
          <a:ln>
            <a:noFill/>
            <a:prstDash val="sysDash"/>
          </a:ln>
        </p:spPr>
        <p:txBody>
          <a:bodyPr vert="horz" wrap="square" lIns="91440" tIns="45720" rIns="91440" bIns="45720" rtlCol="0" anchor="ctr">
            <a:normAutofit fontScale="60000"/>
          </a:bodyPr>
          <a:lstStyle>
            <a:lvl1pPr marL="0" marR="0" algn="l" defTabSz="914400" rtl="0" eaLnBrk="1" fontAlgn="auto" latinLnBrk="0" hangingPunct="1">
              <a:lnSpc>
                <a:spcPct val="100000"/>
              </a:lnSpc>
              <a:spcBef>
                <a:spcPct val="0"/>
              </a:spcBef>
              <a:buClrTx/>
              <a:buSzTx/>
              <a:buFontTx/>
              <a:buNone/>
              <a:defRPr kumimoji="0" lang="zh-CN" altLang="en-US" sz="3600" b="0" i="0" u="none" strike="noStrike" kern="1200" cap="none" spc="300" normalizeH="0" baseline="0" noProof="1" dirty="0" smtClean="0">
                <a:ln>
                  <a:noFill/>
                  <a:prstDash val="sysDot"/>
                </a:ln>
                <a:gradFill>
                  <a:gsLst>
                    <a:gs pos="0">
                      <a:schemeClr val="accent1"/>
                    </a:gs>
                    <a:gs pos="100000">
                      <a:schemeClr val="accent1">
                        <a:lumMod val="50000"/>
                      </a:schemeClr>
                    </a:gs>
                  </a:gsLst>
                  <a:lin ang="2700000" scaled="0"/>
                </a:gradFill>
                <a:uFillTx/>
                <a:latin typeface="+mj-ea"/>
                <a:ea typeface="+mj-ea"/>
                <a:cs typeface="MiSans Normal" panose="00000500000000000000" pitchFamily="2" charset="-122"/>
              </a:defRPr>
            </a:lvl1pPr>
          </a:lstStyle>
          <a:p>
            <a:r>
              <a:rPr lang="en-US" altLang="zh-CN" sz="3110" b="1" kern="100" spc="85">
                <a:gradFill>
                  <a:gsLst>
                    <a:gs pos="0">
                      <a:srgbClr val="D92763"/>
                    </a:gs>
                    <a:gs pos="50000">
                      <a:srgbClr val="E3447A"/>
                    </a:gs>
                    <a:gs pos="100000">
                      <a:srgbClr val="EC6091"/>
                    </a:gs>
                  </a:gsLst>
                  <a:lin ang="5400000" scaled="1"/>
                </a:gradFill>
                <a:latin typeface="Times New Roman" panose="02020603050405020304" charset="0"/>
                <a:ea typeface="宋体" panose="02010600030101010101" pitchFamily="2" charset="-122"/>
                <a:cs typeface="Times New Roman" panose="02020603050405020304" charset="0"/>
              </a:rPr>
              <a:t>StepIV. Continuing     Step</a:t>
            </a:r>
            <a:r>
              <a:rPr lang="en-US" altLang="zh-CN" sz="3110" b="1" kern="100" spc="85">
                <a:gradFill>
                  <a:gsLst>
                    <a:gs pos="0">
                      <a:srgbClr val="D92763"/>
                    </a:gs>
                    <a:gs pos="50000">
                      <a:srgbClr val="E3447A"/>
                    </a:gs>
                    <a:gs pos="100000">
                      <a:srgbClr val="EC6091"/>
                    </a:gs>
                  </a:gsLst>
                  <a:lin ang="5400000" scaled="1"/>
                </a:gradFill>
                <a:latin typeface="Times New Roman" panose="02020603050405020304" charset="0"/>
                <a:ea typeface="宋体" panose="02010600030101010101" pitchFamily="2" charset="-122"/>
                <a:cs typeface="Times New Roman" panose="02020603050405020304" charset="0"/>
                <a:sym typeface="+mn-ea"/>
              </a:rPr>
              <a:t>V. Evaluating       StepVI.  Improving </a:t>
            </a:r>
            <a:endParaRPr lang="en-US" altLang="zh-CN" sz="3110" b="1" kern="100" spc="85">
              <a:gradFill>
                <a:gsLst>
                  <a:gs pos="0">
                    <a:srgbClr val="D92763"/>
                  </a:gs>
                  <a:gs pos="50000">
                    <a:srgbClr val="E3447A"/>
                  </a:gs>
                  <a:gs pos="100000">
                    <a:srgbClr val="EC6091"/>
                  </a:gs>
                </a:gsLst>
                <a:lin ang="5400000" scaled="1"/>
              </a:gradFill>
              <a:latin typeface="Times New Roman" panose="02020603050405020304" charset="0"/>
              <a:ea typeface="宋体" panose="02010600030101010101" pitchFamily="2" charset="-122"/>
              <a:cs typeface="Times New Roman" panose="02020603050405020304" charset="0"/>
              <a:sym typeface="+mn-ea"/>
            </a:endParaRPr>
          </a:p>
        </p:txBody>
      </p:sp>
      <p:sp>
        <p:nvSpPr>
          <p:cNvPr id="15" name="文本框 14"/>
          <p:cNvSpPr txBox="1"/>
          <p:nvPr/>
        </p:nvSpPr>
        <p:spPr>
          <a:xfrm>
            <a:off x="212725" y="1098550"/>
            <a:ext cx="7009765" cy="5513070"/>
          </a:xfrm>
          <a:prstGeom prst="rect">
            <a:avLst/>
          </a:prstGeom>
          <a:ln>
            <a:solidFill>
              <a:srgbClr val="C00000"/>
            </a:solidFill>
          </a:ln>
        </p:spPr>
        <p:txBody>
          <a:bodyPr wrap="square">
            <a:spAutoFit/>
          </a:bodyPr>
          <a:p>
            <a:pPr algn="l">
              <a:lnSpc>
                <a:spcPct val="140000"/>
              </a:lnSpc>
            </a:pPr>
            <a:r>
              <a:rPr lang="en-US" altLang="zh-CN">
                <a:latin typeface="Times New Roman" panose="02020603050405020304" charset="0"/>
                <a:ea typeface="微软雅黑" panose="020B0503020204020204" charset="-122"/>
                <a:cs typeface="Times New Roman" panose="02020603050405020304" charset="0"/>
              </a:rPr>
              <a:t>After reading the diary, the son's eyes were filled with tears. He was lost in thought—Father’s patience and affection</a:t>
            </a:r>
            <a:r>
              <a:rPr lang="en-US" altLang="zh-CN">
                <a:highlight>
                  <a:srgbClr val="FFFF00"/>
                </a:highlight>
                <a:latin typeface="Times New Roman" panose="02020603050405020304" charset="0"/>
                <a:ea typeface="微软雅黑" panose="020B0503020204020204" charset="-122"/>
                <a:cs typeface="Times New Roman" panose="02020603050405020304" charset="0"/>
              </a:rPr>
              <a:t> echoed</a:t>
            </a:r>
            <a:r>
              <a:rPr lang="en-US" altLang="zh-CN">
                <a:latin typeface="Times New Roman" panose="02020603050405020304" charset="0"/>
                <a:ea typeface="微软雅黑" panose="020B0503020204020204" charset="-122"/>
                <a:cs typeface="Times New Roman" panose="02020603050405020304" charset="0"/>
              </a:rPr>
              <a:t> </a:t>
            </a:r>
            <a:r>
              <a:rPr lang="en-US" altLang="zh-CN" u="sng">
                <a:latin typeface="Times New Roman" panose="02020603050405020304" charset="0"/>
                <a:ea typeface="微软雅黑" panose="020B0503020204020204" charset="-122"/>
                <a:cs typeface="Times New Roman" panose="02020603050405020304" charset="0"/>
              </a:rPr>
              <a:t>the repetition of the same question</a:t>
            </a:r>
            <a:r>
              <a:rPr lang="en-US" altLang="zh-CN">
                <a:latin typeface="Times New Roman" panose="02020603050405020304" charset="0"/>
                <a:ea typeface="微软雅黑" panose="020B0503020204020204" charset="-122"/>
                <a:cs typeface="Times New Roman" panose="02020603050405020304" charset="0"/>
              </a:rPr>
              <a:t> </a:t>
            </a:r>
            <a:r>
              <a:rPr lang="en-US" altLang="zh-CN">
                <a:highlight>
                  <a:srgbClr val="00FF00"/>
                </a:highlight>
                <a:latin typeface="Times New Roman" panose="02020603050405020304" charset="0"/>
                <a:ea typeface="微软雅黑" panose="020B0503020204020204" charset="-122"/>
                <a:cs typeface="Times New Roman" panose="02020603050405020304" charset="0"/>
              </a:rPr>
              <a:t>while</a:t>
            </a:r>
            <a:r>
              <a:rPr lang="en-US" altLang="zh-CN">
                <a:latin typeface="Times New Roman" panose="02020603050405020304" charset="0"/>
                <a:ea typeface="微软雅黑" panose="020B0503020204020204" charset="-122"/>
                <a:cs typeface="Times New Roman" panose="02020603050405020304" charset="0"/>
              </a:rPr>
              <a:t> his impatience and rudeness responded to it. Therefore, a deep sense of shame enveloped him. </a:t>
            </a:r>
            <a:r>
              <a:rPr lang="en-US" altLang="zh-CN">
                <a:highlight>
                  <a:srgbClr val="00FF00"/>
                </a:highlight>
                <a:latin typeface="Times New Roman" panose="02020603050405020304" charset="0"/>
                <a:ea typeface="微软雅黑" panose="020B0503020204020204" charset="-122"/>
                <a:cs typeface="Times New Roman" panose="02020603050405020304" charset="0"/>
              </a:rPr>
              <a:t>Meanwhile</a:t>
            </a:r>
            <a:r>
              <a:rPr lang="en-US" altLang="zh-CN">
                <a:latin typeface="Times New Roman" panose="02020603050405020304" charset="0"/>
                <a:ea typeface="微软雅黑" panose="020B0503020204020204" charset="-122"/>
                <a:cs typeface="Times New Roman" panose="02020603050405020304" charset="0"/>
              </a:rPr>
              <a:t>, he realized why his father took out the diary and it dawned on him that his father's babbling(</a:t>
            </a:r>
            <a:r>
              <a:rPr lang="zh-CN" altLang="en-US">
                <a:latin typeface="Times New Roman" panose="02020603050405020304" charset="0"/>
                <a:ea typeface="微软雅黑" panose="020B0503020204020204" charset="-122"/>
                <a:cs typeface="Times New Roman" panose="02020603050405020304" charset="0"/>
              </a:rPr>
              <a:t>絮絮叨叨）</a:t>
            </a:r>
            <a:r>
              <a:rPr lang="en-US" altLang="zh-CN">
                <a:latin typeface="Times New Roman" panose="02020603050405020304" charset="0"/>
                <a:ea typeface="微软雅黑" panose="020B0503020204020204" charset="-122"/>
                <a:cs typeface="Times New Roman" panose="02020603050405020304" charset="0"/>
              </a:rPr>
              <a:t>was</a:t>
            </a:r>
            <a:r>
              <a:rPr lang="en-US" altLang="zh-CN">
                <a:highlight>
                  <a:srgbClr val="00FF00"/>
                </a:highlight>
                <a:latin typeface="Times New Roman" panose="02020603050405020304" charset="0"/>
                <a:ea typeface="微软雅黑" panose="020B0503020204020204" charset="-122"/>
                <a:cs typeface="Times New Roman" panose="02020603050405020304" charset="0"/>
              </a:rPr>
              <a:t> not</a:t>
            </a:r>
            <a:r>
              <a:rPr lang="en-US" altLang="zh-CN">
                <a:latin typeface="Times New Roman" panose="02020603050405020304" charset="0"/>
                <a:ea typeface="微软雅黑" panose="020B0503020204020204" charset="-122"/>
                <a:cs typeface="Times New Roman" panose="02020603050405020304" charset="0"/>
              </a:rPr>
              <a:t> a sign of forgetfulness, </a:t>
            </a:r>
            <a:r>
              <a:rPr lang="en-US" altLang="zh-CN">
                <a:highlight>
                  <a:srgbClr val="00FF00"/>
                </a:highlight>
                <a:latin typeface="Times New Roman" panose="02020603050405020304" charset="0"/>
                <a:ea typeface="微软雅黑" panose="020B0503020204020204" charset="-122"/>
                <a:cs typeface="Times New Roman" panose="02020603050405020304" charset="0"/>
              </a:rPr>
              <a:t>but</a:t>
            </a:r>
            <a:r>
              <a:rPr lang="en-US" altLang="zh-CN">
                <a:latin typeface="Times New Roman" panose="02020603050405020304" charset="0"/>
                <a:ea typeface="微软雅黑" panose="020B0503020204020204" charset="-122"/>
                <a:cs typeface="Times New Roman" panose="02020603050405020304" charset="0"/>
              </a:rPr>
              <a:t> a reflection of patience and love that his father had ever shown him. </a:t>
            </a:r>
            <a:endParaRPr lang="en-US" altLang="zh-CN">
              <a:latin typeface="Times New Roman" panose="02020603050405020304" charset="0"/>
              <a:ea typeface="微软雅黑" panose="020B0503020204020204" charset="-122"/>
              <a:cs typeface="Times New Roman" panose="02020603050405020304" charset="0"/>
            </a:endParaRPr>
          </a:p>
          <a:p>
            <a:pPr algn="l">
              <a:lnSpc>
                <a:spcPct val="140000"/>
              </a:lnSpc>
            </a:pPr>
            <a:r>
              <a:rPr lang="en-US" altLang="zh-CN">
                <a:latin typeface="Times New Roman" panose="02020603050405020304" charset="0"/>
                <a:ea typeface="微软雅黑" panose="020B0503020204020204" charset="-122"/>
                <a:cs typeface="Times New Roman" panose="02020603050405020304" charset="0"/>
              </a:rPr>
              <a:t>Feeling ashamed, the son </a:t>
            </a:r>
            <a:r>
              <a:rPr lang="en-US" altLang="zh-CN">
                <a:highlight>
                  <a:srgbClr val="00FF00"/>
                </a:highlight>
                <a:latin typeface="Times New Roman" panose="02020603050405020304" charset="0"/>
                <a:ea typeface="微软雅黑" panose="020B0503020204020204" charset="-122"/>
                <a:cs typeface="Times New Roman" panose="02020603050405020304" charset="0"/>
              </a:rPr>
              <a:t>closed</a:t>
            </a:r>
            <a:r>
              <a:rPr lang="en-US" altLang="zh-CN">
                <a:latin typeface="Times New Roman" panose="02020603050405020304" charset="0"/>
                <a:ea typeface="微软雅黑" panose="020B0503020204020204" charset="-122"/>
                <a:cs typeface="Times New Roman" panose="02020603050405020304" charset="0"/>
              </a:rPr>
              <a:t> the diary and </a:t>
            </a:r>
            <a:r>
              <a:rPr lang="en-US" altLang="zh-CN">
                <a:highlight>
                  <a:srgbClr val="00FF00"/>
                </a:highlight>
                <a:latin typeface="Times New Roman" panose="02020603050405020304" charset="0"/>
                <a:ea typeface="微软雅黑" panose="020B0503020204020204" charset="-122"/>
                <a:cs typeface="Times New Roman" panose="02020603050405020304" charset="0"/>
              </a:rPr>
              <a:t>looked at</a:t>
            </a:r>
            <a:r>
              <a:rPr lang="en-US" altLang="zh-CN">
                <a:latin typeface="Times New Roman" panose="02020603050405020304" charset="0"/>
                <a:ea typeface="微软雅黑" panose="020B0503020204020204" charset="-122"/>
                <a:cs typeface="Times New Roman" panose="02020603050405020304" charset="0"/>
              </a:rPr>
              <a:t> his father. The old man was sitting </a:t>
            </a:r>
            <a:r>
              <a:rPr lang="en-US" altLang="zh-CN">
                <a:highlight>
                  <a:srgbClr val="00FF00"/>
                </a:highlight>
                <a:latin typeface="Times New Roman" panose="02020603050405020304" charset="0"/>
                <a:ea typeface="微软雅黑" panose="020B0503020204020204" charset="-122"/>
                <a:cs typeface="Times New Roman" panose="02020603050405020304" charset="0"/>
              </a:rPr>
              <a:t>quietly</a:t>
            </a:r>
            <a:r>
              <a:rPr lang="en-US" altLang="zh-CN">
                <a:latin typeface="Times New Roman" panose="02020603050405020304" charset="0"/>
                <a:ea typeface="微软雅黑" panose="020B0503020204020204" charset="-122"/>
                <a:cs typeface="Times New Roman" panose="02020603050405020304" charset="0"/>
              </a:rPr>
              <a:t>, </a:t>
            </a:r>
            <a:r>
              <a:rPr lang="en-US" altLang="zh-CN">
                <a:highlight>
                  <a:srgbClr val="00FF00"/>
                </a:highlight>
                <a:latin typeface="Times New Roman" panose="02020603050405020304" charset="0"/>
                <a:ea typeface="微软雅黑" panose="020B0503020204020204" charset="-122"/>
                <a:cs typeface="Times New Roman" panose="02020603050405020304" charset="0"/>
              </a:rPr>
              <a:t>his eyes welling up a quiet understanding</a:t>
            </a:r>
            <a:r>
              <a:rPr lang="en-US" altLang="zh-CN">
                <a:latin typeface="Times New Roman" panose="02020603050405020304" charset="0"/>
                <a:ea typeface="微软雅黑" panose="020B0503020204020204" charset="-122"/>
                <a:cs typeface="Times New Roman" panose="02020603050405020304" charset="0"/>
              </a:rPr>
              <a:t>.</a:t>
            </a:r>
            <a:r>
              <a:rPr lang="en-US" altLang="zh-CN">
                <a:highlight>
                  <a:srgbClr val="C0C0C0"/>
                </a:highlight>
                <a:latin typeface="Times New Roman" panose="02020603050405020304" charset="0"/>
                <a:ea typeface="微软雅黑" panose="020B0503020204020204" charset="-122"/>
                <a:cs typeface="Times New Roman" panose="02020603050405020304" charset="0"/>
              </a:rPr>
              <a:t> The son whimpered, "I'm sorry, Dad. Thank you for unconditional love, patience and tolerance!” The old father comforted his son, "Darling, It doesn't matter. Cherish love and patience we shared and pass it on to your own children.” Since then, the knowledgeable son has been patient  and understanding with his father, cherishing every moment with his father.</a:t>
            </a:r>
            <a:r>
              <a:rPr lang="en-US" altLang="zh-CN">
                <a:latin typeface="Times New Roman" panose="02020603050405020304" charset="0"/>
                <a:ea typeface="微软雅黑" panose="020B0503020204020204" charset="-122"/>
                <a:cs typeface="Times New Roman" panose="02020603050405020304" charset="0"/>
              </a:rPr>
              <a:t> </a:t>
            </a:r>
            <a:endParaRPr lang="en-US" altLang="zh-CN">
              <a:latin typeface="Times New Roman" panose="02020603050405020304" charset="0"/>
              <a:ea typeface="微软雅黑" panose="020B0503020204020204" charset="-122"/>
              <a:cs typeface="Times New Roman" panose="02020603050405020304" charset="0"/>
            </a:endParaRPr>
          </a:p>
        </p:txBody>
      </p:sp>
      <p:sp>
        <p:nvSpPr>
          <p:cNvPr id="16" name="文本框 15"/>
          <p:cNvSpPr txBox="1"/>
          <p:nvPr/>
        </p:nvSpPr>
        <p:spPr>
          <a:xfrm>
            <a:off x="8570595" y="1718310"/>
            <a:ext cx="1847850" cy="368300"/>
          </a:xfrm>
          <a:prstGeom prst="rect">
            <a:avLst/>
          </a:prstGeom>
        </p:spPr>
        <p:txBody>
          <a:bodyPr wrap="square">
            <a:spAutoFit/>
          </a:bodyPr>
          <a:p>
            <a:pPr algn="l"/>
            <a:r>
              <a:rPr lang="en-US" altLang="zh-CN" sz="1800" b="1">
                <a:solidFill>
                  <a:srgbClr val="C00000"/>
                </a:solidFill>
                <a:latin typeface="Arial" panose="020B0604020202020204" pitchFamily="34" charset="0"/>
                <a:ea typeface="微软雅黑" panose="020B0503020204020204" charset="-122"/>
              </a:rPr>
              <a:t>have neglected</a:t>
            </a:r>
            <a:endParaRPr lang="en-US" altLang="zh-CN" sz="1800" b="1">
              <a:solidFill>
                <a:srgbClr val="C00000"/>
              </a:solidFill>
              <a:latin typeface="Arial" panose="020B0604020202020204" pitchFamily="34" charset="0"/>
              <a:ea typeface="微软雅黑" panose="020B0503020204020204" charset="-122"/>
            </a:endParaRPr>
          </a:p>
        </p:txBody>
      </p:sp>
      <p:sp>
        <p:nvSpPr>
          <p:cNvPr id="18" name="文本框 17"/>
          <p:cNvSpPr txBox="1"/>
          <p:nvPr/>
        </p:nvSpPr>
        <p:spPr>
          <a:xfrm>
            <a:off x="8200390" y="2322830"/>
            <a:ext cx="1049020" cy="368300"/>
          </a:xfrm>
          <a:prstGeom prst="rect">
            <a:avLst/>
          </a:prstGeom>
        </p:spPr>
        <p:txBody>
          <a:bodyPr wrap="square">
            <a:spAutoFit/>
          </a:bodyPr>
          <a:p>
            <a:pPr algn="l">
              <a:buClrTx/>
              <a:buSzTx/>
              <a:buFontTx/>
            </a:pPr>
            <a:r>
              <a:rPr lang="en-US" altLang="zh-CN" b="1">
                <a:solidFill>
                  <a:srgbClr val="C00000"/>
                </a:solidFill>
                <a:latin typeface="Arial" panose="020B0604020202020204" pitchFamily="34" charset="0"/>
                <a:ea typeface="微软雅黑" panose="020B0503020204020204" charset="-122"/>
                <a:sym typeface="+mn-ea"/>
              </a:rPr>
              <a:t>stroked</a:t>
            </a:r>
            <a:endParaRPr lang="en-US" altLang="zh-CN" sz="1800" b="1">
              <a:solidFill>
                <a:srgbClr val="C00000"/>
              </a:solidFill>
              <a:latin typeface="Arial" panose="020B0604020202020204" pitchFamily="34" charset="0"/>
              <a:ea typeface="微软雅黑" panose="020B0503020204020204" charset="-122"/>
            </a:endParaRPr>
          </a:p>
        </p:txBody>
      </p:sp>
      <p:sp>
        <p:nvSpPr>
          <p:cNvPr id="19" name="文本框 18"/>
          <p:cNvSpPr txBox="1"/>
          <p:nvPr/>
        </p:nvSpPr>
        <p:spPr>
          <a:xfrm>
            <a:off x="10125075" y="2959100"/>
            <a:ext cx="1016000" cy="368300"/>
          </a:xfrm>
          <a:prstGeom prst="rect">
            <a:avLst/>
          </a:prstGeom>
        </p:spPr>
        <p:txBody>
          <a:bodyPr wrap="square">
            <a:spAutoFit/>
          </a:bodyPr>
          <a:p>
            <a:pPr algn="l">
              <a:buClrTx/>
              <a:buSzTx/>
              <a:buFontTx/>
            </a:pPr>
            <a:r>
              <a:rPr lang="en-US" altLang="zh-CN" sz="1800" b="1">
                <a:solidFill>
                  <a:srgbClr val="C00000"/>
                </a:solidFill>
                <a:latin typeface="Arial" panose="020B0604020202020204" pitchFamily="34" charset="0"/>
                <a:ea typeface="微软雅黑" panose="020B0503020204020204" charset="-122"/>
              </a:rPr>
              <a:t>merrily</a:t>
            </a:r>
            <a:endParaRPr lang="en-US" altLang="zh-CN" sz="1800" b="1">
              <a:solidFill>
                <a:srgbClr val="C00000"/>
              </a:solidFill>
              <a:latin typeface="Arial" panose="020B0604020202020204" pitchFamily="34" charset="0"/>
              <a:ea typeface="微软雅黑" panose="020B0503020204020204" charset="-122"/>
            </a:endParaRPr>
          </a:p>
        </p:txBody>
      </p:sp>
      <p:sp>
        <p:nvSpPr>
          <p:cNvPr id="20" name="文本框 19"/>
          <p:cNvSpPr txBox="1"/>
          <p:nvPr/>
        </p:nvSpPr>
        <p:spPr>
          <a:xfrm>
            <a:off x="9625965" y="3590290"/>
            <a:ext cx="554990" cy="368300"/>
          </a:xfrm>
          <a:prstGeom prst="rect">
            <a:avLst/>
          </a:prstGeom>
        </p:spPr>
        <p:txBody>
          <a:bodyPr wrap="square">
            <a:spAutoFit/>
          </a:bodyPr>
          <a:p>
            <a:pPr algn="l">
              <a:buClrTx/>
              <a:buSzTx/>
              <a:buFontTx/>
            </a:pPr>
            <a:r>
              <a:rPr lang="en-US" altLang="zh-CN" sz="1800" b="1">
                <a:solidFill>
                  <a:srgbClr val="C00000"/>
                </a:solidFill>
                <a:latin typeface="Arial" panose="020B0604020202020204" pitchFamily="34" charset="0"/>
                <a:ea typeface="微软雅黑" panose="020B0503020204020204" charset="-122"/>
              </a:rPr>
              <a:t>the</a:t>
            </a:r>
            <a:endParaRPr lang="en-US" altLang="zh-CN" sz="1800" b="1">
              <a:solidFill>
                <a:srgbClr val="C00000"/>
              </a:solidFill>
              <a:latin typeface="Arial" panose="020B0604020202020204" pitchFamily="34" charset="0"/>
              <a:ea typeface="微软雅黑" panose="020B0503020204020204" charset="-122"/>
            </a:endParaRPr>
          </a:p>
        </p:txBody>
      </p:sp>
      <p:sp>
        <p:nvSpPr>
          <p:cNvPr id="21" name="文本框 20"/>
          <p:cNvSpPr txBox="1"/>
          <p:nvPr/>
        </p:nvSpPr>
        <p:spPr>
          <a:xfrm>
            <a:off x="8264525" y="4431665"/>
            <a:ext cx="921385" cy="368300"/>
          </a:xfrm>
          <a:prstGeom prst="rect">
            <a:avLst/>
          </a:prstGeom>
        </p:spPr>
        <p:txBody>
          <a:bodyPr wrap="square">
            <a:spAutoFit/>
          </a:bodyPr>
          <a:p>
            <a:pPr algn="l">
              <a:buClrTx/>
              <a:buSzTx/>
              <a:buFontTx/>
            </a:pPr>
            <a:r>
              <a:rPr lang="en-US" altLang="zh-CN" sz="1800" b="1">
                <a:solidFill>
                  <a:srgbClr val="C00000"/>
                </a:solidFill>
                <a:latin typeface="Arial" panose="020B0604020202020204" pitchFamily="34" charset="0"/>
                <a:ea typeface="微软雅黑" panose="020B0503020204020204" charset="-122"/>
              </a:rPr>
              <a:t>hearts</a:t>
            </a:r>
            <a:endParaRPr lang="en-US" altLang="zh-CN" sz="1800" b="1">
              <a:solidFill>
                <a:srgbClr val="C00000"/>
              </a:solidFill>
              <a:latin typeface="Arial" panose="020B0604020202020204" pitchFamily="34" charset="0"/>
              <a:ea typeface="微软雅黑" panose="020B0503020204020204" charset="-122"/>
            </a:endParaRPr>
          </a:p>
        </p:txBody>
      </p:sp>
      <p:sp>
        <p:nvSpPr>
          <p:cNvPr id="22" name="文本框 21"/>
          <p:cNvSpPr txBox="1"/>
          <p:nvPr/>
        </p:nvSpPr>
        <p:spPr>
          <a:xfrm>
            <a:off x="9549765" y="5377815"/>
            <a:ext cx="1359535" cy="368300"/>
          </a:xfrm>
          <a:prstGeom prst="rect">
            <a:avLst/>
          </a:prstGeom>
        </p:spPr>
        <p:txBody>
          <a:bodyPr wrap="square">
            <a:spAutoFit/>
          </a:bodyPr>
          <a:p>
            <a:pPr algn="l">
              <a:buClrTx/>
              <a:buSzTx/>
              <a:buFontTx/>
            </a:pPr>
            <a:r>
              <a:rPr lang="en-US" altLang="zh-CN" b="1">
                <a:solidFill>
                  <a:srgbClr val="C00000"/>
                </a:solidFill>
                <a:latin typeface="Arial" panose="020B0604020202020204" pitchFamily="34" charset="0"/>
                <a:ea typeface="微软雅黑" panose="020B0503020204020204" charset="-122"/>
                <a:sym typeface="+mn-ea"/>
              </a:rPr>
              <a:t>cherishing</a:t>
            </a:r>
            <a:endParaRPr lang="en-US" altLang="zh-CN" sz="1800" b="1">
              <a:solidFill>
                <a:srgbClr val="C00000"/>
              </a:solidFill>
              <a:latin typeface="Arial" panose="020B0604020202020204" pitchFamily="34" charset="0"/>
              <a:ea typeface="微软雅黑" panose="020B0503020204020204" charset="-122"/>
            </a:endParaRPr>
          </a:p>
        </p:txBody>
      </p:sp>
      <p:sp>
        <p:nvSpPr>
          <p:cNvPr id="24" name="右箭头 23"/>
          <p:cNvSpPr/>
          <p:nvPr/>
        </p:nvSpPr>
        <p:spPr>
          <a:xfrm>
            <a:off x="3017520" y="513715"/>
            <a:ext cx="322580" cy="111125"/>
          </a:xfrm>
          <a:prstGeom prst="rightArrow">
            <a:avLst/>
          </a:prstGeom>
          <a:ln w="34925" cmpd="sng">
            <a:solidFill>
              <a:srgbClr val="00206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右箭头 24"/>
          <p:cNvSpPr/>
          <p:nvPr/>
        </p:nvSpPr>
        <p:spPr>
          <a:xfrm>
            <a:off x="5479415" y="513398"/>
            <a:ext cx="370205" cy="111125"/>
          </a:xfrm>
          <a:prstGeom prst="rightArrow">
            <a:avLst/>
          </a:prstGeom>
          <a:ln w="34925" cmpd="sng">
            <a:solidFill>
              <a:srgbClr val="00206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42240" y="1005205"/>
            <a:ext cx="6289040" cy="5477510"/>
          </a:xfrm>
          <a:prstGeom prst="rect">
            <a:avLst/>
          </a:prstGeom>
          <a:ln>
            <a:solidFill>
              <a:srgbClr val="FF0000"/>
            </a:solidFill>
          </a:ln>
        </p:spPr>
        <p:txBody>
          <a:bodyPr wrap="square">
            <a:spAutoFit/>
          </a:bodyPr>
          <a:p>
            <a:pPr indent="0" algn="l" fontAlgn="auto">
              <a:lnSpc>
                <a:spcPts val="2800"/>
              </a:lnSpc>
              <a:spcBef>
                <a:spcPts val="0"/>
              </a:spcBef>
              <a:spcAft>
                <a:spcPts val="0"/>
              </a:spcAft>
            </a:pPr>
            <a:r>
              <a:rPr lang="en-US" altLang="zh-CN">
                <a:latin typeface="Times New Roman" panose="02020603050405020304" charset="0"/>
                <a:ea typeface="微软雅黑" panose="020B0503020204020204" charset="-122"/>
                <a:cs typeface="Times New Roman" panose="02020603050405020304" charset="0"/>
              </a:rPr>
              <a:t>After reading the diary, the son's eyes were filled with tears. His</a:t>
            </a:r>
            <a:r>
              <a:rPr lang="en-US" altLang="zh-CN">
                <a:highlight>
                  <a:srgbClr val="00FF00"/>
                </a:highlight>
                <a:latin typeface="Times New Roman" panose="02020603050405020304" charset="0"/>
                <a:ea typeface="微软雅黑" panose="020B0503020204020204" charset="-122"/>
                <a:cs typeface="Times New Roman" panose="02020603050405020304" charset="0"/>
              </a:rPr>
              <a:t> shaking hands </a:t>
            </a:r>
            <a:r>
              <a:rPr lang="en-US" altLang="zh-CN">
                <a:latin typeface="Times New Roman" panose="02020603050405020304" charset="0"/>
                <a:ea typeface="微软雅黑" panose="020B0503020204020204" charset="-122"/>
                <a:cs typeface="Times New Roman" panose="02020603050405020304" charset="0"/>
              </a:rPr>
              <a:t>touched the </a:t>
            </a:r>
            <a:r>
              <a:rPr lang="en-US" altLang="zh-CN">
                <a:highlight>
                  <a:srgbClr val="00FF00"/>
                </a:highlight>
                <a:latin typeface="Times New Roman" panose="02020603050405020304" charset="0"/>
                <a:ea typeface="微软雅黑" panose="020B0503020204020204" charset="-122"/>
                <a:cs typeface="Times New Roman" panose="02020603050405020304" charset="0"/>
              </a:rPr>
              <a:t>worn-out</a:t>
            </a:r>
            <a:r>
              <a:rPr lang="en-US" altLang="zh-CN">
                <a:latin typeface="Times New Roman" panose="02020603050405020304" charset="0"/>
                <a:ea typeface="微软雅黑" panose="020B0503020204020204" charset="-122"/>
                <a:cs typeface="Times New Roman" panose="02020603050405020304" charset="0"/>
              </a:rPr>
              <a:t> diary again and again. </a:t>
            </a:r>
            <a:r>
              <a:rPr lang="en-US" altLang="zh-CN">
                <a:highlight>
                  <a:srgbClr val="00FF00"/>
                </a:highlight>
                <a:latin typeface="Times New Roman" panose="02020603050405020304" charset="0"/>
                <a:ea typeface="微软雅黑" panose="020B0503020204020204" charset="-122"/>
                <a:cs typeface="Times New Roman" panose="02020603050405020304" charset="0"/>
              </a:rPr>
              <a:t>Unbelievably</a:t>
            </a:r>
            <a:r>
              <a:rPr lang="en-US" altLang="zh-CN">
                <a:latin typeface="Times New Roman" panose="02020603050405020304" charset="0"/>
                <a:ea typeface="微软雅黑" panose="020B0503020204020204" charset="-122"/>
                <a:cs typeface="Times New Roman" panose="02020603050405020304" charset="0"/>
              </a:rPr>
              <a:t>,  father was so </a:t>
            </a:r>
            <a:r>
              <a:rPr lang="en-US" altLang="zh-CN">
                <a:highlight>
                  <a:srgbClr val="00FF00"/>
                </a:highlight>
                <a:latin typeface="Times New Roman" panose="02020603050405020304" charset="0"/>
                <a:ea typeface="微软雅黑" panose="020B0503020204020204" charset="-122"/>
                <a:cs typeface="Times New Roman" panose="02020603050405020304" charset="0"/>
              </a:rPr>
              <a:t>loving</a:t>
            </a:r>
            <a:r>
              <a:rPr lang="en-US" altLang="zh-CN">
                <a:latin typeface="Times New Roman" panose="02020603050405020304" charset="0"/>
                <a:ea typeface="微软雅黑" panose="020B0503020204020204" charset="-122"/>
                <a:cs typeface="Times New Roman" panose="02020603050405020304" charset="0"/>
              </a:rPr>
              <a:t> and patient while he was rude and</a:t>
            </a:r>
            <a:r>
              <a:rPr lang="en-US" altLang="zh-CN">
                <a:highlight>
                  <a:srgbClr val="00FF00"/>
                </a:highlight>
                <a:latin typeface="Times New Roman" panose="02020603050405020304" charset="0"/>
                <a:ea typeface="微软雅黑" panose="020B0503020204020204" charset="-122"/>
                <a:cs typeface="Times New Roman" panose="02020603050405020304" charset="0"/>
              </a:rPr>
              <a:t> impatient</a:t>
            </a:r>
            <a:r>
              <a:rPr lang="en-US" altLang="zh-CN">
                <a:latin typeface="Times New Roman" panose="02020603050405020304" charset="0"/>
                <a:ea typeface="微软雅黑" panose="020B0503020204020204" charset="-122"/>
                <a:cs typeface="Times New Roman" panose="02020603050405020304" charset="0"/>
              </a:rPr>
              <a:t>, faced with the same situation. The son called to mind how </a:t>
            </a:r>
            <a:r>
              <a:rPr lang="en-US" altLang="zh-CN">
                <a:highlight>
                  <a:srgbClr val="00FF00"/>
                </a:highlight>
                <a:latin typeface="Times New Roman" panose="02020603050405020304" charset="0"/>
                <a:ea typeface="微软雅黑" panose="020B0503020204020204" charset="-122"/>
                <a:cs typeface="Times New Roman" panose="02020603050405020304" charset="0"/>
              </a:rPr>
              <a:t>patiently</a:t>
            </a:r>
            <a:r>
              <a:rPr lang="en-US" altLang="zh-CN">
                <a:latin typeface="Times New Roman" panose="02020603050405020304" charset="0"/>
                <a:ea typeface="微软雅黑" panose="020B0503020204020204" charset="-122"/>
                <a:cs typeface="Times New Roman" panose="02020603050405020304" charset="0"/>
              </a:rPr>
              <a:t> his father treated him. On the contrary, he shouted at father just because of the repeated question. The son looked up, </a:t>
            </a:r>
            <a:r>
              <a:rPr lang="en-US" altLang="zh-CN">
                <a:highlight>
                  <a:srgbClr val="00FF00"/>
                </a:highlight>
                <a:latin typeface="Times New Roman" panose="02020603050405020304" charset="0"/>
                <a:ea typeface="微软雅黑" panose="020B0503020204020204" charset="-122"/>
                <a:cs typeface="Times New Roman" panose="02020603050405020304" charset="0"/>
              </a:rPr>
              <a:t>finding his father watching him with a smile</a:t>
            </a:r>
            <a:r>
              <a:rPr lang="en-US" altLang="zh-CN">
                <a:latin typeface="Times New Roman" panose="02020603050405020304" charset="0"/>
                <a:ea typeface="微软雅黑" panose="020B0503020204020204" charset="-122"/>
                <a:cs typeface="Times New Roman" panose="02020603050405020304" charset="0"/>
              </a:rPr>
              <a:t>, still a warm expression father showed him many years ago.</a:t>
            </a:r>
            <a:endParaRPr lang="en-US" altLang="zh-CN">
              <a:latin typeface="Times New Roman" panose="02020603050405020304" charset="0"/>
              <a:ea typeface="微软雅黑" panose="020B0503020204020204" charset="-122"/>
              <a:cs typeface="Times New Roman" panose="02020603050405020304" charset="0"/>
            </a:endParaRPr>
          </a:p>
          <a:p>
            <a:pPr indent="0" algn="l" fontAlgn="auto">
              <a:lnSpc>
                <a:spcPts val="2800"/>
              </a:lnSpc>
              <a:spcBef>
                <a:spcPts val="0"/>
              </a:spcBef>
              <a:spcAft>
                <a:spcPts val="0"/>
              </a:spcAft>
            </a:pPr>
            <a:r>
              <a:rPr lang="en-US" altLang="zh-CN">
                <a:latin typeface="Times New Roman" panose="02020603050405020304" charset="0"/>
                <a:ea typeface="微软雅黑" panose="020B0503020204020204" charset="-122"/>
                <a:cs typeface="Times New Roman" panose="02020603050405020304" charset="0"/>
              </a:rPr>
              <a:t>Feeling ashamed, the son held his father's hands gently. </a:t>
            </a:r>
            <a:r>
              <a:rPr lang="en-US" altLang="zh-CN">
                <a:highlight>
                  <a:srgbClr val="00FF00"/>
                </a:highlight>
                <a:latin typeface="Times New Roman" panose="02020603050405020304" charset="0"/>
                <a:ea typeface="微软雅黑" panose="020B0503020204020204" charset="-122"/>
                <a:cs typeface="Times New Roman" panose="02020603050405020304" charset="0"/>
              </a:rPr>
              <a:t>Knowledgeable</a:t>
            </a:r>
            <a:r>
              <a:rPr lang="en-US" altLang="zh-CN">
                <a:latin typeface="Times New Roman" panose="02020603050405020304" charset="0"/>
                <a:ea typeface="微软雅黑" panose="020B0503020204020204" charset="-122"/>
                <a:cs typeface="Times New Roman" panose="02020603050405020304" charset="0"/>
              </a:rPr>
              <a:t> as he is, he didn't realize that his elderly father also needs to be treated patiently. On thinking of his carelessness and rudeness, the son turned and </a:t>
            </a:r>
            <a:r>
              <a:rPr lang="en-US" altLang="zh-CN">
                <a:highlight>
                  <a:srgbClr val="00FF00"/>
                </a:highlight>
                <a:latin typeface="Times New Roman" panose="02020603050405020304" charset="0"/>
                <a:ea typeface="微软雅黑" panose="020B0503020204020204" charset="-122"/>
                <a:cs typeface="Times New Roman" panose="02020603050405020304" charset="0"/>
              </a:rPr>
              <a:t>hugged his father tightly</a:t>
            </a:r>
            <a:r>
              <a:rPr lang="en-US" altLang="zh-CN">
                <a:latin typeface="Times New Roman" panose="02020603050405020304" charset="0"/>
                <a:ea typeface="微软雅黑" panose="020B0503020204020204" charset="-122"/>
                <a:cs typeface="Times New Roman" panose="02020603050405020304" charset="0"/>
              </a:rPr>
              <a:t>, tears streaming down his face, " </a:t>
            </a:r>
            <a:r>
              <a:rPr lang="en-US" altLang="zh-CN">
                <a:highlight>
                  <a:srgbClr val="C0C0C0"/>
                </a:highlight>
                <a:latin typeface="Times New Roman" panose="02020603050405020304" charset="0"/>
                <a:ea typeface="微软雅黑" panose="020B0503020204020204" charset="-122"/>
                <a:cs typeface="Times New Roman" panose="02020603050405020304" charset="0"/>
              </a:rPr>
              <a:t>I beg your forgiveness, Dad", “I never blamed you, Darling," said the father. The son found his chest was warm because of his father's tears</a:t>
            </a:r>
            <a:endParaRPr lang="en-US" altLang="zh-CN">
              <a:highlight>
                <a:srgbClr val="C0C0C0"/>
              </a:highlight>
              <a:latin typeface="Times New Roman" panose="02020603050405020304" charset="0"/>
              <a:ea typeface="微软雅黑" panose="020B0503020204020204" charset="-122"/>
              <a:cs typeface="Times New Roman" panose="02020603050405020304" charset="0"/>
            </a:endParaRPr>
          </a:p>
        </p:txBody>
      </p:sp>
      <p:sp>
        <p:nvSpPr>
          <p:cNvPr id="2" name="文本框 1"/>
          <p:cNvSpPr txBox="1"/>
          <p:nvPr/>
        </p:nvSpPr>
        <p:spPr>
          <a:xfrm>
            <a:off x="6577965" y="1005205"/>
            <a:ext cx="5459095" cy="3686810"/>
          </a:xfrm>
          <a:prstGeom prst="rect">
            <a:avLst/>
          </a:prstGeom>
          <a:ln w="19050">
            <a:solidFill>
              <a:srgbClr val="00B0F0"/>
            </a:solidFill>
          </a:ln>
        </p:spPr>
        <p:txBody>
          <a:bodyPr>
            <a:noAutofit/>
          </a:bodyPr>
          <a:p>
            <a:pPr algn="l">
              <a:lnSpc>
                <a:spcPct val="100000"/>
              </a:lnSpc>
            </a:pPr>
            <a:r>
              <a:rPr lang="zh-CN" altLang="en-US" sz="1600" b="1">
                <a:solidFill>
                  <a:srgbClr val="002060"/>
                </a:solidFill>
                <a:latin typeface="Arial" panose="020B0604020202020204" pitchFamily="34" charset="0"/>
                <a:ea typeface="微软雅黑" panose="020B0503020204020204" charset="-122"/>
              </a:rPr>
              <a:t>作品</a:t>
            </a:r>
            <a:r>
              <a:rPr lang="en-US" altLang="zh-CN" sz="1600" b="1">
                <a:solidFill>
                  <a:srgbClr val="002060"/>
                </a:solidFill>
                <a:latin typeface="Arial" panose="020B0604020202020204" pitchFamily="34" charset="0"/>
                <a:ea typeface="微软雅黑" panose="020B0503020204020204" charset="-122"/>
              </a:rPr>
              <a:t> 3 </a:t>
            </a:r>
            <a:r>
              <a:rPr lang="zh-CN" altLang="en-US" sz="1600" b="1">
                <a:solidFill>
                  <a:srgbClr val="002060"/>
                </a:solidFill>
                <a:latin typeface="Arial" panose="020B0604020202020204" pitchFamily="34" charset="0"/>
                <a:ea typeface="微软雅黑" panose="020B0503020204020204" charset="-122"/>
              </a:rPr>
              <a:t>机评</a:t>
            </a:r>
            <a:r>
              <a:rPr lang="en-US" altLang="zh-CN" sz="1600" b="1">
                <a:solidFill>
                  <a:srgbClr val="002060"/>
                </a:solidFill>
                <a:latin typeface="Arial" panose="020B0604020202020204" pitchFamily="34" charset="0"/>
                <a:ea typeface="微软雅黑" panose="020B0503020204020204" charset="-122"/>
              </a:rPr>
              <a:t>+</a:t>
            </a:r>
            <a:r>
              <a:rPr lang="zh-CN" altLang="en-US" sz="1600" b="1">
                <a:solidFill>
                  <a:srgbClr val="002060"/>
                </a:solidFill>
                <a:latin typeface="Arial" panose="020B0604020202020204" pitchFamily="34" charset="0"/>
                <a:ea typeface="微软雅黑" panose="020B0503020204020204" charset="-122"/>
              </a:rPr>
              <a:t>师评</a:t>
            </a:r>
            <a:endParaRPr lang="zh-CN" altLang="en-US" sz="1600" b="1">
              <a:solidFill>
                <a:srgbClr val="002060"/>
              </a:solidFill>
              <a:latin typeface="Arial" panose="020B0604020202020204" pitchFamily="34" charset="0"/>
              <a:ea typeface="微软雅黑" panose="020B0503020204020204" charset="-122"/>
            </a:endParaRPr>
          </a:p>
          <a:p>
            <a:pPr algn="l">
              <a:lnSpc>
                <a:spcPct val="100000"/>
              </a:lnSpc>
            </a:pPr>
            <a:r>
              <a:rPr lang="zh-CN" altLang="en-US" sz="1600" b="1">
                <a:solidFill>
                  <a:srgbClr val="002060"/>
                </a:solidFill>
                <a:latin typeface="Arial" panose="020B0604020202020204" pitchFamily="34" charset="0"/>
                <a:ea typeface="微软雅黑" panose="020B0503020204020204" charset="-122"/>
              </a:rPr>
              <a:t>档次：第五档（</a:t>
            </a:r>
            <a:r>
              <a:rPr lang="en-US" altLang="zh-CN" sz="1600" b="1">
                <a:solidFill>
                  <a:srgbClr val="002060"/>
                </a:solidFill>
                <a:latin typeface="Arial" panose="020B0604020202020204" pitchFamily="34" charset="0"/>
                <a:ea typeface="微软雅黑" panose="020B0503020204020204" charset="-122"/>
              </a:rPr>
              <a:t>15-17 </a:t>
            </a:r>
            <a:r>
              <a:rPr lang="zh-CN" altLang="en-US" sz="1600" b="1">
                <a:solidFill>
                  <a:srgbClr val="002060"/>
                </a:solidFill>
                <a:latin typeface="Arial" panose="020B0604020202020204" pitchFamily="34" charset="0"/>
                <a:ea typeface="微软雅黑" panose="020B0503020204020204" charset="-122"/>
              </a:rPr>
              <a:t>分）</a:t>
            </a:r>
            <a:endParaRPr lang="zh-CN" altLang="en-US" sz="1600" b="1">
              <a:solidFill>
                <a:srgbClr val="002060"/>
              </a:solidFill>
              <a:latin typeface="Arial" panose="020B0604020202020204" pitchFamily="34" charset="0"/>
              <a:ea typeface="微软雅黑" panose="020B0503020204020204" charset="-122"/>
            </a:endParaRPr>
          </a:p>
          <a:p>
            <a:pPr algn="l">
              <a:lnSpc>
                <a:spcPct val="100000"/>
              </a:lnSpc>
            </a:pPr>
            <a:r>
              <a:rPr lang="zh-CN" altLang="en-US" sz="1600">
                <a:highlight>
                  <a:srgbClr val="00FF00"/>
                </a:highlight>
                <a:latin typeface="Arial" panose="020B0604020202020204" pitchFamily="34" charset="0"/>
                <a:ea typeface="微软雅黑" panose="020B0503020204020204" charset="-122"/>
              </a:rPr>
              <a:t>内容：</a:t>
            </a:r>
            <a:endParaRPr lang="zh-CN" altLang="en-US" sz="1600">
              <a:highlight>
                <a:srgbClr val="00FF00"/>
              </a:highlight>
              <a:latin typeface="Arial" panose="020B0604020202020204" pitchFamily="34" charset="0"/>
              <a:ea typeface="微软雅黑" panose="020B0503020204020204" charset="-122"/>
            </a:endParaRPr>
          </a:p>
          <a:p>
            <a:pPr algn="l">
              <a:lnSpc>
                <a:spcPct val="100000"/>
              </a:lnSpc>
            </a:pPr>
            <a:r>
              <a:rPr lang="zh-CN" altLang="en-US" sz="1600">
                <a:latin typeface="Arial" panose="020B0604020202020204" pitchFamily="34" charset="0"/>
                <a:ea typeface="微软雅黑" panose="020B0503020204020204" charset="-122"/>
              </a:rPr>
              <a:t> </a:t>
            </a:r>
            <a:r>
              <a:rPr lang="en-US" altLang="zh-CN" sz="1600">
                <a:latin typeface="Arial" panose="020B0604020202020204" pitchFamily="34" charset="0"/>
                <a:ea typeface="微软雅黑" panose="020B0503020204020204" charset="-122"/>
              </a:rPr>
              <a:t>      </a:t>
            </a:r>
            <a:r>
              <a:rPr lang="zh-CN" altLang="en-US" sz="1600">
                <a:latin typeface="Arial" panose="020B0604020202020204" pitchFamily="34" charset="0"/>
                <a:ea typeface="微软雅黑" panose="020B0503020204020204" charset="-122"/>
              </a:rPr>
              <a:t>续写情感真挚，通过细节描写（如颤抖的手、拥抱）增强感染力，</a:t>
            </a:r>
            <a:r>
              <a:rPr lang="zh-CN" altLang="en-US" sz="1600" b="1">
                <a:solidFill>
                  <a:srgbClr val="C00000"/>
                </a:solidFill>
                <a:latin typeface="Arial" panose="020B0604020202020204" pitchFamily="34" charset="0"/>
                <a:ea typeface="微软雅黑" panose="020B0503020204020204" charset="-122"/>
              </a:rPr>
              <a:t>但部分情节（如父亲流泪），情绪渲染过渡</a:t>
            </a:r>
            <a:r>
              <a:rPr lang="zh-CN" altLang="en-US" sz="1600">
                <a:latin typeface="Arial" panose="020B0604020202020204" pitchFamily="34" charset="0"/>
                <a:ea typeface="微软雅黑" panose="020B0503020204020204" charset="-122"/>
              </a:rPr>
              <a:t>。</a:t>
            </a:r>
            <a:endParaRPr lang="zh-CN" altLang="en-US" sz="1600">
              <a:latin typeface="Arial" panose="020B0604020202020204" pitchFamily="34" charset="0"/>
              <a:ea typeface="微软雅黑" panose="020B0503020204020204" charset="-122"/>
            </a:endParaRPr>
          </a:p>
          <a:p>
            <a:pPr algn="l">
              <a:lnSpc>
                <a:spcPct val="100000"/>
              </a:lnSpc>
            </a:pPr>
            <a:r>
              <a:rPr lang="zh-CN" altLang="en-US" sz="1600">
                <a:highlight>
                  <a:srgbClr val="00FF00"/>
                </a:highlight>
                <a:latin typeface="Arial" panose="020B0604020202020204" pitchFamily="34" charset="0"/>
                <a:ea typeface="微软雅黑" panose="020B0503020204020204" charset="-122"/>
              </a:rPr>
              <a:t>语言：</a:t>
            </a:r>
            <a:endParaRPr lang="zh-CN" altLang="en-US" sz="1600">
              <a:highlight>
                <a:srgbClr val="00FF00"/>
              </a:highlight>
              <a:latin typeface="Arial" panose="020B0604020202020204" pitchFamily="34" charset="0"/>
              <a:ea typeface="微软雅黑" panose="020B0503020204020204" charset="-122"/>
            </a:endParaRPr>
          </a:p>
          <a:p>
            <a:pPr algn="l">
              <a:lnSpc>
                <a:spcPct val="100000"/>
              </a:lnSpc>
            </a:pPr>
            <a:r>
              <a:rPr lang="zh-CN" altLang="en-US" sz="1600">
                <a:latin typeface="Arial" panose="020B0604020202020204" pitchFamily="34" charset="0"/>
                <a:ea typeface="微软雅黑" panose="020B0503020204020204" charset="-122"/>
              </a:rPr>
              <a:t> </a:t>
            </a:r>
            <a:r>
              <a:rPr lang="en-US" altLang="zh-CN" sz="1600">
                <a:latin typeface="Arial" panose="020B0604020202020204" pitchFamily="34" charset="0"/>
                <a:ea typeface="微软雅黑" panose="020B0503020204020204" charset="-122"/>
              </a:rPr>
              <a:t>      </a:t>
            </a:r>
            <a:r>
              <a:rPr lang="zh-CN" altLang="en-US" sz="1600">
                <a:latin typeface="Arial" panose="020B0604020202020204" pitchFamily="34" charset="0"/>
                <a:ea typeface="微软雅黑" panose="020B0503020204020204" charset="-122"/>
              </a:rPr>
              <a:t>用词简单恰当，如（</a:t>
            </a:r>
            <a:r>
              <a:rPr lang="en-US" altLang="zh-CN" sz="1600">
                <a:latin typeface="Arial" panose="020B0604020202020204" pitchFamily="34" charset="0"/>
                <a:ea typeface="微软雅黑" panose="020B0503020204020204" charset="-122"/>
              </a:rPr>
              <a:t>loving, impatient, worn-out,</a:t>
            </a:r>
            <a:r>
              <a:rPr lang="en-US" altLang="zh-CN" sz="1600">
                <a:latin typeface="Times New Roman" panose="02020603050405020304" charset="0"/>
                <a:ea typeface="微软雅黑" panose="020B0503020204020204" charset="-122"/>
                <a:cs typeface="Times New Roman" panose="02020603050405020304" charset="0"/>
                <a:sym typeface="+mn-ea"/>
              </a:rPr>
              <a:t>Knowledgeable, </a:t>
            </a:r>
            <a:r>
              <a:rPr lang="en-US" altLang="zh-CN" sz="1600">
                <a:latin typeface="Arial" panose="020B0604020202020204" pitchFamily="34" charset="0"/>
                <a:ea typeface="微软雅黑" panose="020B0503020204020204" charset="-122"/>
              </a:rPr>
              <a:t>tears streaming</a:t>
            </a:r>
            <a:r>
              <a:rPr lang="zh-CN" altLang="en-US" sz="1600">
                <a:latin typeface="Arial" panose="020B0604020202020204" pitchFamily="34" charset="0"/>
                <a:ea typeface="微软雅黑" panose="020B0503020204020204" charset="-122"/>
              </a:rPr>
              <a:t>），但句式较单一</a:t>
            </a:r>
            <a:r>
              <a:rPr lang="zh-CN" altLang="en-US" sz="1600">
                <a:solidFill>
                  <a:schemeClr val="tx1"/>
                </a:solidFill>
                <a:latin typeface="Arial" panose="020B0604020202020204" pitchFamily="34" charset="0"/>
                <a:ea typeface="微软雅黑" panose="020B0503020204020204" charset="-122"/>
              </a:rPr>
              <a:t>。</a:t>
            </a:r>
            <a:endParaRPr lang="zh-CN" altLang="en-US" sz="1600">
              <a:latin typeface="Arial" panose="020B0604020202020204" pitchFamily="34" charset="0"/>
              <a:ea typeface="微软雅黑" panose="020B0503020204020204" charset="-122"/>
            </a:endParaRPr>
          </a:p>
          <a:p>
            <a:pPr algn="l">
              <a:lnSpc>
                <a:spcPct val="100000"/>
              </a:lnSpc>
            </a:pPr>
            <a:r>
              <a:rPr lang="zh-CN" altLang="en-US" sz="1600">
                <a:highlight>
                  <a:srgbClr val="00FF00"/>
                </a:highlight>
                <a:latin typeface="Arial" panose="020B0604020202020204" pitchFamily="34" charset="0"/>
                <a:ea typeface="微软雅黑" panose="020B0503020204020204" charset="-122"/>
              </a:rPr>
              <a:t>结构：</a:t>
            </a:r>
            <a:endParaRPr lang="zh-CN" altLang="en-US" sz="1600">
              <a:highlight>
                <a:srgbClr val="00FF00"/>
              </a:highlight>
              <a:latin typeface="Arial" panose="020B0604020202020204" pitchFamily="34" charset="0"/>
              <a:ea typeface="微软雅黑" panose="020B0503020204020204" charset="-122"/>
            </a:endParaRPr>
          </a:p>
          <a:p>
            <a:pPr algn="l">
              <a:lnSpc>
                <a:spcPct val="100000"/>
              </a:lnSpc>
            </a:pPr>
            <a:r>
              <a:rPr lang="zh-CN" altLang="en-US" sz="1600">
                <a:latin typeface="Arial" panose="020B0604020202020204" pitchFamily="34" charset="0"/>
                <a:ea typeface="微软雅黑" panose="020B0503020204020204" charset="-122"/>
              </a:rPr>
              <a:t> </a:t>
            </a:r>
            <a:r>
              <a:rPr lang="en-US" altLang="zh-CN" sz="1600">
                <a:latin typeface="Arial" panose="020B0604020202020204" pitchFamily="34" charset="0"/>
                <a:ea typeface="微软雅黑" panose="020B0503020204020204" charset="-122"/>
              </a:rPr>
              <a:t>      </a:t>
            </a:r>
            <a:r>
              <a:rPr lang="zh-CN" altLang="en-US" sz="1600">
                <a:latin typeface="Arial" panose="020B0604020202020204" pitchFamily="34" charset="0"/>
                <a:ea typeface="微软雅黑" panose="020B0503020204020204" charset="-122"/>
              </a:rPr>
              <a:t>段落衔接合理，句与句之间衔接自然，</a:t>
            </a:r>
            <a:r>
              <a:rPr lang="zh-CN" altLang="en-US" sz="1600" b="1">
                <a:solidFill>
                  <a:srgbClr val="C00000"/>
                </a:solidFill>
                <a:latin typeface="Arial" panose="020B0604020202020204" pitchFamily="34" charset="0"/>
                <a:ea typeface="微软雅黑" panose="020B0503020204020204" charset="-122"/>
              </a:rPr>
              <a:t>但第二段后半部分逻辑跳跃，需加强过渡</a:t>
            </a:r>
            <a:r>
              <a:rPr lang="zh-CN" altLang="en-US" sz="1600">
                <a:latin typeface="Arial" panose="020B0604020202020204" pitchFamily="34" charset="0"/>
                <a:ea typeface="微软雅黑" panose="020B0503020204020204" charset="-122"/>
              </a:rPr>
              <a:t>。</a:t>
            </a:r>
            <a:endParaRPr lang="zh-CN" altLang="en-US" sz="1600">
              <a:latin typeface="Arial" panose="020B0604020202020204" pitchFamily="34" charset="0"/>
              <a:ea typeface="微软雅黑" panose="020B0503020204020204" charset="-122"/>
            </a:endParaRPr>
          </a:p>
          <a:p>
            <a:pPr algn="l">
              <a:lnSpc>
                <a:spcPct val="100000"/>
              </a:lnSpc>
            </a:pPr>
            <a:r>
              <a:rPr lang="zh-CN" altLang="en-US" sz="1600">
                <a:highlight>
                  <a:srgbClr val="00FF00"/>
                </a:highlight>
                <a:latin typeface="Arial" panose="020B0604020202020204" pitchFamily="34" charset="0"/>
                <a:ea typeface="微软雅黑" panose="020B0503020204020204" charset="-122"/>
              </a:rPr>
              <a:t>建议：</a:t>
            </a:r>
            <a:endParaRPr lang="zh-CN" altLang="en-US" sz="1600">
              <a:highlight>
                <a:srgbClr val="00FF00"/>
              </a:highlight>
              <a:latin typeface="Arial" panose="020B0604020202020204" pitchFamily="34" charset="0"/>
              <a:ea typeface="微软雅黑" panose="020B0503020204020204" charset="-122"/>
            </a:endParaRPr>
          </a:p>
          <a:p>
            <a:pPr algn="l">
              <a:lnSpc>
                <a:spcPct val="100000"/>
              </a:lnSpc>
            </a:pPr>
            <a:r>
              <a:rPr lang="zh-CN" altLang="en-US" sz="1600">
                <a:latin typeface="Arial" panose="020B0604020202020204" pitchFamily="34" charset="0"/>
                <a:ea typeface="微软雅黑" panose="020B0503020204020204" charset="-122"/>
              </a:rPr>
              <a:t>修正语法错误，丰富句式结构（如使用复合句）。</a:t>
            </a:r>
            <a:endParaRPr lang="zh-CN" altLang="en-US" sz="1600">
              <a:latin typeface="Arial" panose="020B0604020202020204" pitchFamily="34" charset="0"/>
              <a:ea typeface="微软雅黑" panose="020B0503020204020204" charset="-122"/>
            </a:endParaRPr>
          </a:p>
          <a:p>
            <a:pPr algn="l">
              <a:lnSpc>
                <a:spcPct val="100000"/>
              </a:lnSpc>
            </a:pPr>
            <a:r>
              <a:rPr lang="zh-CN" altLang="en-US" sz="1600">
                <a:latin typeface="Arial" panose="020B0604020202020204" pitchFamily="34" charset="0"/>
                <a:ea typeface="微软雅黑" panose="020B0503020204020204" charset="-122"/>
              </a:rPr>
              <a:t>调整父亲流泪的情节，使其更自然。</a:t>
            </a:r>
            <a:endParaRPr lang="zh-CN" altLang="en-US" sz="1600">
              <a:latin typeface="Arial" panose="020B0604020202020204" pitchFamily="34" charset="0"/>
              <a:ea typeface="微软雅黑" panose="020B0503020204020204" charset="-122"/>
            </a:endParaRPr>
          </a:p>
        </p:txBody>
      </p:sp>
      <p:sp>
        <p:nvSpPr>
          <p:cNvPr id="8" name="标题 6"/>
          <p:cNvSpPr>
            <a:spLocks noGrp="1"/>
          </p:cNvSpPr>
          <p:nvPr>
            <p:custDataLst>
              <p:tags r:id="rId1"/>
            </p:custDataLst>
          </p:nvPr>
        </p:nvSpPr>
        <p:spPr>
          <a:xfrm>
            <a:off x="1010920" y="261620"/>
            <a:ext cx="7275830" cy="533400"/>
          </a:xfrm>
          <a:prstGeom prst="rect">
            <a:avLst/>
          </a:prstGeom>
          <a:solidFill>
            <a:schemeClr val="accent3">
              <a:lumMod val="40000"/>
              <a:lumOff val="60000"/>
            </a:schemeClr>
          </a:solidFill>
          <a:ln>
            <a:noFill/>
            <a:prstDash val="sysDash"/>
          </a:ln>
        </p:spPr>
        <p:txBody>
          <a:bodyPr vert="horz" wrap="square" lIns="91440" tIns="45720" rIns="91440" bIns="45720" rtlCol="0" anchor="ctr">
            <a:normAutofit fontScale="70000"/>
          </a:bodyPr>
          <a:lstStyle>
            <a:lvl1pPr marL="0" marR="0" algn="l" defTabSz="914400" rtl="0" eaLnBrk="1" fontAlgn="auto" latinLnBrk="0" hangingPunct="1">
              <a:lnSpc>
                <a:spcPct val="100000"/>
              </a:lnSpc>
              <a:spcBef>
                <a:spcPct val="0"/>
              </a:spcBef>
              <a:buClrTx/>
              <a:buSzTx/>
              <a:buFontTx/>
              <a:buNone/>
              <a:defRPr kumimoji="0" lang="zh-CN" altLang="en-US" sz="3600" b="0" i="0" u="none" strike="noStrike" kern="1200" cap="none" spc="300" normalizeH="0" baseline="0" noProof="1" dirty="0" smtClean="0">
                <a:ln>
                  <a:noFill/>
                  <a:prstDash val="sysDot"/>
                </a:ln>
                <a:gradFill>
                  <a:gsLst>
                    <a:gs pos="0">
                      <a:schemeClr val="accent1"/>
                    </a:gs>
                    <a:gs pos="100000">
                      <a:schemeClr val="accent1">
                        <a:lumMod val="50000"/>
                      </a:schemeClr>
                    </a:gs>
                  </a:gsLst>
                  <a:lin ang="2700000" scaled="0"/>
                </a:gradFill>
                <a:uFillTx/>
                <a:latin typeface="+mj-ea"/>
                <a:ea typeface="+mj-ea"/>
                <a:cs typeface="MiSans Normal" panose="00000500000000000000" pitchFamily="2" charset="-122"/>
              </a:defRPr>
            </a:lvl1pPr>
          </a:lstStyle>
          <a:p>
            <a:r>
              <a:rPr lang="en-US" altLang="zh-CN" sz="3110" b="1" kern="100" spc="85">
                <a:gradFill>
                  <a:gsLst>
                    <a:gs pos="0">
                      <a:srgbClr val="D92763"/>
                    </a:gs>
                    <a:gs pos="50000">
                      <a:srgbClr val="E3447A"/>
                    </a:gs>
                    <a:gs pos="100000">
                      <a:srgbClr val="EC6091"/>
                    </a:gs>
                  </a:gsLst>
                  <a:lin ang="5400000" scaled="1"/>
                </a:gradFill>
                <a:latin typeface="Times New Roman" panose="02020603050405020304" charset="0"/>
                <a:ea typeface="宋体" panose="02010600030101010101" pitchFamily="2" charset="-122"/>
                <a:cs typeface="Times New Roman" panose="02020603050405020304" charset="0"/>
              </a:rPr>
              <a:t>StepIV. Continuing     </a:t>
            </a:r>
            <a:r>
              <a:rPr lang="en-US" altLang="zh-CN" sz="3110" b="1" kern="100" spc="85">
                <a:gradFill>
                  <a:gsLst>
                    <a:gs pos="0">
                      <a:srgbClr val="D92763"/>
                    </a:gs>
                    <a:gs pos="50000">
                      <a:srgbClr val="E3447A"/>
                    </a:gs>
                    <a:gs pos="100000">
                      <a:srgbClr val="EC6091"/>
                    </a:gs>
                  </a:gsLst>
                  <a:lin ang="5400000" scaled="1"/>
                </a:gradFill>
                <a:latin typeface="Times New Roman" panose="02020603050405020304" charset="0"/>
                <a:ea typeface="宋体" panose="02010600030101010101" pitchFamily="2" charset="-122"/>
                <a:cs typeface="Times New Roman" panose="02020603050405020304" charset="0"/>
                <a:sym typeface="+mn-ea"/>
              </a:rPr>
              <a:t>V. Evaluating     VI.  Improving </a:t>
            </a:r>
            <a:endParaRPr lang="en-US" altLang="zh-CN" sz="3110" b="1" kern="100" spc="85">
              <a:gradFill>
                <a:gsLst>
                  <a:gs pos="0">
                    <a:srgbClr val="D92763"/>
                  </a:gs>
                  <a:gs pos="50000">
                    <a:srgbClr val="E3447A"/>
                  </a:gs>
                  <a:gs pos="100000">
                    <a:srgbClr val="EC6091"/>
                  </a:gs>
                </a:gsLst>
                <a:lin ang="5400000" scaled="1"/>
              </a:gradFill>
              <a:latin typeface="Times New Roman" panose="02020603050405020304" charset="0"/>
              <a:ea typeface="宋体" panose="02010600030101010101" pitchFamily="2" charset="-122"/>
              <a:cs typeface="Times New Roman" panose="02020603050405020304" charset="0"/>
              <a:sym typeface="+mn-ea"/>
            </a:endParaRPr>
          </a:p>
        </p:txBody>
      </p:sp>
      <p:sp>
        <p:nvSpPr>
          <p:cNvPr id="10" name="右箭头 9"/>
          <p:cNvSpPr/>
          <p:nvPr/>
        </p:nvSpPr>
        <p:spPr>
          <a:xfrm>
            <a:off x="3656965" y="513398"/>
            <a:ext cx="370205" cy="111125"/>
          </a:xfrm>
          <a:prstGeom prst="rightArrow">
            <a:avLst/>
          </a:prstGeom>
          <a:ln w="34925" cmpd="sng">
            <a:solidFill>
              <a:srgbClr val="00206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右箭头 6"/>
          <p:cNvSpPr/>
          <p:nvPr/>
        </p:nvSpPr>
        <p:spPr>
          <a:xfrm>
            <a:off x="5777230" y="507683"/>
            <a:ext cx="370205" cy="111125"/>
          </a:xfrm>
          <a:prstGeom prst="rightArrow">
            <a:avLst/>
          </a:prstGeom>
          <a:ln w="34925" cmpd="sng">
            <a:solidFill>
              <a:srgbClr val="00206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6577965" y="4815205"/>
            <a:ext cx="5459095" cy="1753235"/>
          </a:xfrm>
          <a:prstGeom prst="rect">
            <a:avLst/>
          </a:prstGeom>
          <a:ln w="28575">
            <a:solidFill>
              <a:srgbClr val="00B0F0"/>
            </a:solidFill>
          </a:ln>
        </p:spPr>
        <p:txBody>
          <a:bodyPr wrap="square">
            <a:spAutoFit/>
          </a:bodyPr>
          <a:p>
            <a:pPr algn="l"/>
            <a:r>
              <a:rPr lang="en-US" altLang="zh-CN" sz="1800">
                <a:latin typeface="Arial" panose="020B0604020202020204" pitchFamily="34" charset="0"/>
                <a:ea typeface="微软雅黑" panose="020B0503020204020204" charset="-122"/>
              </a:rPr>
              <a:t>“ I beg your 1____________ (forgive), Dad”, “I won’t 2_______ (blame) you, Darling”, said father calmly. Aged father, middle-aged son and happy crow on the tree 3 _____________ (bathe)  in the warm sunlight. How 4 _____________(harmony)  and joyful everything was! </a:t>
            </a:r>
            <a:endParaRPr lang="en-US" altLang="zh-CN" sz="1800">
              <a:latin typeface="Arial" panose="020B0604020202020204" pitchFamily="34" charset="0"/>
              <a:ea typeface="微软雅黑" panose="020B0503020204020204" charset="-122"/>
            </a:endParaRPr>
          </a:p>
        </p:txBody>
      </p:sp>
      <p:sp>
        <p:nvSpPr>
          <p:cNvPr id="31" name="右箭头 30"/>
          <p:cNvSpPr/>
          <p:nvPr/>
        </p:nvSpPr>
        <p:spPr>
          <a:xfrm rot="21420000">
            <a:off x="5991860" y="5545455"/>
            <a:ext cx="509905" cy="151765"/>
          </a:xfrm>
          <a:prstGeom prst="rightArrow">
            <a:avLst/>
          </a:prstGeom>
          <a:gradFill>
            <a:gsLst>
              <a:gs pos="50000">
                <a:srgbClr val="3474CB"/>
              </a:gs>
              <a:gs pos="0">
                <a:srgbClr val="03BEC1"/>
              </a:gs>
              <a:gs pos="100000">
                <a:srgbClr val="8E52DF"/>
              </a:gs>
            </a:gsLst>
            <a:lin ang="5400000" scaled="1"/>
          </a:gra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8102600" y="4815205"/>
            <a:ext cx="1471930" cy="368300"/>
          </a:xfrm>
          <a:prstGeom prst="rect">
            <a:avLst/>
          </a:prstGeom>
        </p:spPr>
        <p:txBody>
          <a:bodyPr wrap="square">
            <a:spAutoFit/>
          </a:bodyPr>
          <a:p>
            <a:pPr algn="l"/>
            <a:r>
              <a:rPr lang="en-US" altLang="zh-CN" sz="1800" b="1">
                <a:solidFill>
                  <a:srgbClr val="C00000"/>
                </a:solidFill>
                <a:latin typeface="Arial" panose="020B0604020202020204" pitchFamily="34" charset="0"/>
                <a:ea typeface="微软雅黑" panose="020B0503020204020204" charset="-122"/>
              </a:rPr>
              <a:t>forgiveness</a:t>
            </a:r>
            <a:endParaRPr lang="en-US" altLang="zh-CN" sz="1800" b="1">
              <a:solidFill>
                <a:srgbClr val="C00000"/>
              </a:solidFill>
              <a:latin typeface="Arial" panose="020B0604020202020204" pitchFamily="34" charset="0"/>
              <a:ea typeface="微软雅黑" panose="020B0503020204020204" charset="-122"/>
            </a:endParaRPr>
          </a:p>
        </p:txBody>
      </p:sp>
      <p:sp>
        <p:nvSpPr>
          <p:cNvPr id="13" name="文本框 12"/>
          <p:cNvSpPr txBox="1"/>
          <p:nvPr/>
        </p:nvSpPr>
        <p:spPr>
          <a:xfrm>
            <a:off x="6837045" y="5078095"/>
            <a:ext cx="882015" cy="368300"/>
          </a:xfrm>
          <a:prstGeom prst="rect">
            <a:avLst/>
          </a:prstGeom>
        </p:spPr>
        <p:txBody>
          <a:bodyPr wrap="square">
            <a:spAutoFit/>
          </a:bodyPr>
          <a:p>
            <a:pPr algn="l"/>
            <a:r>
              <a:rPr lang="en-US" altLang="zh-CN" sz="1800" b="1">
                <a:solidFill>
                  <a:srgbClr val="C00000"/>
                </a:solidFill>
                <a:latin typeface="Arial" panose="020B0604020202020204" pitchFamily="34" charset="0"/>
                <a:ea typeface="微软雅黑" panose="020B0503020204020204" charset="-122"/>
              </a:rPr>
              <a:t>blame</a:t>
            </a:r>
            <a:endParaRPr lang="en-US" altLang="zh-CN" sz="1800" b="1">
              <a:solidFill>
                <a:srgbClr val="C00000"/>
              </a:solidFill>
              <a:latin typeface="Arial" panose="020B0604020202020204" pitchFamily="34" charset="0"/>
              <a:ea typeface="微软雅黑" panose="020B0503020204020204" charset="-122"/>
            </a:endParaRPr>
          </a:p>
        </p:txBody>
      </p:sp>
      <p:sp>
        <p:nvSpPr>
          <p:cNvPr id="14" name="文本框 13"/>
          <p:cNvSpPr txBox="1"/>
          <p:nvPr/>
        </p:nvSpPr>
        <p:spPr>
          <a:xfrm>
            <a:off x="7719060" y="5610860"/>
            <a:ext cx="1729105" cy="368300"/>
          </a:xfrm>
          <a:prstGeom prst="rect">
            <a:avLst/>
          </a:prstGeom>
        </p:spPr>
        <p:txBody>
          <a:bodyPr wrap="square">
            <a:spAutoFit/>
          </a:bodyPr>
          <a:p>
            <a:pPr algn="l"/>
            <a:r>
              <a:rPr lang="en-US" altLang="zh-CN" sz="1800" b="1">
                <a:solidFill>
                  <a:srgbClr val="C00000"/>
                </a:solidFill>
                <a:latin typeface="Arial" panose="020B0604020202020204" pitchFamily="34" charset="0"/>
                <a:ea typeface="微软雅黑" panose="020B0503020204020204" charset="-122"/>
              </a:rPr>
              <a:t>were  bathing</a:t>
            </a:r>
            <a:endParaRPr lang="en-US" altLang="zh-CN" sz="1800" b="1">
              <a:solidFill>
                <a:srgbClr val="C00000"/>
              </a:solidFill>
              <a:latin typeface="Arial" panose="020B0604020202020204" pitchFamily="34" charset="0"/>
              <a:ea typeface="微软雅黑" panose="020B0503020204020204" charset="-122"/>
            </a:endParaRPr>
          </a:p>
        </p:txBody>
      </p:sp>
      <p:sp>
        <p:nvSpPr>
          <p:cNvPr id="15" name="文本框 14"/>
          <p:cNvSpPr txBox="1"/>
          <p:nvPr/>
        </p:nvSpPr>
        <p:spPr>
          <a:xfrm>
            <a:off x="8286115" y="5927090"/>
            <a:ext cx="1580515" cy="368300"/>
          </a:xfrm>
          <a:prstGeom prst="rect">
            <a:avLst/>
          </a:prstGeom>
        </p:spPr>
        <p:txBody>
          <a:bodyPr wrap="square">
            <a:spAutoFit/>
          </a:bodyPr>
          <a:p>
            <a:pPr algn="l"/>
            <a:r>
              <a:rPr lang="en-US" altLang="zh-CN" b="1">
                <a:solidFill>
                  <a:srgbClr val="C00000"/>
                </a:solidFill>
                <a:latin typeface="Arial" panose="020B0604020202020204" pitchFamily="34" charset="0"/>
                <a:ea typeface="微软雅黑" panose="020B0503020204020204" charset="-122"/>
                <a:sym typeface="+mn-ea"/>
              </a:rPr>
              <a:t>harmonoius</a:t>
            </a:r>
            <a:endParaRPr lang="en-US" altLang="zh-CN" sz="1800" b="1">
              <a:solidFill>
                <a:srgbClr val="C00000"/>
              </a:solidFill>
              <a:latin typeface="Arial" panose="020B0604020202020204" pitchFamily="34" charset="0"/>
              <a:ea typeface="微软雅黑" panose="020B0503020204020204" charset="-122"/>
              <a:sym typeface="+mn-ea"/>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接连接符 31"/>
          <p:cNvCxnSpPr/>
          <p:nvPr>
            <p:custDataLst>
              <p:tags r:id="rId1"/>
            </p:custDataLst>
          </p:nvPr>
        </p:nvCxnSpPr>
        <p:spPr>
          <a:xfrm>
            <a:off x="964883" y="4141470"/>
            <a:ext cx="1318895" cy="0"/>
          </a:xfrm>
          <a:prstGeom prst="line">
            <a:avLst/>
          </a:prstGeom>
          <a:ln cap="flat">
            <a:gradFill>
              <a:gsLst>
                <a:gs pos="0">
                  <a:srgbClr val="AFC6FF">
                    <a:alpha val="0"/>
                  </a:srgbClr>
                </a:gs>
                <a:gs pos="100000">
                  <a:srgbClr val="376FFF">
                    <a:alpha val="0"/>
                  </a:srgbClr>
                </a:gs>
                <a:gs pos="0">
                  <a:schemeClr val="accent1">
                    <a:alpha val="100000"/>
                  </a:schemeClr>
                </a:gs>
              </a:gsLst>
              <a:lin ang="0" scaled="0"/>
            </a:gradFill>
            <a:headEnd type="none"/>
          </a:ln>
        </p:spPr>
        <p:style>
          <a:lnRef idx="1">
            <a:schemeClr val="accent1"/>
          </a:lnRef>
          <a:fillRef idx="0">
            <a:schemeClr val="accent1"/>
          </a:fillRef>
          <a:effectRef idx="0">
            <a:schemeClr val="accent1"/>
          </a:effectRef>
          <a:fontRef idx="minor">
            <a:schemeClr val="tx1"/>
          </a:fontRef>
        </p:style>
      </p:cxnSp>
      <p:sp>
        <p:nvSpPr>
          <p:cNvPr id="2" name="正文"/>
          <p:cNvSpPr txBox="1"/>
          <p:nvPr>
            <p:custDataLst>
              <p:tags r:id="rId2"/>
            </p:custDataLst>
          </p:nvPr>
        </p:nvSpPr>
        <p:spPr>
          <a:xfrm>
            <a:off x="668020" y="4210050"/>
            <a:ext cx="1252220" cy="1165225"/>
          </a:xfrm>
          <a:prstGeom prst="rect">
            <a:avLst/>
          </a:prstGeom>
          <a:solidFill>
            <a:schemeClr val="tx2">
              <a:lumMod val="20000"/>
              <a:lumOff val="80000"/>
            </a:schemeClr>
          </a:solidFill>
        </p:spPr>
        <p:txBody>
          <a:bodyPr wrap="square" lIns="0" tIns="0" rIns="0" bIns="0" rtlCol="0" anchor="t" anchorCtr="0">
            <a:noAutofit/>
          </a:bodyPr>
          <a:p>
            <a:pPr algn="l">
              <a:lnSpc>
                <a:spcPct val="110000"/>
              </a:lnSpc>
              <a:spcBef>
                <a:spcPct val="0"/>
              </a:spcBef>
              <a:spcAft>
                <a:spcPct val="0"/>
              </a:spcAft>
            </a:pPr>
            <a:r>
              <a:rPr lang="en-US" altLang="zh-CN" sz="1600" b="1" kern="0" spc="150" dirty="0">
                <a:ln>
                  <a:noFill/>
                  <a:prstDash val="sysDot"/>
                </a:ln>
                <a:solidFill>
                  <a:schemeClr val="tx1">
                    <a:lumMod val="85000"/>
                    <a:lumOff val="15000"/>
                  </a:schemeClr>
                </a:solidFill>
                <a:latin typeface="+mn-ea"/>
                <a:cs typeface="+mn-ea"/>
                <a:sym typeface="+mn-ea"/>
              </a:rPr>
              <a:t>Get the main idea and grasp the theme</a:t>
            </a:r>
            <a:endParaRPr lang="zh-CN" altLang="en-US" sz="1600" b="1" kern="0" spc="150" dirty="0">
              <a:ln>
                <a:noFill/>
                <a:prstDash val="sysDot"/>
              </a:ln>
              <a:solidFill>
                <a:schemeClr val="tx1">
                  <a:lumMod val="85000"/>
                  <a:lumOff val="15000"/>
                </a:schemeClr>
              </a:solidFill>
              <a:latin typeface="+mn-ea"/>
              <a:cs typeface="+mn-ea"/>
              <a:sym typeface="+mn-ea"/>
            </a:endParaRPr>
          </a:p>
        </p:txBody>
      </p:sp>
      <p:sp>
        <p:nvSpPr>
          <p:cNvPr id="22" name="平行四边形 21"/>
          <p:cNvSpPr/>
          <p:nvPr>
            <p:custDataLst>
              <p:tags r:id="rId3"/>
            </p:custDataLst>
          </p:nvPr>
        </p:nvSpPr>
        <p:spPr>
          <a:xfrm flipH="1">
            <a:off x="3750628" y="2379980"/>
            <a:ext cx="1302385" cy="784860"/>
          </a:xfrm>
          <a:prstGeom prst="parallelogram">
            <a:avLst>
              <a:gd name="adj" fmla="val 81259"/>
            </a:avLst>
          </a:prstGeom>
          <a:solidFill>
            <a:schemeClr val="tx1">
              <a:lumMod val="65000"/>
              <a:lumOff val="3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65000"/>
                  <a:lumOff val="35000"/>
                </a:schemeClr>
              </a:solidFill>
            </a:endParaRPr>
          </a:p>
        </p:txBody>
      </p:sp>
      <p:sp>
        <p:nvSpPr>
          <p:cNvPr id="4" name="标题"/>
          <p:cNvSpPr txBox="1"/>
          <p:nvPr>
            <p:custDataLst>
              <p:tags r:id="rId4"/>
            </p:custDataLst>
          </p:nvPr>
        </p:nvSpPr>
        <p:spPr>
          <a:xfrm>
            <a:off x="478155" y="3702685"/>
            <a:ext cx="1713230" cy="417830"/>
          </a:xfrm>
          <a:prstGeom prst="rect">
            <a:avLst/>
          </a:prstGeom>
          <a:noFill/>
        </p:spPr>
        <p:txBody>
          <a:bodyPr wrap="square" lIns="0" tIns="0" rIns="0" bIns="0" rtlCol="0" anchor="b">
            <a:noAutofit/>
          </a:bodyPr>
          <a:p>
            <a:pPr lvl="0" algn="l">
              <a:buClrTx/>
              <a:buSzTx/>
              <a:buFontTx/>
            </a:pPr>
            <a:r>
              <a:rPr lang="en-US" altLang="zh-CN" sz="2800" b="1" spc="300" dirty="0">
                <a:solidFill>
                  <a:srgbClr val="C00000"/>
                </a:solidFill>
                <a:latin typeface="Times New Roman" panose="02020603050405020304" charset="0"/>
                <a:ea typeface="+mj-ea"/>
                <a:cs typeface="Times New Roman" panose="02020603050405020304" charset="0"/>
                <a:sym typeface="+mn-ea"/>
              </a:rPr>
              <a:t>Reading</a:t>
            </a:r>
            <a:endParaRPr lang="en-US" altLang="zh-CN" sz="2800" b="1" spc="300" dirty="0">
              <a:solidFill>
                <a:srgbClr val="C00000"/>
              </a:solidFill>
              <a:latin typeface="Times New Roman" panose="02020603050405020304" charset="0"/>
              <a:ea typeface="+mj-ea"/>
              <a:cs typeface="Times New Roman" panose="02020603050405020304" charset="0"/>
              <a:sym typeface="+mn-ea"/>
            </a:endParaRPr>
          </a:p>
        </p:txBody>
      </p:sp>
      <p:sp>
        <p:nvSpPr>
          <p:cNvPr id="25" name="平行四边形 24"/>
          <p:cNvSpPr/>
          <p:nvPr>
            <p:custDataLst>
              <p:tags r:id="rId5"/>
            </p:custDataLst>
          </p:nvPr>
        </p:nvSpPr>
        <p:spPr>
          <a:xfrm flipH="1">
            <a:off x="5468938" y="2143125"/>
            <a:ext cx="1302385" cy="784860"/>
          </a:xfrm>
          <a:prstGeom prst="parallelogram">
            <a:avLst>
              <a:gd name="adj" fmla="val 83583"/>
            </a:avLst>
          </a:prstGeom>
          <a:solidFill>
            <a:schemeClr val="tx1">
              <a:lumMod val="65000"/>
              <a:lumOff val="3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65000"/>
                  <a:lumOff val="35000"/>
                </a:schemeClr>
              </a:solidFill>
            </a:endParaRPr>
          </a:p>
        </p:txBody>
      </p:sp>
      <p:sp>
        <p:nvSpPr>
          <p:cNvPr id="23" name="平行四边形 22"/>
          <p:cNvSpPr/>
          <p:nvPr>
            <p:custDataLst>
              <p:tags r:id="rId6"/>
            </p:custDataLst>
          </p:nvPr>
        </p:nvSpPr>
        <p:spPr>
          <a:xfrm>
            <a:off x="4396423" y="2139950"/>
            <a:ext cx="1737360" cy="1026160"/>
          </a:xfrm>
          <a:prstGeom prst="parallelogram">
            <a:avLst>
              <a:gd name="adj" fmla="val 64618"/>
            </a:avLst>
          </a:prstGeom>
          <a:gradFill>
            <a:gsLst>
              <a:gs pos="39000">
                <a:schemeClr val="accent1">
                  <a:alpha val="100000"/>
                </a:schemeClr>
              </a:gs>
              <a:gs pos="100000">
                <a:schemeClr val="accent1">
                  <a:lumMod val="60000"/>
                  <a:lumOff val="40000"/>
                  <a:alpha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rmAutofit/>
          </a:bodyPr>
          <a:p>
            <a:pPr lvl="0" algn="ctr">
              <a:buClrTx/>
              <a:buSzTx/>
              <a:buFontTx/>
            </a:pPr>
            <a:r>
              <a:rPr lang="en-US" sz="2800" b="1" dirty="0">
                <a:solidFill>
                  <a:srgbClr val="FFFFFF"/>
                </a:solidFill>
                <a:latin typeface="+mj-lt"/>
                <a:ea typeface="微软雅黑" panose="020B0503020204020204" charset="-122"/>
                <a:cs typeface="+mj-lt"/>
                <a:sym typeface="+mn-ea"/>
              </a:rPr>
              <a:t>03</a:t>
            </a:r>
            <a:endParaRPr lang="en-US" sz="2800" b="1" dirty="0">
              <a:solidFill>
                <a:srgbClr val="FFFFFF"/>
              </a:solidFill>
              <a:latin typeface="+mj-lt"/>
              <a:ea typeface="微软雅黑" panose="020B0503020204020204" charset="-122"/>
              <a:cs typeface="+mj-lt"/>
              <a:sym typeface="+mn-ea"/>
            </a:endParaRPr>
          </a:p>
        </p:txBody>
      </p:sp>
      <p:sp>
        <p:nvSpPr>
          <p:cNvPr id="10" name="平行四边形 9"/>
          <p:cNvSpPr/>
          <p:nvPr>
            <p:custDataLst>
              <p:tags r:id="rId7"/>
            </p:custDataLst>
          </p:nvPr>
        </p:nvSpPr>
        <p:spPr>
          <a:xfrm flipH="1">
            <a:off x="1919923" y="2657475"/>
            <a:ext cx="1302385" cy="784860"/>
          </a:xfrm>
          <a:prstGeom prst="parallelogram">
            <a:avLst>
              <a:gd name="adj" fmla="val 80061"/>
            </a:avLst>
          </a:prstGeom>
          <a:solidFill>
            <a:schemeClr val="tx1">
              <a:lumMod val="65000"/>
              <a:lumOff val="3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65000"/>
                  <a:lumOff val="35000"/>
                </a:schemeClr>
              </a:solidFill>
            </a:endParaRPr>
          </a:p>
        </p:txBody>
      </p:sp>
      <p:sp>
        <p:nvSpPr>
          <p:cNvPr id="11" name="平行四边形 10"/>
          <p:cNvSpPr/>
          <p:nvPr>
            <p:custDataLst>
              <p:tags r:id="rId8"/>
            </p:custDataLst>
          </p:nvPr>
        </p:nvSpPr>
        <p:spPr>
          <a:xfrm>
            <a:off x="855663" y="2655570"/>
            <a:ext cx="1737360" cy="1026160"/>
          </a:xfrm>
          <a:prstGeom prst="parallelogram">
            <a:avLst>
              <a:gd name="adj" fmla="val 64618"/>
            </a:avLst>
          </a:prstGeom>
          <a:gradFill>
            <a:gsLst>
              <a:gs pos="39000">
                <a:schemeClr val="accent1">
                  <a:alpha val="100000"/>
                </a:schemeClr>
              </a:gs>
              <a:gs pos="100000">
                <a:schemeClr val="accent1">
                  <a:lumMod val="60000"/>
                  <a:lumOff val="40000"/>
                  <a:alpha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rmAutofit/>
          </a:bodyPr>
          <a:p>
            <a:pPr lvl="0" algn="ctr">
              <a:buClrTx/>
              <a:buSzTx/>
              <a:buFontTx/>
            </a:pPr>
            <a:r>
              <a:rPr lang="en-US" sz="2800" b="1" dirty="0">
                <a:solidFill>
                  <a:srgbClr val="FFFFFF"/>
                </a:solidFill>
                <a:latin typeface="+mj-lt"/>
                <a:ea typeface="微软雅黑" panose="020B0503020204020204" charset="-122"/>
                <a:cs typeface="+mj-lt"/>
                <a:sym typeface="+mn-ea"/>
              </a:rPr>
              <a:t>01</a:t>
            </a:r>
            <a:endParaRPr lang="en-US" sz="2800" b="1" dirty="0">
              <a:solidFill>
                <a:srgbClr val="FFFFFF"/>
              </a:solidFill>
              <a:latin typeface="+mj-lt"/>
              <a:ea typeface="微软雅黑" panose="020B0503020204020204" charset="-122"/>
              <a:cs typeface="+mj-lt"/>
              <a:sym typeface="+mn-ea"/>
            </a:endParaRPr>
          </a:p>
        </p:txBody>
      </p:sp>
      <p:sp>
        <p:nvSpPr>
          <p:cNvPr id="20" name="平行四边形 19"/>
          <p:cNvSpPr/>
          <p:nvPr>
            <p:custDataLst>
              <p:tags r:id="rId9"/>
            </p:custDataLst>
          </p:nvPr>
        </p:nvSpPr>
        <p:spPr>
          <a:xfrm>
            <a:off x="2593340" y="2380615"/>
            <a:ext cx="1737360" cy="1082675"/>
          </a:xfrm>
          <a:prstGeom prst="parallelogram">
            <a:avLst>
              <a:gd name="adj" fmla="val 64618"/>
            </a:avLst>
          </a:prstGeom>
          <a:gradFill>
            <a:gsLst>
              <a:gs pos="39000">
                <a:schemeClr val="accent2">
                  <a:alpha val="100000"/>
                </a:schemeClr>
              </a:gs>
              <a:gs pos="100000">
                <a:schemeClr val="accent2">
                  <a:lumMod val="60000"/>
                  <a:lumOff val="40000"/>
                  <a:alpha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rmAutofit/>
          </a:bodyPr>
          <a:p>
            <a:pPr lvl="0" algn="ctr">
              <a:buClrTx/>
              <a:buSzTx/>
              <a:buFontTx/>
            </a:pPr>
            <a:r>
              <a:rPr lang="en-US" altLang="zh-CN" sz="2800" b="1" dirty="0">
                <a:solidFill>
                  <a:srgbClr val="FFFFFF"/>
                </a:solidFill>
                <a:latin typeface="+mj-lt"/>
                <a:ea typeface="微软雅黑" panose="020B0503020204020204" charset="-122"/>
                <a:cs typeface="+mj-lt"/>
                <a:sym typeface="+mn-ea"/>
              </a:rPr>
              <a:t>02</a:t>
            </a:r>
            <a:endParaRPr lang="en-US" altLang="zh-CN" sz="2800" b="1" dirty="0">
              <a:solidFill>
                <a:srgbClr val="FFFFFF"/>
              </a:solidFill>
              <a:latin typeface="+mj-lt"/>
              <a:ea typeface="微软雅黑" panose="020B0503020204020204" charset="-122"/>
              <a:cs typeface="+mj-lt"/>
              <a:sym typeface="+mn-ea"/>
            </a:endParaRPr>
          </a:p>
        </p:txBody>
      </p:sp>
      <p:cxnSp>
        <p:nvCxnSpPr>
          <p:cNvPr id="35" name="直接连接符 34"/>
          <p:cNvCxnSpPr/>
          <p:nvPr>
            <p:custDataLst>
              <p:tags r:id="rId10"/>
            </p:custDataLst>
          </p:nvPr>
        </p:nvCxnSpPr>
        <p:spPr>
          <a:xfrm>
            <a:off x="2659063" y="3891915"/>
            <a:ext cx="1318895" cy="0"/>
          </a:xfrm>
          <a:prstGeom prst="line">
            <a:avLst/>
          </a:prstGeom>
          <a:ln cap="flat">
            <a:gradFill>
              <a:gsLst>
                <a:gs pos="0">
                  <a:srgbClr val="AFC6FF">
                    <a:alpha val="0"/>
                  </a:srgbClr>
                </a:gs>
                <a:gs pos="100000">
                  <a:schemeClr val="accent2">
                    <a:alpha val="0"/>
                  </a:schemeClr>
                </a:gs>
                <a:gs pos="0">
                  <a:schemeClr val="accent2">
                    <a:alpha val="100000"/>
                  </a:schemeClr>
                </a:gs>
              </a:gsLst>
              <a:lin ang="0" scaled="0"/>
            </a:gradFill>
            <a:headEnd type="none"/>
          </a:ln>
        </p:spPr>
        <p:style>
          <a:lnRef idx="1">
            <a:schemeClr val="accent1"/>
          </a:lnRef>
          <a:fillRef idx="0">
            <a:schemeClr val="accent1"/>
          </a:fillRef>
          <a:effectRef idx="0">
            <a:schemeClr val="accent1"/>
          </a:effectRef>
          <a:fontRef idx="minor">
            <a:schemeClr val="tx1"/>
          </a:fontRef>
        </p:style>
      </p:cxnSp>
      <p:sp>
        <p:nvSpPr>
          <p:cNvPr id="36" name="正文"/>
          <p:cNvSpPr txBox="1"/>
          <p:nvPr>
            <p:custDataLst>
              <p:tags r:id="rId11"/>
            </p:custDataLst>
          </p:nvPr>
        </p:nvSpPr>
        <p:spPr>
          <a:xfrm>
            <a:off x="2191385" y="3952240"/>
            <a:ext cx="1798955" cy="2656840"/>
          </a:xfrm>
          <a:prstGeom prst="rect">
            <a:avLst/>
          </a:prstGeom>
          <a:solidFill>
            <a:schemeClr val="accent6">
              <a:lumMod val="20000"/>
              <a:lumOff val="80000"/>
            </a:schemeClr>
          </a:solidFill>
        </p:spPr>
        <p:txBody>
          <a:bodyPr wrap="square" lIns="0" tIns="0" rIns="0" bIns="0" rtlCol="0" anchor="t" anchorCtr="0">
            <a:noAutofit/>
          </a:bodyPr>
          <a:p>
            <a:pPr lvl="0" algn="l">
              <a:lnSpc>
                <a:spcPct val="110000"/>
              </a:lnSpc>
              <a:buClrTx/>
              <a:buSzTx/>
              <a:buFontTx/>
            </a:pPr>
            <a:r>
              <a:rPr lang="en-US" altLang="zh-CN" sz="1600" b="1" kern="0" spc="150" dirty="0">
                <a:ln>
                  <a:noFill/>
                  <a:prstDash val="sysDot"/>
                </a:ln>
                <a:solidFill>
                  <a:schemeClr val="tx1">
                    <a:lumMod val="85000"/>
                    <a:lumOff val="15000"/>
                  </a:schemeClr>
                </a:solidFill>
                <a:latin typeface="+mn-ea"/>
                <a:cs typeface="+mn-ea"/>
                <a:sym typeface="+mn-ea"/>
              </a:rPr>
              <a:t>Sort out the information, extract the key clues and filter out the useful information,</a:t>
            </a:r>
            <a:endParaRPr lang="en-US" altLang="zh-CN" sz="1600" b="1" kern="0" spc="150" dirty="0">
              <a:ln>
                <a:noFill/>
                <a:prstDash val="sysDot"/>
              </a:ln>
              <a:solidFill>
                <a:schemeClr val="tx1">
                  <a:lumMod val="85000"/>
                  <a:lumOff val="15000"/>
                </a:schemeClr>
              </a:solidFill>
              <a:latin typeface="+mn-ea"/>
              <a:cs typeface="+mn-ea"/>
              <a:sym typeface="+mn-ea"/>
            </a:endParaRPr>
          </a:p>
          <a:p>
            <a:pPr lvl="0" algn="l">
              <a:lnSpc>
                <a:spcPct val="110000"/>
              </a:lnSpc>
              <a:buClrTx/>
              <a:buSzTx/>
              <a:buFontTx/>
            </a:pPr>
            <a:r>
              <a:rPr lang="en-US" altLang="zh-CN" sz="1600" b="1" kern="0" spc="150" dirty="0">
                <a:ln>
                  <a:noFill/>
                  <a:prstDash val="sysDot"/>
                </a:ln>
                <a:solidFill>
                  <a:schemeClr val="tx1">
                    <a:lumMod val="85000"/>
                    <a:lumOff val="15000"/>
                  </a:schemeClr>
                </a:solidFill>
                <a:latin typeface="+mn-ea"/>
                <a:cs typeface="+mn-ea"/>
                <a:sym typeface="+mn-ea"/>
              </a:rPr>
              <a:t>laying the foundation for continuation writing</a:t>
            </a:r>
            <a:endParaRPr lang="en-US" altLang="zh-CN" sz="1600" b="1" kern="0" spc="150" dirty="0">
              <a:ln>
                <a:noFill/>
                <a:prstDash val="sysDot"/>
              </a:ln>
              <a:solidFill>
                <a:schemeClr val="tx1">
                  <a:lumMod val="85000"/>
                  <a:lumOff val="15000"/>
                </a:schemeClr>
              </a:solidFill>
              <a:latin typeface="+mn-ea"/>
              <a:cs typeface="+mn-ea"/>
              <a:sym typeface="+mn-ea"/>
            </a:endParaRPr>
          </a:p>
        </p:txBody>
      </p:sp>
      <p:sp>
        <p:nvSpPr>
          <p:cNvPr id="37" name="标题"/>
          <p:cNvSpPr txBox="1"/>
          <p:nvPr>
            <p:custDataLst>
              <p:tags r:id="rId12"/>
            </p:custDataLst>
          </p:nvPr>
        </p:nvSpPr>
        <p:spPr>
          <a:xfrm>
            <a:off x="2083435" y="3468370"/>
            <a:ext cx="2105660" cy="417830"/>
          </a:xfrm>
          <a:prstGeom prst="rect">
            <a:avLst/>
          </a:prstGeom>
          <a:noFill/>
        </p:spPr>
        <p:txBody>
          <a:bodyPr wrap="square" lIns="0" tIns="0" rIns="0" bIns="0" rtlCol="0" anchor="b">
            <a:noAutofit/>
          </a:bodyPr>
          <a:p>
            <a:pPr lvl="0" algn="l">
              <a:buClrTx/>
              <a:buSzTx/>
              <a:buFontTx/>
            </a:pPr>
            <a:r>
              <a:rPr lang="en-US" altLang="zh-CN" sz="2800" b="1" spc="300" dirty="0">
                <a:solidFill>
                  <a:srgbClr val="C00000"/>
                </a:solidFill>
                <a:latin typeface="Times New Roman" panose="02020603050405020304" charset="0"/>
                <a:ea typeface="+mj-ea"/>
                <a:cs typeface="Times New Roman" panose="02020603050405020304" charset="0"/>
                <a:sym typeface="+mn-ea"/>
              </a:rPr>
              <a:t>Processing</a:t>
            </a:r>
            <a:endParaRPr lang="en-US" altLang="zh-CN" sz="2800" b="1" spc="300" dirty="0">
              <a:solidFill>
                <a:srgbClr val="C00000"/>
              </a:solidFill>
              <a:latin typeface="Times New Roman" panose="02020603050405020304" charset="0"/>
              <a:ea typeface="+mj-ea"/>
              <a:cs typeface="Times New Roman" panose="02020603050405020304" charset="0"/>
              <a:sym typeface="+mn-ea"/>
            </a:endParaRPr>
          </a:p>
        </p:txBody>
      </p:sp>
      <p:cxnSp>
        <p:nvCxnSpPr>
          <p:cNvPr id="56" name="直接连接符 55"/>
          <p:cNvCxnSpPr/>
          <p:nvPr>
            <p:custDataLst>
              <p:tags r:id="rId13"/>
            </p:custDataLst>
          </p:nvPr>
        </p:nvCxnSpPr>
        <p:spPr>
          <a:xfrm>
            <a:off x="4405948" y="3651885"/>
            <a:ext cx="1318895" cy="0"/>
          </a:xfrm>
          <a:prstGeom prst="line">
            <a:avLst/>
          </a:prstGeom>
          <a:ln cap="flat">
            <a:gradFill>
              <a:gsLst>
                <a:gs pos="0">
                  <a:srgbClr val="AFC6FF">
                    <a:alpha val="0"/>
                  </a:srgbClr>
                </a:gs>
                <a:gs pos="100000">
                  <a:srgbClr val="376FFF">
                    <a:alpha val="0"/>
                  </a:srgbClr>
                </a:gs>
                <a:gs pos="0">
                  <a:schemeClr val="accent1">
                    <a:alpha val="100000"/>
                  </a:schemeClr>
                </a:gs>
              </a:gsLst>
              <a:lin ang="0" scaled="0"/>
            </a:gradFill>
            <a:headEnd type="none"/>
          </a:ln>
        </p:spPr>
        <p:style>
          <a:lnRef idx="1">
            <a:schemeClr val="accent1"/>
          </a:lnRef>
          <a:fillRef idx="0">
            <a:schemeClr val="accent1"/>
          </a:fillRef>
          <a:effectRef idx="0">
            <a:schemeClr val="accent1"/>
          </a:effectRef>
          <a:fontRef idx="minor">
            <a:schemeClr val="tx1"/>
          </a:fontRef>
        </p:style>
      </p:cxnSp>
      <p:sp>
        <p:nvSpPr>
          <p:cNvPr id="57" name="正文"/>
          <p:cNvSpPr txBox="1"/>
          <p:nvPr>
            <p:custDataLst>
              <p:tags r:id="rId14"/>
            </p:custDataLst>
          </p:nvPr>
        </p:nvSpPr>
        <p:spPr>
          <a:xfrm>
            <a:off x="4147185" y="3767455"/>
            <a:ext cx="1626235" cy="1661160"/>
          </a:xfrm>
          <a:prstGeom prst="rect">
            <a:avLst/>
          </a:prstGeom>
          <a:solidFill>
            <a:schemeClr val="tx2">
              <a:lumMod val="20000"/>
              <a:lumOff val="80000"/>
            </a:schemeClr>
          </a:solidFill>
        </p:spPr>
        <p:txBody>
          <a:bodyPr wrap="square" lIns="0" tIns="0" rIns="0" bIns="0" rtlCol="0" anchor="t" anchorCtr="0">
            <a:noAutofit/>
          </a:bodyPr>
          <a:p>
            <a:pPr algn="l">
              <a:lnSpc>
                <a:spcPct val="110000"/>
              </a:lnSpc>
              <a:buClrTx/>
              <a:buSzTx/>
              <a:buFontTx/>
            </a:pPr>
            <a:r>
              <a:rPr lang="en-US" altLang="zh-CN" sz="1600" b="1" kern="0" spc="150" dirty="0">
                <a:ln>
                  <a:noFill/>
                  <a:prstDash val="sysDot"/>
                </a:ln>
                <a:solidFill>
                  <a:schemeClr val="tx1">
                    <a:lumMod val="85000"/>
                    <a:lumOff val="15000"/>
                  </a:schemeClr>
                </a:solidFill>
                <a:latin typeface="+mn-ea"/>
                <a:cs typeface="+mn-ea"/>
                <a:sym typeface="+mn-ea"/>
              </a:rPr>
              <a:t>Considering the given information, predict what would happen next？</a:t>
            </a:r>
            <a:endParaRPr lang="en-US" altLang="zh-CN" sz="1600" b="1" kern="0" spc="150" dirty="0">
              <a:ln>
                <a:noFill/>
                <a:prstDash val="sysDot"/>
              </a:ln>
              <a:solidFill>
                <a:schemeClr val="tx1">
                  <a:lumMod val="85000"/>
                  <a:lumOff val="15000"/>
                </a:schemeClr>
              </a:solidFill>
              <a:latin typeface="+mn-ea"/>
              <a:cs typeface="+mn-ea"/>
              <a:sym typeface="+mn-ea"/>
            </a:endParaRPr>
          </a:p>
        </p:txBody>
      </p:sp>
      <p:sp>
        <p:nvSpPr>
          <p:cNvPr id="58" name="标题"/>
          <p:cNvSpPr txBox="1"/>
          <p:nvPr>
            <p:custDataLst>
              <p:tags r:id="rId15"/>
            </p:custDataLst>
          </p:nvPr>
        </p:nvSpPr>
        <p:spPr>
          <a:xfrm>
            <a:off x="4090035" y="3234055"/>
            <a:ext cx="1774825" cy="417830"/>
          </a:xfrm>
          <a:prstGeom prst="rect">
            <a:avLst/>
          </a:prstGeom>
          <a:noFill/>
        </p:spPr>
        <p:txBody>
          <a:bodyPr wrap="square" lIns="0" tIns="0" rIns="0" bIns="0" rtlCol="0" anchor="b">
            <a:noAutofit/>
          </a:bodyPr>
          <a:p>
            <a:pPr algn="l">
              <a:lnSpc>
                <a:spcPct val="100000"/>
              </a:lnSpc>
              <a:buClrTx/>
              <a:buSzTx/>
              <a:buFontTx/>
            </a:pPr>
            <a:r>
              <a:rPr lang="en-US" altLang="zh-CN" sz="2800" b="1" spc="300" dirty="0">
                <a:solidFill>
                  <a:srgbClr val="C00000"/>
                </a:solidFill>
                <a:latin typeface="Times New Roman" panose="02020603050405020304" charset="0"/>
                <a:ea typeface="+mj-ea"/>
                <a:cs typeface="Times New Roman" panose="02020603050405020304" charset="0"/>
                <a:sym typeface="+mn-ea"/>
              </a:rPr>
              <a:t>Thinking</a:t>
            </a:r>
            <a:endParaRPr lang="en-US" altLang="zh-CN" sz="2800" b="1" spc="300" dirty="0">
              <a:solidFill>
                <a:srgbClr val="C00000"/>
              </a:solidFill>
              <a:latin typeface="Times New Roman" panose="02020603050405020304" charset="0"/>
              <a:ea typeface="+mj-ea"/>
              <a:cs typeface="Times New Roman" panose="02020603050405020304" charset="0"/>
              <a:sym typeface="+mn-ea"/>
            </a:endParaRPr>
          </a:p>
        </p:txBody>
      </p:sp>
      <p:sp>
        <p:nvSpPr>
          <p:cNvPr id="12" name="平行四边形 11"/>
          <p:cNvSpPr/>
          <p:nvPr>
            <p:custDataLst>
              <p:tags r:id="rId16"/>
            </p:custDataLst>
          </p:nvPr>
        </p:nvSpPr>
        <p:spPr>
          <a:xfrm flipH="1">
            <a:off x="7212648" y="1901190"/>
            <a:ext cx="1302385" cy="784860"/>
          </a:xfrm>
          <a:prstGeom prst="parallelogram">
            <a:avLst>
              <a:gd name="adj" fmla="val 81259"/>
            </a:avLst>
          </a:prstGeom>
          <a:solidFill>
            <a:schemeClr val="tx1">
              <a:lumMod val="65000"/>
              <a:lumOff val="3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65000"/>
                  <a:lumOff val="35000"/>
                </a:schemeClr>
              </a:solidFill>
            </a:endParaRPr>
          </a:p>
        </p:txBody>
      </p:sp>
      <p:sp>
        <p:nvSpPr>
          <p:cNvPr id="13" name="平行四边形 12"/>
          <p:cNvSpPr/>
          <p:nvPr>
            <p:custDataLst>
              <p:tags r:id="rId17"/>
            </p:custDataLst>
          </p:nvPr>
        </p:nvSpPr>
        <p:spPr>
          <a:xfrm>
            <a:off x="6131243" y="1902460"/>
            <a:ext cx="1737360" cy="1026160"/>
          </a:xfrm>
          <a:prstGeom prst="parallelogram">
            <a:avLst>
              <a:gd name="adj" fmla="val 64618"/>
            </a:avLst>
          </a:prstGeom>
          <a:gradFill>
            <a:gsLst>
              <a:gs pos="39000">
                <a:schemeClr val="accent2">
                  <a:alpha val="100000"/>
                </a:schemeClr>
              </a:gs>
              <a:gs pos="100000">
                <a:schemeClr val="accent2">
                  <a:lumMod val="60000"/>
                  <a:lumOff val="40000"/>
                  <a:alpha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rmAutofit/>
          </a:bodyPr>
          <a:p>
            <a:pPr lvl="0" algn="ctr">
              <a:buClrTx/>
              <a:buSzTx/>
              <a:buFontTx/>
            </a:pPr>
            <a:r>
              <a:rPr lang="en-US" altLang="zh-CN" sz="2800" b="1">
                <a:solidFill>
                  <a:srgbClr val="FFFFFF"/>
                </a:solidFill>
                <a:latin typeface="+mj-lt"/>
                <a:ea typeface="微软雅黑" panose="020B0503020204020204" charset="-122"/>
                <a:cs typeface="+mj-lt"/>
                <a:sym typeface="+mn-ea"/>
              </a:rPr>
              <a:t>04</a:t>
            </a:r>
            <a:endParaRPr lang="en-US" altLang="zh-CN" sz="2800" b="1">
              <a:solidFill>
                <a:srgbClr val="FFFFFF"/>
              </a:solidFill>
              <a:latin typeface="+mj-lt"/>
              <a:ea typeface="微软雅黑" panose="020B0503020204020204" charset="-122"/>
              <a:cs typeface="+mj-lt"/>
              <a:sym typeface="+mn-ea"/>
            </a:endParaRPr>
          </a:p>
        </p:txBody>
      </p:sp>
      <p:cxnSp>
        <p:nvCxnSpPr>
          <p:cNvPr id="14" name="直接连接符 13"/>
          <p:cNvCxnSpPr/>
          <p:nvPr>
            <p:custDataLst>
              <p:tags r:id="rId18"/>
            </p:custDataLst>
          </p:nvPr>
        </p:nvCxnSpPr>
        <p:spPr>
          <a:xfrm>
            <a:off x="6121083" y="3411855"/>
            <a:ext cx="1318895" cy="0"/>
          </a:xfrm>
          <a:prstGeom prst="line">
            <a:avLst/>
          </a:prstGeom>
          <a:ln cap="flat">
            <a:gradFill>
              <a:gsLst>
                <a:gs pos="0">
                  <a:srgbClr val="AFC6FF">
                    <a:alpha val="0"/>
                  </a:srgbClr>
                </a:gs>
                <a:gs pos="100000">
                  <a:schemeClr val="accent2">
                    <a:alpha val="0"/>
                  </a:schemeClr>
                </a:gs>
                <a:gs pos="0">
                  <a:schemeClr val="accent2">
                    <a:alpha val="100000"/>
                  </a:schemeClr>
                </a:gs>
              </a:gsLst>
              <a:lin ang="0" scaled="0"/>
            </a:gradFill>
            <a:headEnd type="none"/>
          </a:ln>
        </p:spPr>
        <p:style>
          <a:lnRef idx="1">
            <a:schemeClr val="accent1"/>
          </a:lnRef>
          <a:fillRef idx="0">
            <a:schemeClr val="accent1"/>
          </a:fillRef>
          <a:effectRef idx="0">
            <a:schemeClr val="accent1"/>
          </a:effectRef>
          <a:fontRef idx="minor">
            <a:schemeClr val="tx1"/>
          </a:fontRef>
        </p:style>
      </p:cxnSp>
      <p:sp>
        <p:nvSpPr>
          <p:cNvPr id="15" name="正文"/>
          <p:cNvSpPr txBox="1"/>
          <p:nvPr>
            <p:custDataLst>
              <p:tags r:id="rId19"/>
            </p:custDataLst>
          </p:nvPr>
        </p:nvSpPr>
        <p:spPr>
          <a:xfrm>
            <a:off x="5979795" y="3463290"/>
            <a:ext cx="1544955" cy="1913255"/>
          </a:xfrm>
          <a:prstGeom prst="rect">
            <a:avLst/>
          </a:prstGeom>
          <a:solidFill>
            <a:schemeClr val="accent5">
              <a:lumMod val="20000"/>
              <a:lumOff val="80000"/>
            </a:schemeClr>
          </a:solidFill>
        </p:spPr>
        <p:txBody>
          <a:bodyPr wrap="square" lIns="0" tIns="0" rIns="0" bIns="0" rtlCol="0" anchor="t" anchorCtr="0">
            <a:noAutofit/>
          </a:bodyPr>
          <a:p>
            <a:pPr lvl="0" algn="l">
              <a:lnSpc>
                <a:spcPct val="110000"/>
              </a:lnSpc>
              <a:buClrTx/>
              <a:buSzTx/>
              <a:buFontTx/>
            </a:pPr>
            <a:r>
              <a:rPr lang="en-US" altLang="zh-CN" sz="1600" b="1" kern="0" spc="150" dirty="0">
                <a:ln>
                  <a:noFill/>
                  <a:prstDash val="sysDot"/>
                </a:ln>
                <a:solidFill>
                  <a:schemeClr val="tx1">
                    <a:lumMod val="85000"/>
                    <a:lumOff val="15000"/>
                  </a:schemeClr>
                </a:solidFill>
                <a:latin typeface="+mn-ea"/>
                <a:cs typeface="+mn-ea"/>
                <a:sym typeface="+mn-ea"/>
              </a:rPr>
              <a:t>According to the story-mountain, write out the ending and highlight the theme</a:t>
            </a:r>
            <a:endParaRPr lang="en-US" altLang="zh-CN" sz="1600" b="1" kern="0" spc="150" dirty="0">
              <a:ln>
                <a:noFill/>
                <a:prstDash val="sysDot"/>
              </a:ln>
              <a:solidFill>
                <a:schemeClr val="tx1">
                  <a:lumMod val="85000"/>
                  <a:lumOff val="15000"/>
                </a:schemeClr>
              </a:solidFill>
              <a:latin typeface="+mn-ea"/>
              <a:cs typeface="+mn-ea"/>
              <a:sym typeface="+mn-ea"/>
            </a:endParaRPr>
          </a:p>
        </p:txBody>
      </p:sp>
      <p:sp>
        <p:nvSpPr>
          <p:cNvPr id="16" name="标题"/>
          <p:cNvSpPr txBox="1"/>
          <p:nvPr>
            <p:custDataLst>
              <p:tags r:id="rId20"/>
            </p:custDataLst>
          </p:nvPr>
        </p:nvSpPr>
        <p:spPr>
          <a:xfrm>
            <a:off x="5653405" y="3018155"/>
            <a:ext cx="2451735" cy="424180"/>
          </a:xfrm>
          <a:prstGeom prst="rect">
            <a:avLst/>
          </a:prstGeom>
          <a:noFill/>
        </p:spPr>
        <p:txBody>
          <a:bodyPr wrap="square" lIns="0" tIns="0" rIns="0" bIns="0" rtlCol="0" anchor="b">
            <a:noAutofit/>
          </a:bodyPr>
          <a:p>
            <a:pPr lvl="0" algn="l">
              <a:buClrTx/>
              <a:buSzTx/>
              <a:buFontTx/>
            </a:pPr>
            <a:r>
              <a:rPr lang="en-US" altLang="zh-CN" sz="2800" b="1" spc="300" dirty="0">
                <a:solidFill>
                  <a:srgbClr val="C00000"/>
                </a:solidFill>
                <a:latin typeface="Times New Roman" panose="02020603050405020304" charset="0"/>
                <a:ea typeface="+mj-ea"/>
                <a:cs typeface="Times New Roman" panose="02020603050405020304" charset="0"/>
                <a:sym typeface="+mn-ea"/>
              </a:rPr>
              <a:t>Continuing</a:t>
            </a:r>
            <a:endParaRPr lang="en-US" altLang="zh-CN" sz="2800" b="1" spc="300" dirty="0">
              <a:solidFill>
                <a:srgbClr val="C00000"/>
              </a:solidFill>
              <a:latin typeface="Times New Roman" panose="02020603050405020304" charset="0"/>
              <a:ea typeface="+mj-ea"/>
              <a:cs typeface="Times New Roman" panose="02020603050405020304" charset="0"/>
              <a:sym typeface="+mn-ea"/>
            </a:endParaRPr>
          </a:p>
        </p:txBody>
      </p:sp>
      <p:cxnSp>
        <p:nvCxnSpPr>
          <p:cNvPr id="27" name="直接连接符 26"/>
          <p:cNvCxnSpPr/>
          <p:nvPr>
            <p:custDataLst>
              <p:tags r:id="rId21"/>
            </p:custDataLst>
          </p:nvPr>
        </p:nvCxnSpPr>
        <p:spPr>
          <a:xfrm>
            <a:off x="7843838" y="3150870"/>
            <a:ext cx="1318895" cy="0"/>
          </a:xfrm>
          <a:prstGeom prst="line">
            <a:avLst/>
          </a:prstGeom>
          <a:ln cap="flat">
            <a:gradFill>
              <a:gsLst>
                <a:gs pos="0">
                  <a:srgbClr val="AFC6FF">
                    <a:alpha val="0"/>
                  </a:srgbClr>
                </a:gs>
                <a:gs pos="100000">
                  <a:schemeClr val="accent1">
                    <a:alpha val="0"/>
                  </a:schemeClr>
                </a:gs>
                <a:gs pos="0">
                  <a:schemeClr val="accent1">
                    <a:alpha val="100000"/>
                  </a:schemeClr>
                </a:gs>
              </a:gsLst>
              <a:lin ang="0" scaled="0"/>
            </a:gradFill>
            <a:headEnd type="none"/>
          </a:ln>
        </p:spPr>
        <p:style>
          <a:lnRef idx="1">
            <a:schemeClr val="accent1"/>
          </a:lnRef>
          <a:fillRef idx="0">
            <a:schemeClr val="accent1"/>
          </a:fillRef>
          <a:effectRef idx="0">
            <a:schemeClr val="accent1"/>
          </a:effectRef>
          <a:fontRef idx="minor">
            <a:schemeClr val="tx1"/>
          </a:fontRef>
        </p:style>
      </p:cxnSp>
      <p:sp>
        <p:nvSpPr>
          <p:cNvPr id="30" name="标题"/>
          <p:cNvSpPr txBox="1"/>
          <p:nvPr>
            <p:custDataLst>
              <p:tags r:id="rId22"/>
            </p:custDataLst>
          </p:nvPr>
        </p:nvSpPr>
        <p:spPr>
          <a:xfrm>
            <a:off x="7588250" y="2747010"/>
            <a:ext cx="2171700" cy="417830"/>
          </a:xfrm>
          <a:prstGeom prst="rect">
            <a:avLst/>
          </a:prstGeom>
          <a:noFill/>
        </p:spPr>
        <p:txBody>
          <a:bodyPr wrap="square" lIns="0" tIns="0" rIns="0" bIns="0" rtlCol="0" anchor="b">
            <a:noAutofit/>
          </a:bodyPr>
          <a:p>
            <a:pPr lvl="0" algn="l">
              <a:buClrTx/>
              <a:buSzTx/>
              <a:buFontTx/>
            </a:pPr>
            <a:r>
              <a:rPr lang="en-US" altLang="zh-CN" sz="2800" b="1" spc="300" dirty="0">
                <a:solidFill>
                  <a:srgbClr val="C00000"/>
                </a:solidFill>
                <a:latin typeface="Times New Roman" panose="02020603050405020304" charset="0"/>
                <a:ea typeface="+mj-ea"/>
                <a:cs typeface="Times New Roman" panose="02020603050405020304" charset="0"/>
                <a:sym typeface="+mn-ea"/>
              </a:rPr>
              <a:t>Evaluating</a:t>
            </a:r>
            <a:endParaRPr lang="en-US" altLang="zh-CN" sz="2800" b="1" spc="300" dirty="0">
              <a:solidFill>
                <a:srgbClr val="C00000"/>
              </a:solidFill>
              <a:latin typeface="Times New Roman" panose="02020603050405020304" charset="0"/>
              <a:ea typeface="+mj-ea"/>
              <a:cs typeface="Times New Roman" panose="02020603050405020304" charset="0"/>
              <a:sym typeface="+mn-ea"/>
            </a:endParaRPr>
          </a:p>
        </p:txBody>
      </p:sp>
      <p:sp>
        <p:nvSpPr>
          <p:cNvPr id="18" name="平行四边形 17"/>
          <p:cNvSpPr/>
          <p:nvPr>
            <p:custDataLst>
              <p:tags r:id="rId23"/>
            </p:custDataLst>
          </p:nvPr>
        </p:nvSpPr>
        <p:spPr>
          <a:xfrm flipH="1">
            <a:off x="8920798" y="1670050"/>
            <a:ext cx="1302385" cy="784860"/>
          </a:xfrm>
          <a:prstGeom prst="parallelogram">
            <a:avLst>
              <a:gd name="adj" fmla="val 83583"/>
            </a:avLst>
          </a:prstGeom>
          <a:solidFill>
            <a:schemeClr val="tx1">
              <a:lumMod val="65000"/>
              <a:lumOff val="3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65000"/>
                  <a:lumOff val="35000"/>
                </a:schemeClr>
              </a:solidFill>
            </a:endParaRPr>
          </a:p>
        </p:txBody>
      </p:sp>
      <p:sp>
        <p:nvSpPr>
          <p:cNvPr id="19" name="平行四边形 18"/>
          <p:cNvSpPr/>
          <p:nvPr>
            <p:custDataLst>
              <p:tags r:id="rId24"/>
            </p:custDataLst>
          </p:nvPr>
        </p:nvSpPr>
        <p:spPr>
          <a:xfrm>
            <a:off x="7848283" y="1666875"/>
            <a:ext cx="1737360" cy="1026160"/>
          </a:xfrm>
          <a:prstGeom prst="parallelogram">
            <a:avLst>
              <a:gd name="adj" fmla="val 64618"/>
            </a:avLst>
          </a:prstGeom>
          <a:gradFill>
            <a:gsLst>
              <a:gs pos="39000">
                <a:schemeClr val="accent1">
                  <a:alpha val="100000"/>
                </a:schemeClr>
              </a:gs>
              <a:gs pos="100000">
                <a:schemeClr val="accent1">
                  <a:lumMod val="60000"/>
                  <a:lumOff val="40000"/>
                  <a:alpha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rmAutofit/>
          </a:bodyPr>
          <a:p>
            <a:pPr lvl="0" algn="ctr">
              <a:buClrTx/>
              <a:buSzTx/>
              <a:buFontTx/>
            </a:pPr>
            <a:r>
              <a:rPr lang="en-US" sz="2800" b="1">
                <a:solidFill>
                  <a:srgbClr val="FFFFFF"/>
                </a:solidFill>
                <a:latin typeface="+mj-lt"/>
                <a:ea typeface="微软雅黑" panose="020B0503020204020204" charset="-122"/>
                <a:cs typeface="+mj-lt"/>
                <a:sym typeface="+mn-ea"/>
              </a:rPr>
              <a:t>05</a:t>
            </a:r>
            <a:endParaRPr lang="en-US" sz="2800" b="1">
              <a:solidFill>
                <a:srgbClr val="FFFFFF"/>
              </a:solidFill>
              <a:latin typeface="+mj-lt"/>
              <a:ea typeface="微软雅黑" panose="020B0503020204020204" charset="-122"/>
              <a:cs typeface="+mj-lt"/>
              <a:sym typeface="+mn-ea"/>
            </a:endParaRPr>
          </a:p>
        </p:txBody>
      </p:sp>
      <p:cxnSp>
        <p:nvCxnSpPr>
          <p:cNvPr id="21" name="直接连接符 20"/>
          <p:cNvCxnSpPr/>
          <p:nvPr>
            <p:custDataLst>
              <p:tags r:id="rId25"/>
            </p:custDataLst>
          </p:nvPr>
        </p:nvCxnSpPr>
        <p:spPr>
          <a:xfrm>
            <a:off x="9566593" y="2948305"/>
            <a:ext cx="1318895" cy="0"/>
          </a:xfrm>
          <a:prstGeom prst="line">
            <a:avLst/>
          </a:prstGeom>
          <a:ln cap="flat">
            <a:gradFill>
              <a:gsLst>
                <a:gs pos="0">
                  <a:srgbClr val="AFC6FF">
                    <a:alpha val="0"/>
                  </a:srgbClr>
                </a:gs>
                <a:gs pos="100000">
                  <a:schemeClr val="accent2">
                    <a:alpha val="0"/>
                  </a:schemeClr>
                </a:gs>
                <a:gs pos="0">
                  <a:schemeClr val="accent2">
                    <a:alpha val="100000"/>
                  </a:schemeClr>
                </a:gs>
              </a:gsLst>
              <a:lin ang="0" scaled="0"/>
            </a:gradFill>
            <a:headEnd type="none"/>
          </a:ln>
        </p:spPr>
        <p:style>
          <a:lnRef idx="1">
            <a:schemeClr val="accent1"/>
          </a:lnRef>
          <a:fillRef idx="0">
            <a:schemeClr val="accent1"/>
          </a:fillRef>
          <a:effectRef idx="0">
            <a:schemeClr val="accent1"/>
          </a:effectRef>
          <a:fontRef idx="minor">
            <a:schemeClr val="tx1"/>
          </a:fontRef>
        </p:style>
      </p:cxnSp>
      <p:sp>
        <p:nvSpPr>
          <p:cNvPr id="24" name="正文"/>
          <p:cNvSpPr txBox="1"/>
          <p:nvPr>
            <p:custDataLst>
              <p:tags r:id="rId26"/>
            </p:custDataLst>
          </p:nvPr>
        </p:nvSpPr>
        <p:spPr>
          <a:xfrm>
            <a:off x="9841230" y="2948940"/>
            <a:ext cx="2030095" cy="2520315"/>
          </a:xfrm>
          <a:prstGeom prst="rect">
            <a:avLst/>
          </a:prstGeom>
          <a:solidFill>
            <a:schemeClr val="accent4">
              <a:lumMod val="20000"/>
              <a:lumOff val="80000"/>
            </a:schemeClr>
          </a:solidFill>
        </p:spPr>
        <p:txBody>
          <a:bodyPr wrap="square" lIns="0" tIns="0" rIns="0" bIns="0" rtlCol="0" anchor="t" anchorCtr="0">
            <a:noAutofit/>
          </a:bodyPr>
          <a:p>
            <a:pPr lvl="0" algn="l">
              <a:lnSpc>
                <a:spcPct val="130000"/>
              </a:lnSpc>
              <a:buClrTx/>
              <a:buSzTx/>
              <a:buFontTx/>
            </a:pPr>
            <a:r>
              <a:rPr lang="en-US" altLang="zh-CN" sz="1600" b="1" kern="0" spc="150" dirty="0">
                <a:ln>
                  <a:noFill/>
                  <a:prstDash val="sysDot"/>
                </a:ln>
                <a:solidFill>
                  <a:schemeClr val="tx1">
                    <a:lumMod val="85000"/>
                    <a:lumOff val="15000"/>
                  </a:schemeClr>
                </a:solidFill>
                <a:latin typeface="+mn-ea"/>
                <a:cs typeface="+mn-ea"/>
                <a:sym typeface="+mn-ea"/>
              </a:rPr>
              <a:t>Enhance their own writings according to the machine’s and teacher’s suggestions and improve writing skills.</a:t>
            </a:r>
            <a:endParaRPr lang="en-US" altLang="zh-CN" sz="1600" b="1" kern="0" spc="150" dirty="0">
              <a:ln>
                <a:noFill/>
                <a:prstDash val="sysDot"/>
              </a:ln>
              <a:solidFill>
                <a:schemeClr val="tx1">
                  <a:lumMod val="85000"/>
                  <a:lumOff val="15000"/>
                </a:schemeClr>
              </a:solidFill>
              <a:latin typeface="+mn-ea"/>
              <a:cs typeface="+mn-ea"/>
              <a:sym typeface="+mn-ea"/>
            </a:endParaRPr>
          </a:p>
        </p:txBody>
      </p:sp>
      <p:sp>
        <p:nvSpPr>
          <p:cNvPr id="26" name="标题"/>
          <p:cNvSpPr txBox="1"/>
          <p:nvPr>
            <p:custDataLst>
              <p:tags r:id="rId27"/>
            </p:custDataLst>
          </p:nvPr>
        </p:nvSpPr>
        <p:spPr>
          <a:xfrm>
            <a:off x="9759950" y="2493010"/>
            <a:ext cx="2044700" cy="417830"/>
          </a:xfrm>
          <a:prstGeom prst="rect">
            <a:avLst/>
          </a:prstGeom>
          <a:noFill/>
        </p:spPr>
        <p:txBody>
          <a:bodyPr wrap="square" lIns="0" tIns="0" rIns="0" bIns="0" rtlCol="0" anchor="b">
            <a:noAutofit/>
          </a:bodyPr>
          <a:p>
            <a:pPr lvl="0" algn="l">
              <a:lnSpc>
                <a:spcPct val="100000"/>
              </a:lnSpc>
              <a:buClrTx/>
              <a:buSzTx/>
              <a:buFontTx/>
            </a:pPr>
            <a:r>
              <a:rPr lang="en-US" altLang="zh-CN" sz="2800" b="1" spc="300" dirty="0">
                <a:solidFill>
                  <a:srgbClr val="C00000"/>
                </a:solidFill>
                <a:latin typeface="Times New Roman" panose="02020603050405020304" charset="0"/>
                <a:ea typeface="+mj-ea"/>
                <a:cs typeface="Times New Roman" panose="02020603050405020304" charset="0"/>
                <a:sym typeface="+mn-ea"/>
              </a:rPr>
              <a:t>Improving</a:t>
            </a:r>
            <a:endParaRPr lang="en-US" altLang="zh-CN" sz="2800" b="1" spc="300" dirty="0">
              <a:solidFill>
                <a:srgbClr val="C00000"/>
              </a:solidFill>
              <a:latin typeface="Times New Roman" panose="02020603050405020304" charset="0"/>
              <a:ea typeface="+mj-ea"/>
              <a:cs typeface="Times New Roman" panose="02020603050405020304" charset="0"/>
              <a:sym typeface="+mn-ea"/>
            </a:endParaRPr>
          </a:p>
        </p:txBody>
      </p:sp>
      <p:sp>
        <p:nvSpPr>
          <p:cNvPr id="28" name="任意多边形 27"/>
          <p:cNvSpPr/>
          <p:nvPr>
            <p:custDataLst>
              <p:tags r:id="rId28"/>
            </p:custDataLst>
          </p:nvPr>
        </p:nvSpPr>
        <p:spPr>
          <a:xfrm>
            <a:off x="9580563" y="906145"/>
            <a:ext cx="1951355" cy="1548765"/>
          </a:xfrm>
          <a:custGeom>
            <a:avLst/>
            <a:gdLst>
              <a:gd name="connsiteX0" fmla="*/ 1215 w 4043"/>
              <a:gd name="connsiteY0" fmla="*/ 1402 h 4402"/>
              <a:gd name="connsiteX1" fmla="*/ 3330 w 4043"/>
              <a:gd name="connsiteY1" fmla="*/ 0 h 4402"/>
              <a:gd name="connsiteX2" fmla="*/ 4043 w 4043"/>
              <a:gd name="connsiteY2" fmla="*/ 1440 h 4402"/>
              <a:gd name="connsiteX3" fmla="*/ 3518 w 4043"/>
              <a:gd name="connsiteY3" fmla="*/ 1440 h 4402"/>
              <a:gd name="connsiteX4" fmla="*/ 1778 w 4043"/>
              <a:gd name="connsiteY4" fmla="*/ 4395 h 4402"/>
              <a:gd name="connsiteX5" fmla="*/ 0 w 4043"/>
              <a:gd name="connsiteY5" fmla="*/ 4402 h 4402"/>
              <a:gd name="connsiteX6" fmla="*/ 1718 w 4043"/>
              <a:gd name="connsiteY6" fmla="*/ 1417 h 4402"/>
              <a:gd name="connsiteX7" fmla="*/ 1215 w 4043"/>
              <a:gd name="connsiteY7" fmla="*/ 1402 h 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7" h="4002">
                <a:moveTo>
                  <a:pt x="3478" y="0"/>
                </a:moveTo>
                <a:lnTo>
                  <a:pt x="4277" y="1440"/>
                </a:lnTo>
                <a:lnTo>
                  <a:pt x="3688" y="1440"/>
                </a:lnTo>
                <a:lnTo>
                  <a:pt x="3417" y="1851"/>
                </a:lnTo>
                <a:lnTo>
                  <a:pt x="3408" y="1851"/>
                </a:lnTo>
                <a:lnTo>
                  <a:pt x="2018" y="4002"/>
                </a:lnTo>
                <a:lnTo>
                  <a:pt x="0" y="4002"/>
                </a:lnTo>
                <a:lnTo>
                  <a:pt x="1390" y="1851"/>
                </a:lnTo>
                <a:lnTo>
                  <a:pt x="1390" y="1851"/>
                </a:lnTo>
                <a:lnTo>
                  <a:pt x="1670" y="1417"/>
                </a:lnTo>
                <a:lnTo>
                  <a:pt x="1106" y="1402"/>
                </a:lnTo>
                <a:lnTo>
                  <a:pt x="3478" y="0"/>
                </a:lnTo>
                <a:close/>
              </a:path>
            </a:pathLst>
          </a:custGeom>
          <a:gradFill>
            <a:gsLst>
              <a:gs pos="39000">
                <a:schemeClr val="accent2">
                  <a:alpha val="100000"/>
                </a:schemeClr>
              </a:gs>
              <a:gs pos="100000">
                <a:schemeClr val="accent2">
                  <a:lumMod val="60000"/>
                  <a:lumOff val="40000"/>
                  <a:alpha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580390" tIns="789940" rIns="864235" bIns="297180" numCol="1" spcCol="0" rtlCol="0" fromWordArt="0" anchor="ctr" anchorCtr="0" forceAA="0" compatLnSpc="1">
            <a:normAutofit/>
          </a:bodyPr>
          <a:p>
            <a:pPr algn="ctr"/>
            <a:r>
              <a:rPr lang="en-US" altLang="zh-CN" sz="2800" b="1">
                <a:solidFill>
                  <a:srgbClr val="FFFFFF"/>
                </a:solidFill>
                <a:latin typeface="+mj-lt"/>
                <a:ea typeface="微软雅黑" panose="020B0503020204020204" charset="-122"/>
                <a:cs typeface="+mj-lt"/>
              </a:rPr>
              <a:t>06</a:t>
            </a:r>
            <a:endParaRPr lang="en-US" altLang="zh-CN" sz="2800" b="1">
              <a:solidFill>
                <a:srgbClr val="FFFFFF"/>
              </a:solidFill>
              <a:latin typeface="+mj-lt"/>
              <a:ea typeface="微软雅黑" panose="020B0503020204020204" charset="-122"/>
              <a:cs typeface="+mj-lt"/>
            </a:endParaRPr>
          </a:p>
        </p:txBody>
      </p:sp>
      <p:sp>
        <p:nvSpPr>
          <p:cNvPr id="31" name="正文"/>
          <p:cNvSpPr txBox="1"/>
          <p:nvPr>
            <p:custDataLst>
              <p:tags r:id="rId29"/>
            </p:custDataLst>
          </p:nvPr>
        </p:nvSpPr>
        <p:spPr>
          <a:xfrm>
            <a:off x="7779385" y="3293110"/>
            <a:ext cx="1886585" cy="2472055"/>
          </a:xfrm>
          <a:prstGeom prst="rect">
            <a:avLst/>
          </a:prstGeom>
          <a:solidFill>
            <a:schemeClr val="tx2">
              <a:lumMod val="20000"/>
              <a:lumOff val="80000"/>
            </a:schemeClr>
          </a:solidFill>
        </p:spPr>
        <p:txBody>
          <a:bodyPr wrap="square" lIns="0" tIns="0" rIns="0" bIns="0" rtlCol="0" anchor="t" anchorCtr="0">
            <a:noAutofit/>
          </a:bodyPr>
          <a:p>
            <a:pPr lvl="0" algn="l">
              <a:lnSpc>
                <a:spcPct val="110000"/>
              </a:lnSpc>
              <a:buClrTx/>
              <a:buSzTx/>
              <a:buFontTx/>
            </a:pPr>
            <a:r>
              <a:rPr lang="en-US" altLang="zh-CN" sz="1600" b="1" kern="0" spc="150" dirty="0">
                <a:ln>
                  <a:noFill/>
                  <a:prstDash val="sysDot"/>
                </a:ln>
                <a:solidFill>
                  <a:schemeClr val="tx1">
                    <a:lumMod val="85000"/>
                    <a:lumOff val="15000"/>
                  </a:schemeClr>
                </a:solidFill>
                <a:latin typeface="+mn-ea"/>
                <a:cs typeface="+mn-ea"/>
                <a:sym typeface="+mn-ea"/>
              </a:rPr>
              <a:t>Based on the scoring criteria of continuation writing, conduct machine-based evaluation and teacher-based evaluation on students’  works </a:t>
            </a:r>
            <a:endParaRPr lang="en-US" altLang="zh-CN" sz="1600" b="1" kern="0" spc="150" dirty="0">
              <a:ln>
                <a:noFill/>
                <a:prstDash val="sysDot"/>
              </a:ln>
              <a:solidFill>
                <a:schemeClr val="tx1">
                  <a:lumMod val="85000"/>
                  <a:lumOff val="15000"/>
                </a:schemeClr>
              </a:solidFill>
              <a:latin typeface="+mn-ea"/>
              <a:cs typeface="+mn-ea"/>
              <a:sym typeface="+mn-ea"/>
            </a:endParaRPr>
          </a:p>
        </p:txBody>
      </p:sp>
      <p:sp>
        <p:nvSpPr>
          <p:cNvPr id="33" name="文本框 32"/>
          <p:cNvSpPr txBox="1"/>
          <p:nvPr/>
        </p:nvSpPr>
        <p:spPr>
          <a:xfrm>
            <a:off x="3957955" y="1238250"/>
            <a:ext cx="3481705" cy="521970"/>
          </a:xfrm>
          <a:prstGeom prst="rect">
            <a:avLst/>
          </a:prstGeom>
        </p:spPr>
        <p:txBody>
          <a:bodyPr wrap="square">
            <a:spAutoFit/>
            <a:scene3d>
              <a:camera prst="orthographicFront"/>
              <a:lightRig rig="threePt" dir="t"/>
            </a:scene3d>
          </a:bodyPr>
          <a:p>
            <a:pPr algn="l"/>
            <a:r>
              <a:rPr lang="en-US" altLang="zh-CN" sz="2800">
                <a:ln w="10160">
                  <a:solidFill>
                    <a:schemeClr val="accent5"/>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微软雅黑" panose="020B0503020204020204" charset="-122"/>
              </a:rPr>
              <a:t>Continuation Writing</a:t>
            </a:r>
            <a:endParaRPr lang="en-US" altLang="zh-CN" sz="2800">
              <a:ln w="10160">
                <a:solidFill>
                  <a:schemeClr val="accent5"/>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微软雅黑" panose="020B0503020204020204" charset="-122"/>
            </a:endParaRPr>
          </a:p>
        </p:txBody>
      </p:sp>
      <p:pic>
        <p:nvPicPr>
          <p:cNvPr id="3" name="图片 2" descr="微信图片_20240427065407"/>
          <p:cNvPicPr>
            <a:picLocks noChangeAspect="1"/>
          </p:cNvPicPr>
          <p:nvPr/>
        </p:nvPicPr>
        <p:blipFill>
          <a:blip r:embed="rId30"/>
          <a:stretch>
            <a:fillRect/>
          </a:stretch>
        </p:blipFill>
        <p:spPr>
          <a:xfrm>
            <a:off x="143510" y="5847715"/>
            <a:ext cx="660400" cy="876935"/>
          </a:xfrm>
          <a:prstGeom prst="ellipse">
            <a:avLst/>
          </a:prstGeom>
        </p:spPr>
      </p:pic>
      <p:sp>
        <p:nvSpPr>
          <p:cNvPr id="5" name="文本框 4"/>
          <p:cNvSpPr txBox="1"/>
          <p:nvPr/>
        </p:nvSpPr>
        <p:spPr>
          <a:xfrm>
            <a:off x="424815" y="248285"/>
            <a:ext cx="2056130" cy="583565"/>
          </a:xfrm>
          <a:prstGeom prst="rect">
            <a:avLst/>
          </a:prstGeom>
        </p:spPr>
        <p:txBody>
          <a:bodyPr wrap="square">
            <a:spAutoFit/>
          </a:bodyPr>
          <a:p>
            <a:pPr algn="l">
              <a:buClrTx/>
              <a:buSzTx/>
              <a:buFontTx/>
            </a:pPr>
            <a:r>
              <a:rPr lang="zh-CN" altLang="en-US" sz="3200" spc="300" smtClean="0">
                <a:ln w="9525">
                  <a:solidFill>
                    <a:srgbClr val="C00000"/>
                  </a:solidFill>
                  <a:prstDash val="solid"/>
                </a:ln>
                <a:effectLst>
                  <a:outerShdw blurRad="12700" dist="38100" dir="2700000" algn="tl" rotWithShape="0">
                    <a:schemeClr val="bg1">
                      <a:lumMod val="50000"/>
                    </a:schemeClr>
                  </a:outerShdw>
                </a:effectLst>
                <a:uFillTx/>
                <a:latin typeface="华文楷体" panose="02010600040101010101" charset="-122"/>
                <a:ea typeface="华文楷体" panose="02010600040101010101" charset="-122"/>
                <a:cs typeface="MiSans Normal" panose="00000500000000000000" pitchFamily="2" charset="-122"/>
                <a:sym typeface="+mn-ea"/>
              </a:rPr>
              <a:t>Summary</a:t>
            </a:r>
            <a:endParaRPr lang="zh-CN" altLang="en-US" sz="3200" spc="300" smtClean="0">
              <a:ln w="9525">
                <a:solidFill>
                  <a:srgbClr val="C00000"/>
                </a:solidFill>
                <a:prstDash val="solid"/>
              </a:ln>
              <a:effectLst>
                <a:outerShdw blurRad="12700" dist="38100" dir="2700000" algn="tl" rotWithShape="0">
                  <a:schemeClr val="bg1">
                    <a:lumMod val="50000"/>
                  </a:schemeClr>
                </a:outerShdw>
              </a:effectLst>
              <a:uFillTx/>
              <a:latin typeface="华文楷体" panose="02010600040101010101" charset="-122"/>
              <a:ea typeface="华文楷体" panose="02010600040101010101" charset="-122"/>
              <a:cs typeface="MiSans Normal" panose="00000500000000000000" pitchFamily="2" charset="-122"/>
            </a:endParaRPr>
          </a:p>
        </p:txBody>
      </p:sp>
      <p:pic>
        <p:nvPicPr>
          <p:cNvPr id="5124" name="图片 6" descr="logo横版 png"/>
          <p:cNvPicPr>
            <a:picLocks noChangeAspect="1"/>
          </p:cNvPicPr>
          <p:nvPr/>
        </p:nvPicPr>
        <p:blipFill>
          <a:blip r:embed="rId31"/>
          <a:stretch>
            <a:fillRect/>
          </a:stretch>
        </p:blipFill>
        <p:spPr>
          <a:xfrm>
            <a:off x="11477625" y="82550"/>
            <a:ext cx="608013" cy="642938"/>
          </a:xfrm>
          <a:prstGeom prst="rect">
            <a:avLst/>
          </a:prstGeom>
          <a:noFill/>
          <a:ln w="9525">
            <a:noFill/>
          </a:ln>
        </p:spPr>
      </p:pic>
    </p:spTree>
    <p:custDataLst>
      <p:tags r:id="rId3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linds(horizont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linds(horizont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blinds(horizontal)">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blinds(horizontal)">
                                      <p:cBhvr>
                                        <p:cTn id="32" dur="500"/>
                                        <p:tgtEl>
                                          <p:spTgt spid="5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linds(horizontal)">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linds(horizont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linds(horizont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linds(horizontal)">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ldLvl="0" animBg="1"/>
      <p:bldP spid="37" grpId="0"/>
      <p:bldP spid="36" grpId="0" bldLvl="0" animBg="1"/>
      <p:bldP spid="58" grpId="0"/>
      <p:bldP spid="57" grpId="0" bldLvl="0" animBg="1"/>
      <p:bldP spid="16" grpId="0"/>
      <p:bldP spid="15" grpId="0" animBg="1"/>
      <p:bldP spid="30" grpId="0"/>
      <p:bldP spid="31" grpId="0" bldLvl="0" animBg="1"/>
      <p:bldP spid="26" grpId="0"/>
      <p:bldP spid="2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云形 10"/>
          <p:cNvSpPr/>
          <p:nvPr/>
        </p:nvSpPr>
        <p:spPr>
          <a:xfrm>
            <a:off x="2460625" y="1668780"/>
            <a:ext cx="6915785" cy="3469640"/>
          </a:xfrm>
          <a:prstGeom prst="cloud">
            <a:avLst/>
          </a:prstGeom>
          <a:solidFill>
            <a:schemeClr val="tx2">
              <a:lumMod val="20000"/>
              <a:lumOff val="80000"/>
            </a:schemeClr>
          </a:solidFill>
          <a:ln>
            <a:solidFill>
              <a:schemeClr val="tx2">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标题 16"/>
          <p:cNvSpPr>
            <a:spLocks noGrp="1"/>
          </p:cNvSpPr>
          <p:nvPr>
            <p:ph type="title"/>
            <p:custDataLst>
              <p:tags r:id="rId1"/>
            </p:custDataLst>
          </p:nvPr>
        </p:nvSpPr>
        <p:spPr>
          <a:xfrm>
            <a:off x="541020" y="330835"/>
            <a:ext cx="4219575" cy="705485"/>
          </a:xfrm>
        </p:spPr>
        <p:txBody>
          <a:bodyPr/>
          <a:lstStyle/>
          <a:p>
            <a:pPr algn="l"/>
            <a:r>
              <a:rPr sz="3200">
                <a:ln w="9525">
                  <a:solidFill>
                    <a:srgbClr val="C00000"/>
                  </a:solidFill>
                  <a:prstDash val="solid"/>
                </a:ln>
                <a:solidFill>
                  <a:schemeClr val="tx1"/>
                </a:solidFill>
                <a:effectLst>
                  <a:outerShdw blurRad="12700" dist="38100" dir="2700000" algn="tl" rotWithShape="0">
                    <a:schemeClr val="bg1">
                      <a:lumMod val="50000"/>
                    </a:schemeClr>
                  </a:outerShdw>
                </a:effectLst>
                <a:latin typeface="华文楷体" panose="02010600040101010101" charset="-122"/>
                <a:ea typeface="华文楷体" panose="02010600040101010101" charset="-122"/>
              </a:rPr>
              <a:t>Concluding Remark:</a:t>
            </a:r>
            <a:endParaRPr sz="3200">
              <a:ln w="9525">
                <a:solidFill>
                  <a:srgbClr val="C00000"/>
                </a:solidFill>
                <a:prstDash val="solid"/>
              </a:ln>
              <a:solidFill>
                <a:schemeClr val="tx1"/>
              </a:solidFill>
              <a:effectLst>
                <a:outerShdw blurRad="12700" dist="38100" dir="2700000" algn="tl" rotWithShape="0">
                  <a:schemeClr val="bg1">
                    <a:lumMod val="50000"/>
                  </a:schemeClr>
                </a:outerShdw>
              </a:effectLst>
              <a:latin typeface="华文楷体" panose="02010600040101010101" charset="-122"/>
              <a:ea typeface="华文楷体" panose="02010600040101010101" charset="-122"/>
            </a:endParaRPr>
          </a:p>
        </p:txBody>
      </p:sp>
      <p:sp>
        <p:nvSpPr>
          <p:cNvPr id="4" name="任意多边形: 形状 1397"/>
          <p:cNvSpPr/>
          <p:nvPr>
            <p:custDataLst>
              <p:tags r:id="rId2"/>
            </p:custDataLst>
          </p:nvPr>
        </p:nvSpPr>
        <p:spPr>
          <a:xfrm>
            <a:off x="1092835" y="5670550"/>
            <a:ext cx="395605" cy="395605"/>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6" name="任意多边形: 形状 1397"/>
          <p:cNvSpPr/>
          <p:nvPr>
            <p:custDataLst>
              <p:tags r:id="rId3"/>
            </p:custDataLst>
          </p:nvPr>
        </p:nvSpPr>
        <p:spPr>
          <a:xfrm>
            <a:off x="11108055" y="1759585"/>
            <a:ext cx="395605" cy="395605"/>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 name="文本框 6"/>
          <p:cNvSpPr txBox="1"/>
          <p:nvPr/>
        </p:nvSpPr>
        <p:spPr>
          <a:xfrm>
            <a:off x="3260725" y="2155190"/>
            <a:ext cx="5316220" cy="2327910"/>
          </a:xfrm>
          <a:prstGeom prst="rect">
            <a:avLst/>
          </a:prstGeom>
          <a:noFill/>
        </p:spPr>
        <p:txBody>
          <a:bodyPr wrap="square">
            <a:noAutofit/>
          </a:bodyPr>
          <a:p>
            <a:pPr algn="l">
              <a:lnSpc>
                <a:spcPct val="120000"/>
              </a:lnSpc>
            </a:pPr>
            <a:r>
              <a:rPr lang="zh-CN" altLang="en-US" sz="3200">
                <a:latin typeface="华文新魏" panose="02010800040101010101" charset="-122"/>
                <a:ea typeface="华文新魏" panose="02010800040101010101" charset="-122"/>
                <a:cs typeface="Times New Roman" panose="02020603050405020304" charset="0"/>
              </a:rPr>
              <a:t>阅读是吸收，写作是倾吐，倾吐能否合于法度，显然与吸收有密切的关系。</a:t>
            </a:r>
            <a:endParaRPr lang="zh-CN" altLang="en-US" sz="3200">
              <a:latin typeface="华文新魏" panose="02010800040101010101" charset="-122"/>
              <a:ea typeface="华文新魏" panose="02010800040101010101" charset="-122"/>
              <a:cs typeface="Times New Roman" panose="02020603050405020304" charset="0"/>
            </a:endParaRPr>
          </a:p>
          <a:p>
            <a:pPr algn="l">
              <a:lnSpc>
                <a:spcPct val="120000"/>
              </a:lnSpc>
            </a:pPr>
            <a:r>
              <a:rPr lang="en-US" altLang="zh-CN" sz="3200">
                <a:latin typeface="华文新魏" panose="02010800040101010101" charset="-122"/>
                <a:ea typeface="华文新魏" panose="02010800040101010101" charset="-122"/>
                <a:cs typeface="Times New Roman" panose="02020603050405020304" charset="0"/>
              </a:rPr>
              <a:t>                                — </a:t>
            </a:r>
            <a:r>
              <a:rPr lang="zh-CN" altLang="en-US" sz="3200">
                <a:latin typeface="华文新魏" panose="02010800040101010101" charset="-122"/>
                <a:ea typeface="华文新魏" panose="02010800040101010101" charset="-122"/>
                <a:cs typeface="Times New Roman" panose="02020603050405020304" charset="0"/>
              </a:rPr>
              <a:t>叶圣陶</a:t>
            </a:r>
            <a:endParaRPr lang="zh-CN" altLang="en-US" sz="3200">
              <a:latin typeface="华文新魏" panose="02010800040101010101" charset="-122"/>
              <a:ea typeface="华文新魏" panose="02010800040101010101" charset="-122"/>
              <a:cs typeface="Times New Roman" panose="02020603050405020304" charset="0"/>
            </a:endParaRPr>
          </a:p>
        </p:txBody>
      </p:sp>
      <p:pic>
        <p:nvPicPr>
          <p:cNvPr id="2" name="图片 1" descr="微信图片_20240427065407"/>
          <p:cNvPicPr>
            <a:picLocks noChangeAspect="1"/>
          </p:cNvPicPr>
          <p:nvPr/>
        </p:nvPicPr>
        <p:blipFill>
          <a:blip r:embed="rId4"/>
          <a:stretch>
            <a:fillRect/>
          </a:stretch>
        </p:blipFill>
        <p:spPr>
          <a:xfrm>
            <a:off x="76200" y="5801995"/>
            <a:ext cx="694690" cy="922655"/>
          </a:xfrm>
          <a:prstGeom prst="ellipse">
            <a:avLst/>
          </a:prstGeom>
        </p:spPr>
      </p:pic>
      <p:pic>
        <p:nvPicPr>
          <p:cNvPr id="8" name="图片 7"/>
          <p:cNvPicPr>
            <a:picLocks noChangeAspect="1"/>
          </p:cNvPicPr>
          <p:nvPr/>
        </p:nvPicPr>
        <p:blipFill>
          <a:blip r:embed="rId5"/>
          <a:stretch>
            <a:fillRect/>
          </a:stretch>
        </p:blipFill>
        <p:spPr>
          <a:xfrm>
            <a:off x="11188700" y="114935"/>
            <a:ext cx="858520" cy="627380"/>
          </a:xfrm>
          <a:prstGeom prst="ellipse">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a:xfrm>
            <a:off x="1956435" y="2345690"/>
            <a:ext cx="4349115" cy="995045"/>
          </a:xfrm>
        </p:spPr>
        <p:txBody>
          <a:bodyPr>
            <a:normAutofit fontScale="90000"/>
          </a:bodyPr>
          <a:lstStyle/>
          <a:p>
            <a:pPr>
              <a:lnSpc>
                <a:spcPct val="90000"/>
              </a:lnSpc>
            </a:pPr>
            <a:r>
              <a:rPr lang="en-US" altLang="zh-CN"/>
              <a:t>  </a:t>
            </a:r>
            <a:r>
              <a:rPr lang="zh-CN" altLang="en-US" sz="3200"/>
              <a:t>  </a:t>
            </a:r>
            <a:r>
              <a:rPr lang="en-US" altLang="zh-CN" sz="3200"/>
              <a:t> </a:t>
            </a:r>
            <a:r>
              <a:rPr lang="zh-CN" altLang="en-US" sz="3200">
                <a:latin typeface="+mj-ea"/>
              </a:rPr>
              <a:t>读处思续评改</a:t>
            </a:r>
            <a:br>
              <a:rPr lang="zh-CN" altLang="en-US" sz="3200"/>
            </a:br>
            <a:r>
              <a:rPr lang="zh-CN" altLang="en-US" sz="3200"/>
              <a:t>   </a:t>
            </a:r>
            <a:r>
              <a:rPr lang="zh-CN" altLang="en-US" sz="3200">
                <a:latin typeface="楷体" panose="02010609060101010101" charset="-122"/>
                <a:ea typeface="楷体" panose="02010609060101010101" charset="-122"/>
                <a:cs typeface="楷体" panose="02010609060101010101" charset="-122"/>
              </a:rPr>
              <a:t> </a:t>
            </a:r>
            <a:r>
              <a:rPr lang="zh-CN" altLang="en-US" sz="3200">
                <a:latin typeface="+mj-ea"/>
                <a:ea typeface="楷体" panose="02010609060101010101" charset="-122"/>
                <a:cs typeface="+mj-ea"/>
              </a:rPr>
              <a:t>—读后续写之六环法</a:t>
            </a:r>
            <a:r>
              <a:rPr lang="en-US" altLang="zh-CN" sz="2800">
                <a:latin typeface="+mj-ea"/>
                <a:ea typeface="楷体" panose="02010609060101010101" charset="-122"/>
                <a:cs typeface="+mj-ea"/>
              </a:rPr>
              <a:t> </a:t>
            </a:r>
            <a:endParaRPr lang="en-US" altLang="zh-CN" sz="2800">
              <a:latin typeface="+mj-ea"/>
              <a:ea typeface="楷体" panose="02010609060101010101" charset="-122"/>
              <a:cs typeface="+mj-ea"/>
            </a:endParaRPr>
          </a:p>
        </p:txBody>
      </p:sp>
      <p:sp>
        <p:nvSpPr>
          <p:cNvPr id="10" name="署名"/>
          <p:cNvSpPr>
            <a:spLocks noGrp="1"/>
          </p:cNvSpPr>
          <p:nvPr>
            <p:ph type="body" sz="quarter" idx="17"/>
            <p:custDataLst>
              <p:tags r:id="rId2"/>
            </p:custDataLst>
          </p:nvPr>
        </p:nvSpPr>
        <p:spPr>
          <a:xfrm>
            <a:off x="2653030" y="4633595"/>
            <a:ext cx="3557905" cy="496570"/>
          </a:xfrm>
        </p:spPr>
        <p:txBody>
          <a:bodyPr>
            <a:noAutofit/>
          </a:bodyPr>
          <a:lstStyle/>
          <a:p>
            <a:r>
              <a:rPr sz="2000" b="1"/>
              <a:t>礼泉县教育局教研室</a:t>
            </a:r>
            <a:r>
              <a:rPr lang="en-US" altLang="zh-CN" sz="2000" b="1"/>
              <a:t> </a:t>
            </a:r>
            <a:r>
              <a:rPr sz="2000" b="1"/>
              <a:t>高小聪</a:t>
            </a:r>
            <a:endParaRPr sz="2000" b="1"/>
          </a:p>
        </p:txBody>
      </p:sp>
      <p:sp>
        <p:nvSpPr>
          <p:cNvPr id="3" name="文本框 2"/>
          <p:cNvSpPr txBox="1"/>
          <p:nvPr/>
        </p:nvSpPr>
        <p:spPr>
          <a:xfrm>
            <a:off x="7347585" y="1213485"/>
            <a:ext cx="4064000" cy="914400"/>
          </a:xfrm>
          <a:prstGeom prst="rect">
            <a:avLst/>
          </a:prstGeom>
          <a:noFill/>
        </p:spPr>
        <p:txBody>
          <a:bodyPr wrap="square" rtlCol="0">
            <a:normAutofit/>
          </a:bodyPr>
          <a:p>
            <a:pPr algn="l">
              <a:lnSpc>
                <a:spcPct val="140000"/>
              </a:lnSpc>
            </a:pPr>
            <a:endParaRPr lang="zh-CN" altLang="en-US" sz="2400" kern="100" dirty="0">
              <a:effectLst/>
              <a:latin typeface="+mn-ea"/>
              <a:cs typeface="江城圆体 400W" panose="020B0500000000000000" pitchFamily="34"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3"/>
            <p:custDataLst>
              <p:tags r:id="rId1"/>
            </p:custDataLst>
          </p:nvPr>
        </p:nvSpPr>
        <p:spPr>
          <a:xfrm>
            <a:off x="850265" y="1823085"/>
            <a:ext cx="1537970" cy="3615055"/>
          </a:xfrm>
        </p:spPr>
        <p:txBody>
          <a:bodyPr>
            <a:normAutofit/>
          </a:bodyPr>
          <a:lstStyle/>
          <a:p>
            <a:r>
              <a:rPr lang="en-US" altLang="zh-CN" sz="6000" b="1">
                <a:solidFill>
                  <a:srgbClr val="C00000"/>
                </a:solidFill>
              </a:rPr>
              <a:t>Contents</a:t>
            </a:r>
            <a:endParaRPr lang="en-US" altLang="zh-CN" sz="6000" b="1">
              <a:solidFill>
                <a:srgbClr val="C00000"/>
              </a:solidFill>
            </a:endParaRPr>
          </a:p>
        </p:txBody>
      </p:sp>
      <p:sp>
        <p:nvSpPr>
          <p:cNvPr id="15" name="序号"/>
          <p:cNvSpPr txBox="1"/>
          <p:nvPr>
            <p:custDataLst>
              <p:tags r:id="rId2"/>
            </p:custDataLst>
          </p:nvPr>
        </p:nvSpPr>
        <p:spPr>
          <a:xfrm>
            <a:off x="3477260" y="908050"/>
            <a:ext cx="574040" cy="610870"/>
          </a:xfrm>
          <a:prstGeom prst="ellipse">
            <a:avLst/>
          </a:prstGeom>
          <a:noFill/>
          <a:ln w="28575" cmpd="sng">
            <a:solidFill>
              <a:srgbClr val="002060"/>
            </a:solidFill>
            <a:prstDash val="solid"/>
          </a:ln>
        </p:spPr>
        <p:txBody>
          <a:bodyPr wrap="square" lIns="0" tIns="0" rIns="0" bIns="0" rtlCol="0" anchor="ctr">
            <a:normAutofit/>
          </a:bodyPr>
          <a:lstStyle/>
          <a:p>
            <a:pPr algn="ctr">
              <a:lnSpc>
                <a:spcPct val="120000"/>
              </a:lnSpc>
            </a:pPr>
            <a:r>
              <a:rPr lang="en-US" sz="2000" b="1" dirty="0">
                <a:solidFill>
                  <a:schemeClr val="tx1"/>
                </a:solidFill>
                <a:latin typeface="+mj-ea"/>
                <a:ea typeface="+mj-ea"/>
                <a:cs typeface="MiSans Normal" panose="00000500000000000000" pitchFamily="2" charset="-122"/>
              </a:rPr>
              <a:t>01</a:t>
            </a:r>
            <a:endParaRPr lang="en-US" sz="2000" b="1" dirty="0">
              <a:solidFill>
                <a:schemeClr val="tx1"/>
              </a:solidFill>
              <a:latin typeface="+mj-ea"/>
              <a:ea typeface="+mj-ea"/>
              <a:cs typeface="MiSans Normal" panose="00000500000000000000" pitchFamily="2" charset="-122"/>
            </a:endParaRPr>
          </a:p>
        </p:txBody>
      </p:sp>
      <p:sp>
        <p:nvSpPr>
          <p:cNvPr id="8" name="序号"/>
          <p:cNvSpPr txBox="1"/>
          <p:nvPr>
            <p:custDataLst>
              <p:tags r:id="rId3"/>
            </p:custDataLst>
          </p:nvPr>
        </p:nvSpPr>
        <p:spPr>
          <a:xfrm>
            <a:off x="3477260" y="1753870"/>
            <a:ext cx="574675" cy="589280"/>
          </a:xfrm>
          <a:prstGeom prst="ellipse">
            <a:avLst/>
          </a:prstGeom>
          <a:noFill/>
          <a:ln w="28575" cmpd="sng">
            <a:solidFill>
              <a:srgbClr val="002060"/>
            </a:solidFill>
            <a:prstDash val="solid"/>
          </a:ln>
        </p:spPr>
        <p:txBody>
          <a:bodyPr wrap="square" lIns="0" tIns="0" rIns="0" bIns="0" rtlCol="0" anchor="ctr">
            <a:normAutofit/>
          </a:bodyPr>
          <a:p>
            <a:pPr algn="ctr">
              <a:lnSpc>
                <a:spcPct val="120000"/>
              </a:lnSpc>
            </a:pPr>
            <a:r>
              <a:rPr lang="en-US" sz="2000" b="1" dirty="0">
                <a:solidFill>
                  <a:schemeClr val="tx1"/>
                </a:solidFill>
                <a:latin typeface="+mj-ea"/>
                <a:ea typeface="+mj-ea"/>
                <a:cs typeface="MiSans Normal" panose="00000500000000000000" pitchFamily="2" charset="-122"/>
              </a:rPr>
              <a:t>02</a:t>
            </a:r>
            <a:endParaRPr lang="en-US" sz="2000" b="1" dirty="0">
              <a:solidFill>
                <a:schemeClr val="tx1"/>
              </a:solidFill>
              <a:latin typeface="+mj-ea"/>
              <a:ea typeface="+mj-ea"/>
              <a:cs typeface="MiSans Normal" panose="00000500000000000000" pitchFamily="2" charset="-122"/>
            </a:endParaRPr>
          </a:p>
        </p:txBody>
      </p:sp>
      <p:sp>
        <p:nvSpPr>
          <p:cNvPr id="9" name="序号"/>
          <p:cNvSpPr txBox="1"/>
          <p:nvPr>
            <p:custDataLst>
              <p:tags r:id="rId4"/>
            </p:custDataLst>
          </p:nvPr>
        </p:nvSpPr>
        <p:spPr>
          <a:xfrm>
            <a:off x="3477260" y="2607310"/>
            <a:ext cx="619125" cy="596900"/>
          </a:xfrm>
          <a:prstGeom prst="ellipse">
            <a:avLst/>
          </a:prstGeom>
          <a:noFill/>
          <a:ln w="28575" cmpd="sng">
            <a:solidFill>
              <a:srgbClr val="002060"/>
            </a:solidFill>
            <a:prstDash val="solid"/>
          </a:ln>
        </p:spPr>
        <p:txBody>
          <a:bodyPr wrap="square" lIns="0" tIns="0" rIns="0" bIns="0" rtlCol="0" anchor="ctr">
            <a:normAutofit/>
          </a:bodyPr>
          <a:p>
            <a:pPr algn="ctr">
              <a:lnSpc>
                <a:spcPct val="120000"/>
              </a:lnSpc>
            </a:pPr>
            <a:r>
              <a:rPr lang="en-US" sz="2000" b="1" dirty="0">
                <a:solidFill>
                  <a:schemeClr val="tx1"/>
                </a:solidFill>
                <a:latin typeface="+mj-ea"/>
                <a:ea typeface="+mj-ea"/>
                <a:cs typeface="MiSans Normal" panose="00000500000000000000" pitchFamily="2" charset="-122"/>
              </a:rPr>
              <a:t>03</a:t>
            </a:r>
            <a:endParaRPr lang="en-US" sz="2000" b="1" dirty="0">
              <a:solidFill>
                <a:schemeClr val="tx1"/>
              </a:solidFill>
              <a:latin typeface="+mj-ea"/>
              <a:ea typeface="+mj-ea"/>
              <a:cs typeface="MiSans Normal" panose="00000500000000000000" pitchFamily="2" charset="-122"/>
            </a:endParaRPr>
          </a:p>
        </p:txBody>
      </p:sp>
      <p:sp>
        <p:nvSpPr>
          <p:cNvPr id="10" name="文本框 9"/>
          <p:cNvSpPr txBox="1"/>
          <p:nvPr/>
        </p:nvSpPr>
        <p:spPr>
          <a:xfrm>
            <a:off x="4200525" y="908050"/>
            <a:ext cx="2924175" cy="521970"/>
          </a:xfrm>
          <a:prstGeom prst="rect">
            <a:avLst/>
          </a:prstGeom>
        </p:spPr>
        <p:txBody>
          <a:bodyPr wrap="square">
            <a:spAutoFit/>
          </a:bodyPr>
          <a:p>
            <a:pPr algn="l"/>
            <a:r>
              <a:rPr lang="en-US" altLang="zh-CN" sz="2800">
                <a:latin typeface="Times New Roman" panose="02020603050405020304" charset="0"/>
                <a:ea typeface="微软雅黑" panose="020B0503020204020204" charset="-122"/>
                <a:cs typeface="Times New Roman" panose="02020603050405020304" charset="0"/>
              </a:rPr>
              <a:t>Teaching Principle</a:t>
            </a:r>
            <a:endParaRPr lang="en-US" altLang="zh-CN" sz="2800">
              <a:latin typeface="Times New Roman" panose="02020603050405020304" charset="0"/>
              <a:ea typeface="微软雅黑" panose="020B0503020204020204" charset="-122"/>
              <a:cs typeface="Times New Roman" panose="02020603050405020304" charset="0"/>
            </a:endParaRPr>
          </a:p>
        </p:txBody>
      </p:sp>
      <p:sp>
        <p:nvSpPr>
          <p:cNvPr id="11" name="文本框 10"/>
          <p:cNvSpPr txBox="1"/>
          <p:nvPr/>
        </p:nvSpPr>
        <p:spPr>
          <a:xfrm>
            <a:off x="4200525" y="1748790"/>
            <a:ext cx="5782945" cy="521970"/>
          </a:xfrm>
          <a:prstGeom prst="rect">
            <a:avLst/>
          </a:prstGeom>
        </p:spPr>
        <p:txBody>
          <a:bodyPr wrap="square">
            <a:spAutoFit/>
          </a:bodyPr>
          <a:p>
            <a:pPr algn="l"/>
            <a:r>
              <a:rPr lang="en-US" altLang="zh-CN" sz="2800">
                <a:latin typeface="Times New Roman" panose="02020603050405020304" charset="0"/>
                <a:ea typeface="微软雅黑" panose="020B0503020204020204" charset="-122"/>
                <a:cs typeface="Times New Roman" panose="02020603050405020304" charset="0"/>
              </a:rPr>
              <a:t>Learning about Continuation Writing</a:t>
            </a:r>
            <a:endParaRPr lang="en-US" altLang="zh-CN" sz="2800">
              <a:latin typeface="Times New Roman" panose="02020603050405020304" charset="0"/>
              <a:ea typeface="微软雅黑" panose="020B0503020204020204" charset="-122"/>
              <a:cs typeface="Times New Roman" panose="02020603050405020304" charset="0"/>
            </a:endParaRPr>
          </a:p>
        </p:txBody>
      </p:sp>
      <p:sp>
        <p:nvSpPr>
          <p:cNvPr id="12" name="文本框 11"/>
          <p:cNvSpPr txBox="1"/>
          <p:nvPr/>
        </p:nvSpPr>
        <p:spPr>
          <a:xfrm>
            <a:off x="4112895" y="2589445"/>
            <a:ext cx="4064000" cy="521970"/>
          </a:xfrm>
          <a:prstGeom prst="rect">
            <a:avLst/>
          </a:prstGeom>
        </p:spPr>
        <p:txBody>
          <a:bodyPr>
            <a:spAutoFit/>
          </a:bodyPr>
          <a:p>
            <a:pPr algn="l"/>
            <a:r>
              <a:rPr lang="en-US" altLang="zh-CN" sz="2800">
                <a:latin typeface="Times New Roman" panose="02020603050405020304" charset="0"/>
                <a:ea typeface="微软雅黑" panose="020B0503020204020204" charset="-122"/>
                <a:cs typeface="Times New Roman" panose="02020603050405020304" charset="0"/>
              </a:rPr>
              <a:t>Taking on the Writing Task </a:t>
            </a:r>
            <a:endParaRPr lang="en-US" altLang="zh-CN" sz="2800">
              <a:latin typeface="Times New Roman" panose="02020603050405020304" charset="0"/>
              <a:ea typeface="微软雅黑" panose="020B0503020204020204" charset="-122"/>
              <a:cs typeface="Times New Roman" panose="02020603050405020304" charset="0"/>
            </a:endParaRPr>
          </a:p>
        </p:txBody>
      </p:sp>
      <p:sp>
        <p:nvSpPr>
          <p:cNvPr id="13" name="序号"/>
          <p:cNvSpPr txBox="1"/>
          <p:nvPr>
            <p:custDataLst>
              <p:tags r:id="rId5"/>
            </p:custDataLst>
          </p:nvPr>
        </p:nvSpPr>
        <p:spPr>
          <a:xfrm>
            <a:off x="3477260" y="4027805"/>
            <a:ext cx="591185" cy="603250"/>
          </a:xfrm>
          <a:prstGeom prst="ellipse">
            <a:avLst/>
          </a:prstGeom>
          <a:noFill/>
          <a:ln w="28575" cmpd="sng">
            <a:solidFill>
              <a:srgbClr val="002060"/>
            </a:solidFill>
            <a:prstDash val="solid"/>
          </a:ln>
        </p:spPr>
        <p:txBody>
          <a:bodyPr wrap="square" lIns="0" tIns="0" rIns="0" bIns="0" rtlCol="0" anchor="ctr">
            <a:normAutofit/>
          </a:bodyPr>
          <a:p>
            <a:pPr algn="ctr">
              <a:lnSpc>
                <a:spcPct val="120000"/>
              </a:lnSpc>
            </a:pPr>
            <a:r>
              <a:rPr lang="en-US" sz="2000" b="1" dirty="0">
                <a:solidFill>
                  <a:schemeClr val="tx1"/>
                </a:solidFill>
                <a:latin typeface="+mj-ea"/>
                <a:ea typeface="+mj-ea"/>
                <a:cs typeface="MiSans Normal" panose="00000500000000000000" pitchFamily="2" charset="-122"/>
              </a:rPr>
              <a:t>04</a:t>
            </a:r>
            <a:endParaRPr lang="en-US" sz="2000" b="1" dirty="0">
              <a:solidFill>
                <a:schemeClr val="tx1"/>
              </a:solidFill>
              <a:latin typeface="+mj-ea"/>
              <a:ea typeface="+mj-ea"/>
              <a:cs typeface="MiSans Normal" panose="00000500000000000000" pitchFamily="2" charset="-122"/>
            </a:endParaRPr>
          </a:p>
        </p:txBody>
      </p:sp>
      <p:sp>
        <p:nvSpPr>
          <p:cNvPr id="14" name="文本框 13"/>
          <p:cNvSpPr txBox="1"/>
          <p:nvPr/>
        </p:nvSpPr>
        <p:spPr>
          <a:xfrm>
            <a:off x="4051300" y="4027805"/>
            <a:ext cx="3219450" cy="521970"/>
          </a:xfrm>
          <a:prstGeom prst="rect">
            <a:avLst/>
          </a:prstGeom>
        </p:spPr>
        <p:txBody>
          <a:bodyPr wrap="square">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Teaching procedures</a:t>
            </a:r>
            <a:endParaRPr lang="en-US" altLang="zh-CN" sz="2800">
              <a:latin typeface="Times New Roman" panose="02020603050405020304" charset="0"/>
              <a:ea typeface="微软雅黑" panose="020B0503020204020204" charset="-122"/>
              <a:cs typeface="Times New Roman" panose="02020603050405020304" charset="0"/>
            </a:endParaRPr>
          </a:p>
        </p:txBody>
      </p:sp>
      <p:sp>
        <p:nvSpPr>
          <p:cNvPr id="18" name="序号"/>
          <p:cNvSpPr txBox="1"/>
          <p:nvPr>
            <p:custDataLst>
              <p:tags r:id="rId6"/>
            </p:custDataLst>
          </p:nvPr>
        </p:nvSpPr>
        <p:spPr>
          <a:xfrm>
            <a:off x="7495540" y="3113405"/>
            <a:ext cx="2253615" cy="389890"/>
          </a:xfrm>
          <a:prstGeom prst="ellipse">
            <a:avLst/>
          </a:prstGeom>
          <a:noFill/>
          <a:ln w="28575" cmpd="sng">
            <a:solidFill>
              <a:srgbClr val="002060"/>
            </a:solidFill>
            <a:prstDash val="solid"/>
          </a:ln>
        </p:spPr>
        <p:txBody>
          <a:bodyPr wrap="square" lIns="0" tIns="0" rIns="0" bIns="0" rtlCol="0" anchor="ctr">
            <a:noAutofit/>
          </a:bodyPr>
          <a:p>
            <a:pPr algn="l">
              <a:lnSpc>
                <a:spcPct val="120000"/>
              </a:lnSpc>
            </a:pPr>
            <a:r>
              <a:rPr lang="en-US" sz="2000" b="1" dirty="0">
                <a:solidFill>
                  <a:srgbClr val="C00000"/>
                </a:solidFill>
                <a:latin typeface="Times New Roman" panose="02020603050405020304" charset="0"/>
                <a:ea typeface="+mj-ea"/>
                <a:cs typeface="Times New Roman" panose="02020603050405020304" charset="0"/>
              </a:rPr>
              <a:t>   Reading</a:t>
            </a:r>
            <a:endParaRPr lang="en-US" sz="2000" b="1" dirty="0">
              <a:solidFill>
                <a:srgbClr val="C00000"/>
              </a:solidFill>
              <a:latin typeface="Times New Roman" panose="02020603050405020304" charset="0"/>
              <a:ea typeface="+mj-ea"/>
              <a:cs typeface="Times New Roman" panose="02020603050405020304" charset="0"/>
            </a:endParaRPr>
          </a:p>
        </p:txBody>
      </p:sp>
      <p:sp>
        <p:nvSpPr>
          <p:cNvPr id="19" name="序号"/>
          <p:cNvSpPr txBox="1"/>
          <p:nvPr>
            <p:custDataLst>
              <p:tags r:id="rId7"/>
            </p:custDataLst>
          </p:nvPr>
        </p:nvSpPr>
        <p:spPr>
          <a:xfrm>
            <a:off x="7512050" y="3529965"/>
            <a:ext cx="2208530" cy="414655"/>
          </a:xfrm>
          <a:prstGeom prst="ellipse">
            <a:avLst/>
          </a:prstGeom>
          <a:noFill/>
          <a:ln w="28575" cmpd="sng">
            <a:solidFill>
              <a:srgbClr val="002060"/>
            </a:solidFill>
            <a:prstDash val="solid"/>
          </a:ln>
        </p:spPr>
        <p:txBody>
          <a:bodyPr wrap="square" lIns="0" tIns="0" rIns="0" bIns="0" rtlCol="0" anchor="ctr">
            <a:noAutofit/>
          </a:bodyPr>
          <a:p>
            <a:pPr algn="ctr">
              <a:lnSpc>
                <a:spcPct val="120000"/>
              </a:lnSpc>
            </a:pPr>
            <a:r>
              <a:rPr lang="en-US" sz="1900" b="1" dirty="0">
                <a:solidFill>
                  <a:srgbClr val="C00000"/>
                </a:solidFill>
                <a:latin typeface="Times New Roman" panose="02020603050405020304" charset="0"/>
                <a:ea typeface="+mj-ea"/>
                <a:cs typeface="Times New Roman" panose="02020603050405020304" charset="0"/>
              </a:rPr>
              <a:t>Processing</a:t>
            </a:r>
            <a:endParaRPr lang="en-US" sz="1900" b="1" dirty="0">
              <a:solidFill>
                <a:srgbClr val="C00000"/>
              </a:solidFill>
              <a:latin typeface="Times New Roman" panose="02020603050405020304" charset="0"/>
              <a:ea typeface="+mj-ea"/>
              <a:cs typeface="Times New Roman" panose="02020603050405020304" charset="0"/>
            </a:endParaRPr>
          </a:p>
        </p:txBody>
      </p:sp>
      <p:sp>
        <p:nvSpPr>
          <p:cNvPr id="20" name="序号"/>
          <p:cNvSpPr txBox="1"/>
          <p:nvPr>
            <p:custDataLst>
              <p:tags r:id="rId8"/>
            </p:custDataLst>
          </p:nvPr>
        </p:nvSpPr>
        <p:spPr>
          <a:xfrm>
            <a:off x="7569200" y="3971290"/>
            <a:ext cx="2179955" cy="411480"/>
          </a:xfrm>
          <a:prstGeom prst="ellipse">
            <a:avLst/>
          </a:prstGeom>
          <a:noFill/>
          <a:ln w="28575" cmpd="sng">
            <a:solidFill>
              <a:srgbClr val="002060"/>
            </a:solidFill>
            <a:prstDash val="solid"/>
          </a:ln>
        </p:spPr>
        <p:txBody>
          <a:bodyPr wrap="square" lIns="0" tIns="0" rIns="0" bIns="0" rtlCol="0" anchor="ctr">
            <a:noAutofit/>
          </a:bodyPr>
          <a:p>
            <a:pPr algn="l">
              <a:lnSpc>
                <a:spcPct val="120000"/>
              </a:lnSpc>
            </a:pPr>
            <a:r>
              <a:rPr lang="en-US" sz="1900" b="1" dirty="0">
                <a:solidFill>
                  <a:srgbClr val="C00000"/>
                </a:solidFill>
                <a:latin typeface="Times New Roman" panose="02020603050405020304" charset="0"/>
                <a:ea typeface="+mj-ea"/>
                <a:cs typeface="Times New Roman" panose="02020603050405020304" charset="0"/>
              </a:rPr>
              <a:t>   Thinking</a:t>
            </a:r>
            <a:endParaRPr lang="en-US" sz="1900" b="1" dirty="0">
              <a:solidFill>
                <a:srgbClr val="C00000"/>
              </a:solidFill>
              <a:latin typeface="Times New Roman" panose="02020603050405020304" charset="0"/>
              <a:ea typeface="+mj-ea"/>
              <a:cs typeface="Times New Roman" panose="02020603050405020304" charset="0"/>
            </a:endParaRPr>
          </a:p>
        </p:txBody>
      </p:sp>
      <p:sp>
        <p:nvSpPr>
          <p:cNvPr id="21" name="序号"/>
          <p:cNvSpPr txBox="1"/>
          <p:nvPr>
            <p:custDataLst>
              <p:tags r:id="rId9"/>
            </p:custDataLst>
          </p:nvPr>
        </p:nvSpPr>
        <p:spPr>
          <a:xfrm>
            <a:off x="7569200" y="4409440"/>
            <a:ext cx="2179955" cy="396875"/>
          </a:xfrm>
          <a:prstGeom prst="ellipse">
            <a:avLst/>
          </a:prstGeom>
          <a:noFill/>
          <a:ln w="28575" cmpd="sng">
            <a:solidFill>
              <a:srgbClr val="002060"/>
            </a:solidFill>
            <a:prstDash val="solid"/>
          </a:ln>
        </p:spPr>
        <p:txBody>
          <a:bodyPr wrap="square" lIns="0" tIns="0" rIns="0" bIns="0" rtlCol="0" anchor="ctr">
            <a:noAutofit/>
          </a:bodyPr>
          <a:p>
            <a:pPr algn="ctr">
              <a:lnSpc>
                <a:spcPct val="120000"/>
              </a:lnSpc>
            </a:pPr>
            <a:r>
              <a:rPr lang="en-US" sz="1900" b="1" dirty="0">
                <a:solidFill>
                  <a:srgbClr val="C00000"/>
                </a:solidFill>
                <a:latin typeface="Times New Roman" panose="02020603050405020304" charset="0"/>
                <a:ea typeface="+mj-ea"/>
                <a:cs typeface="Times New Roman" panose="02020603050405020304" charset="0"/>
              </a:rPr>
              <a:t>Continuing</a:t>
            </a:r>
            <a:endParaRPr lang="en-US" sz="1900" b="1" dirty="0">
              <a:solidFill>
                <a:srgbClr val="C00000"/>
              </a:solidFill>
              <a:latin typeface="Times New Roman" panose="02020603050405020304" charset="0"/>
              <a:ea typeface="+mj-ea"/>
              <a:cs typeface="Times New Roman" panose="02020603050405020304" charset="0"/>
            </a:endParaRPr>
          </a:p>
        </p:txBody>
      </p:sp>
      <p:sp>
        <p:nvSpPr>
          <p:cNvPr id="23" name="序号"/>
          <p:cNvSpPr txBox="1"/>
          <p:nvPr>
            <p:custDataLst>
              <p:tags r:id="rId10"/>
            </p:custDataLst>
          </p:nvPr>
        </p:nvSpPr>
        <p:spPr>
          <a:xfrm>
            <a:off x="7568565" y="4850765"/>
            <a:ext cx="2152650" cy="419735"/>
          </a:xfrm>
          <a:prstGeom prst="ellipse">
            <a:avLst/>
          </a:prstGeom>
          <a:noFill/>
          <a:ln w="28575" cmpd="sng">
            <a:solidFill>
              <a:srgbClr val="002060"/>
            </a:solidFill>
            <a:prstDash val="solid"/>
          </a:ln>
        </p:spPr>
        <p:txBody>
          <a:bodyPr wrap="square" lIns="0" tIns="0" rIns="0" bIns="0" rtlCol="0" anchor="ctr">
            <a:noAutofit/>
          </a:bodyPr>
          <a:p>
            <a:pPr algn="ctr">
              <a:lnSpc>
                <a:spcPct val="120000"/>
              </a:lnSpc>
            </a:pPr>
            <a:r>
              <a:rPr lang="en-US" sz="1900" b="1" dirty="0">
                <a:solidFill>
                  <a:srgbClr val="C00000"/>
                </a:solidFill>
                <a:latin typeface="Times New Roman" panose="02020603050405020304" charset="0"/>
                <a:ea typeface="+mj-ea"/>
                <a:cs typeface="Times New Roman" panose="02020603050405020304" charset="0"/>
              </a:rPr>
              <a:t>Evaluating</a:t>
            </a:r>
            <a:endParaRPr lang="en-US" sz="1900" b="1" dirty="0">
              <a:solidFill>
                <a:srgbClr val="C00000"/>
              </a:solidFill>
              <a:latin typeface="Times New Roman" panose="02020603050405020304" charset="0"/>
              <a:ea typeface="+mj-ea"/>
              <a:cs typeface="Times New Roman" panose="02020603050405020304" charset="0"/>
            </a:endParaRPr>
          </a:p>
        </p:txBody>
      </p:sp>
      <p:sp>
        <p:nvSpPr>
          <p:cNvPr id="24" name="序号"/>
          <p:cNvSpPr txBox="1"/>
          <p:nvPr>
            <p:custDataLst>
              <p:tags r:id="rId11"/>
            </p:custDataLst>
          </p:nvPr>
        </p:nvSpPr>
        <p:spPr>
          <a:xfrm>
            <a:off x="7569200" y="5314950"/>
            <a:ext cx="2253615" cy="389890"/>
          </a:xfrm>
          <a:prstGeom prst="ellipse">
            <a:avLst/>
          </a:prstGeom>
          <a:noFill/>
          <a:ln w="28575" cmpd="sng">
            <a:solidFill>
              <a:srgbClr val="002060"/>
            </a:solidFill>
            <a:prstDash val="solid"/>
          </a:ln>
        </p:spPr>
        <p:txBody>
          <a:bodyPr wrap="square" lIns="0" tIns="0" rIns="0" bIns="0" rtlCol="0" anchor="ctr">
            <a:noAutofit/>
          </a:bodyPr>
          <a:p>
            <a:pPr algn="ctr">
              <a:lnSpc>
                <a:spcPct val="120000"/>
              </a:lnSpc>
            </a:pPr>
            <a:r>
              <a:rPr lang="en-US" sz="2000" b="1" dirty="0">
                <a:solidFill>
                  <a:srgbClr val="C00000"/>
                </a:solidFill>
                <a:latin typeface="Times New Roman" panose="02020603050405020304" charset="0"/>
                <a:ea typeface="+mj-ea"/>
                <a:cs typeface="Times New Roman" panose="02020603050405020304" charset="0"/>
              </a:rPr>
              <a:t>Improving</a:t>
            </a:r>
            <a:endParaRPr lang="en-US" sz="2000" b="1" dirty="0">
              <a:solidFill>
                <a:srgbClr val="C00000"/>
              </a:solidFill>
              <a:latin typeface="Times New Roman" panose="02020603050405020304" charset="0"/>
              <a:ea typeface="+mj-ea"/>
              <a:cs typeface="Times New Roman" panose="02020603050405020304" charset="0"/>
            </a:endParaRPr>
          </a:p>
        </p:txBody>
      </p:sp>
      <p:sp>
        <p:nvSpPr>
          <p:cNvPr id="25" name="左中括号 24"/>
          <p:cNvSpPr/>
          <p:nvPr/>
        </p:nvSpPr>
        <p:spPr>
          <a:xfrm>
            <a:off x="7214870" y="3265170"/>
            <a:ext cx="280670" cy="2244090"/>
          </a:xfrm>
          <a:prstGeom prst="leftBracket">
            <a:avLst/>
          </a:prstGeom>
          <a:ln w="25400">
            <a:solidFill>
              <a:srgbClr val="00206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6" name="序号"/>
          <p:cNvSpPr txBox="1"/>
          <p:nvPr>
            <p:custDataLst>
              <p:tags r:id="rId12"/>
            </p:custDataLst>
          </p:nvPr>
        </p:nvSpPr>
        <p:spPr>
          <a:xfrm>
            <a:off x="3477260" y="4834890"/>
            <a:ext cx="591185" cy="603250"/>
          </a:xfrm>
          <a:prstGeom prst="ellipse">
            <a:avLst/>
          </a:prstGeom>
          <a:noFill/>
          <a:ln w="28575" cmpd="sng">
            <a:solidFill>
              <a:srgbClr val="002060"/>
            </a:solidFill>
            <a:prstDash val="solid"/>
          </a:ln>
        </p:spPr>
        <p:txBody>
          <a:bodyPr wrap="square" lIns="0" tIns="0" rIns="0" bIns="0" rtlCol="0" anchor="ctr">
            <a:normAutofit/>
          </a:bodyPr>
          <a:p>
            <a:pPr algn="ctr">
              <a:lnSpc>
                <a:spcPct val="120000"/>
              </a:lnSpc>
            </a:pPr>
            <a:r>
              <a:rPr lang="en-US" sz="2000" b="1" dirty="0">
                <a:solidFill>
                  <a:schemeClr val="tx1"/>
                </a:solidFill>
                <a:latin typeface="+mj-ea"/>
                <a:ea typeface="+mj-ea"/>
                <a:cs typeface="MiSans Normal" panose="00000500000000000000" pitchFamily="2" charset="-122"/>
              </a:rPr>
              <a:t>05</a:t>
            </a:r>
            <a:endParaRPr lang="en-US" sz="2000" b="1" dirty="0">
              <a:solidFill>
                <a:schemeClr val="tx1"/>
              </a:solidFill>
              <a:latin typeface="+mj-ea"/>
              <a:ea typeface="+mj-ea"/>
              <a:cs typeface="MiSans Normal" panose="00000500000000000000" pitchFamily="2" charset="-122"/>
            </a:endParaRPr>
          </a:p>
        </p:txBody>
      </p:sp>
      <p:sp>
        <p:nvSpPr>
          <p:cNvPr id="27" name="文本框 26"/>
          <p:cNvSpPr txBox="1"/>
          <p:nvPr/>
        </p:nvSpPr>
        <p:spPr>
          <a:xfrm>
            <a:off x="4112895" y="4850765"/>
            <a:ext cx="1731645" cy="521970"/>
          </a:xfrm>
          <a:prstGeom prst="rect">
            <a:avLst/>
          </a:prstGeom>
        </p:spPr>
        <p:txBody>
          <a:bodyPr wrap="square">
            <a:spAutoFit/>
          </a:bodyPr>
          <a:p>
            <a:pPr algn="l"/>
            <a:r>
              <a:rPr lang="en-US" altLang="zh-CN" sz="2800">
                <a:latin typeface="Times New Roman" panose="02020603050405020304" charset="0"/>
                <a:ea typeface="微软雅黑" panose="020B0503020204020204" charset="-122"/>
                <a:cs typeface="Times New Roman" panose="02020603050405020304" charset="0"/>
              </a:rPr>
              <a:t>Summary</a:t>
            </a:r>
            <a:endParaRPr lang="en-US" altLang="zh-CN" sz="2800">
              <a:latin typeface="Times New Roman" panose="02020603050405020304" charset="0"/>
              <a:ea typeface="微软雅黑" panose="020B0503020204020204" charset="-122"/>
              <a:cs typeface="Times New Roman" panose="02020603050405020304" charset="0"/>
            </a:endParaRPr>
          </a:p>
        </p:txBody>
      </p:sp>
      <p:pic>
        <p:nvPicPr>
          <p:cNvPr id="3" name="图片 2"/>
          <p:cNvPicPr>
            <a:picLocks noChangeAspect="1"/>
          </p:cNvPicPr>
          <p:nvPr/>
        </p:nvPicPr>
        <p:blipFill>
          <a:blip r:embed="rId13"/>
          <a:stretch>
            <a:fillRect/>
          </a:stretch>
        </p:blipFill>
        <p:spPr>
          <a:xfrm>
            <a:off x="11224895" y="237490"/>
            <a:ext cx="822325" cy="600710"/>
          </a:xfrm>
          <a:prstGeom prst="ellipse">
            <a:avLst/>
          </a:prstGeom>
        </p:spPr>
      </p:pic>
      <p:pic>
        <p:nvPicPr>
          <p:cNvPr id="4" name="图片 3" descr="微信图片_20240427065407"/>
          <p:cNvPicPr>
            <a:picLocks noChangeAspect="1"/>
          </p:cNvPicPr>
          <p:nvPr/>
        </p:nvPicPr>
        <p:blipFill>
          <a:blip r:embed="rId14"/>
          <a:stretch>
            <a:fillRect/>
          </a:stretch>
        </p:blipFill>
        <p:spPr>
          <a:xfrm>
            <a:off x="192405" y="5790565"/>
            <a:ext cx="657860" cy="874395"/>
          </a:xfrm>
          <a:prstGeom prst="ellipse">
            <a:avLst/>
          </a:prstGeom>
        </p:spPr>
      </p:pic>
      <p:pic>
        <p:nvPicPr>
          <p:cNvPr id="5124" name="图片 6" descr="logo横版 png"/>
          <p:cNvPicPr>
            <a:picLocks noChangeAspect="1"/>
          </p:cNvPicPr>
          <p:nvPr/>
        </p:nvPicPr>
        <p:blipFill>
          <a:blip r:embed="rId15"/>
          <a:stretch>
            <a:fillRect/>
          </a:stretch>
        </p:blipFill>
        <p:spPr>
          <a:xfrm>
            <a:off x="11477625" y="82550"/>
            <a:ext cx="608013" cy="642938"/>
          </a:xfrm>
          <a:prstGeom prst="rect">
            <a:avLst/>
          </a:prstGeom>
          <a:noFill/>
          <a:ln w="9525">
            <a:noFill/>
          </a:ln>
        </p:spPr>
      </p:pic>
    </p:spTree>
    <p:custDataLst>
      <p:tags r:id="rId16"/>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76910" y="281940"/>
            <a:ext cx="3979545" cy="583565"/>
          </a:xfrm>
          <a:prstGeom prst="rect">
            <a:avLst/>
          </a:prstGeom>
        </p:spPr>
        <p:txBody>
          <a:bodyPr wrap="square">
            <a:spAutoFit/>
          </a:bodyPr>
          <a:p>
            <a:pPr algn="l"/>
            <a:r>
              <a:rPr lang="zh-CN" altLang="en-US" sz="3200" spc="300" smtClean="0">
                <a:ln w="9525">
                  <a:solidFill>
                    <a:srgbClr val="C00000"/>
                  </a:solidFill>
                  <a:prstDash val="solid"/>
                </a:ln>
                <a:effectLst>
                  <a:outerShdw blurRad="12700" dist="38100" dir="2700000" algn="tl" rotWithShape="0">
                    <a:schemeClr val="bg1">
                      <a:lumMod val="50000"/>
                    </a:schemeClr>
                  </a:outerShdw>
                </a:effectLst>
                <a:uFillTx/>
                <a:latin typeface="华文楷体" panose="02010600040101010101" charset="-122"/>
                <a:ea typeface="华文楷体" panose="02010600040101010101" charset="-122"/>
                <a:cs typeface="MiSans Normal" panose="00000500000000000000" pitchFamily="2" charset="-122"/>
              </a:rPr>
              <a:t>Teaching Principle</a:t>
            </a:r>
            <a:endParaRPr lang="zh-CN" altLang="en-US" sz="3200" spc="300" smtClean="0">
              <a:ln w="9525">
                <a:solidFill>
                  <a:srgbClr val="C00000"/>
                </a:solidFill>
                <a:prstDash val="solid"/>
              </a:ln>
              <a:effectLst>
                <a:outerShdw blurRad="12700" dist="38100" dir="2700000" algn="tl" rotWithShape="0">
                  <a:schemeClr val="bg1">
                    <a:lumMod val="50000"/>
                  </a:schemeClr>
                </a:outerShdw>
              </a:effectLst>
              <a:uFillTx/>
              <a:latin typeface="华文楷体" panose="02010600040101010101" charset="-122"/>
              <a:ea typeface="华文楷体" panose="02010600040101010101" charset="-122"/>
              <a:cs typeface="MiSans Normal" panose="00000500000000000000" pitchFamily="2" charset="-122"/>
            </a:endParaRPr>
          </a:p>
        </p:txBody>
      </p:sp>
      <p:sp>
        <p:nvSpPr>
          <p:cNvPr id="3" name="文本框 2"/>
          <p:cNvSpPr txBox="1"/>
          <p:nvPr/>
        </p:nvSpPr>
        <p:spPr>
          <a:xfrm>
            <a:off x="4875530" y="1207135"/>
            <a:ext cx="2827020" cy="521970"/>
          </a:xfrm>
          <a:prstGeom prst="rect">
            <a:avLst/>
          </a:prstGeom>
        </p:spPr>
        <p:txBody>
          <a:bodyPr wrap="square">
            <a:spAutoFit/>
          </a:bodyPr>
          <a:p>
            <a:pPr algn="l"/>
            <a:r>
              <a:rPr lang="zh-CN" altLang="en-US" sz="2800">
                <a:latin typeface="Arial" panose="020B0604020202020204" pitchFamily="34" charset="0"/>
                <a:ea typeface="微软雅黑" panose="020B0503020204020204" charset="-122"/>
              </a:rPr>
              <a:t>英语学习活动观</a:t>
            </a:r>
            <a:endParaRPr lang="zh-CN" altLang="en-US" sz="2800">
              <a:latin typeface="Arial" panose="020B0604020202020204" pitchFamily="34" charset="0"/>
              <a:ea typeface="微软雅黑" panose="020B0503020204020204" charset="-122"/>
            </a:endParaRPr>
          </a:p>
        </p:txBody>
      </p:sp>
      <p:grpSp>
        <p:nvGrpSpPr>
          <p:cNvPr id="10" name="青花瓷" descr="7b0a202020202274657874626f78223a20227b5c2269645c223a32303334313237342c5c227469645c223a5c225c227d220a7d0a"/>
          <p:cNvGrpSpPr/>
          <p:nvPr/>
        </p:nvGrpSpPr>
        <p:grpSpPr>
          <a:xfrm>
            <a:off x="770255" y="1811655"/>
            <a:ext cx="6575425" cy="4345940"/>
            <a:chOff x="5339" y="3405"/>
            <a:chExt cx="7270" cy="3945"/>
          </a:xfrm>
        </p:grpSpPr>
        <p:pic>
          <p:nvPicPr>
            <p:cNvPr id="11" name="图片 10" descr="画板 2 副本 11"/>
            <p:cNvPicPr>
              <a:picLocks noChangeAspect="1"/>
            </p:cNvPicPr>
            <p:nvPr/>
          </p:nvPicPr>
          <p:blipFill>
            <a:blip r:embed="rId1"/>
            <a:stretch>
              <a:fillRect/>
            </a:stretch>
          </p:blipFill>
          <p:spPr>
            <a:xfrm>
              <a:off x="5339" y="3405"/>
              <a:ext cx="7270" cy="3945"/>
            </a:xfrm>
            <a:prstGeom prst="rect">
              <a:avLst/>
            </a:prstGeom>
          </p:spPr>
        </p:pic>
        <p:sp>
          <p:nvSpPr>
            <p:cNvPr id="12" name="文本框 2"/>
            <p:cNvSpPr txBox="1"/>
            <p:nvPr/>
          </p:nvSpPr>
          <p:spPr>
            <a:xfrm>
              <a:off x="6156" y="3967"/>
              <a:ext cx="5636" cy="2950"/>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rmAutofit fontScale="25000"/>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lnSpc>
                  <a:spcPct val="100000"/>
                </a:lnSpc>
              </a:pPr>
              <a:r>
                <a:rPr lang="en-US" altLang="zh-CN" sz="7200" b="1" kern="100">
                  <a:solidFill>
                    <a:srgbClr val="334994"/>
                  </a:solidFill>
                  <a:latin typeface="汉仪游园体W" panose="00020600040101010101" charset="-122"/>
                  <a:ea typeface="汉仪游园体W" panose="00020600040101010101" charset="-122"/>
                  <a:cs typeface="汉仪游园体W" panose="00020600040101010101" charset="-122"/>
                  <a:sym typeface="Times New Roman" panose="02020603050405020304"/>
                </a:rPr>
                <a:t>     </a:t>
              </a:r>
              <a:r>
                <a:rPr lang="en-US" altLang="zh-CN" sz="8000" b="1" kern="100">
                  <a:solidFill>
                    <a:srgbClr val="334994"/>
                  </a:solidFill>
                  <a:latin typeface="汉仪游园体W" panose="00020600040101010101" charset="-122"/>
                  <a:ea typeface="汉仪游园体W" panose="00020600040101010101" charset="-122"/>
                  <a:cs typeface="汉仪游园体W" panose="00020600040101010101" charset="-122"/>
                  <a:sym typeface="Times New Roman" panose="02020603050405020304"/>
                </a:rPr>
                <a:t> </a:t>
              </a:r>
              <a:r>
                <a:rPr lang="en-US" altLang="zh-CN" sz="9600" b="1" kern="100">
                  <a:solidFill>
                    <a:schemeClr val="tx1"/>
                  </a:solidFill>
                  <a:latin typeface="华文楷体" panose="02010600040101010101" charset="-122"/>
                  <a:ea typeface="华文楷体" panose="02010600040101010101" charset="-122"/>
                  <a:cs typeface="华文楷体" panose="02010600040101010101" charset="-122"/>
                  <a:sym typeface="Times New Roman" panose="02020603050405020304"/>
                </a:rPr>
                <a:t>英语学习活动观强调，语言学习活动的主体是学生，语言学习活动的过程是学习者发现、获取、概括和探究意义的过程，也是学生主动参与、获取和学习新知的过程。英语学习活动观的核心思想是：在体验中学习，在实践中运用，在迁移中创新。            </a:t>
              </a:r>
              <a:endParaRPr lang="en-US" altLang="zh-CN" sz="9600" b="1" kern="100">
                <a:solidFill>
                  <a:schemeClr val="tx1"/>
                </a:solidFill>
                <a:latin typeface="华文楷体" panose="02010600040101010101" charset="-122"/>
                <a:ea typeface="华文楷体" panose="02010600040101010101" charset="-122"/>
                <a:cs typeface="华文楷体" panose="02010600040101010101" charset="-122"/>
                <a:sym typeface="Times New Roman" panose="02020603050405020304"/>
              </a:endParaRPr>
            </a:p>
            <a:p>
              <a:pPr algn="l">
                <a:lnSpc>
                  <a:spcPct val="100000"/>
                </a:lnSpc>
              </a:pPr>
              <a:r>
                <a:rPr lang="en-US" altLang="zh-CN" sz="9600" b="1" kern="100">
                  <a:solidFill>
                    <a:schemeClr val="tx1"/>
                  </a:solidFill>
                  <a:latin typeface="华文楷体" panose="02010600040101010101" charset="-122"/>
                  <a:ea typeface="华文楷体" panose="02010600040101010101" charset="-122"/>
                  <a:cs typeface="华文楷体" panose="02010600040101010101" charset="-122"/>
                  <a:sym typeface="Times New Roman" panose="02020603050405020304"/>
                </a:rPr>
                <a:t>                                       —</a:t>
              </a:r>
              <a:r>
                <a:rPr lang="zh-CN" altLang="en-US" sz="9600" b="1" kern="100">
                  <a:solidFill>
                    <a:schemeClr val="tx1"/>
                  </a:solidFill>
                  <a:latin typeface="华文楷体" panose="02010600040101010101" charset="-122"/>
                  <a:ea typeface="华文楷体" panose="02010600040101010101" charset="-122"/>
                  <a:cs typeface="华文楷体" panose="02010600040101010101" charset="-122"/>
                  <a:sym typeface="Times New Roman" panose="02020603050405020304"/>
                </a:rPr>
                <a:t>程晓堂教授</a:t>
              </a:r>
              <a:endParaRPr lang="zh-CN" altLang="en-US" sz="7200" b="1" kern="100">
                <a:solidFill>
                  <a:schemeClr val="tx1"/>
                </a:solidFill>
                <a:latin typeface="华文楷体" panose="02010600040101010101" charset="-122"/>
                <a:ea typeface="华文楷体" panose="02010600040101010101" charset="-122"/>
                <a:cs typeface="华文楷体" panose="02010600040101010101" charset="-122"/>
                <a:sym typeface="Times New Roman" panose="02020603050405020304"/>
              </a:endParaRPr>
            </a:p>
            <a:p>
              <a:pPr algn="ctr">
                <a:lnSpc>
                  <a:spcPct val="150000"/>
                </a:lnSpc>
              </a:pPr>
              <a:endParaRPr lang="zh-CN" altLang="en-US" sz="7200" b="1" kern="100">
                <a:solidFill>
                  <a:schemeClr val="tx1"/>
                </a:solidFill>
                <a:latin typeface="华文楷体" panose="02010600040101010101" charset="-122"/>
                <a:ea typeface="华文楷体" panose="02010600040101010101" charset="-122"/>
                <a:cs typeface="华文楷体" panose="02010600040101010101" charset="-122"/>
                <a:sym typeface="Times New Roman" panose="02020603050405020304"/>
              </a:endParaRPr>
            </a:p>
          </p:txBody>
        </p:sp>
      </p:grpSp>
      <p:pic>
        <p:nvPicPr>
          <p:cNvPr id="15" name="图片 4" descr="fa378f2d24976e295a4356b24185601c"/>
          <p:cNvPicPr>
            <a:picLocks noChangeAspect="1"/>
          </p:cNvPicPr>
          <p:nvPr/>
        </p:nvPicPr>
        <p:blipFill>
          <a:blip r:embed="rId2"/>
          <a:stretch>
            <a:fillRect/>
          </a:stretch>
        </p:blipFill>
        <p:spPr>
          <a:xfrm>
            <a:off x="7345680" y="1966595"/>
            <a:ext cx="3809365" cy="371411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1"/>
            </p:custDataLst>
          </p:nvPr>
        </p:nvSpPr>
        <p:spPr>
          <a:xfrm>
            <a:off x="561340" y="213360"/>
            <a:ext cx="7533005" cy="705485"/>
          </a:xfrm>
        </p:spPr>
        <p:txBody>
          <a:bodyPr/>
          <a:lstStyle/>
          <a:p>
            <a:pPr algn="l"/>
            <a:r>
              <a:rPr lang="zh-CN" altLang="en-US" sz="3200">
                <a:ln w="9525">
                  <a:solidFill>
                    <a:srgbClr val="C00000"/>
                  </a:solidFill>
                  <a:prstDash val="solid"/>
                </a:ln>
                <a:solidFill>
                  <a:schemeClr val="tx1"/>
                </a:solidFill>
                <a:effectLst>
                  <a:outerShdw blurRad="12700" dist="38100" dir="2700000" algn="tl" rotWithShape="0">
                    <a:schemeClr val="bg1">
                      <a:lumMod val="50000"/>
                    </a:schemeClr>
                  </a:outerShdw>
                </a:effectLst>
                <a:latin typeface="华文楷体" panose="02010600040101010101" charset="-122"/>
                <a:ea typeface="华文楷体" panose="02010600040101010101" charset="-122"/>
              </a:rPr>
              <a:t>Learning about Continuation Writing</a:t>
            </a:r>
            <a:endParaRPr lang="zh-CN" altLang="en-US" sz="3200">
              <a:ln w="9525">
                <a:solidFill>
                  <a:srgbClr val="C00000"/>
                </a:solidFill>
                <a:prstDash val="solid"/>
              </a:ln>
              <a:solidFill>
                <a:schemeClr val="tx1"/>
              </a:solidFill>
              <a:effectLst>
                <a:outerShdw blurRad="12700" dist="38100" dir="2700000" algn="tl" rotWithShape="0">
                  <a:schemeClr val="bg1">
                    <a:lumMod val="50000"/>
                  </a:schemeClr>
                </a:outerShdw>
              </a:effectLst>
              <a:latin typeface="华文楷体" panose="02010600040101010101" charset="-122"/>
              <a:ea typeface="华文楷体" panose="02010600040101010101" charset="-122"/>
            </a:endParaRPr>
          </a:p>
        </p:txBody>
      </p:sp>
      <p:sp>
        <p:nvSpPr>
          <p:cNvPr id="308" name="矩形 307"/>
          <p:cNvSpPr/>
          <p:nvPr>
            <p:custDataLst>
              <p:tags r:id="rId2"/>
            </p:custDataLst>
          </p:nvPr>
        </p:nvSpPr>
        <p:spPr>
          <a:xfrm>
            <a:off x="8439785" y="1435100"/>
            <a:ext cx="2934335" cy="830580"/>
          </a:xfrm>
          <a:prstGeom prst="rect">
            <a:avLst/>
          </a:prstGeom>
          <a:noFill/>
        </p:spPr>
        <p:txBody>
          <a:bodyPr wrap="square" lIns="0" tIns="0" rIns="0" bIns="0" rtlCol="0" anchor="b" anchorCtr="0">
            <a:noAutofit/>
          </a:bodyPr>
          <a:p>
            <a:pPr>
              <a:spcBef>
                <a:spcPct val="0"/>
              </a:spcBef>
              <a:spcAft>
                <a:spcPct val="0"/>
              </a:spcAft>
            </a:pPr>
            <a:r>
              <a:rPr lang="zh-CN" altLang="en-US" sz="2400" b="1">
                <a:solidFill>
                  <a:srgbClr val="C00000"/>
                </a:solidFill>
                <a:latin typeface="+mn-ea"/>
                <a:cs typeface="+mn-ea"/>
              </a:rPr>
              <a:t>读后续写考查考生</a:t>
            </a:r>
            <a:endParaRPr lang="zh-CN" altLang="en-US" sz="2400" b="1">
              <a:solidFill>
                <a:srgbClr val="C00000"/>
              </a:solidFill>
              <a:latin typeface="+mn-ea"/>
              <a:cs typeface="+mn-ea"/>
            </a:endParaRPr>
          </a:p>
          <a:p>
            <a:pPr>
              <a:spcBef>
                <a:spcPct val="0"/>
              </a:spcBef>
              <a:spcAft>
                <a:spcPct val="0"/>
              </a:spcAft>
            </a:pPr>
            <a:r>
              <a:rPr lang="zh-CN" altLang="en-US" sz="2400" b="1">
                <a:solidFill>
                  <a:srgbClr val="C00000"/>
                </a:solidFill>
                <a:latin typeface="+mn-ea"/>
                <a:cs typeface="+mn-ea"/>
              </a:rPr>
              <a:t>四个方面的能力</a:t>
            </a:r>
            <a:r>
              <a:rPr lang="zh-CN" altLang="en-US" sz="1400" b="1">
                <a:solidFill>
                  <a:srgbClr val="C00000"/>
                </a:solidFill>
                <a:latin typeface="+mn-ea"/>
                <a:cs typeface="+mn-ea"/>
              </a:rPr>
              <a:t>:</a:t>
            </a:r>
            <a:endParaRPr lang="zh-CN" altLang="en-US" sz="1400" b="1">
              <a:solidFill>
                <a:srgbClr val="C00000"/>
              </a:solidFill>
              <a:latin typeface="+mn-ea"/>
              <a:cs typeface="+mn-ea"/>
            </a:endParaRPr>
          </a:p>
        </p:txBody>
      </p:sp>
      <p:sp>
        <p:nvSpPr>
          <p:cNvPr id="309" name="任意多边形 308"/>
          <p:cNvSpPr/>
          <p:nvPr>
            <p:custDataLst>
              <p:tags r:id="rId3"/>
            </p:custDataLst>
          </p:nvPr>
        </p:nvSpPr>
        <p:spPr>
          <a:xfrm>
            <a:off x="4395410" y="2587598"/>
            <a:ext cx="630422" cy="2216056"/>
          </a:xfrm>
          <a:custGeom>
            <a:avLst/>
            <a:gdLst>
              <a:gd name="connsiteX0" fmla="*/ 0 w 757"/>
              <a:gd name="connsiteY0" fmla="*/ 0 h 2661"/>
              <a:gd name="connsiteX1" fmla="*/ 757 w 757"/>
              <a:gd name="connsiteY1" fmla="*/ 149 h 2661"/>
              <a:gd name="connsiteX2" fmla="*/ 749 w 757"/>
              <a:gd name="connsiteY2" fmla="*/ 2453 h 2661"/>
              <a:gd name="connsiteX3" fmla="*/ 17 w 757"/>
              <a:gd name="connsiteY3" fmla="*/ 2661 h 2661"/>
              <a:gd name="connsiteX4" fmla="*/ 0 w 757"/>
              <a:gd name="connsiteY4" fmla="*/ 0 h 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 h="2661">
                <a:moveTo>
                  <a:pt x="0" y="0"/>
                </a:moveTo>
                <a:lnTo>
                  <a:pt x="757" y="149"/>
                </a:lnTo>
                <a:lnTo>
                  <a:pt x="749" y="2453"/>
                </a:lnTo>
                <a:lnTo>
                  <a:pt x="17" y="2661"/>
                </a:lnTo>
                <a:lnTo>
                  <a:pt x="0" y="0"/>
                </a:lnTo>
                <a:close/>
              </a:path>
            </a:pathLst>
          </a:custGeom>
          <a:gradFill>
            <a:gsLst>
              <a:gs pos="54000">
                <a:schemeClr val="accent1">
                  <a:alpha val="100000"/>
                </a:schemeClr>
              </a:gs>
              <a:gs pos="0">
                <a:schemeClr val="accent1">
                  <a:lumMod val="60000"/>
                  <a:lumOff val="40000"/>
                  <a:alpha val="100000"/>
                </a:schemeClr>
              </a:gs>
              <a:gs pos="81000">
                <a:schemeClr val="accent1">
                  <a:alpha val="100000"/>
                </a:schemeClr>
              </a:gs>
              <a:gs pos="100000">
                <a:schemeClr val="accent1">
                  <a:alpha val="100000"/>
                </a:schemeClr>
              </a:gs>
            </a:gsLst>
            <a:lin ang="5400000" scaled="0"/>
          </a:gradFill>
          <a:ln>
            <a:gradFill>
              <a:gsLst>
                <a:gs pos="32000">
                  <a:srgbClr val="F5F8FF"/>
                </a:gs>
                <a:gs pos="0">
                  <a:srgbClr val="A5BEFF"/>
                </a:gs>
                <a:gs pos="100000">
                  <a:srgbClr val="F5F8FF"/>
                </a:gs>
                <a:gs pos="71000">
                  <a:srgbClr val="C3D4FF"/>
                </a:gs>
              </a:gsLst>
              <a:lin ang="16200000" scaled="0"/>
            </a:gradFill>
          </a:ln>
          <a:effectLst>
            <a:outerShdw blurRad="254000" dist="1524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buClrTx/>
              <a:buSzTx/>
              <a:buFontTx/>
            </a:pPr>
            <a:r>
              <a:rPr lang="en-US" altLang="zh-CN" b="1" dirty="0">
                <a:solidFill>
                  <a:srgbClr val="FFFFFF"/>
                </a:solidFill>
                <a:latin typeface="+mn-ea"/>
                <a:cs typeface="+mn-ea"/>
                <a:sym typeface="+mn-ea"/>
              </a:rPr>
              <a:t>01</a:t>
            </a:r>
            <a:endParaRPr lang="en-US" altLang="zh-CN" b="1" dirty="0">
              <a:solidFill>
                <a:srgbClr val="FFFFFF"/>
              </a:solidFill>
              <a:latin typeface="+mn-ea"/>
              <a:cs typeface="+mn-ea"/>
              <a:sym typeface="+mn-ea"/>
            </a:endParaRPr>
          </a:p>
        </p:txBody>
      </p:sp>
      <p:sp>
        <p:nvSpPr>
          <p:cNvPr id="310" name="任意多边形 309"/>
          <p:cNvSpPr/>
          <p:nvPr>
            <p:custDataLst>
              <p:tags r:id="rId4"/>
            </p:custDataLst>
          </p:nvPr>
        </p:nvSpPr>
        <p:spPr>
          <a:xfrm>
            <a:off x="5390348" y="2005982"/>
            <a:ext cx="915237" cy="3378632"/>
          </a:xfrm>
          <a:custGeom>
            <a:avLst/>
            <a:gdLst>
              <a:gd name="connsiteX0" fmla="*/ 0 w 1099"/>
              <a:gd name="connsiteY0" fmla="*/ 0 h 4057"/>
              <a:gd name="connsiteX1" fmla="*/ 1099 w 1099"/>
              <a:gd name="connsiteY1" fmla="*/ 418 h 4057"/>
              <a:gd name="connsiteX2" fmla="*/ 1099 w 1099"/>
              <a:gd name="connsiteY2" fmla="*/ 3626 h 4057"/>
              <a:gd name="connsiteX3" fmla="*/ 0 w 1099"/>
              <a:gd name="connsiteY3" fmla="*/ 4057 h 4057"/>
              <a:gd name="connsiteX4" fmla="*/ 0 w 1099"/>
              <a:gd name="connsiteY4" fmla="*/ 0 h 4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 h="4057">
                <a:moveTo>
                  <a:pt x="0" y="0"/>
                </a:moveTo>
                <a:lnTo>
                  <a:pt x="1099" y="418"/>
                </a:lnTo>
                <a:lnTo>
                  <a:pt x="1099" y="3626"/>
                </a:lnTo>
                <a:lnTo>
                  <a:pt x="0" y="4057"/>
                </a:lnTo>
                <a:lnTo>
                  <a:pt x="0" y="0"/>
                </a:lnTo>
                <a:close/>
              </a:path>
            </a:pathLst>
          </a:custGeom>
          <a:gradFill>
            <a:gsLst>
              <a:gs pos="54000">
                <a:schemeClr val="accent2">
                  <a:alpha val="100000"/>
                </a:schemeClr>
              </a:gs>
              <a:gs pos="0">
                <a:schemeClr val="accent2">
                  <a:lumMod val="60000"/>
                  <a:lumOff val="40000"/>
                  <a:alpha val="100000"/>
                </a:schemeClr>
              </a:gs>
              <a:gs pos="100000">
                <a:schemeClr val="accent2">
                  <a:lumMod val="60000"/>
                  <a:lumOff val="40000"/>
                  <a:alpha val="100000"/>
                </a:schemeClr>
              </a:gs>
            </a:gsLst>
            <a:lin ang="5400000" scaled="0"/>
          </a:gradFill>
          <a:ln>
            <a:gradFill>
              <a:gsLst>
                <a:gs pos="32000">
                  <a:srgbClr val="F5F8FF"/>
                </a:gs>
                <a:gs pos="0">
                  <a:schemeClr val="accent2">
                    <a:lumMod val="20000"/>
                    <a:lumOff val="80000"/>
                    <a:alpha val="100000"/>
                  </a:schemeClr>
                </a:gs>
                <a:gs pos="100000">
                  <a:srgbClr val="F5F8FF"/>
                </a:gs>
                <a:gs pos="71000">
                  <a:schemeClr val="accent2">
                    <a:lumMod val="20000"/>
                    <a:lumOff val="80000"/>
                    <a:alpha val="100000"/>
                  </a:schemeClr>
                </a:gs>
              </a:gsLst>
              <a:lin ang="16200000" scaled="1"/>
            </a:gradFill>
          </a:ln>
          <a:effectLst>
            <a:outerShdw blurRad="254000" dist="1524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buClrTx/>
              <a:buSzTx/>
              <a:buFontTx/>
            </a:pPr>
            <a:r>
              <a:rPr lang="en-US" altLang="zh-CN" b="1" dirty="0">
                <a:solidFill>
                  <a:srgbClr val="FFFFFF"/>
                </a:solidFill>
                <a:latin typeface="+mn-ea"/>
                <a:cs typeface="+mn-ea"/>
                <a:sym typeface="+mn-ea"/>
              </a:rPr>
              <a:t>02</a:t>
            </a:r>
            <a:endParaRPr lang="en-US" altLang="zh-CN" b="1" dirty="0">
              <a:solidFill>
                <a:srgbClr val="FFFFFF"/>
              </a:solidFill>
              <a:latin typeface="+mn-ea"/>
              <a:cs typeface="+mn-ea"/>
              <a:sym typeface="+mn-ea"/>
            </a:endParaRPr>
          </a:p>
        </p:txBody>
      </p:sp>
      <p:sp>
        <p:nvSpPr>
          <p:cNvPr id="311" name="任意多边形 310"/>
          <p:cNvSpPr/>
          <p:nvPr>
            <p:custDataLst>
              <p:tags r:id="rId5"/>
            </p:custDataLst>
          </p:nvPr>
        </p:nvSpPr>
        <p:spPr>
          <a:xfrm>
            <a:off x="6647724" y="1580408"/>
            <a:ext cx="1035158" cy="4066518"/>
          </a:xfrm>
          <a:custGeom>
            <a:avLst/>
            <a:gdLst>
              <a:gd name="connsiteX0" fmla="*/ 15 w 1243"/>
              <a:gd name="connsiteY0" fmla="*/ 0 h 4883"/>
              <a:gd name="connsiteX1" fmla="*/ 1232 w 1243"/>
              <a:gd name="connsiteY1" fmla="*/ 712 h 4883"/>
              <a:gd name="connsiteX2" fmla="*/ 1243 w 1243"/>
              <a:gd name="connsiteY2" fmla="*/ 4288 h 4883"/>
              <a:gd name="connsiteX3" fmla="*/ 0 w 1243"/>
              <a:gd name="connsiteY3" fmla="*/ 4883 h 4883"/>
              <a:gd name="connsiteX4" fmla="*/ 15 w 1243"/>
              <a:gd name="connsiteY4" fmla="*/ 0 h 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 h="4883">
                <a:moveTo>
                  <a:pt x="15" y="0"/>
                </a:moveTo>
                <a:lnTo>
                  <a:pt x="1232" y="712"/>
                </a:lnTo>
                <a:lnTo>
                  <a:pt x="1243" y="4288"/>
                </a:lnTo>
                <a:lnTo>
                  <a:pt x="0" y="4883"/>
                </a:lnTo>
                <a:lnTo>
                  <a:pt x="15" y="0"/>
                </a:lnTo>
                <a:close/>
              </a:path>
            </a:pathLst>
          </a:custGeom>
          <a:gradFill>
            <a:gsLst>
              <a:gs pos="54000">
                <a:schemeClr val="accent1">
                  <a:alpha val="100000"/>
                </a:schemeClr>
              </a:gs>
              <a:gs pos="0">
                <a:schemeClr val="accent1">
                  <a:lumMod val="60000"/>
                  <a:lumOff val="40000"/>
                  <a:alpha val="100000"/>
                </a:schemeClr>
              </a:gs>
              <a:gs pos="81000">
                <a:schemeClr val="accent1">
                  <a:alpha val="100000"/>
                </a:schemeClr>
              </a:gs>
              <a:gs pos="100000">
                <a:schemeClr val="accent1">
                  <a:alpha val="100000"/>
                </a:schemeClr>
              </a:gs>
            </a:gsLst>
            <a:lin ang="5400000" scaled="0"/>
          </a:gradFill>
          <a:ln>
            <a:gradFill>
              <a:gsLst>
                <a:gs pos="32000">
                  <a:srgbClr val="F5F8FF"/>
                </a:gs>
                <a:gs pos="0">
                  <a:srgbClr val="A5BEFF"/>
                </a:gs>
                <a:gs pos="100000">
                  <a:srgbClr val="F5F8FF"/>
                </a:gs>
                <a:gs pos="71000">
                  <a:srgbClr val="C3D4FF"/>
                </a:gs>
              </a:gsLst>
              <a:lin ang="16200000" scaled="0"/>
            </a:gradFill>
          </a:ln>
          <a:effectLst>
            <a:outerShdw blurRad="254000" dist="1524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buClrTx/>
              <a:buSzTx/>
              <a:buFontTx/>
            </a:pPr>
            <a:r>
              <a:rPr lang="en-US" altLang="zh-CN" b="1" dirty="0">
                <a:solidFill>
                  <a:srgbClr val="FFFFFF"/>
                </a:solidFill>
                <a:latin typeface="+mn-ea"/>
                <a:cs typeface="+mn-ea"/>
                <a:sym typeface="+mn-ea"/>
              </a:rPr>
              <a:t>03</a:t>
            </a:r>
            <a:endParaRPr lang="en-US" altLang="zh-CN" b="1" dirty="0">
              <a:solidFill>
                <a:srgbClr val="FFFFFF"/>
              </a:solidFill>
              <a:latin typeface="+mn-ea"/>
              <a:cs typeface="+mn-ea"/>
              <a:sym typeface="+mn-ea"/>
            </a:endParaRPr>
          </a:p>
        </p:txBody>
      </p:sp>
      <p:sp>
        <p:nvSpPr>
          <p:cNvPr id="312" name="任意多边形 311"/>
          <p:cNvSpPr/>
          <p:nvPr>
            <p:custDataLst>
              <p:tags r:id="rId6"/>
            </p:custDataLst>
          </p:nvPr>
        </p:nvSpPr>
        <p:spPr>
          <a:xfrm>
            <a:off x="728387" y="3810799"/>
            <a:ext cx="3418779" cy="351438"/>
          </a:xfrm>
          <a:custGeom>
            <a:avLst/>
            <a:gdLst>
              <a:gd name="connisteX0" fmla="*/ 0 w 2971165"/>
              <a:gd name="connsiteY0" fmla="*/ 0 h 285750"/>
              <a:gd name="connisteX1" fmla="*/ 2684780 w 2971165"/>
              <a:gd name="connsiteY1" fmla="*/ 0 h 285750"/>
              <a:gd name="connisteX2" fmla="*/ 2971165 w 2971165"/>
              <a:gd name="connsiteY2" fmla="*/ 285750 h 285750"/>
            </a:gdLst>
            <a:ahLst/>
            <a:cxnLst>
              <a:cxn ang="0">
                <a:pos x="connisteX0" y="connsiteY0"/>
              </a:cxn>
              <a:cxn ang="0">
                <a:pos x="connisteX1" y="connsiteY1"/>
              </a:cxn>
              <a:cxn ang="0">
                <a:pos x="connisteX2" y="connsiteY2"/>
              </a:cxn>
            </a:cxnLst>
            <a:rect l="l" t="t" r="r" b="b"/>
            <a:pathLst>
              <a:path w="2971165" h="285750">
                <a:moveTo>
                  <a:pt x="0" y="0"/>
                </a:moveTo>
                <a:lnTo>
                  <a:pt x="2684780" y="0"/>
                </a:lnTo>
                <a:lnTo>
                  <a:pt x="2971165" y="285750"/>
                </a:lnTo>
              </a:path>
            </a:pathLst>
          </a:custGeom>
          <a:noFill/>
          <a:ln>
            <a:gradFill>
              <a:gsLst>
                <a:gs pos="100000">
                  <a:srgbClr val="AFC6FF">
                    <a:alpha val="0"/>
                  </a:srgbClr>
                </a:gs>
                <a:gs pos="47000">
                  <a:schemeClr val="accent1">
                    <a:alpha val="70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82500"/>
          </a:bodyPr>
          <a:p>
            <a:pPr lvl="0" algn="ctr">
              <a:buClrTx/>
              <a:buSzTx/>
              <a:buFontTx/>
            </a:pPr>
            <a:endParaRPr lang="zh-CN" altLang="en-US">
              <a:solidFill>
                <a:schemeClr val="lt1"/>
              </a:solidFill>
              <a:sym typeface="+mn-ea"/>
            </a:endParaRPr>
          </a:p>
        </p:txBody>
      </p:sp>
      <p:sp>
        <p:nvSpPr>
          <p:cNvPr id="313" name="任意多边形 312"/>
          <p:cNvSpPr/>
          <p:nvPr>
            <p:custDataLst>
              <p:tags r:id="rId7"/>
            </p:custDataLst>
          </p:nvPr>
        </p:nvSpPr>
        <p:spPr>
          <a:xfrm>
            <a:off x="7731646" y="2334834"/>
            <a:ext cx="3753388" cy="665400"/>
          </a:xfrm>
          <a:custGeom>
            <a:avLst/>
            <a:gdLst>
              <a:gd name="connsiteX0" fmla="*/ 0 w 4507"/>
              <a:gd name="connsiteY0" fmla="*/ 799 h 799"/>
              <a:gd name="connsiteX1" fmla="*/ 820 w 4507"/>
              <a:gd name="connsiteY1" fmla="*/ 0 h 799"/>
              <a:gd name="connsiteX2" fmla="*/ 4507 w 4507"/>
              <a:gd name="connsiteY2" fmla="*/ 0 h 799"/>
            </a:gdLst>
            <a:ahLst/>
            <a:cxnLst>
              <a:cxn ang="0">
                <a:pos x="connsiteX0" y="connsiteY0"/>
              </a:cxn>
              <a:cxn ang="0">
                <a:pos x="connsiteX1" y="connsiteY1"/>
              </a:cxn>
              <a:cxn ang="0">
                <a:pos x="connsiteX2" y="connsiteY2"/>
              </a:cxn>
            </a:cxnLst>
            <a:rect l="l" t="t" r="r" b="b"/>
            <a:pathLst>
              <a:path w="4507" h="799">
                <a:moveTo>
                  <a:pt x="0" y="799"/>
                </a:moveTo>
                <a:lnTo>
                  <a:pt x="820" y="0"/>
                </a:lnTo>
                <a:lnTo>
                  <a:pt x="4507" y="0"/>
                </a:lnTo>
              </a:path>
            </a:pathLst>
          </a:custGeom>
          <a:noFill/>
          <a:ln>
            <a:gradFill>
              <a:gsLst>
                <a:gs pos="100000">
                  <a:srgbClr val="AFC6FF">
                    <a:alpha val="0"/>
                  </a:srgbClr>
                </a:gs>
                <a:gs pos="47000">
                  <a:schemeClr val="accent1">
                    <a:alpha val="7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lt1"/>
              </a:solidFill>
              <a:sym typeface="+mn-ea"/>
            </a:endParaRPr>
          </a:p>
        </p:txBody>
      </p:sp>
      <p:sp>
        <p:nvSpPr>
          <p:cNvPr id="314" name="矩形 313"/>
          <p:cNvSpPr/>
          <p:nvPr>
            <p:custDataLst>
              <p:tags r:id="rId8"/>
            </p:custDataLst>
          </p:nvPr>
        </p:nvSpPr>
        <p:spPr>
          <a:xfrm>
            <a:off x="924560" y="3339465"/>
            <a:ext cx="2332355" cy="391795"/>
          </a:xfrm>
          <a:prstGeom prst="rect">
            <a:avLst/>
          </a:prstGeom>
          <a:noFill/>
        </p:spPr>
        <p:txBody>
          <a:bodyPr wrap="square" lIns="0" tIns="0" rIns="0" bIns="0" rtlCol="0" anchor="b" anchorCtr="0">
            <a:noAutofit/>
          </a:bodyPr>
          <a:p>
            <a:pPr algn="r">
              <a:spcBef>
                <a:spcPct val="0"/>
              </a:spcBef>
              <a:spcAft>
                <a:spcPct val="0"/>
              </a:spcAft>
            </a:pPr>
            <a:r>
              <a:rPr lang="zh-CN" altLang="en-US" sz="2400" b="1">
                <a:solidFill>
                  <a:srgbClr val="C00000"/>
                </a:solidFill>
                <a:latin typeface="+mn-ea"/>
                <a:cs typeface="+mn-ea"/>
              </a:rPr>
              <a:t>读后续写的要求</a:t>
            </a:r>
            <a:r>
              <a:rPr lang="zh-CN" altLang="en-US" sz="1400" b="1">
                <a:solidFill>
                  <a:srgbClr val="C00000"/>
                </a:solidFill>
                <a:latin typeface="+mn-ea"/>
                <a:cs typeface="+mn-ea"/>
              </a:rPr>
              <a:t>:</a:t>
            </a:r>
            <a:endParaRPr lang="zh-CN" altLang="en-US" sz="1400" b="1">
              <a:solidFill>
                <a:srgbClr val="C00000"/>
              </a:solidFill>
              <a:latin typeface="+mn-ea"/>
              <a:cs typeface="+mn-ea"/>
            </a:endParaRPr>
          </a:p>
        </p:txBody>
      </p:sp>
      <p:sp>
        <p:nvSpPr>
          <p:cNvPr id="315" name="任意多边形 314"/>
          <p:cNvSpPr/>
          <p:nvPr>
            <p:custDataLst>
              <p:tags r:id="rId9"/>
            </p:custDataLst>
          </p:nvPr>
        </p:nvSpPr>
        <p:spPr>
          <a:xfrm>
            <a:off x="1501512" y="1893140"/>
            <a:ext cx="3662336" cy="628931"/>
          </a:xfrm>
          <a:custGeom>
            <a:avLst/>
            <a:gdLst>
              <a:gd name="connsiteX0" fmla="*/ 0 w 4050"/>
              <a:gd name="connsiteY0" fmla="*/ 0 h 798"/>
              <a:gd name="connsiteX1" fmla="*/ 3411 w 4050"/>
              <a:gd name="connsiteY1" fmla="*/ 0 h 798"/>
              <a:gd name="connsiteX2" fmla="*/ 4050 w 4050"/>
              <a:gd name="connsiteY2" fmla="*/ 798 h 798"/>
            </a:gdLst>
            <a:ahLst/>
            <a:cxnLst>
              <a:cxn ang="0">
                <a:pos x="connsiteX0" y="connsiteY0"/>
              </a:cxn>
              <a:cxn ang="0">
                <a:pos x="connsiteX1" y="connsiteY1"/>
              </a:cxn>
              <a:cxn ang="0">
                <a:pos x="connsiteX2" y="connsiteY2"/>
              </a:cxn>
            </a:cxnLst>
            <a:rect l="l" t="t" r="r" b="b"/>
            <a:pathLst>
              <a:path w="4050" h="798">
                <a:moveTo>
                  <a:pt x="0" y="0"/>
                </a:moveTo>
                <a:lnTo>
                  <a:pt x="3411" y="0"/>
                </a:lnTo>
                <a:lnTo>
                  <a:pt x="4050" y="798"/>
                </a:lnTo>
              </a:path>
            </a:pathLst>
          </a:custGeom>
          <a:noFill/>
          <a:ln>
            <a:gradFill>
              <a:gsLst>
                <a:gs pos="0">
                  <a:schemeClr val="accent2">
                    <a:alpha val="100000"/>
                  </a:schemeClr>
                </a:gs>
                <a:gs pos="100000">
                  <a:schemeClr val="accent2">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lt1"/>
              </a:solidFill>
              <a:sym typeface="+mn-ea"/>
            </a:endParaRPr>
          </a:p>
        </p:txBody>
      </p:sp>
      <p:sp>
        <p:nvSpPr>
          <p:cNvPr id="316" name="矩形 315"/>
          <p:cNvSpPr/>
          <p:nvPr>
            <p:custDataLst>
              <p:tags r:id="rId10"/>
            </p:custDataLst>
          </p:nvPr>
        </p:nvSpPr>
        <p:spPr>
          <a:xfrm>
            <a:off x="781685" y="1945005"/>
            <a:ext cx="3532505" cy="1261110"/>
          </a:xfrm>
          <a:prstGeom prst="rect">
            <a:avLst/>
          </a:prstGeom>
          <a:solidFill>
            <a:schemeClr val="accent2">
              <a:lumMod val="20000"/>
              <a:lumOff val="80000"/>
            </a:schemeClr>
          </a:solidFill>
        </p:spPr>
        <p:txBody>
          <a:bodyPr wrap="square" lIns="0" tIns="0" rIns="0" bIns="0" rtlCol="0" anchor="t" anchorCtr="0">
            <a:noAutofit/>
          </a:bodyPr>
          <a:p>
            <a:pPr algn="l">
              <a:lnSpc>
                <a:spcPct val="110000"/>
              </a:lnSpc>
              <a:spcBef>
                <a:spcPct val="0"/>
              </a:spcBef>
              <a:spcAft>
                <a:spcPct val="0"/>
              </a:spcAft>
            </a:pPr>
            <a:r>
              <a:rPr lang="en-US" altLang="zh-CN" sz="1600" dirty="0">
                <a:ln>
                  <a:noFill/>
                  <a:prstDash val="sysDot"/>
                </a:ln>
                <a:solidFill>
                  <a:schemeClr val="tx1">
                    <a:lumMod val="85000"/>
                    <a:lumOff val="15000"/>
                  </a:schemeClr>
                </a:solidFill>
                <a:latin typeface="+mn-ea"/>
                <a:cs typeface="+mn-ea"/>
              </a:rPr>
              <a:t>       </a:t>
            </a:r>
            <a:r>
              <a:rPr lang="zh-CN" altLang="en-US" sz="2400" dirty="0">
                <a:ln>
                  <a:noFill/>
                  <a:prstDash val="sysDot"/>
                </a:ln>
                <a:solidFill>
                  <a:schemeClr val="tx1">
                    <a:lumMod val="85000"/>
                    <a:lumOff val="15000"/>
                  </a:schemeClr>
                </a:solidFill>
                <a:latin typeface="+mn-ea"/>
                <a:cs typeface="+mn-ea"/>
              </a:rPr>
              <a:t>将阅读与写作紧密结合的考查形式,提供的语言材料以故事类记叙文为主。</a:t>
            </a:r>
            <a:endParaRPr lang="zh-CN" altLang="en-US" sz="2400" dirty="0">
              <a:ln>
                <a:noFill/>
                <a:prstDash val="sysDot"/>
              </a:ln>
              <a:solidFill>
                <a:schemeClr val="tx1">
                  <a:lumMod val="85000"/>
                  <a:lumOff val="15000"/>
                </a:schemeClr>
              </a:solidFill>
              <a:latin typeface="+mn-ea"/>
              <a:cs typeface="+mn-ea"/>
            </a:endParaRPr>
          </a:p>
        </p:txBody>
      </p:sp>
      <p:sp>
        <p:nvSpPr>
          <p:cNvPr id="317" name="椭圆 316"/>
          <p:cNvSpPr/>
          <p:nvPr>
            <p:custDataLst>
              <p:tags r:id="rId11"/>
            </p:custDataLst>
          </p:nvPr>
        </p:nvSpPr>
        <p:spPr>
          <a:xfrm>
            <a:off x="1624670" y="4493006"/>
            <a:ext cx="9077420" cy="1926245"/>
          </a:xfrm>
          <a:prstGeom prst="ellipse">
            <a:avLst/>
          </a:prstGeom>
          <a:noFill/>
          <a:ln w="19050">
            <a:gradFill>
              <a:gsLst>
                <a:gs pos="31000">
                  <a:srgbClr val="AFC6FF">
                    <a:alpha val="0"/>
                  </a:srgbClr>
                </a:gs>
                <a:gs pos="77000">
                  <a:schemeClr val="accent1">
                    <a:lumMod val="60000"/>
                    <a:lumOff val="40000"/>
                    <a:alpha val="7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lt1"/>
              </a:solidFill>
            </a:endParaRPr>
          </a:p>
        </p:txBody>
      </p:sp>
      <p:sp>
        <p:nvSpPr>
          <p:cNvPr id="318" name="椭圆 317"/>
          <p:cNvSpPr/>
          <p:nvPr>
            <p:custDataLst>
              <p:tags r:id="rId12"/>
            </p:custDataLst>
          </p:nvPr>
        </p:nvSpPr>
        <p:spPr>
          <a:xfrm>
            <a:off x="2637018" y="4493006"/>
            <a:ext cx="7052906" cy="1407417"/>
          </a:xfrm>
          <a:prstGeom prst="ellipse">
            <a:avLst/>
          </a:prstGeom>
          <a:noFill/>
          <a:ln w="53975">
            <a:gradFill>
              <a:gsLst>
                <a:gs pos="38000">
                  <a:srgbClr val="AFC6FF">
                    <a:alpha val="0"/>
                  </a:srgbClr>
                </a:gs>
                <a:gs pos="85000">
                  <a:schemeClr val="accent1">
                    <a:alpha val="65000"/>
                  </a:schemeClr>
                </a:gs>
              </a:gsLst>
              <a:lin ang="54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lt1"/>
              </a:solidFill>
            </a:endParaRPr>
          </a:p>
        </p:txBody>
      </p:sp>
      <p:sp>
        <p:nvSpPr>
          <p:cNvPr id="319" name="矩形 318"/>
          <p:cNvSpPr/>
          <p:nvPr>
            <p:custDataLst>
              <p:tags r:id="rId13"/>
            </p:custDataLst>
          </p:nvPr>
        </p:nvSpPr>
        <p:spPr>
          <a:xfrm>
            <a:off x="683895" y="3858260"/>
            <a:ext cx="3347720" cy="2040890"/>
          </a:xfrm>
          <a:prstGeom prst="rect">
            <a:avLst/>
          </a:prstGeom>
          <a:solidFill>
            <a:schemeClr val="accent1">
              <a:lumMod val="20000"/>
              <a:lumOff val="80000"/>
            </a:schemeClr>
          </a:solidFill>
        </p:spPr>
        <p:txBody>
          <a:bodyPr wrap="square" lIns="0" tIns="0" rIns="0" bIns="0" rtlCol="0" anchor="t" anchorCtr="0">
            <a:noAutofit/>
          </a:bodyPr>
          <a:p>
            <a:pPr algn="l">
              <a:lnSpc>
                <a:spcPct val="110000"/>
              </a:lnSpc>
              <a:spcBef>
                <a:spcPct val="0"/>
              </a:spcBef>
              <a:spcAft>
                <a:spcPct val="0"/>
              </a:spcAft>
            </a:pPr>
            <a:r>
              <a:rPr lang="en-US" altLang="zh-CN" sz="2400" dirty="0">
                <a:ln>
                  <a:noFill/>
                  <a:prstDash val="sysDot"/>
                </a:ln>
                <a:solidFill>
                  <a:schemeClr val="tx1">
                    <a:lumMod val="85000"/>
                    <a:lumOff val="15000"/>
                  </a:schemeClr>
                </a:solidFill>
                <a:latin typeface="+mn-ea"/>
                <a:cs typeface="+mn-ea"/>
              </a:rPr>
              <a:t>       </a:t>
            </a:r>
            <a:r>
              <a:rPr lang="zh-CN" altLang="en-US" sz="2400" dirty="0">
                <a:ln>
                  <a:noFill/>
                  <a:prstDash val="sysDot"/>
                </a:ln>
                <a:solidFill>
                  <a:schemeClr val="tx1">
                    <a:lumMod val="85000"/>
                    <a:lumOff val="15000"/>
                  </a:schemeClr>
                </a:solidFill>
                <a:latin typeface="+mn-ea"/>
                <a:cs typeface="+mn-ea"/>
              </a:rPr>
              <a:t>提供一段350词左右的语言材料,要求考生依据该材料内容、所给段落开头语进行续写(150词左右)。</a:t>
            </a:r>
            <a:endParaRPr lang="zh-CN" altLang="en-US" sz="2400" dirty="0">
              <a:ln>
                <a:noFill/>
                <a:prstDash val="sysDot"/>
              </a:ln>
              <a:solidFill>
                <a:schemeClr val="tx1">
                  <a:lumMod val="85000"/>
                  <a:lumOff val="15000"/>
                </a:schemeClr>
              </a:solidFill>
              <a:latin typeface="+mn-ea"/>
              <a:cs typeface="+mn-ea"/>
            </a:endParaRPr>
          </a:p>
        </p:txBody>
      </p:sp>
      <p:sp>
        <p:nvSpPr>
          <p:cNvPr id="320" name="矩形 319"/>
          <p:cNvSpPr/>
          <p:nvPr>
            <p:custDataLst>
              <p:tags r:id="rId14"/>
            </p:custDataLst>
          </p:nvPr>
        </p:nvSpPr>
        <p:spPr>
          <a:xfrm>
            <a:off x="8094345" y="2423160"/>
            <a:ext cx="3625850" cy="3127375"/>
          </a:xfrm>
          <a:prstGeom prst="rect">
            <a:avLst/>
          </a:prstGeom>
          <a:solidFill>
            <a:schemeClr val="accent2">
              <a:lumMod val="20000"/>
              <a:lumOff val="80000"/>
            </a:schemeClr>
          </a:solidFill>
        </p:spPr>
        <p:txBody>
          <a:bodyPr wrap="square" lIns="0" tIns="0" rIns="0" bIns="0" rtlCol="0" anchor="t" anchorCtr="0">
            <a:noAutofit/>
          </a:bodyPr>
          <a:p>
            <a:pPr>
              <a:lnSpc>
                <a:spcPct val="120000"/>
              </a:lnSpc>
              <a:spcBef>
                <a:spcPct val="0"/>
              </a:spcBef>
              <a:spcAft>
                <a:spcPct val="0"/>
              </a:spcAft>
            </a:pPr>
            <a:r>
              <a:rPr lang="zh-CN" altLang="en-US" sz="2400" dirty="0">
                <a:ln>
                  <a:noFill/>
                  <a:prstDash val="sysDot"/>
                </a:ln>
                <a:solidFill>
                  <a:schemeClr val="tx1">
                    <a:lumMod val="85000"/>
                    <a:lumOff val="15000"/>
                  </a:schemeClr>
                </a:solidFill>
                <a:latin typeface="+mn-ea"/>
                <a:cs typeface="+mn-ea"/>
              </a:rPr>
              <a:t>①把握短文关键信息和语言特点的能力。</a:t>
            </a:r>
            <a:endParaRPr lang="zh-CN" altLang="en-US" sz="2400" dirty="0">
              <a:ln>
                <a:noFill/>
                <a:prstDash val="sysDot"/>
              </a:ln>
              <a:solidFill>
                <a:schemeClr val="tx1">
                  <a:lumMod val="85000"/>
                  <a:lumOff val="15000"/>
                </a:schemeClr>
              </a:solidFill>
              <a:latin typeface="+mn-ea"/>
              <a:cs typeface="+mn-ea"/>
            </a:endParaRPr>
          </a:p>
          <a:p>
            <a:pPr>
              <a:lnSpc>
                <a:spcPct val="120000"/>
              </a:lnSpc>
              <a:spcBef>
                <a:spcPct val="0"/>
              </a:spcBef>
              <a:spcAft>
                <a:spcPct val="0"/>
              </a:spcAft>
            </a:pPr>
            <a:r>
              <a:rPr lang="zh-CN" altLang="en-US" sz="2400" dirty="0">
                <a:ln>
                  <a:noFill/>
                  <a:prstDash val="sysDot"/>
                </a:ln>
                <a:solidFill>
                  <a:schemeClr val="tx1">
                    <a:lumMod val="85000"/>
                    <a:lumOff val="15000"/>
                  </a:schemeClr>
                </a:solidFill>
                <a:latin typeface="+mn-ea"/>
                <a:cs typeface="+mn-ea"/>
              </a:rPr>
              <a:t>②语言运用的准确性和丰富性的能力。</a:t>
            </a:r>
            <a:endParaRPr lang="zh-CN" altLang="en-US" sz="2400" dirty="0">
              <a:ln>
                <a:noFill/>
                <a:prstDash val="sysDot"/>
              </a:ln>
              <a:solidFill>
                <a:schemeClr val="tx1">
                  <a:lumMod val="85000"/>
                  <a:lumOff val="15000"/>
                </a:schemeClr>
              </a:solidFill>
              <a:latin typeface="+mn-ea"/>
              <a:cs typeface="+mn-ea"/>
            </a:endParaRPr>
          </a:p>
          <a:p>
            <a:pPr>
              <a:lnSpc>
                <a:spcPct val="120000"/>
              </a:lnSpc>
              <a:spcBef>
                <a:spcPct val="0"/>
              </a:spcBef>
              <a:spcAft>
                <a:spcPct val="0"/>
              </a:spcAft>
            </a:pPr>
            <a:r>
              <a:rPr lang="zh-CN" altLang="en-US" sz="2400" dirty="0">
                <a:ln>
                  <a:noFill/>
                  <a:prstDash val="sysDot"/>
                </a:ln>
                <a:solidFill>
                  <a:schemeClr val="tx1">
                    <a:lumMod val="85000"/>
                    <a:lumOff val="15000"/>
                  </a:schemeClr>
                </a:solidFill>
                <a:latin typeface="+mn-ea"/>
                <a:cs typeface="+mn-ea"/>
              </a:rPr>
              <a:t>③上下文的衔接能力。</a:t>
            </a:r>
            <a:endParaRPr lang="zh-CN" altLang="en-US" sz="2400" dirty="0">
              <a:ln>
                <a:noFill/>
                <a:prstDash val="sysDot"/>
              </a:ln>
              <a:solidFill>
                <a:schemeClr val="tx1">
                  <a:lumMod val="85000"/>
                  <a:lumOff val="15000"/>
                </a:schemeClr>
              </a:solidFill>
              <a:latin typeface="+mn-ea"/>
              <a:cs typeface="+mn-ea"/>
            </a:endParaRPr>
          </a:p>
          <a:p>
            <a:pPr>
              <a:lnSpc>
                <a:spcPct val="120000"/>
              </a:lnSpc>
              <a:spcBef>
                <a:spcPct val="0"/>
              </a:spcBef>
              <a:spcAft>
                <a:spcPct val="0"/>
              </a:spcAft>
            </a:pPr>
            <a:r>
              <a:rPr lang="zh-CN" altLang="en-US" sz="2400" dirty="0">
                <a:ln>
                  <a:noFill/>
                  <a:prstDash val="sysDot"/>
                </a:ln>
                <a:solidFill>
                  <a:schemeClr val="tx1">
                    <a:lumMod val="85000"/>
                    <a:lumOff val="15000"/>
                  </a:schemeClr>
                </a:solidFill>
                <a:latin typeface="+mn-ea"/>
                <a:cs typeface="+mn-ea"/>
              </a:rPr>
              <a:t>④对语篇结构把控的能力。</a:t>
            </a:r>
            <a:endParaRPr lang="zh-CN" altLang="en-US" sz="2400" dirty="0">
              <a:ln>
                <a:noFill/>
                <a:prstDash val="sysDot"/>
              </a:ln>
              <a:solidFill>
                <a:schemeClr val="tx1">
                  <a:lumMod val="85000"/>
                  <a:lumOff val="15000"/>
                </a:schemeClr>
              </a:solidFill>
              <a:latin typeface="+mn-ea"/>
              <a:cs typeface="+mn-ea"/>
            </a:endParaRPr>
          </a:p>
          <a:p>
            <a:pPr>
              <a:lnSpc>
                <a:spcPct val="120000"/>
              </a:lnSpc>
              <a:spcBef>
                <a:spcPct val="0"/>
              </a:spcBef>
              <a:spcAft>
                <a:spcPct val="0"/>
              </a:spcAft>
            </a:pPr>
            <a:r>
              <a:rPr lang="zh-CN" altLang="en-US" sz="2400" dirty="0">
                <a:ln>
                  <a:noFill/>
                  <a:prstDash val="sysDot"/>
                </a:ln>
                <a:solidFill>
                  <a:schemeClr val="tx1">
                    <a:lumMod val="85000"/>
                    <a:lumOff val="15000"/>
                  </a:schemeClr>
                </a:solidFill>
                <a:latin typeface="+mn-ea"/>
                <a:cs typeface="+mn-ea"/>
              </a:rPr>
              <a:t>⑤ 创造性思维的能力。</a:t>
            </a:r>
            <a:endParaRPr lang="zh-CN" altLang="en-US" sz="2400" dirty="0">
              <a:ln>
                <a:noFill/>
                <a:prstDash val="sysDot"/>
              </a:ln>
              <a:solidFill>
                <a:schemeClr val="tx1">
                  <a:lumMod val="85000"/>
                  <a:lumOff val="15000"/>
                </a:schemeClr>
              </a:solidFill>
              <a:latin typeface="+mn-ea"/>
              <a:cs typeface="+mn-ea"/>
            </a:endParaRPr>
          </a:p>
        </p:txBody>
      </p:sp>
      <p:sp>
        <p:nvSpPr>
          <p:cNvPr id="321" name="矩形 320"/>
          <p:cNvSpPr/>
          <p:nvPr>
            <p:custDataLst>
              <p:tags r:id="rId15"/>
            </p:custDataLst>
          </p:nvPr>
        </p:nvSpPr>
        <p:spPr>
          <a:xfrm>
            <a:off x="1374140" y="1435735"/>
            <a:ext cx="1887220" cy="391795"/>
          </a:xfrm>
          <a:prstGeom prst="rect">
            <a:avLst/>
          </a:prstGeom>
          <a:solidFill>
            <a:schemeClr val="accent5">
              <a:lumMod val="20000"/>
              <a:lumOff val="80000"/>
            </a:schemeClr>
          </a:solidFill>
        </p:spPr>
        <p:txBody>
          <a:bodyPr wrap="square" lIns="0" tIns="0" rIns="0" bIns="0" rtlCol="0" anchor="b" anchorCtr="0">
            <a:noAutofit/>
          </a:bodyPr>
          <a:p>
            <a:pPr algn="r">
              <a:spcBef>
                <a:spcPct val="0"/>
              </a:spcBef>
              <a:spcAft>
                <a:spcPct val="0"/>
              </a:spcAft>
            </a:pPr>
            <a:r>
              <a:rPr lang="zh-CN" altLang="en-US" sz="2400" b="1" dirty="0">
                <a:solidFill>
                  <a:srgbClr val="C00000"/>
                </a:solidFill>
                <a:latin typeface="+mn-ea"/>
                <a:cs typeface="+mn-ea"/>
              </a:rPr>
              <a:t>读后续写特点</a:t>
            </a:r>
            <a:r>
              <a:rPr lang="zh-CN" altLang="en-US" sz="1400" b="1" dirty="0">
                <a:solidFill>
                  <a:srgbClr val="C00000"/>
                </a:solidFill>
                <a:latin typeface="+mn-ea"/>
                <a:cs typeface="+mn-ea"/>
              </a:rPr>
              <a:t>:</a:t>
            </a:r>
            <a:endParaRPr lang="zh-CN" altLang="en-US" sz="1400" b="1" dirty="0">
              <a:solidFill>
                <a:srgbClr val="C00000"/>
              </a:solidFill>
              <a:latin typeface="+mn-ea"/>
              <a:cs typeface="+mn-ea"/>
            </a:endParaRPr>
          </a:p>
        </p:txBody>
      </p:sp>
      <p:pic>
        <p:nvPicPr>
          <p:cNvPr id="5124" name="图片 6" descr="logo横版 png"/>
          <p:cNvPicPr>
            <a:picLocks noChangeAspect="1"/>
          </p:cNvPicPr>
          <p:nvPr/>
        </p:nvPicPr>
        <p:blipFill>
          <a:blip r:embed="rId16"/>
          <a:stretch>
            <a:fillRect/>
          </a:stretch>
        </p:blipFill>
        <p:spPr>
          <a:xfrm>
            <a:off x="11477625" y="82550"/>
            <a:ext cx="608013" cy="642938"/>
          </a:xfrm>
          <a:prstGeom prst="rect">
            <a:avLst/>
          </a:prstGeom>
          <a:noFill/>
          <a:ln w="9525">
            <a:noFill/>
          </a:ln>
        </p:spPr>
      </p:pic>
    </p:spTree>
    <p:custDataLst>
      <p:tags r:id="rId1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63855" y="227330"/>
            <a:ext cx="11117580" cy="616585"/>
          </a:xfrm>
          <a:prstGeom prst="rect">
            <a:avLst/>
          </a:prstGeom>
        </p:spPr>
        <p:txBody>
          <a:bodyPr wrap="square">
            <a:noAutofit/>
          </a:bodyPr>
          <a:p>
            <a:pPr algn="l">
              <a:buClrTx/>
              <a:buSzTx/>
              <a:buFontTx/>
            </a:pPr>
            <a:r>
              <a:rPr lang="zh-CN" altLang="en-US" sz="3200" spc="300" smtClean="0">
                <a:ln w="9525">
                  <a:solidFill>
                    <a:srgbClr val="C00000"/>
                  </a:solidFill>
                  <a:prstDash val="solid"/>
                </a:ln>
                <a:effectLst>
                  <a:outerShdw blurRad="12700" dist="38100" dir="2700000" algn="tl" rotWithShape="0">
                    <a:schemeClr val="bg1">
                      <a:lumMod val="50000"/>
                    </a:schemeClr>
                  </a:outerShdw>
                </a:effectLst>
                <a:uFillTx/>
                <a:latin typeface="华文楷体" panose="02010600040101010101" charset="-122"/>
                <a:ea typeface="华文楷体" panose="02010600040101010101" charset="-122"/>
                <a:cs typeface="MiSans Normal" panose="00000500000000000000" pitchFamily="2" charset="-122"/>
              </a:rPr>
              <a:t>Taking on the writing task</a:t>
            </a:r>
            <a:endParaRPr lang="zh-CN" altLang="en-US" sz="3200" spc="300" smtClean="0">
              <a:ln w="9525">
                <a:solidFill>
                  <a:srgbClr val="C00000"/>
                </a:solidFill>
                <a:prstDash val="solid"/>
              </a:ln>
              <a:effectLst>
                <a:outerShdw blurRad="12700" dist="38100" dir="2700000" algn="tl" rotWithShape="0">
                  <a:schemeClr val="bg1">
                    <a:lumMod val="50000"/>
                  </a:schemeClr>
                </a:outerShdw>
              </a:effectLst>
              <a:uFillTx/>
              <a:latin typeface="华文楷体" panose="02010600040101010101" charset="-122"/>
              <a:ea typeface="华文楷体" panose="02010600040101010101" charset="-122"/>
              <a:cs typeface="MiSans Normal" panose="00000500000000000000" pitchFamily="2" charset="-122"/>
            </a:endParaRPr>
          </a:p>
          <a:p>
            <a:pPr algn="l">
              <a:buClrTx/>
              <a:buSzTx/>
              <a:buFontTx/>
            </a:pPr>
            <a:endParaRPr lang="en-US" altLang="zh-CN" sz="2400" spc="300" smtClean="0">
              <a:solidFill>
                <a:schemeClr val="tx1"/>
              </a:solidFill>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endParaRPr>
          </a:p>
        </p:txBody>
      </p:sp>
      <p:sp>
        <p:nvSpPr>
          <p:cNvPr id="4" name="文本框 3"/>
          <p:cNvSpPr txBox="1"/>
          <p:nvPr/>
        </p:nvSpPr>
        <p:spPr>
          <a:xfrm>
            <a:off x="4942840" y="997585"/>
            <a:ext cx="7080885" cy="5729605"/>
          </a:xfrm>
          <a:prstGeom prst="rect">
            <a:avLst/>
          </a:prstGeom>
          <a:ln w="28575" cmpd="sng">
            <a:solidFill>
              <a:schemeClr val="accent1">
                <a:shade val="50000"/>
              </a:schemeClr>
            </a:solidFill>
            <a:prstDash val="solid"/>
          </a:ln>
        </p:spPr>
        <p:txBody>
          <a:bodyPr wrap="square">
            <a:noAutofit/>
          </a:bodyPr>
          <a:p>
            <a:pPr algn="l">
              <a:lnSpc>
                <a:spcPct val="120000"/>
              </a:lnSpc>
            </a:pPr>
            <a:r>
              <a:rPr lang="zh-CN" altLang="en-US">
                <a:solidFill>
                  <a:schemeClr val="tx1"/>
                </a:solidFill>
                <a:latin typeface="Times New Roman" panose="02020603050405020304" charset="0"/>
                <a:ea typeface="微软雅黑" panose="020B0503020204020204" charset="-122"/>
                <a:cs typeface="Times New Roman" panose="02020603050405020304" charset="0"/>
              </a:rPr>
              <a:t>《高中同步测控优化设计》人教版英语必修第三册</a:t>
            </a:r>
            <a:r>
              <a:rPr lang="en-US" altLang="zh-CN">
                <a:solidFill>
                  <a:schemeClr val="tx1"/>
                </a:solidFill>
                <a:latin typeface="Times New Roman" panose="02020603050405020304" charset="0"/>
                <a:ea typeface="微软雅黑" panose="020B0503020204020204" charset="-122"/>
                <a:cs typeface="Times New Roman" panose="02020603050405020304" charset="0"/>
              </a:rPr>
              <a:t>U5Section</a:t>
            </a:r>
            <a:r>
              <a:rPr lang="en-US" altLang="zh-CN">
                <a:solidFill>
                  <a:schemeClr val="tx1"/>
                </a:solidFill>
                <a:latin typeface="微软雅黑" panose="020B0503020204020204" charset="-122"/>
                <a:ea typeface="微软雅黑" panose="020B0503020204020204" charset="-122"/>
                <a:cs typeface="Times New Roman" panose="02020603050405020304" charset="0"/>
              </a:rPr>
              <a:t>Ⅳ     Writing </a:t>
            </a:r>
            <a:r>
              <a:rPr lang="zh-CN" altLang="en-US">
                <a:solidFill>
                  <a:schemeClr val="tx1"/>
                </a:solidFill>
                <a:latin typeface="微软雅黑" panose="020B0503020204020204" charset="-122"/>
                <a:ea typeface="微软雅黑" panose="020B0503020204020204" charset="-122"/>
                <a:cs typeface="Times New Roman" panose="02020603050405020304" charset="0"/>
              </a:rPr>
              <a:t>（读后续写）</a:t>
            </a:r>
            <a:endParaRPr lang="zh-CN" altLang="en-US">
              <a:solidFill>
                <a:schemeClr val="tx1"/>
              </a:solidFill>
              <a:latin typeface="Times New Roman" panose="02020603050405020304" charset="0"/>
              <a:ea typeface="微软雅黑" panose="020B0503020204020204" charset="-122"/>
              <a:cs typeface="Times New Roman" panose="02020603050405020304" charset="0"/>
            </a:endParaRPr>
          </a:p>
          <a:p>
            <a:pPr algn="l">
              <a:lnSpc>
                <a:spcPct val="120000"/>
              </a:lnSpc>
            </a:pPr>
            <a:r>
              <a:rPr lang="zh-CN" altLang="en-US" sz="2000">
                <a:latin typeface="Times New Roman" panose="02020603050405020304" charset="0"/>
                <a:ea typeface="微软雅黑" panose="020B0503020204020204" charset="-122"/>
                <a:cs typeface="Times New Roman" panose="02020603050405020304" charset="0"/>
              </a:rPr>
              <a:t>第二节（满分</a:t>
            </a:r>
            <a:r>
              <a:rPr lang="en-US" altLang="zh-CN" sz="2000">
                <a:latin typeface="Times New Roman" panose="02020603050405020304" charset="0"/>
                <a:ea typeface="微软雅黑" panose="020B0503020204020204" charset="-122"/>
                <a:cs typeface="Times New Roman" panose="02020603050405020304" charset="0"/>
              </a:rPr>
              <a:t>25</a:t>
            </a:r>
            <a:r>
              <a:rPr lang="zh-CN" altLang="en-US" sz="2000">
                <a:latin typeface="Times New Roman" panose="02020603050405020304" charset="0"/>
                <a:ea typeface="微软雅黑" panose="020B0503020204020204" charset="-122"/>
                <a:cs typeface="Times New Roman" panose="02020603050405020304" charset="0"/>
              </a:rPr>
              <a:t>分）</a:t>
            </a:r>
            <a:endParaRPr lang="zh-CN" altLang="en-US" sz="2000">
              <a:latin typeface="Times New Roman" panose="02020603050405020304" charset="0"/>
              <a:ea typeface="微软雅黑" panose="020B0503020204020204" charset="-122"/>
              <a:cs typeface="Times New Roman" panose="02020603050405020304" charset="0"/>
            </a:endParaRPr>
          </a:p>
          <a:p>
            <a:pPr algn="l">
              <a:lnSpc>
                <a:spcPct val="120000"/>
              </a:lnSpc>
            </a:pPr>
            <a:r>
              <a:rPr lang="zh-CN" altLang="en-US" sz="2000">
                <a:latin typeface="Times New Roman" panose="02020603050405020304" charset="0"/>
                <a:ea typeface="微软雅黑" panose="020B0503020204020204" charset="-122"/>
                <a:cs typeface="Times New Roman" panose="02020603050405020304" charset="0"/>
              </a:rPr>
              <a:t>阅读下面材料，根据其内容和所给段落开头语续写两段，使之构成一篇完整的短文。</a:t>
            </a:r>
            <a:endParaRPr lang="zh-CN" altLang="en-US" sz="2000">
              <a:latin typeface="Times New Roman" panose="02020603050405020304" charset="0"/>
              <a:ea typeface="微软雅黑" panose="020B0503020204020204" charset="-122"/>
              <a:cs typeface="Times New Roman" panose="02020603050405020304" charset="0"/>
            </a:endParaRPr>
          </a:p>
          <a:p>
            <a:pPr algn="l">
              <a:lnSpc>
                <a:spcPct val="120000"/>
              </a:lnSpc>
            </a:pPr>
            <a:r>
              <a:rPr lang="en-US" altLang="zh-CN" sz="2000">
                <a:solidFill>
                  <a:srgbClr val="C00000"/>
                </a:solidFill>
                <a:latin typeface="Times New Roman" panose="02020603050405020304" charset="0"/>
                <a:ea typeface="微软雅黑" panose="020B0503020204020204" charset="-122"/>
                <a:cs typeface="Times New Roman" panose="02020603050405020304" charset="0"/>
              </a:rPr>
              <a:t>P1. </a:t>
            </a:r>
            <a:r>
              <a:rPr lang="en-US" altLang="zh-CN" sz="2000">
                <a:latin typeface="Times New Roman" panose="02020603050405020304" charset="0"/>
                <a:ea typeface="微软雅黑" panose="020B0503020204020204" charset="-122"/>
                <a:cs typeface="Times New Roman" panose="02020603050405020304" charset="0"/>
              </a:rPr>
              <a:t>1_____ 80-year-old man was sitting on the sofa in his house along with his 45-year-old highly 2__________ (educate) son. Suddenly a crow 3________  (perch) on the tree near their window. </a:t>
            </a:r>
            <a:r>
              <a:rPr lang="en-US" altLang="zh-CN" sz="2000" u="sng">
                <a:latin typeface="Times New Roman" panose="02020603050405020304" charset="0"/>
                <a:ea typeface="微软雅黑" panose="020B0503020204020204" charset="-122"/>
                <a:cs typeface="Times New Roman" panose="02020603050405020304" charset="0"/>
              </a:rPr>
              <a:t>The father asked his son,“What is this? The son replied,"It is a crow.”</a:t>
            </a:r>
            <a:r>
              <a:rPr lang="en-US" altLang="zh-CN" sz="2000">
                <a:latin typeface="Times New Roman" panose="02020603050405020304" charset="0"/>
                <a:ea typeface="微软雅黑" panose="020B0503020204020204" charset="-122"/>
                <a:cs typeface="Times New Roman" panose="02020603050405020304" charset="0"/>
              </a:rPr>
              <a:t>	</a:t>
            </a:r>
            <a:endParaRPr lang="en-US" altLang="zh-CN" sz="2000">
              <a:latin typeface="Times New Roman" panose="02020603050405020304" charset="0"/>
              <a:ea typeface="微软雅黑" panose="020B0503020204020204" charset="-122"/>
              <a:cs typeface="Times New Roman" panose="02020603050405020304" charset="0"/>
            </a:endParaRPr>
          </a:p>
          <a:p>
            <a:pPr algn="l">
              <a:lnSpc>
                <a:spcPct val="120000"/>
              </a:lnSpc>
            </a:pPr>
            <a:r>
              <a:rPr lang="en-US" altLang="zh-CN" sz="2000">
                <a:solidFill>
                  <a:srgbClr val="C00000"/>
                </a:solidFill>
                <a:latin typeface="Times New Roman" panose="02020603050405020304" charset="0"/>
                <a:ea typeface="微软雅黑" panose="020B0503020204020204" charset="-122"/>
                <a:cs typeface="Times New Roman" panose="02020603050405020304" charset="0"/>
              </a:rPr>
              <a:t>P2. </a:t>
            </a:r>
            <a:r>
              <a:rPr lang="en-US" altLang="zh-CN" sz="2000">
                <a:highlight>
                  <a:srgbClr val="FFFF00"/>
                </a:highlight>
                <a:latin typeface="Times New Roman" panose="02020603050405020304" charset="0"/>
                <a:ea typeface="微软雅黑" panose="020B0503020204020204" charset="-122"/>
                <a:cs typeface="Times New Roman" panose="02020603050405020304" charset="0"/>
              </a:rPr>
              <a:t>After a few minutes</a:t>
            </a:r>
            <a:r>
              <a:rPr lang="en-US" altLang="zh-CN" sz="2000">
                <a:latin typeface="Times New Roman" panose="02020603050405020304" charset="0"/>
                <a:ea typeface="微软雅黑" panose="020B0503020204020204" charset="-122"/>
                <a:cs typeface="Times New Roman" panose="02020603050405020304" charset="0"/>
              </a:rPr>
              <a:t>, the father asked his son the second time,“What is this?" The son said,“Father, I have just now told you. It's a crow.”	</a:t>
            </a:r>
            <a:endParaRPr lang="en-US" altLang="zh-CN" sz="2000">
              <a:latin typeface="Times New Roman" panose="02020603050405020304" charset="0"/>
              <a:ea typeface="微软雅黑" panose="020B0503020204020204" charset="-122"/>
              <a:cs typeface="Times New Roman" panose="02020603050405020304" charset="0"/>
            </a:endParaRPr>
          </a:p>
          <a:p>
            <a:pPr algn="l">
              <a:lnSpc>
                <a:spcPct val="120000"/>
              </a:lnSpc>
            </a:pPr>
            <a:r>
              <a:rPr lang="en-US" altLang="zh-CN" sz="2000">
                <a:highlight>
                  <a:srgbClr val="FFFF00"/>
                </a:highlight>
                <a:latin typeface="Times New Roman" panose="02020603050405020304" charset="0"/>
                <a:ea typeface="微软雅黑" panose="020B0503020204020204" charset="-122"/>
                <a:cs typeface="Times New Roman" panose="02020603050405020304" charset="0"/>
              </a:rPr>
              <a:t>After a little while</a:t>
            </a:r>
            <a:r>
              <a:rPr lang="en-US" altLang="zh-CN" sz="2000">
                <a:latin typeface="Times New Roman" panose="02020603050405020304" charset="0"/>
                <a:ea typeface="微软雅黑" panose="020B0503020204020204" charset="-122"/>
                <a:cs typeface="Times New Roman" panose="02020603050405020304" charset="0"/>
              </a:rPr>
              <a:t>, the old father again asked his son the third time,“What is this?”</a:t>
            </a:r>
            <a:endParaRPr lang="en-US" altLang="zh-CN" sz="2000">
              <a:latin typeface="Times New Roman" panose="02020603050405020304" charset="0"/>
              <a:ea typeface="微软雅黑" panose="020B0503020204020204" charset="-122"/>
              <a:cs typeface="Times New Roman" panose="02020603050405020304" charset="0"/>
            </a:endParaRPr>
          </a:p>
          <a:p>
            <a:pPr algn="l"/>
            <a:endParaRPr lang="en-US" altLang="zh-CN" sz="2000">
              <a:latin typeface="Times New Roman" panose="02020603050405020304" charset="0"/>
              <a:ea typeface="微软雅黑" panose="020B0503020204020204" charset="-122"/>
              <a:cs typeface="Times New Roman" panose="02020603050405020304" charset="0"/>
            </a:endParaRPr>
          </a:p>
        </p:txBody>
      </p:sp>
      <p:sp>
        <p:nvSpPr>
          <p:cNvPr id="5" name="文本框 4"/>
          <p:cNvSpPr txBox="1"/>
          <p:nvPr/>
        </p:nvSpPr>
        <p:spPr>
          <a:xfrm>
            <a:off x="6873875" y="355600"/>
            <a:ext cx="4606925" cy="488315"/>
          </a:xfrm>
          <a:prstGeom prst="rect">
            <a:avLst/>
          </a:prstGeom>
        </p:spPr>
        <p:txBody>
          <a:bodyPr wrap="square">
            <a:noAutofit/>
          </a:bodyPr>
          <a:p>
            <a:pPr algn="l">
              <a:lnSpc>
                <a:spcPct val="80000"/>
              </a:lnSpc>
              <a:buClrTx/>
              <a:buSzTx/>
              <a:buFontTx/>
            </a:pPr>
            <a:r>
              <a:rPr lang="en-US" altLang="zh-CN" sz="3200" spc="300" smtClean="0">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sym typeface="+mn-ea"/>
              </a:rPr>
              <a:t>Teaching procedures</a:t>
            </a:r>
            <a:r>
              <a:rPr lang="zh-CN" altLang="en-US" sz="3200" spc="300" smtClean="0">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sym typeface="+mn-ea"/>
              </a:rPr>
              <a:t>：</a:t>
            </a:r>
            <a:endParaRPr lang="zh-CN" altLang="en-US" sz="3200" spc="300" smtClean="0">
              <a:solidFill>
                <a:schemeClr val="tx1"/>
              </a:solidFill>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endParaRPr>
          </a:p>
          <a:p>
            <a:pPr algn="l"/>
            <a:endParaRPr lang="zh-CN" altLang="en-US" sz="2800" spc="300" smtClean="0">
              <a:solidFill>
                <a:srgbClr val="C00000"/>
              </a:solidFill>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endParaRPr>
          </a:p>
        </p:txBody>
      </p:sp>
      <p:grpSp>
        <p:nvGrpSpPr>
          <p:cNvPr id="23" name="组合 23" descr="7b0a202020202274657874626f78223a2022220a7d0a"/>
          <p:cNvGrpSpPr/>
          <p:nvPr/>
        </p:nvGrpSpPr>
        <p:grpSpPr>
          <a:xfrm>
            <a:off x="138754" y="1146175"/>
            <a:ext cx="4624173" cy="5431155"/>
            <a:chOff x="8344" y="2738"/>
            <a:chExt cx="6265" cy="2876"/>
          </a:xfrm>
        </p:grpSpPr>
        <p:sp>
          <p:nvSpPr>
            <p:cNvPr id="76" name="文本框 7"/>
            <p:cNvSpPr txBox="1"/>
            <p:nvPr/>
          </p:nvSpPr>
          <p:spPr>
            <a:xfrm>
              <a:off x="9629" y="2817"/>
              <a:ext cx="4107" cy="334"/>
            </a:xfrm>
            <a:prstGeom prst="rect">
              <a:avLst/>
            </a:prstGeom>
            <a:noFill/>
          </p:spPr>
          <p:txBody>
            <a:bodyPr wrap="square" rtlCol="0" anchor="ctr" upright="1">
              <a:noAutofit/>
            </a:bodyPr>
            <a:lstStyle/>
            <a:p>
              <a:pPr marL="0" algn="l" eaLnBrk="1">
                <a:lnSpc>
                  <a:spcPct val="150000"/>
                </a:lnSpc>
              </a:pPr>
              <a:r>
                <a:rPr lang="en-US" altLang="zh-CN" sz="3200" b="1" kern="100" spc="85">
                  <a:solidFill>
                    <a:srgbClr val="C00000"/>
                  </a:solidFill>
                  <a:latin typeface="Calibri" panose="020F0502020204030204"/>
                  <a:ea typeface="宋体" panose="02010600030101010101" pitchFamily="2" charset="-122"/>
                  <a:cs typeface="Times New Roman" panose="02020603050405020304"/>
                  <a:sym typeface="Times New Roman" panose="02020603050405020304"/>
                </a:rPr>
                <a:t>StepI. Reading</a:t>
              </a:r>
              <a:endParaRPr lang="en-US" altLang="zh-CN" sz="3200" b="1" kern="100" spc="85">
                <a:solidFill>
                  <a:srgbClr val="C00000"/>
                </a:solidFill>
                <a:latin typeface="Calibri" panose="020F0502020204030204"/>
                <a:ea typeface="宋体" panose="02010600030101010101" pitchFamily="2" charset="-122"/>
                <a:cs typeface="Times New Roman" panose="02020603050405020304"/>
                <a:sym typeface="Times New Roman" panose="02020603050405020304"/>
              </a:endParaRPr>
            </a:p>
          </p:txBody>
        </p:sp>
        <p:grpSp>
          <p:nvGrpSpPr>
            <p:cNvPr id="62" name="组合 61"/>
            <p:cNvGrpSpPr/>
            <p:nvPr/>
          </p:nvGrpSpPr>
          <p:grpSpPr>
            <a:xfrm rot="0">
              <a:off x="8344" y="2738"/>
              <a:ext cx="6265" cy="2876"/>
              <a:chOff x="6287" y="4042"/>
              <a:chExt cx="6265" cy="2876"/>
            </a:xfrm>
          </p:grpSpPr>
          <p:sp>
            <p:nvSpPr>
              <p:cNvPr id="41" name="弧形 40"/>
              <p:cNvSpPr/>
              <p:nvPr/>
            </p:nvSpPr>
            <p:spPr>
              <a:xfrm>
                <a:off x="6287" y="4042"/>
                <a:ext cx="6265" cy="2876"/>
              </a:xfrm>
              <a:prstGeom prst="arc">
                <a:avLst>
                  <a:gd name="adj1" fmla="val 12629023"/>
                  <a:gd name="adj2" fmla="val 11386508"/>
                </a:avLst>
              </a:prstGeom>
              <a:ln w="38100">
                <a:solidFill>
                  <a:srgbClr val="59AFFF"/>
                </a:solidFill>
                <a:headEnd type="oval"/>
                <a:tailEnd type="oval"/>
              </a:ln>
            </p:spPr>
            <p:style>
              <a:lnRef idx="1">
                <a:schemeClr val="accent1"/>
              </a:lnRef>
              <a:fillRef idx="0">
                <a:schemeClr val="accent1"/>
              </a:fillRef>
              <a:effectRef idx="0">
                <a:schemeClr val="accent1"/>
              </a:effectRef>
              <a:fontRef idx="minor">
                <a:schemeClr val="tx1"/>
              </a:fontRef>
            </p:style>
            <p:txBody>
              <a:bodyPr/>
              <a:p>
                <a:endParaRPr lang="zh-CN" altLang="en-US"/>
              </a:p>
            </p:txBody>
          </p:sp>
          <p:grpSp>
            <p:nvGrpSpPr>
              <p:cNvPr id="11" name="组合 4"/>
              <p:cNvGrpSpPr/>
              <p:nvPr/>
            </p:nvGrpSpPr>
            <p:grpSpPr>
              <a:xfrm rot="0">
                <a:off x="10555" y="6167"/>
                <a:ext cx="1435" cy="688"/>
                <a:chOff x="12448" y="7023"/>
                <a:chExt cx="3421" cy="1674"/>
              </a:xfrm>
            </p:grpSpPr>
            <p:sp>
              <p:nvSpPr>
                <p:cNvPr id="12" name="任意多边形: 形状 14"/>
                <p:cNvSpPr/>
                <p:nvPr/>
              </p:nvSpPr>
              <p:spPr>
                <a:xfrm>
                  <a:off x="15300" y="7392"/>
                  <a:ext cx="201" cy="159"/>
                </a:xfrm>
                <a:custGeom>
                  <a:avLst/>
                  <a:gdLst>
                    <a:gd name="connsiteX0" fmla="*/ 231228 w 273288"/>
                    <a:gd name="connsiteY0" fmla="*/ 179380 h 216615"/>
                    <a:gd name="connsiteX1" fmla="*/ -61 w 273288"/>
                    <a:gd name="connsiteY1" fmla="*/ 216555 h 216615"/>
                    <a:gd name="connsiteX2" fmla="*/ 120803 w 273288"/>
                    <a:gd name="connsiteY2" fmla="*/ 15879 h 216615"/>
                    <a:gd name="connsiteX3" fmla="*/ 257292 w 273288"/>
                    <a:gd name="connsiteY3" fmla="*/ 44865 h 216615"/>
                    <a:gd name="connsiteX4" fmla="*/ 231228 w 273288"/>
                    <a:gd name="connsiteY4" fmla="*/ 179380 h 216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88" h="216615">
                      <a:moveTo>
                        <a:pt x="231228" y="179380"/>
                      </a:moveTo>
                      <a:cubicBezTo>
                        <a:pt x="186080" y="209860"/>
                        <a:pt x="-61" y="216555"/>
                        <a:pt x="-61" y="216555"/>
                      </a:cubicBezTo>
                      <a:cubicBezTo>
                        <a:pt x="-61" y="216555"/>
                        <a:pt x="75655" y="46403"/>
                        <a:pt x="120803" y="15879"/>
                      </a:cubicBezTo>
                      <a:cubicBezTo>
                        <a:pt x="166498" y="-13807"/>
                        <a:pt x="227606" y="-830"/>
                        <a:pt x="257292" y="44865"/>
                      </a:cubicBezTo>
                      <a:cubicBezTo>
                        <a:pt x="286230" y="89409"/>
                        <a:pt x="274709" y="148868"/>
                        <a:pt x="231228" y="179380"/>
                      </a:cubicBezTo>
                      <a:close/>
                    </a:path>
                  </a:pathLst>
                </a:custGeom>
                <a:solidFill>
                  <a:srgbClr val="6C63FF"/>
                </a:solidFill>
                <a:ln w="4396" cap="flat">
                  <a:solidFill>
                    <a:srgbClr val="358FFA"/>
                  </a:solidFill>
                  <a:prstDash val="solid"/>
                  <a:miter/>
                </a:ln>
              </p:spPr>
            </p:sp>
            <p:sp>
              <p:nvSpPr>
                <p:cNvPr id="13" name="任意多边形: 形状 17"/>
                <p:cNvSpPr/>
                <p:nvPr/>
              </p:nvSpPr>
              <p:spPr>
                <a:xfrm>
                  <a:off x="15111" y="7488"/>
                  <a:ext cx="193" cy="170"/>
                </a:xfrm>
                <a:custGeom>
                  <a:avLst/>
                  <a:gdLst>
                    <a:gd name="connsiteX0" fmla="*/ 35086 w 262383"/>
                    <a:gd name="connsiteY0" fmla="*/ 174107 h 230986"/>
                    <a:gd name="connsiteX1" fmla="*/ 262323 w 262383"/>
                    <a:gd name="connsiteY1" fmla="*/ 230927 h 230986"/>
                    <a:gd name="connsiteX2" fmla="*/ 159078 w 262383"/>
                    <a:gd name="connsiteY2" fmla="*/ 20648 h 230986"/>
                    <a:gd name="connsiteX3" fmla="*/ 20646 w 262383"/>
                    <a:gd name="connsiteY3" fmla="*/ 38138 h 230986"/>
                    <a:gd name="connsiteX4" fmla="*/ 35087 w 262383"/>
                    <a:gd name="connsiteY4" fmla="*/ 174107 h 23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83" h="230986">
                      <a:moveTo>
                        <a:pt x="35086" y="174107"/>
                      </a:moveTo>
                      <a:cubicBezTo>
                        <a:pt x="77459" y="208331"/>
                        <a:pt x="262323" y="230927"/>
                        <a:pt x="262323" y="230927"/>
                      </a:cubicBezTo>
                      <a:cubicBezTo>
                        <a:pt x="262323" y="230927"/>
                        <a:pt x="201450" y="54740"/>
                        <a:pt x="159078" y="20648"/>
                      </a:cubicBezTo>
                      <a:cubicBezTo>
                        <a:pt x="116021" y="-12749"/>
                        <a:pt x="54043" y="-4919"/>
                        <a:pt x="20646" y="38138"/>
                      </a:cubicBezTo>
                      <a:cubicBezTo>
                        <a:pt x="-11817" y="79990"/>
                        <a:pt x="-5443" y="140007"/>
                        <a:pt x="35087" y="174107"/>
                      </a:cubicBezTo>
                      <a:close/>
                    </a:path>
                  </a:pathLst>
                </a:custGeom>
                <a:solidFill>
                  <a:srgbClr val="6C63FF"/>
                </a:solidFill>
                <a:ln w="4396" cap="flat">
                  <a:solidFill>
                    <a:srgbClr val="358FFA"/>
                  </a:solidFill>
                  <a:prstDash val="solid"/>
                  <a:miter/>
                </a:ln>
              </p:spPr>
            </p:sp>
            <p:sp>
              <p:nvSpPr>
                <p:cNvPr id="14" name="任意多边形: 形状 21"/>
                <p:cNvSpPr/>
                <p:nvPr/>
              </p:nvSpPr>
              <p:spPr>
                <a:xfrm>
                  <a:off x="15300" y="7392"/>
                  <a:ext cx="201" cy="159"/>
                </a:xfrm>
                <a:custGeom>
                  <a:avLst/>
                  <a:gdLst>
                    <a:gd name="connsiteX0" fmla="*/ 231228 w 273288"/>
                    <a:gd name="connsiteY0" fmla="*/ 179380 h 216615"/>
                    <a:gd name="connsiteX1" fmla="*/ -61 w 273288"/>
                    <a:gd name="connsiteY1" fmla="*/ 216555 h 216615"/>
                    <a:gd name="connsiteX2" fmla="*/ 120803 w 273288"/>
                    <a:gd name="connsiteY2" fmla="*/ 15879 h 216615"/>
                    <a:gd name="connsiteX3" fmla="*/ 257292 w 273288"/>
                    <a:gd name="connsiteY3" fmla="*/ 44865 h 216615"/>
                    <a:gd name="connsiteX4" fmla="*/ 231228 w 273288"/>
                    <a:gd name="connsiteY4" fmla="*/ 179380 h 216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88" h="216615">
                      <a:moveTo>
                        <a:pt x="231228" y="179380"/>
                      </a:moveTo>
                      <a:cubicBezTo>
                        <a:pt x="186080" y="209860"/>
                        <a:pt x="-61" y="216555"/>
                        <a:pt x="-61" y="216555"/>
                      </a:cubicBezTo>
                      <a:cubicBezTo>
                        <a:pt x="-61" y="216555"/>
                        <a:pt x="75655" y="46403"/>
                        <a:pt x="120803" y="15879"/>
                      </a:cubicBezTo>
                      <a:cubicBezTo>
                        <a:pt x="166498" y="-13807"/>
                        <a:pt x="227606" y="-830"/>
                        <a:pt x="257292" y="44865"/>
                      </a:cubicBezTo>
                      <a:cubicBezTo>
                        <a:pt x="286230" y="89409"/>
                        <a:pt x="274709" y="148868"/>
                        <a:pt x="231228" y="179380"/>
                      </a:cubicBezTo>
                      <a:close/>
                    </a:path>
                  </a:pathLst>
                </a:custGeom>
                <a:solidFill>
                  <a:srgbClr val="FC6681"/>
                </a:solidFill>
                <a:ln w="4396" cap="flat">
                  <a:solidFill>
                    <a:srgbClr val="358FFA"/>
                  </a:solidFill>
                  <a:prstDash val="solid"/>
                  <a:miter/>
                </a:ln>
              </p:spPr>
            </p:sp>
            <p:sp>
              <p:nvSpPr>
                <p:cNvPr id="15" name="任意多边形: 形状 24"/>
                <p:cNvSpPr/>
                <p:nvPr/>
              </p:nvSpPr>
              <p:spPr>
                <a:xfrm>
                  <a:off x="15111" y="7488"/>
                  <a:ext cx="193" cy="170"/>
                </a:xfrm>
                <a:custGeom>
                  <a:avLst/>
                  <a:gdLst>
                    <a:gd name="connsiteX0" fmla="*/ 35086 w 262383"/>
                    <a:gd name="connsiteY0" fmla="*/ 174107 h 230986"/>
                    <a:gd name="connsiteX1" fmla="*/ 262323 w 262383"/>
                    <a:gd name="connsiteY1" fmla="*/ 230927 h 230986"/>
                    <a:gd name="connsiteX2" fmla="*/ 159078 w 262383"/>
                    <a:gd name="connsiteY2" fmla="*/ 20648 h 230986"/>
                    <a:gd name="connsiteX3" fmla="*/ 20646 w 262383"/>
                    <a:gd name="connsiteY3" fmla="*/ 38138 h 230986"/>
                    <a:gd name="connsiteX4" fmla="*/ 35087 w 262383"/>
                    <a:gd name="connsiteY4" fmla="*/ 174107 h 23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83" h="230986">
                      <a:moveTo>
                        <a:pt x="35086" y="174107"/>
                      </a:moveTo>
                      <a:cubicBezTo>
                        <a:pt x="77459" y="208331"/>
                        <a:pt x="262323" y="230927"/>
                        <a:pt x="262323" y="230927"/>
                      </a:cubicBezTo>
                      <a:cubicBezTo>
                        <a:pt x="262323" y="230927"/>
                        <a:pt x="201450" y="54740"/>
                        <a:pt x="159078" y="20648"/>
                      </a:cubicBezTo>
                      <a:cubicBezTo>
                        <a:pt x="116021" y="-12749"/>
                        <a:pt x="54043" y="-4919"/>
                        <a:pt x="20646" y="38138"/>
                      </a:cubicBezTo>
                      <a:cubicBezTo>
                        <a:pt x="-11817" y="79990"/>
                        <a:pt x="-5443" y="140007"/>
                        <a:pt x="35087" y="174107"/>
                      </a:cubicBezTo>
                      <a:close/>
                    </a:path>
                  </a:pathLst>
                </a:custGeom>
                <a:solidFill>
                  <a:srgbClr val="FC6681"/>
                </a:solidFill>
                <a:ln w="4396" cap="flat">
                  <a:solidFill>
                    <a:srgbClr val="358FFA"/>
                  </a:solidFill>
                  <a:prstDash val="solid"/>
                  <a:miter/>
                </a:ln>
              </p:spPr>
            </p:sp>
            <p:sp>
              <p:nvSpPr>
                <p:cNvPr id="16" name="任意多边形: 形状 45"/>
                <p:cNvSpPr/>
                <p:nvPr/>
              </p:nvSpPr>
              <p:spPr>
                <a:xfrm>
                  <a:off x="12448" y="7413"/>
                  <a:ext cx="3421" cy="1253"/>
                </a:xfrm>
                <a:custGeom>
                  <a:avLst/>
                  <a:gdLst>
                    <a:gd name="connsiteX0" fmla="*/ 385743 w 4651318"/>
                    <a:gd name="connsiteY0" fmla="*/ 1878 h 1704286"/>
                    <a:gd name="connsiteX1" fmla="*/ -61 w 4651318"/>
                    <a:gd name="connsiteY1" fmla="*/ 1668336 h 1704286"/>
                    <a:gd name="connsiteX2" fmla="*/ 2294766 w 4651318"/>
                    <a:gd name="connsiteY2" fmla="*/ 1636535 h 1704286"/>
                    <a:gd name="connsiteX3" fmla="*/ 4651258 w 4651318"/>
                    <a:gd name="connsiteY3" fmla="*/ 1662390 h 1704286"/>
                    <a:gd name="connsiteX4" fmla="*/ 4273427 w 4651318"/>
                    <a:gd name="connsiteY4" fmla="*/ -60 h 170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1318" h="1704286">
                      <a:moveTo>
                        <a:pt x="385743" y="1878"/>
                      </a:moveTo>
                      <a:lnTo>
                        <a:pt x="-61" y="1668336"/>
                      </a:lnTo>
                      <a:cubicBezTo>
                        <a:pt x="-61" y="1668336"/>
                        <a:pt x="2123733" y="1747885"/>
                        <a:pt x="2294766" y="1636535"/>
                      </a:cubicBezTo>
                      <a:cubicBezTo>
                        <a:pt x="2294766" y="1636535"/>
                        <a:pt x="3613213" y="1769776"/>
                        <a:pt x="4651258" y="1662390"/>
                      </a:cubicBezTo>
                      <a:lnTo>
                        <a:pt x="4273427" y="-60"/>
                      </a:lnTo>
                      <a:close/>
                    </a:path>
                  </a:pathLst>
                </a:custGeom>
                <a:solidFill>
                  <a:srgbClr val="3676D7"/>
                </a:solidFill>
                <a:ln w="4396" cap="flat">
                  <a:noFill/>
                  <a:prstDash val="solid"/>
                  <a:miter/>
                </a:ln>
              </p:spPr>
            </p:sp>
            <p:sp>
              <p:nvSpPr>
                <p:cNvPr id="17" name="任意多边形: 形状 46"/>
                <p:cNvSpPr/>
                <p:nvPr/>
              </p:nvSpPr>
              <p:spPr>
                <a:xfrm>
                  <a:off x="12553" y="7455"/>
                  <a:ext cx="3189" cy="1169"/>
                </a:xfrm>
                <a:custGeom>
                  <a:avLst/>
                  <a:gdLst>
                    <a:gd name="connsiteX0" fmla="*/ 359624 w 4336517"/>
                    <a:gd name="connsiteY0" fmla="*/ 1790 h 1588962"/>
                    <a:gd name="connsiteX1" fmla="*/ -61 w 4336517"/>
                    <a:gd name="connsiteY1" fmla="*/ 1555445 h 1588962"/>
                    <a:gd name="connsiteX2" fmla="*/ 2139458 w 4336517"/>
                    <a:gd name="connsiteY2" fmla="*/ 1525802 h 1588962"/>
                    <a:gd name="connsiteX3" fmla="*/ 4336457 w 4336517"/>
                    <a:gd name="connsiteY3" fmla="*/ 1549895 h 1588962"/>
                    <a:gd name="connsiteX4" fmla="*/ 3984085 w 4336517"/>
                    <a:gd name="connsiteY4" fmla="*/ -60 h 158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6517" h="1588962">
                      <a:moveTo>
                        <a:pt x="359624" y="1790"/>
                      </a:moveTo>
                      <a:lnTo>
                        <a:pt x="-61" y="1555445"/>
                      </a:lnTo>
                      <a:cubicBezTo>
                        <a:pt x="-61" y="1555445"/>
                        <a:pt x="1980009" y="1629619"/>
                        <a:pt x="2139458" y="1525802"/>
                      </a:cubicBezTo>
                      <a:cubicBezTo>
                        <a:pt x="2139458" y="1525802"/>
                        <a:pt x="3368666" y="1650013"/>
                        <a:pt x="4336457" y="1549895"/>
                      </a:cubicBezTo>
                      <a:lnTo>
                        <a:pt x="3984085" y="-60"/>
                      </a:lnTo>
                      <a:close/>
                    </a:path>
                  </a:pathLst>
                </a:custGeom>
                <a:solidFill>
                  <a:srgbClr val="000000">
                    <a:alpha val="10000"/>
                  </a:srgbClr>
                </a:solidFill>
                <a:ln w="4396" cap="flat">
                  <a:noFill/>
                  <a:prstDash val="solid"/>
                  <a:miter/>
                </a:ln>
              </p:spPr>
            </p:sp>
            <p:sp>
              <p:nvSpPr>
                <p:cNvPr id="19" name="任意多边形: 形状 47"/>
                <p:cNvSpPr/>
                <p:nvPr/>
              </p:nvSpPr>
              <p:spPr>
                <a:xfrm>
                  <a:off x="12602" y="7023"/>
                  <a:ext cx="3112" cy="1532"/>
                </a:xfrm>
                <a:custGeom>
                  <a:avLst/>
                  <a:gdLst>
                    <a:gd name="connsiteX0" fmla="*/ 3913478 w 4231731"/>
                    <a:gd name="connsiteY0" fmla="*/ 347051 h 2082676"/>
                    <a:gd name="connsiteX1" fmla="*/ 2998719 w 4231731"/>
                    <a:gd name="connsiteY1" fmla="*/ 136244 h 2082676"/>
                    <a:gd name="connsiteX2" fmla="*/ 2115761 w 4231731"/>
                    <a:gd name="connsiteY2" fmla="*/ 164081 h 2082676"/>
                    <a:gd name="connsiteX3" fmla="*/ 1232847 w 4231731"/>
                    <a:gd name="connsiteY3" fmla="*/ 136244 h 2082676"/>
                    <a:gd name="connsiteX4" fmla="*/ 318088 w 4231731"/>
                    <a:gd name="connsiteY4" fmla="*/ 347051 h 2082676"/>
                    <a:gd name="connsiteX5" fmla="*/ -61 w 4231731"/>
                    <a:gd name="connsiteY5" fmla="*/ 2045311 h 2082676"/>
                    <a:gd name="connsiteX6" fmla="*/ 1292530 w 4231731"/>
                    <a:gd name="connsiteY6" fmla="*/ 1890223 h 2082676"/>
                    <a:gd name="connsiteX7" fmla="*/ 2115805 w 4231731"/>
                    <a:gd name="connsiteY7" fmla="*/ 1997608 h 2082676"/>
                    <a:gd name="connsiteX8" fmla="*/ 2939080 w 4231731"/>
                    <a:gd name="connsiteY8" fmla="*/ 1890223 h 2082676"/>
                    <a:gd name="connsiteX9" fmla="*/ 4231671 w 4231731"/>
                    <a:gd name="connsiteY9" fmla="*/ 2045311 h 2082676"/>
                    <a:gd name="connsiteX10" fmla="*/ 3913478 w 4231731"/>
                    <a:gd name="connsiteY10" fmla="*/ 347051 h 208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1731" h="2082676">
                      <a:moveTo>
                        <a:pt x="3913478" y="347051"/>
                      </a:moveTo>
                      <a:cubicBezTo>
                        <a:pt x="3913478" y="347051"/>
                        <a:pt x="3404388" y="458401"/>
                        <a:pt x="2998719" y="136244"/>
                      </a:cubicBezTo>
                      <a:cubicBezTo>
                        <a:pt x="2593050" y="-185913"/>
                        <a:pt x="2115761" y="164081"/>
                        <a:pt x="2115761" y="164081"/>
                      </a:cubicBezTo>
                      <a:cubicBezTo>
                        <a:pt x="2115761" y="164081"/>
                        <a:pt x="1638516" y="-185913"/>
                        <a:pt x="1232847" y="136244"/>
                      </a:cubicBezTo>
                      <a:cubicBezTo>
                        <a:pt x="827178" y="458401"/>
                        <a:pt x="318088" y="347051"/>
                        <a:pt x="318088" y="347051"/>
                      </a:cubicBezTo>
                      <a:cubicBezTo>
                        <a:pt x="302055" y="995328"/>
                        <a:pt x="-61" y="2045311"/>
                        <a:pt x="-61" y="2045311"/>
                      </a:cubicBezTo>
                      <a:cubicBezTo>
                        <a:pt x="-61" y="2045311"/>
                        <a:pt x="556732" y="2196434"/>
                        <a:pt x="1292530" y="1890223"/>
                      </a:cubicBezTo>
                      <a:cubicBezTo>
                        <a:pt x="2028328" y="1584011"/>
                        <a:pt x="2115805" y="1997608"/>
                        <a:pt x="2115805" y="1997608"/>
                      </a:cubicBezTo>
                      <a:cubicBezTo>
                        <a:pt x="2115805" y="1997608"/>
                        <a:pt x="2203282" y="1583967"/>
                        <a:pt x="2939080" y="1890223"/>
                      </a:cubicBezTo>
                      <a:cubicBezTo>
                        <a:pt x="3674878" y="2196478"/>
                        <a:pt x="4231671" y="2045311"/>
                        <a:pt x="4231671" y="2045311"/>
                      </a:cubicBezTo>
                      <a:cubicBezTo>
                        <a:pt x="4231671" y="2045311"/>
                        <a:pt x="3929379" y="995328"/>
                        <a:pt x="3913478" y="347051"/>
                      </a:cubicBezTo>
                      <a:close/>
                    </a:path>
                  </a:pathLst>
                </a:custGeom>
                <a:solidFill>
                  <a:srgbClr val="E9F6FF"/>
                </a:solidFill>
                <a:ln w="4396" cap="flat">
                  <a:noFill/>
                  <a:prstDash val="solid"/>
                  <a:miter/>
                </a:ln>
              </p:spPr>
            </p:sp>
            <p:sp>
              <p:nvSpPr>
                <p:cNvPr id="20" name="任意多边形: 形状 49"/>
                <p:cNvSpPr/>
                <p:nvPr/>
              </p:nvSpPr>
              <p:spPr>
                <a:xfrm>
                  <a:off x="14003" y="8562"/>
                  <a:ext cx="310" cy="135"/>
                </a:xfrm>
                <a:custGeom>
                  <a:avLst/>
                  <a:gdLst>
                    <a:gd name="connsiteX0" fmla="*/ 421614 w 421613"/>
                    <a:gd name="connsiteY0" fmla="*/ 91485 h 182969"/>
                    <a:gd name="connsiteX1" fmla="*/ 210807 w 421613"/>
                    <a:gd name="connsiteY1" fmla="*/ 182970 h 182969"/>
                    <a:gd name="connsiteX2" fmla="*/ 0 w 421613"/>
                    <a:gd name="connsiteY2" fmla="*/ 91485 h 182969"/>
                    <a:gd name="connsiteX3" fmla="*/ 210807 w 421613"/>
                    <a:gd name="connsiteY3" fmla="*/ 0 h 182969"/>
                    <a:gd name="connsiteX4" fmla="*/ 421614 w 421613"/>
                    <a:gd name="connsiteY4" fmla="*/ 91485 h 182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613" h="182969">
                      <a:moveTo>
                        <a:pt x="421614" y="91485"/>
                      </a:moveTo>
                      <a:cubicBezTo>
                        <a:pt x="421614" y="142010"/>
                        <a:pt x="327232" y="182970"/>
                        <a:pt x="210807" y="182970"/>
                      </a:cubicBezTo>
                      <a:cubicBezTo>
                        <a:pt x="94381" y="182970"/>
                        <a:pt x="0" y="142010"/>
                        <a:pt x="0" y="91485"/>
                      </a:cubicBezTo>
                      <a:cubicBezTo>
                        <a:pt x="0" y="40959"/>
                        <a:pt x="94382" y="0"/>
                        <a:pt x="210807" y="0"/>
                      </a:cubicBezTo>
                      <a:cubicBezTo>
                        <a:pt x="327233" y="0"/>
                        <a:pt x="421614" y="40959"/>
                        <a:pt x="421614" y="91485"/>
                      </a:cubicBezTo>
                      <a:close/>
                    </a:path>
                  </a:pathLst>
                </a:custGeom>
                <a:solidFill>
                  <a:srgbClr val="FFC000"/>
                </a:solidFill>
                <a:ln w="4396" cap="flat">
                  <a:noFill/>
                  <a:prstDash val="solid"/>
                  <a:miter/>
                </a:ln>
              </p:spPr>
            </p:sp>
            <p:sp>
              <p:nvSpPr>
                <p:cNvPr id="21" name="任意多边形: 形状 50"/>
                <p:cNvSpPr/>
                <p:nvPr/>
              </p:nvSpPr>
              <p:spPr>
                <a:xfrm>
                  <a:off x="14156" y="7142"/>
                  <a:ext cx="50" cy="1360"/>
                </a:xfrm>
                <a:custGeom>
                  <a:avLst/>
                  <a:gdLst>
                    <a:gd name="connsiteX0" fmla="*/ -61 w 68356"/>
                    <a:gd name="connsiteY0" fmla="*/ -60 h 1849383"/>
                    <a:gd name="connsiteX1" fmla="*/ 3903 w 68356"/>
                    <a:gd name="connsiteY1" fmla="*/ 1849324 h 1849383"/>
                  </a:gdLst>
                  <a:ahLst/>
                  <a:cxnLst>
                    <a:cxn ang="0">
                      <a:pos x="connsiteX0" y="connsiteY0"/>
                    </a:cxn>
                    <a:cxn ang="0">
                      <a:pos x="connsiteX1" y="connsiteY1"/>
                    </a:cxn>
                  </a:cxnLst>
                  <a:rect l="l" t="t" r="r" b="b"/>
                  <a:pathLst>
                    <a:path w="68356" h="1849383">
                      <a:moveTo>
                        <a:pt x="-61" y="-60"/>
                      </a:moveTo>
                      <a:cubicBezTo>
                        <a:pt x="-61" y="-60"/>
                        <a:pt x="151063" y="767540"/>
                        <a:pt x="3903" y="1849324"/>
                      </a:cubicBezTo>
                    </a:path>
                  </a:pathLst>
                </a:custGeom>
                <a:solidFill>
                  <a:srgbClr val="88C4FF"/>
                </a:solidFill>
                <a:ln w="4396" cap="flat">
                  <a:noFill/>
                  <a:prstDash val="solid"/>
                  <a:miter/>
                </a:ln>
              </p:spPr>
            </p:sp>
          </p:grpSp>
          <p:sp>
            <p:nvSpPr>
              <p:cNvPr id="42" name="椭圆 41"/>
              <p:cNvSpPr/>
              <p:nvPr/>
            </p:nvSpPr>
            <p:spPr>
              <a:xfrm>
                <a:off x="7312" y="4349"/>
                <a:ext cx="173" cy="169"/>
              </a:xfrm>
              <a:prstGeom prst="ellipse">
                <a:avLst/>
              </a:prstGeom>
              <a:solidFill>
                <a:srgbClr val="B3DE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椭圆 42"/>
              <p:cNvSpPr/>
              <p:nvPr/>
            </p:nvSpPr>
            <p:spPr>
              <a:xfrm>
                <a:off x="7013" y="4508"/>
                <a:ext cx="173" cy="169"/>
              </a:xfrm>
              <a:prstGeom prst="ellipse">
                <a:avLst/>
              </a:prstGeom>
              <a:solidFill>
                <a:srgbClr val="F9A7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椭圆 43"/>
              <p:cNvSpPr/>
              <p:nvPr/>
            </p:nvSpPr>
            <p:spPr>
              <a:xfrm>
                <a:off x="6747" y="4711"/>
                <a:ext cx="173" cy="169"/>
              </a:xfrm>
              <a:prstGeom prst="ellipse">
                <a:avLst/>
              </a:prstGeom>
              <a:solidFill>
                <a:srgbClr val="B3DEFF"/>
              </a:solidFill>
              <a:ln>
                <a:noFill/>
              </a:ln>
            </p:spPr>
            <p:style>
              <a:lnRef idx="2">
                <a:schemeClr val="accent1">
                  <a:shade val="50000"/>
                </a:schemeClr>
              </a:lnRef>
              <a:fillRef idx="1">
                <a:schemeClr val="accent1"/>
              </a:fillRef>
              <a:effectRef idx="0">
                <a:schemeClr val="accent1"/>
              </a:effectRef>
              <a:fontRef idx="minor">
                <a:schemeClr val="lt1"/>
              </a:fontRef>
            </p:style>
          </p:sp>
        </p:grpSp>
      </p:grpSp>
      <p:sp>
        <p:nvSpPr>
          <p:cNvPr id="25" name="文本框 24"/>
          <p:cNvSpPr txBox="1"/>
          <p:nvPr/>
        </p:nvSpPr>
        <p:spPr>
          <a:xfrm>
            <a:off x="802005" y="2026285"/>
            <a:ext cx="3639185" cy="3784600"/>
          </a:xfrm>
          <a:prstGeom prst="rect">
            <a:avLst/>
          </a:prstGeom>
        </p:spPr>
        <p:txBody>
          <a:bodyPr wrap="square">
            <a:spAutoFit/>
          </a:bodyPr>
          <a:p>
            <a:pPr algn="l">
              <a:lnSpc>
                <a:spcPct val="100000"/>
              </a:lnSpc>
            </a:pPr>
            <a:r>
              <a:rPr lang="en-US" altLang="zh-CN" sz="2400">
                <a:latin typeface="Arial" panose="020B0604020202020204" pitchFamily="34" charset="0"/>
                <a:ea typeface="微软雅黑" panose="020B0503020204020204" charset="-122"/>
              </a:rPr>
              <a:t>Read </a:t>
            </a:r>
            <a:r>
              <a:rPr lang="en-US" altLang="zh-CN" sz="2400">
                <a:highlight>
                  <a:srgbClr val="FFFF00"/>
                </a:highlight>
                <a:latin typeface="Arial" panose="020B0604020202020204" pitchFamily="34" charset="0"/>
                <a:ea typeface="微软雅黑" panose="020B0503020204020204" charset="-122"/>
              </a:rPr>
              <a:t>the original story </a:t>
            </a:r>
            <a:r>
              <a:rPr lang="en-US" altLang="zh-CN" sz="2400">
                <a:latin typeface="Arial" panose="020B0604020202020204" pitchFamily="34" charset="0"/>
                <a:ea typeface="微软雅黑" panose="020B0503020204020204" charset="-122"/>
              </a:rPr>
              <a:t>carefully to finish the tasks below.</a:t>
            </a:r>
            <a:endParaRPr lang="en-US" altLang="zh-CN" sz="2400">
              <a:latin typeface="Arial" panose="020B0604020202020204" pitchFamily="34" charset="0"/>
              <a:ea typeface="微软雅黑" panose="020B0503020204020204" charset="-122"/>
            </a:endParaRPr>
          </a:p>
          <a:p>
            <a:pPr algn="l">
              <a:lnSpc>
                <a:spcPct val="100000"/>
              </a:lnSpc>
            </a:pPr>
            <a:r>
              <a:rPr lang="en-US" altLang="zh-CN" sz="2400">
                <a:latin typeface="Arial" panose="020B0604020202020204" pitchFamily="34" charset="0"/>
                <a:ea typeface="微软雅黑" panose="020B0503020204020204" charset="-122"/>
              </a:rPr>
              <a:t>1.Fill in the blanks with </a:t>
            </a:r>
            <a:r>
              <a:rPr lang="en-US" altLang="zh-CN" sz="2400">
                <a:highlight>
                  <a:srgbClr val="FFFF00"/>
                </a:highlight>
                <a:latin typeface="Arial" panose="020B0604020202020204" pitchFamily="34" charset="0"/>
                <a:ea typeface="微软雅黑" panose="020B0503020204020204" charset="-122"/>
              </a:rPr>
              <a:t>the given words</a:t>
            </a:r>
            <a:r>
              <a:rPr lang="en-US" altLang="zh-CN" sz="2400">
                <a:latin typeface="Arial" panose="020B0604020202020204" pitchFamily="34" charset="0"/>
                <a:ea typeface="微软雅黑" panose="020B0503020204020204" charset="-122"/>
              </a:rPr>
              <a:t> in the blanks.</a:t>
            </a:r>
            <a:endParaRPr lang="en-US" altLang="zh-CN" sz="2400">
              <a:latin typeface="Arial" panose="020B0604020202020204" pitchFamily="34" charset="0"/>
              <a:ea typeface="微软雅黑" panose="020B0503020204020204" charset="-122"/>
            </a:endParaRPr>
          </a:p>
          <a:p>
            <a:pPr algn="l">
              <a:lnSpc>
                <a:spcPct val="100000"/>
              </a:lnSpc>
            </a:pPr>
            <a:r>
              <a:rPr lang="en-US" altLang="zh-CN" sz="2400">
                <a:latin typeface="Arial" panose="020B0604020202020204" pitchFamily="34" charset="0"/>
                <a:ea typeface="微软雅黑" panose="020B0503020204020204" charset="-122"/>
              </a:rPr>
              <a:t>2.  Acquire </a:t>
            </a:r>
            <a:r>
              <a:rPr lang="en-US" altLang="zh-CN" sz="2400">
                <a:highlight>
                  <a:srgbClr val="FFFF00"/>
                </a:highlight>
                <a:latin typeface="Arial" panose="020B0604020202020204" pitchFamily="34" charset="0"/>
                <a:ea typeface="微软雅黑" panose="020B0503020204020204" charset="-122"/>
              </a:rPr>
              <a:t>the key lexical chunks</a:t>
            </a:r>
            <a:r>
              <a:rPr lang="zh-CN" altLang="en-US" sz="2400">
                <a:latin typeface="Arial" panose="020B0604020202020204" pitchFamily="34" charset="0"/>
                <a:ea typeface="微软雅黑" panose="020B0503020204020204" charset="-122"/>
              </a:rPr>
              <a:t>，</a:t>
            </a:r>
            <a:r>
              <a:rPr lang="en-US" altLang="zh-CN" sz="2400">
                <a:latin typeface="Arial" panose="020B0604020202020204" pitchFamily="34" charset="0"/>
                <a:ea typeface="微软雅黑" panose="020B0503020204020204" charset="-122"/>
              </a:rPr>
              <a:t>summarize its </a:t>
            </a:r>
            <a:r>
              <a:rPr lang="en-US" altLang="zh-CN" sz="2400">
                <a:highlight>
                  <a:srgbClr val="00FF00"/>
                </a:highlight>
                <a:latin typeface="Arial" panose="020B0604020202020204" pitchFamily="34" charset="0"/>
                <a:ea typeface="微软雅黑" panose="020B0503020204020204" charset="-122"/>
              </a:rPr>
              <a:t>main idea </a:t>
            </a:r>
            <a:r>
              <a:rPr lang="en-US" altLang="zh-CN" sz="2400">
                <a:latin typeface="Arial" panose="020B0604020202020204" pitchFamily="34" charset="0"/>
                <a:ea typeface="微软雅黑" panose="020B0503020204020204" charset="-122"/>
              </a:rPr>
              <a:t>and grasp </a:t>
            </a:r>
            <a:r>
              <a:rPr lang="en-US" altLang="zh-CN" sz="2400">
                <a:highlight>
                  <a:srgbClr val="00FF00"/>
                </a:highlight>
                <a:latin typeface="Arial" panose="020B0604020202020204" pitchFamily="34" charset="0"/>
                <a:ea typeface="微软雅黑" panose="020B0503020204020204" charset="-122"/>
              </a:rPr>
              <a:t>the theme.</a:t>
            </a:r>
            <a:endParaRPr lang="en-US" altLang="zh-CN" sz="2400">
              <a:highlight>
                <a:srgbClr val="00FF00"/>
              </a:highlight>
              <a:latin typeface="Arial" panose="020B0604020202020204" pitchFamily="34" charset="0"/>
              <a:ea typeface="微软雅黑" panose="020B0503020204020204" charset="-122"/>
            </a:endParaRPr>
          </a:p>
        </p:txBody>
      </p:sp>
      <p:sp>
        <p:nvSpPr>
          <p:cNvPr id="26" name="文本框 25"/>
          <p:cNvSpPr txBox="1"/>
          <p:nvPr/>
        </p:nvSpPr>
        <p:spPr>
          <a:xfrm>
            <a:off x="5647055" y="2772410"/>
            <a:ext cx="551180" cy="398780"/>
          </a:xfrm>
          <a:prstGeom prst="rect">
            <a:avLst/>
          </a:prstGeom>
        </p:spPr>
        <p:txBody>
          <a:bodyPr wrap="square">
            <a:spAutoFit/>
          </a:bodyPr>
          <a:p>
            <a:pPr algn="l"/>
            <a:r>
              <a:rPr lang="en-US" altLang="zh-CN" sz="2000">
                <a:solidFill>
                  <a:srgbClr val="C00000"/>
                </a:solidFill>
                <a:latin typeface="Arial" panose="020B0604020202020204" pitchFamily="34" charset="0"/>
                <a:ea typeface="微软雅黑" panose="020B0503020204020204" charset="-122"/>
              </a:rPr>
              <a:t>An</a:t>
            </a:r>
            <a:endParaRPr lang="en-US" altLang="zh-CN" sz="2000">
              <a:solidFill>
                <a:srgbClr val="C00000"/>
              </a:solidFill>
              <a:latin typeface="Arial" panose="020B0604020202020204" pitchFamily="34" charset="0"/>
              <a:ea typeface="微软雅黑" panose="020B0503020204020204" charset="-122"/>
            </a:endParaRPr>
          </a:p>
        </p:txBody>
      </p:sp>
      <p:sp>
        <p:nvSpPr>
          <p:cNvPr id="28" name="文本框 27"/>
          <p:cNvSpPr txBox="1"/>
          <p:nvPr/>
        </p:nvSpPr>
        <p:spPr>
          <a:xfrm>
            <a:off x="6964680" y="3481070"/>
            <a:ext cx="1110615" cy="398780"/>
          </a:xfrm>
          <a:prstGeom prst="rect">
            <a:avLst/>
          </a:prstGeom>
        </p:spPr>
        <p:txBody>
          <a:bodyPr wrap="square">
            <a:spAutoFit/>
          </a:bodyPr>
          <a:p>
            <a:pPr algn="l"/>
            <a:r>
              <a:rPr lang="en-US" altLang="zh-CN" sz="2000">
                <a:solidFill>
                  <a:srgbClr val="C00000"/>
                </a:solidFill>
                <a:latin typeface="Arial" panose="020B0604020202020204" pitchFamily="34" charset="0"/>
                <a:ea typeface="微软雅黑" panose="020B0503020204020204" charset="-122"/>
              </a:rPr>
              <a:t>perched</a:t>
            </a:r>
            <a:endParaRPr lang="en-US" altLang="zh-CN" sz="2000">
              <a:solidFill>
                <a:srgbClr val="C00000"/>
              </a:solidFill>
              <a:latin typeface="Arial" panose="020B0604020202020204" pitchFamily="34" charset="0"/>
              <a:ea typeface="微软雅黑" panose="020B0503020204020204" charset="-122"/>
            </a:endParaRPr>
          </a:p>
        </p:txBody>
      </p:sp>
      <p:sp>
        <p:nvSpPr>
          <p:cNvPr id="29" name="文本框 28"/>
          <p:cNvSpPr txBox="1"/>
          <p:nvPr/>
        </p:nvSpPr>
        <p:spPr>
          <a:xfrm>
            <a:off x="8640445" y="3171190"/>
            <a:ext cx="1236345" cy="398780"/>
          </a:xfrm>
          <a:prstGeom prst="rect">
            <a:avLst/>
          </a:prstGeom>
        </p:spPr>
        <p:txBody>
          <a:bodyPr wrap="square">
            <a:spAutoFit/>
          </a:bodyPr>
          <a:p>
            <a:pPr algn="l"/>
            <a:r>
              <a:rPr lang="en-US" altLang="zh-CN" sz="2000">
                <a:solidFill>
                  <a:srgbClr val="C00000"/>
                </a:solidFill>
                <a:latin typeface="Arial" panose="020B0604020202020204" pitchFamily="34" charset="0"/>
                <a:ea typeface="微软雅黑" panose="020B0503020204020204" charset="-122"/>
              </a:rPr>
              <a:t>educated</a:t>
            </a:r>
            <a:endParaRPr lang="en-US" altLang="zh-CN" sz="2000">
              <a:solidFill>
                <a:srgbClr val="C00000"/>
              </a:solidFill>
              <a:latin typeface="Arial" panose="020B0604020202020204" pitchFamily="34" charset="0"/>
              <a:ea typeface="微软雅黑" panose="020B0503020204020204" charset="-122"/>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96545" y="227330"/>
            <a:ext cx="5393690" cy="616585"/>
          </a:xfrm>
          <a:prstGeom prst="rect">
            <a:avLst/>
          </a:prstGeom>
        </p:spPr>
        <p:txBody>
          <a:bodyPr wrap="square">
            <a:noAutofit/>
          </a:bodyPr>
          <a:p>
            <a:pPr algn="l">
              <a:buClrTx/>
              <a:buSzTx/>
              <a:buFontTx/>
            </a:pPr>
            <a:r>
              <a:rPr lang="zh-CN" altLang="en-US" sz="3200" spc="300" smtClean="0">
                <a:ln w="9525">
                  <a:solidFill>
                    <a:srgbClr val="C00000"/>
                  </a:solidFill>
                  <a:prstDash val="solid"/>
                </a:ln>
                <a:effectLst>
                  <a:outerShdw blurRad="12700" dist="38100" dir="2700000" algn="tl" rotWithShape="0">
                    <a:schemeClr val="bg1">
                      <a:lumMod val="50000"/>
                    </a:schemeClr>
                  </a:outerShdw>
                </a:effectLst>
                <a:uFillTx/>
                <a:latin typeface="华文楷体" panose="02010600040101010101" charset="-122"/>
                <a:ea typeface="华文楷体" panose="02010600040101010101" charset="-122"/>
                <a:cs typeface="MiSans Normal" panose="00000500000000000000" pitchFamily="2" charset="-122"/>
              </a:rPr>
              <a:t>Taking on the writing task</a:t>
            </a:r>
            <a:endParaRPr lang="zh-CN" altLang="en-US" sz="3200" spc="300" smtClean="0">
              <a:ln w="9525">
                <a:solidFill>
                  <a:srgbClr val="C00000"/>
                </a:solidFill>
                <a:prstDash val="solid"/>
              </a:ln>
              <a:effectLst>
                <a:outerShdw blurRad="12700" dist="38100" dir="2700000" algn="tl" rotWithShape="0">
                  <a:schemeClr val="bg1">
                    <a:lumMod val="50000"/>
                  </a:schemeClr>
                </a:outerShdw>
              </a:effectLst>
              <a:uFillTx/>
              <a:latin typeface="华文楷体" panose="02010600040101010101" charset="-122"/>
              <a:ea typeface="华文楷体" panose="02010600040101010101" charset="-122"/>
              <a:cs typeface="MiSans Normal" panose="00000500000000000000" pitchFamily="2" charset="-122"/>
            </a:endParaRPr>
          </a:p>
          <a:p>
            <a:pPr algn="l">
              <a:buClrTx/>
              <a:buSzTx/>
              <a:buFontTx/>
            </a:pPr>
            <a:endParaRPr lang="en-US" altLang="zh-CN" sz="2400" spc="300" smtClean="0">
              <a:solidFill>
                <a:schemeClr val="tx1"/>
              </a:solidFill>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endParaRPr>
          </a:p>
        </p:txBody>
      </p:sp>
      <p:sp>
        <p:nvSpPr>
          <p:cNvPr id="4" name="文本框 3"/>
          <p:cNvSpPr txBox="1"/>
          <p:nvPr/>
        </p:nvSpPr>
        <p:spPr>
          <a:xfrm>
            <a:off x="157480" y="956945"/>
            <a:ext cx="6386830" cy="5620385"/>
          </a:xfrm>
          <a:prstGeom prst="rect">
            <a:avLst/>
          </a:prstGeom>
          <a:ln>
            <a:solidFill>
              <a:schemeClr val="accent1"/>
            </a:solidFill>
          </a:ln>
        </p:spPr>
        <p:txBody>
          <a:bodyPr wrap="square">
            <a:noAutofit/>
          </a:bodyPr>
          <a:p>
            <a:pPr indent="0" algn="l" fontAlgn="auto">
              <a:lnSpc>
                <a:spcPct val="110000"/>
              </a:lnSpc>
            </a:pPr>
            <a:r>
              <a:rPr lang="en-US" altLang="zh-CN" sz="2000" b="1">
                <a:solidFill>
                  <a:schemeClr val="tx1"/>
                </a:solidFill>
                <a:latin typeface="Times New Roman" panose="02020603050405020304" charset="0"/>
                <a:ea typeface="微软雅黑" panose="020B0503020204020204" charset="-122"/>
                <a:cs typeface="Times New Roman" panose="02020603050405020304" charset="0"/>
              </a:rPr>
              <a:t>P3. </a:t>
            </a:r>
            <a:r>
              <a:rPr lang="en-US" altLang="zh-CN" sz="2000" b="1">
                <a:solidFill>
                  <a:schemeClr val="tx1"/>
                </a:solidFill>
                <a:highlight>
                  <a:srgbClr val="FFFF00"/>
                </a:highlight>
                <a:latin typeface="Times New Roman" panose="02020603050405020304" charset="0"/>
                <a:ea typeface="微软雅黑" panose="020B0503020204020204" charset="-122"/>
                <a:cs typeface="Times New Roman" panose="02020603050405020304" charset="0"/>
              </a:rPr>
              <a:t>At this time </a:t>
            </a:r>
            <a:r>
              <a:rPr lang="en-US" altLang="zh-CN" sz="2000" b="1">
                <a:solidFill>
                  <a:schemeClr val="tx1"/>
                </a:solidFill>
                <a:latin typeface="Times New Roman" panose="02020603050405020304" charset="0"/>
                <a:ea typeface="微软雅黑" panose="020B0503020204020204" charset="-122"/>
                <a:cs typeface="Times New Roman" panose="02020603050405020304" charset="0"/>
              </a:rPr>
              <a:t>some 4_____________ (express) of irritation(</a:t>
            </a:r>
            <a:r>
              <a:rPr lang="zh-CN" altLang="en-US" sz="2000" b="1">
                <a:solidFill>
                  <a:schemeClr val="tx1"/>
                </a:solidFill>
                <a:latin typeface="Times New Roman" panose="02020603050405020304" charset="0"/>
                <a:ea typeface="微软雅黑" panose="020B0503020204020204" charset="-122"/>
                <a:cs typeface="Times New Roman" panose="02020603050405020304" charset="0"/>
              </a:rPr>
              <a:t>恼怒</a:t>
            </a:r>
            <a:r>
              <a:rPr lang="en-US" altLang="zh-CN" sz="2000" b="1">
                <a:solidFill>
                  <a:schemeClr val="tx1"/>
                </a:solidFill>
                <a:latin typeface="Times New Roman" panose="02020603050405020304" charset="0"/>
                <a:ea typeface="微软雅黑" panose="020B0503020204020204" charset="-122"/>
                <a:cs typeface="Times New Roman" panose="02020603050405020304" charset="0"/>
              </a:rPr>
              <a:t>)was felt in the son's tone when he said to his father 5___________(willing).“It's a crow, a crow.” A little while after, the father again asked his son the fourth time,“What is this?”	</a:t>
            </a:r>
            <a:endParaRPr lang="en-US" altLang="zh-CN" sz="2000" b="1">
              <a:solidFill>
                <a:schemeClr val="tx1"/>
              </a:solidFill>
              <a:latin typeface="Times New Roman" panose="02020603050405020304" charset="0"/>
              <a:ea typeface="微软雅黑" panose="020B0503020204020204" charset="-122"/>
              <a:cs typeface="Times New Roman" panose="02020603050405020304" charset="0"/>
            </a:endParaRPr>
          </a:p>
          <a:p>
            <a:pPr indent="0" algn="l" fontAlgn="auto">
              <a:lnSpc>
                <a:spcPct val="110000"/>
              </a:lnSpc>
            </a:pPr>
            <a:r>
              <a:rPr lang="en-US" altLang="zh-CN" sz="2000" b="1">
                <a:solidFill>
                  <a:schemeClr val="tx1"/>
                </a:solidFill>
                <a:latin typeface="Times New Roman" panose="02020603050405020304" charset="0"/>
                <a:ea typeface="微软雅黑" panose="020B0503020204020204" charset="-122"/>
                <a:cs typeface="Times New Roman" panose="02020603050405020304" charset="0"/>
              </a:rPr>
              <a:t>P4.</a:t>
            </a:r>
            <a:r>
              <a:rPr lang="en-US" altLang="zh-CN" sz="2000" b="1">
                <a:solidFill>
                  <a:schemeClr val="tx1"/>
                </a:solidFill>
                <a:highlight>
                  <a:srgbClr val="FFFF00"/>
                </a:highlight>
                <a:latin typeface="Times New Roman" panose="02020603050405020304" charset="0"/>
                <a:ea typeface="微软雅黑" panose="020B0503020204020204" charset="-122"/>
                <a:cs typeface="Times New Roman" panose="02020603050405020304" charset="0"/>
              </a:rPr>
              <a:t>This time</a:t>
            </a:r>
            <a:r>
              <a:rPr lang="en-US" altLang="zh-CN" sz="2000" b="1">
                <a:solidFill>
                  <a:schemeClr val="tx1"/>
                </a:solidFill>
                <a:latin typeface="Times New Roman" panose="02020603050405020304" charset="0"/>
                <a:ea typeface="微软雅黑" panose="020B0503020204020204" charset="-122"/>
                <a:cs typeface="Times New Roman" panose="02020603050405020304" charset="0"/>
              </a:rPr>
              <a:t>,the son 6 _________ (shout) at his father,“Why do you keep 7_______ (ask) me the same question again and again, although I have told you so many times‘IT IS A CROW'? Are you not able 8________________ (understand) this?</a:t>
            </a:r>
            <a:endParaRPr lang="en-US" altLang="zh-CN" sz="2000" b="1">
              <a:solidFill>
                <a:schemeClr val="tx1"/>
              </a:solidFill>
              <a:latin typeface="Times New Roman" panose="02020603050405020304" charset="0"/>
              <a:ea typeface="微软雅黑" panose="020B0503020204020204" charset="-122"/>
              <a:cs typeface="Times New Roman" panose="02020603050405020304" charset="0"/>
            </a:endParaRPr>
          </a:p>
          <a:p>
            <a:pPr indent="0" algn="l" fontAlgn="auto">
              <a:lnSpc>
                <a:spcPct val="110000"/>
              </a:lnSpc>
            </a:pPr>
            <a:r>
              <a:rPr lang="en-US" altLang="zh-CN" sz="2000">
                <a:solidFill>
                  <a:schemeClr val="tx1"/>
                </a:solidFill>
                <a:latin typeface="Times New Roman" panose="02020603050405020304" charset="0"/>
                <a:ea typeface="微软雅黑" panose="020B0503020204020204" charset="-122"/>
                <a:sym typeface="+mn-ea"/>
              </a:rPr>
              <a:t>P5.</a:t>
            </a:r>
            <a:r>
              <a:rPr lang="en-US" altLang="zh-CN" sz="2000" b="1">
                <a:solidFill>
                  <a:schemeClr val="tx1"/>
                </a:solidFill>
                <a:highlight>
                  <a:srgbClr val="FFFF00"/>
                </a:highlight>
                <a:latin typeface="Times New Roman" panose="02020603050405020304" charset="0"/>
                <a:ea typeface="微软雅黑" panose="020B0503020204020204" charset="-122"/>
                <a:sym typeface="+mn-ea"/>
              </a:rPr>
              <a:t>Later</a:t>
            </a:r>
            <a:r>
              <a:rPr lang="en-US" altLang="zh-CN" sz="2000" b="1">
                <a:solidFill>
                  <a:schemeClr val="tx1"/>
                </a:solidFill>
                <a:latin typeface="Times New Roman" panose="02020603050405020304" charset="0"/>
                <a:ea typeface="微软雅黑" panose="020B0503020204020204" charset="-122"/>
                <a:sym typeface="+mn-ea"/>
              </a:rPr>
              <a:t> the father went to his room and came back with an old tattered(</a:t>
            </a:r>
            <a:r>
              <a:rPr lang="zh-CN" altLang="en-US" sz="2000" b="1">
                <a:solidFill>
                  <a:schemeClr val="tx1"/>
                </a:solidFill>
                <a:latin typeface="Times New Roman" panose="02020603050405020304" charset="0"/>
                <a:ea typeface="微软雅黑" panose="020B0503020204020204" charset="-122"/>
                <a:sym typeface="+mn-ea"/>
              </a:rPr>
              <a:t>破旧的</a:t>
            </a:r>
            <a:r>
              <a:rPr lang="en-US" altLang="zh-CN" sz="2000" b="1">
                <a:solidFill>
                  <a:schemeClr val="tx1"/>
                </a:solidFill>
                <a:latin typeface="Times New Roman" panose="02020603050405020304" charset="0"/>
                <a:ea typeface="微软雅黑" panose="020B0503020204020204" charset="-122"/>
                <a:sym typeface="+mn-ea"/>
              </a:rPr>
              <a:t>)diary, which he 9_____________</a:t>
            </a:r>
            <a:r>
              <a:rPr lang="en-US" altLang="zh-CN" sz="2000">
                <a:solidFill>
                  <a:schemeClr val="tx1"/>
                </a:solidFill>
                <a:latin typeface="Times New Roman" panose="02020603050405020304" charset="0"/>
                <a:ea typeface="微软雅黑" panose="020B0503020204020204" charset="-122"/>
                <a:sym typeface="+mn-ea"/>
              </a:rPr>
              <a:t>(</a:t>
            </a:r>
            <a:r>
              <a:rPr lang="en-US" altLang="zh-CN" sz="2000" b="1">
                <a:solidFill>
                  <a:schemeClr val="tx1"/>
                </a:solidFill>
                <a:latin typeface="Times New Roman" panose="02020603050405020304" charset="0"/>
                <a:ea typeface="微软雅黑" panose="020B0503020204020204" charset="-122"/>
                <a:sym typeface="+mn-ea"/>
              </a:rPr>
              <a:t>maintain) since his son was born. On opening a page, the father asked his son to read that page. </a:t>
            </a:r>
            <a:r>
              <a:rPr lang="en-US" altLang="zh-CN" sz="2000" b="1">
                <a:solidFill>
                  <a:schemeClr val="tx1"/>
                </a:solidFill>
                <a:highlight>
                  <a:srgbClr val="FFFF00"/>
                </a:highlight>
                <a:latin typeface="Times New Roman" panose="02020603050405020304" charset="0"/>
                <a:ea typeface="微软雅黑" panose="020B0503020204020204" charset="-122"/>
                <a:sym typeface="+mn-ea"/>
              </a:rPr>
              <a:t>When the son read it</a:t>
            </a:r>
            <a:r>
              <a:rPr lang="en-US" altLang="zh-CN" sz="2000" b="1">
                <a:solidFill>
                  <a:schemeClr val="tx1"/>
                </a:solidFill>
                <a:latin typeface="Times New Roman" panose="02020603050405020304" charset="0"/>
                <a:ea typeface="微软雅黑" panose="020B0503020204020204" charset="-122"/>
                <a:sym typeface="+mn-ea"/>
              </a:rPr>
              <a:t>, the following words 10______________(write) in the diary:</a:t>
            </a:r>
            <a:endParaRPr lang="en-US" altLang="zh-CN" sz="2000" b="1">
              <a:solidFill>
                <a:schemeClr val="tx1"/>
              </a:solidFill>
              <a:latin typeface="Times New Roman" panose="02020603050405020304" charset="0"/>
              <a:ea typeface="微软雅黑" panose="020B0503020204020204" charset="-122"/>
            </a:endParaRPr>
          </a:p>
          <a:p>
            <a:pPr indent="0" algn="l" fontAlgn="auto">
              <a:lnSpc>
                <a:spcPct val="110000"/>
              </a:lnSpc>
            </a:pPr>
            <a:endParaRPr lang="en-US" altLang="zh-CN" sz="2000">
              <a:solidFill>
                <a:schemeClr val="tx1"/>
              </a:solidFill>
              <a:latin typeface="Times New Roman" panose="02020603050405020304" charset="0"/>
              <a:ea typeface="微软雅黑" panose="020B0503020204020204" charset="-122"/>
              <a:cs typeface="Times New Roman" panose="02020603050405020304" charset="0"/>
            </a:endParaRPr>
          </a:p>
          <a:p>
            <a:pPr algn="l"/>
            <a:endParaRPr lang="en-US" altLang="zh-CN" sz="2000">
              <a:solidFill>
                <a:schemeClr val="tx1"/>
              </a:solidFill>
              <a:latin typeface="Times New Roman" panose="02020603050405020304" charset="0"/>
              <a:ea typeface="微软雅黑" panose="020B0503020204020204" charset="-122"/>
              <a:cs typeface="Times New Roman" panose="02020603050405020304" charset="0"/>
            </a:endParaRPr>
          </a:p>
        </p:txBody>
      </p:sp>
      <p:sp>
        <p:nvSpPr>
          <p:cNvPr id="5" name="文本框 4"/>
          <p:cNvSpPr txBox="1"/>
          <p:nvPr/>
        </p:nvSpPr>
        <p:spPr>
          <a:xfrm>
            <a:off x="6873875" y="355600"/>
            <a:ext cx="5149850" cy="488315"/>
          </a:xfrm>
          <a:prstGeom prst="rect">
            <a:avLst/>
          </a:prstGeom>
        </p:spPr>
        <p:txBody>
          <a:bodyPr wrap="square">
            <a:noAutofit/>
          </a:bodyPr>
          <a:p>
            <a:pPr algn="l">
              <a:lnSpc>
                <a:spcPct val="80000"/>
              </a:lnSpc>
              <a:buClrTx/>
              <a:buSzTx/>
              <a:buFontTx/>
            </a:pPr>
            <a:r>
              <a:rPr lang="en-US" altLang="zh-CN" sz="3200" spc="300" smtClean="0">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sym typeface="+mn-ea"/>
              </a:rPr>
              <a:t>Teaching procedures</a:t>
            </a:r>
            <a:r>
              <a:rPr lang="zh-CN" altLang="en-US" sz="3200" spc="300" smtClean="0">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sym typeface="+mn-ea"/>
              </a:rPr>
              <a:t>：</a:t>
            </a:r>
            <a:endParaRPr lang="zh-CN" altLang="en-US" sz="3200" spc="300" smtClean="0">
              <a:solidFill>
                <a:schemeClr val="tx1"/>
              </a:solidFill>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endParaRPr>
          </a:p>
          <a:p>
            <a:pPr algn="l"/>
            <a:endParaRPr lang="en-US" altLang="zh-CN" sz="2800" spc="300" smtClean="0">
              <a:solidFill>
                <a:srgbClr val="C00000"/>
              </a:solidFill>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endParaRPr>
          </a:p>
        </p:txBody>
      </p:sp>
      <p:grpSp>
        <p:nvGrpSpPr>
          <p:cNvPr id="6" name="组合 5"/>
          <p:cNvGrpSpPr/>
          <p:nvPr/>
        </p:nvGrpSpPr>
        <p:grpSpPr>
          <a:xfrm rot="0">
            <a:off x="6614795" y="1693545"/>
            <a:ext cx="5318125" cy="4977765"/>
            <a:chOff x="3067050" y="1914525"/>
            <a:chExt cx="6057900" cy="3028950"/>
          </a:xfrm>
        </p:grpSpPr>
        <p:grpSp>
          <p:nvGrpSpPr>
            <p:cNvPr id="7" name="图形 63"/>
            <p:cNvGrpSpPr/>
            <p:nvPr/>
          </p:nvGrpSpPr>
          <p:grpSpPr>
            <a:xfrm>
              <a:off x="3067050" y="1914525"/>
              <a:ext cx="6000750" cy="3028950"/>
              <a:chOff x="0" y="0"/>
              <a:chExt cx="5274310" cy="2662555"/>
            </a:xfrm>
          </p:grpSpPr>
          <p:sp>
            <p:nvSpPr>
              <p:cNvPr id="9" name="任意多边形: 形状 8"/>
              <p:cNvSpPr/>
              <p:nvPr/>
            </p:nvSpPr>
            <p:spPr>
              <a:xfrm>
                <a:off x="0" y="0"/>
                <a:ext cx="5274310" cy="2662555"/>
              </a:xfrm>
              <a:custGeom>
                <a:avLst/>
                <a:gdLst>
                  <a:gd name="connsiteX0" fmla="*/ 0 w 5274310"/>
                  <a:gd name="connsiteY0" fmla="*/ 234439 h 2662555"/>
                  <a:gd name="connsiteX1" fmla="*/ 820448 w 5274310"/>
                  <a:gd name="connsiteY1" fmla="*/ 234439 h 2662555"/>
                  <a:gd name="connsiteX2" fmla="*/ 820448 w 5274310"/>
                  <a:gd name="connsiteY2" fmla="*/ 0 h 2662555"/>
                  <a:gd name="connsiteX3" fmla="*/ 1134395 w 5274310"/>
                  <a:gd name="connsiteY3" fmla="*/ 234439 h 2662555"/>
                  <a:gd name="connsiteX4" fmla="*/ 5274310 w 5274310"/>
                  <a:gd name="connsiteY4" fmla="*/ 234439 h 2662555"/>
                  <a:gd name="connsiteX5" fmla="*/ 5274310 w 5274310"/>
                  <a:gd name="connsiteY5" fmla="*/ 2662555 h 2662555"/>
                  <a:gd name="connsiteX6" fmla="*/ 0 w 5274310"/>
                  <a:gd name="connsiteY6" fmla="*/ 2662555 h 2662555"/>
                  <a:gd name="connsiteX7" fmla="*/ 0 w 5274310"/>
                  <a:gd name="connsiteY7" fmla="*/ 234439 h 266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4310" h="2662555">
                    <a:moveTo>
                      <a:pt x="0" y="234439"/>
                    </a:moveTo>
                    <a:lnTo>
                      <a:pt x="820448" y="234439"/>
                    </a:lnTo>
                    <a:lnTo>
                      <a:pt x="820448" y="0"/>
                    </a:lnTo>
                    <a:lnTo>
                      <a:pt x="1134395" y="234439"/>
                    </a:lnTo>
                    <a:lnTo>
                      <a:pt x="5274310" y="234439"/>
                    </a:lnTo>
                    <a:lnTo>
                      <a:pt x="5274310" y="2662555"/>
                    </a:lnTo>
                    <a:lnTo>
                      <a:pt x="0" y="2662555"/>
                    </a:lnTo>
                    <a:lnTo>
                      <a:pt x="0" y="234439"/>
                    </a:lnTo>
                    <a:close/>
                  </a:path>
                </a:pathLst>
              </a:custGeom>
              <a:solidFill>
                <a:srgbClr val="FC8C41"/>
              </a:solidFill>
              <a:ln w="8361"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10" name="任意多边形: 形状 9"/>
              <p:cNvSpPr/>
              <p:nvPr/>
            </p:nvSpPr>
            <p:spPr>
              <a:xfrm>
                <a:off x="0" y="0"/>
                <a:ext cx="5274310" cy="2662555"/>
              </a:xfrm>
              <a:custGeom>
                <a:avLst/>
                <a:gdLst>
                  <a:gd name="connsiteX0" fmla="*/ 0 w 5274310"/>
                  <a:gd name="connsiteY0" fmla="*/ 234439 h 2662555"/>
                  <a:gd name="connsiteX1" fmla="*/ 820448 w 5274310"/>
                  <a:gd name="connsiteY1" fmla="*/ 234439 h 2662555"/>
                  <a:gd name="connsiteX2" fmla="*/ 820448 w 5274310"/>
                  <a:gd name="connsiteY2" fmla="*/ 0 h 2662555"/>
                  <a:gd name="connsiteX3" fmla="*/ 1134395 w 5274310"/>
                  <a:gd name="connsiteY3" fmla="*/ 234439 h 2662555"/>
                  <a:gd name="connsiteX4" fmla="*/ 5274310 w 5274310"/>
                  <a:gd name="connsiteY4" fmla="*/ 234439 h 2662555"/>
                  <a:gd name="connsiteX5" fmla="*/ 5274310 w 5274310"/>
                  <a:gd name="connsiteY5" fmla="*/ 2662555 h 2662555"/>
                  <a:gd name="connsiteX6" fmla="*/ 0 w 5274310"/>
                  <a:gd name="connsiteY6" fmla="*/ 2662555 h 2662555"/>
                  <a:gd name="connsiteX7" fmla="*/ 0 w 5274310"/>
                  <a:gd name="connsiteY7" fmla="*/ 234439 h 2662555"/>
                  <a:gd name="connsiteX8" fmla="*/ 837192 w 5274310"/>
                  <a:gd name="connsiteY8" fmla="*/ 251184 h 2662555"/>
                  <a:gd name="connsiteX9" fmla="*/ 837192 w 5274310"/>
                  <a:gd name="connsiteY9" fmla="*/ 33402 h 2662555"/>
                  <a:gd name="connsiteX10" fmla="*/ 1128836 w 5274310"/>
                  <a:gd name="connsiteY10" fmla="*/ 251184 h 2662555"/>
                  <a:gd name="connsiteX11" fmla="*/ 5257566 w 5274310"/>
                  <a:gd name="connsiteY11" fmla="*/ 251184 h 2662555"/>
                  <a:gd name="connsiteX12" fmla="*/ 5257566 w 5274310"/>
                  <a:gd name="connsiteY12" fmla="*/ 2645809 h 2662555"/>
                  <a:gd name="connsiteX13" fmla="*/ 16744 w 5274310"/>
                  <a:gd name="connsiteY13" fmla="*/ 2645809 h 2662555"/>
                  <a:gd name="connsiteX14" fmla="*/ 16744 w 5274310"/>
                  <a:gd name="connsiteY14" fmla="*/ 251184 h 2662555"/>
                  <a:gd name="connsiteX15" fmla="*/ 837192 w 5274310"/>
                  <a:gd name="connsiteY15" fmla="*/ 251184 h 266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4310" h="2662555">
                    <a:moveTo>
                      <a:pt x="0" y="234439"/>
                    </a:moveTo>
                    <a:lnTo>
                      <a:pt x="820448" y="234439"/>
                    </a:lnTo>
                    <a:lnTo>
                      <a:pt x="820448" y="0"/>
                    </a:lnTo>
                    <a:lnTo>
                      <a:pt x="1134395" y="234439"/>
                    </a:lnTo>
                    <a:lnTo>
                      <a:pt x="5274310" y="234439"/>
                    </a:lnTo>
                    <a:lnTo>
                      <a:pt x="5274310" y="2662555"/>
                    </a:lnTo>
                    <a:lnTo>
                      <a:pt x="0" y="2662555"/>
                    </a:lnTo>
                    <a:lnTo>
                      <a:pt x="0" y="234439"/>
                    </a:lnTo>
                    <a:close/>
                    <a:moveTo>
                      <a:pt x="837192" y="251184"/>
                    </a:moveTo>
                    <a:lnTo>
                      <a:pt x="837192" y="33402"/>
                    </a:lnTo>
                    <a:lnTo>
                      <a:pt x="1128836" y="251184"/>
                    </a:lnTo>
                    <a:lnTo>
                      <a:pt x="5257566" y="251184"/>
                    </a:lnTo>
                    <a:lnTo>
                      <a:pt x="5257566" y="2645809"/>
                    </a:lnTo>
                    <a:lnTo>
                      <a:pt x="16744" y="2645809"/>
                    </a:lnTo>
                    <a:lnTo>
                      <a:pt x="16744" y="251184"/>
                    </a:lnTo>
                    <a:lnTo>
                      <a:pt x="837192" y="251184"/>
                    </a:lnTo>
                    <a:close/>
                  </a:path>
                </a:pathLst>
              </a:custGeom>
              <a:solidFill>
                <a:srgbClr val="000000"/>
              </a:solidFill>
              <a:ln w="8361"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grpSp>
        <p:grpSp>
          <p:nvGrpSpPr>
            <p:cNvPr id="8" name="图形 61"/>
            <p:cNvGrpSpPr/>
            <p:nvPr/>
          </p:nvGrpSpPr>
          <p:grpSpPr>
            <a:xfrm>
              <a:off x="3123750" y="1915876"/>
              <a:ext cx="6001200" cy="2970450"/>
              <a:chOff x="0" y="0"/>
              <a:chExt cx="5274310" cy="2611755"/>
            </a:xfrm>
          </p:grpSpPr>
          <p:sp>
            <p:nvSpPr>
              <p:cNvPr id="11" name="任意多边形: 形状 6"/>
              <p:cNvSpPr/>
              <p:nvPr/>
            </p:nvSpPr>
            <p:spPr>
              <a:xfrm>
                <a:off x="0" y="0"/>
                <a:ext cx="5274310" cy="2611755"/>
              </a:xfrm>
              <a:custGeom>
                <a:avLst/>
                <a:gdLst>
                  <a:gd name="connsiteX0" fmla="*/ 0 w 5274310"/>
                  <a:gd name="connsiteY0" fmla="*/ 167420 h 2611755"/>
                  <a:gd name="connsiteX1" fmla="*/ 812076 w 5274310"/>
                  <a:gd name="connsiteY1" fmla="*/ 167420 h 2611755"/>
                  <a:gd name="connsiteX2" fmla="*/ 812076 w 5274310"/>
                  <a:gd name="connsiteY2" fmla="*/ 0 h 2611755"/>
                  <a:gd name="connsiteX3" fmla="*/ 1042304 w 5274310"/>
                  <a:gd name="connsiteY3" fmla="*/ 167420 h 2611755"/>
                  <a:gd name="connsiteX4" fmla="*/ 5274310 w 5274310"/>
                  <a:gd name="connsiteY4" fmla="*/ 167420 h 2611755"/>
                  <a:gd name="connsiteX5" fmla="*/ 5274310 w 5274310"/>
                  <a:gd name="connsiteY5" fmla="*/ 2611755 h 2611755"/>
                  <a:gd name="connsiteX6" fmla="*/ 0 w 5274310"/>
                  <a:gd name="connsiteY6" fmla="*/ 2611755 h 2611755"/>
                  <a:gd name="connsiteX7" fmla="*/ 0 w 5274310"/>
                  <a:gd name="connsiteY7" fmla="*/ 167420 h 261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4310" h="2611755">
                    <a:moveTo>
                      <a:pt x="0" y="167420"/>
                    </a:moveTo>
                    <a:lnTo>
                      <a:pt x="812076" y="167420"/>
                    </a:lnTo>
                    <a:lnTo>
                      <a:pt x="812076" y="0"/>
                    </a:lnTo>
                    <a:lnTo>
                      <a:pt x="1042304" y="167420"/>
                    </a:lnTo>
                    <a:lnTo>
                      <a:pt x="5274310" y="167420"/>
                    </a:lnTo>
                    <a:lnTo>
                      <a:pt x="5274310" y="2611755"/>
                    </a:lnTo>
                    <a:lnTo>
                      <a:pt x="0" y="2611755"/>
                    </a:lnTo>
                    <a:lnTo>
                      <a:pt x="0" y="167420"/>
                    </a:lnTo>
                    <a:close/>
                  </a:path>
                </a:pathLst>
              </a:custGeom>
              <a:solidFill>
                <a:srgbClr val="FFFFFF"/>
              </a:solidFill>
              <a:ln w="8361"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12" name="任意多边形: 形状 7"/>
              <p:cNvSpPr/>
              <p:nvPr/>
            </p:nvSpPr>
            <p:spPr>
              <a:xfrm>
                <a:off x="0" y="0"/>
                <a:ext cx="5274310" cy="2611755"/>
              </a:xfrm>
              <a:custGeom>
                <a:avLst/>
                <a:gdLst>
                  <a:gd name="connsiteX0" fmla="*/ 0 w 5274310"/>
                  <a:gd name="connsiteY0" fmla="*/ 167420 h 2611755"/>
                  <a:gd name="connsiteX1" fmla="*/ 812076 w 5274310"/>
                  <a:gd name="connsiteY1" fmla="*/ 167420 h 2611755"/>
                  <a:gd name="connsiteX2" fmla="*/ 812076 w 5274310"/>
                  <a:gd name="connsiteY2" fmla="*/ 0 h 2611755"/>
                  <a:gd name="connsiteX3" fmla="*/ 828820 w 5274310"/>
                  <a:gd name="connsiteY3" fmla="*/ 12176 h 2611755"/>
                  <a:gd name="connsiteX4" fmla="*/ 1042304 w 5274310"/>
                  <a:gd name="connsiteY4" fmla="*/ 167420 h 2611755"/>
                  <a:gd name="connsiteX5" fmla="*/ 5274310 w 5274310"/>
                  <a:gd name="connsiteY5" fmla="*/ 167420 h 2611755"/>
                  <a:gd name="connsiteX6" fmla="*/ 5274310 w 5274310"/>
                  <a:gd name="connsiteY6" fmla="*/ 2611755 h 2611755"/>
                  <a:gd name="connsiteX7" fmla="*/ 0 w 5274310"/>
                  <a:gd name="connsiteY7" fmla="*/ 2611755 h 2611755"/>
                  <a:gd name="connsiteX8" fmla="*/ 0 w 5274310"/>
                  <a:gd name="connsiteY8" fmla="*/ 167420 h 2611755"/>
                  <a:gd name="connsiteX9" fmla="*/ 828820 w 5274310"/>
                  <a:gd name="connsiteY9" fmla="*/ 184162 h 2611755"/>
                  <a:gd name="connsiteX10" fmla="*/ 828820 w 5274310"/>
                  <a:gd name="connsiteY10" fmla="*/ 32877 h 2611755"/>
                  <a:gd name="connsiteX11" fmla="*/ 1036862 w 5274310"/>
                  <a:gd name="connsiteY11" fmla="*/ 184162 h 2611755"/>
                  <a:gd name="connsiteX12" fmla="*/ 5257566 w 5274310"/>
                  <a:gd name="connsiteY12" fmla="*/ 184162 h 2611755"/>
                  <a:gd name="connsiteX13" fmla="*/ 5257566 w 5274310"/>
                  <a:gd name="connsiteY13" fmla="*/ 2595013 h 2611755"/>
                  <a:gd name="connsiteX14" fmla="*/ 16744 w 5274310"/>
                  <a:gd name="connsiteY14" fmla="*/ 2595013 h 2611755"/>
                  <a:gd name="connsiteX15" fmla="*/ 16744 w 5274310"/>
                  <a:gd name="connsiteY15" fmla="*/ 184162 h 2611755"/>
                  <a:gd name="connsiteX16" fmla="*/ 828820 w 5274310"/>
                  <a:gd name="connsiteY16" fmla="*/ 184162 h 261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74310" h="2611755">
                    <a:moveTo>
                      <a:pt x="0" y="167420"/>
                    </a:moveTo>
                    <a:lnTo>
                      <a:pt x="812076" y="167420"/>
                    </a:lnTo>
                    <a:lnTo>
                      <a:pt x="812076" y="0"/>
                    </a:lnTo>
                    <a:lnTo>
                      <a:pt x="828820" y="12176"/>
                    </a:lnTo>
                    <a:lnTo>
                      <a:pt x="1042304" y="167420"/>
                    </a:lnTo>
                    <a:lnTo>
                      <a:pt x="5274310" y="167420"/>
                    </a:lnTo>
                    <a:lnTo>
                      <a:pt x="5274310" y="2611755"/>
                    </a:lnTo>
                    <a:lnTo>
                      <a:pt x="0" y="2611755"/>
                    </a:lnTo>
                    <a:lnTo>
                      <a:pt x="0" y="167420"/>
                    </a:lnTo>
                    <a:close/>
                    <a:moveTo>
                      <a:pt x="828820" y="184162"/>
                    </a:moveTo>
                    <a:lnTo>
                      <a:pt x="828820" y="32877"/>
                    </a:lnTo>
                    <a:lnTo>
                      <a:pt x="1036862" y="184162"/>
                    </a:lnTo>
                    <a:lnTo>
                      <a:pt x="5257566" y="184162"/>
                    </a:lnTo>
                    <a:lnTo>
                      <a:pt x="5257566" y="2595013"/>
                    </a:lnTo>
                    <a:lnTo>
                      <a:pt x="16744" y="2595013"/>
                    </a:lnTo>
                    <a:lnTo>
                      <a:pt x="16744" y="184162"/>
                    </a:lnTo>
                    <a:lnTo>
                      <a:pt x="828820" y="184162"/>
                    </a:lnTo>
                    <a:close/>
                  </a:path>
                </a:pathLst>
              </a:custGeom>
              <a:solidFill>
                <a:srgbClr val="000000"/>
              </a:solidFill>
              <a:ln w="8361"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grpSp>
      </p:grpSp>
      <p:sp>
        <p:nvSpPr>
          <p:cNvPr id="76" name="文本框 7"/>
          <p:cNvSpPr txBox="1"/>
          <p:nvPr/>
        </p:nvSpPr>
        <p:spPr>
          <a:xfrm>
            <a:off x="6544310" y="1051560"/>
            <a:ext cx="5388610" cy="535940"/>
          </a:xfrm>
          <a:prstGeom prst="rect">
            <a:avLst/>
          </a:prstGeom>
          <a:noFill/>
        </p:spPr>
        <p:txBody>
          <a:bodyPr wrap="square" rtlCol="0" anchor="ctr" upright="1">
            <a:noAutofit/>
          </a:bodyPr>
          <a:p>
            <a:pPr marL="0" algn="l" eaLnBrk="1">
              <a:lnSpc>
                <a:spcPct val="150000"/>
              </a:lnSpc>
            </a:pPr>
            <a:r>
              <a:rPr lang="en-US" altLang="zh-CN" sz="3200" b="1" kern="100" spc="85">
                <a:solidFill>
                  <a:srgbClr val="C00000"/>
                </a:solidFill>
                <a:latin typeface="Calibri" panose="020F0502020204030204"/>
                <a:ea typeface="宋体" panose="02010600030101010101" pitchFamily="2" charset="-122"/>
                <a:cs typeface="Times New Roman" panose="02020603050405020304"/>
                <a:sym typeface="Times New Roman" panose="02020603050405020304"/>
              </a:rPr>
              <a:t>StepI. Reading for main idea</a:t>
            </a:r>
            <a:endParaRPr lang="en-US" altLang="zh-CN" sz="3200" b="1" kern="100" spc="85">
              <a:solidFill>
                <a:srgbClr val="C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4" name="文本框 13"/>
          <p:cNvSpPr txBox="1"/>
          <p:nvPr/>
        </p:nvSpPr>
        <p:spPr>
          <a:xfrm>
            <a:off x="6802120" y="2110105"/>
            <a:ext cx="5221605" cy="4523105"/>
          </a:xfrm>
          <a:prstGeom prst="rect">
            <a:avLst/>
          </a:prstGeom>
        </p:spPr>
        <p:txBody>
          <a:bodyPr wrap="square">
            <a:spAutoFit/>
          </a:bodyPr>
          <a:p>
            <a:pPr algn="l"/>
            <a:r>
              <a:rPr lang="en-US" altLang="zh-CN" sz="2400">
                <a:latin typeface="Arial" panose="020B0604020202020204" pitchFamily="34" charset="0"/>
                <a:ea typeface="微软雅黑" panose="020B0503020204020204" charset="-122"/>
              </a:rPr>
              <a:t>Main idea: </a:t>
            </a:r>
            <a:endParaRPr lang="en-US" altLang="zh-CN" sz="2400">
              <a:latin typeface="Arial" panose="020B0604020202020204" pitchFamily="34" charset="0"/>
              <a:ea typeface="微软雅黑" panose="020B0503020204020204" charset="-122"/>
            </a:endParaRPr>
          </a:p>
          <a:p>
            <a:pPr algn="l"/>
            <a:r>
              <a:rPr lang="en-US" altLang="zh-CN" sz="2400">
                <a:latin typeface="Arial" panose="020B0604020202020204" pitchFamily="34" charset="0"/>
                <a:ea typeface="微软雅黑" panose="020B0503020204020204" charset="-122"/>
              </a:rPr>
              <a:t>The original text narrates a highly-educated son aged 45 got__________with his 80-year-old father at the same question_____times. __________, when he was young he asked the same question ___________ times, Father responded to it _________ every time, which made the son __________and emotional. Then what would happen?</a:t>
            </a:r>
            <a:endParaRPr lang="en-US" altLang="zh-CN" sz="2400">
              <a:latin typeface="Arial" panose="020B0604020202020204" pitchFamily="34" charset="0"/>
              <a:ea typeface="微软雅黑" panose="020B0503020204020204" charset="-122"/>
            </a:endParaRPr>
          </a:p>
        </p:txBody>
      </p:sp>
      <p:sp>
        <p:nvSpPr>
          <p:cNvPr id="28" name="文本框 27"/>
          <p:cNvSpPr txBox="1"/>
          <p:nvPr/>
        </p:nvSpPr>
        <p:spPr>
          <a:xfrm>
            <a:off x="2731135" y="956945"/>
            <a:ext cx="1550670" cy="398780"/>
          </a:xfrm>
          <a:prstGeom prst="rect">
            <a:avLst/>
          </a:prstGeom>
        </p:spPr>
        <p:txBody>
          <a:bodyPr wrap="square">
            <a:spAutoFit/>
          </a:bodyPr>
          <a:p>
            <a:pPr algn="l"/>
            <a:r>
              <a:rPr lang="en-US" altLang="zh-CN" sz="2000" b="1">
                <a:solidFill>
                  <a:srgbClr val="C00000"/>
                </a:solidFill>
                <a:latin typeface="Arial" panose="020B0604020202020204" pitchFamily="34" charset="0"/>
                <a:ea typeface="微软雅黑" panose="020B0503020204020204" charset="-122"/>
              </a:rPr>
              <a:t>expression</a:t>
            </a:r>
            <a:endParaRPr lang="en-US" altLang="zh-CN" sz="2000" b="1">
              <a:solidFill>
                <a:srgbClr val="C00000"/>
              </a:solidFill>
              <a:latin typeface="Arial" panose="020B0604020202020204" pitchFamily="34" charset="0"/>
              <a:ea typeface="微软雅黑" panose="020B0503020204020204" charset="-122"/>
            </a:endParaRPr>
          </a:p>
        </p:txBody>
      </p:sp>
      <p:sp>
        <p:nvSpPr>
          <p:cNvPr id="15" name="文本框 14"/>
          <p:cNvSpPr txBox="1"/>
          <p:nvPr/>
        </p:nvSpPr>
        <p:spPr>
          <a:xfrm>
            <a:off x="1444625" y="1676400"/>
            <a:ext cx="1584325" cy="398780"/>
          </a:xfrm>
          <a:prstGeom prst="rect">
            <a:avLst/>
          </a:prstGeom>
        </p:spPr>
        <p:txBody>
          <a:bodyPr wrap="square">
            <a:spAutoFit/>
          </a:bodyPr>
          <a:p>
            <a:pPr algn="l"/>
            <a:r>
              <a:rPr lang="en-US" altLang="zh-CN" sz="2000" b="1">
                <a:solidFill>
                  <a:srgbClr val="C00000"/>
                </a:solidFill>
                <a:latin typeface="Arial" panose="020B0604020202020204" pitchFamily="34" charset="0"/>
                <a:ea typeface="微软雅黑" panose="020B0503020204020204" charset="-122"/>
              </a:rPr>
              <a:t>unwillingly</a:t>
            </a:r>
            <a:endParaRPr lang="en-US" altLang="zh-CN" sz="2000" b="1">
              <a:solidFill>
                <a:srgbClr val="C00000"/>
              </a:solidFill>
              <a:latin typeface="Arial" panose="020B0604020202020204" pitchFamily="34" charset="0"/>
              <a:ea typeface="微软雅黑" panose="020B0503020204020204" charset="-122"/>
            </a:endParaRPr>
          </a:p>
        </p:txBody>
      </p:sp>
      <p:sp>
        <p:nvSpPr>
          <p:cNvPr id="16" name="文本框 15"/>
          <p:cNvSpPr txBox="1"/>
          <p:nvPr/>
        </p:nvSpPr>
        <p:spPr>
          <a:xfrm>
            <a:off x="2613660" y="2654935"/>
            <a:ext cx="1177925" cy="398780"/>
          </a:xfrm>
          <a:prstGeom prst="rect">
            <a:avLst/>
          </a:prstGeom>
        </p:spPr>
        <p:txBody>
          <a:bodyPr wrap="square">
            <a:spAutoFit/>
          </a:bodyPr>
          <a:p>
            <a:pPr algn="l"/>
            <a:r>
              <a:rPr lang="en-US" altLang="zh-CN" sz="2000" b="1">
                <a:solidFill>
                  <a:srgbClr val="C00000"/>
                </a:solidFill>
                <a:latin typeface="Arial" panose="020B0604020202020204" pitchFamily="34" charset="0"/>
                <a:ea typeface="微软雅黑" panose="020B0503020204020204" charset="-122"/>
              </a:rPr>
              <a:t>shouted</a:t>
            </a:r>
            <a:endParaRPr lang="en-US" altLang="zh-CN" sz="2000" b="1">
              <a:solidFill>
                <a:srgbClr val="C00000"/>
              </a:solidFill>
              <a:latin typeface="Arial" panose="020B0604020202020204" pitchFamily="34" charset="0"/>
              <a:ea typeface="微软雅黑" panose="020B0503020204020204" charset="-122"/>
            </a:endParaRPr>
          </a:p>
        </p:txBody>
      </p:sp>
      <p:sp>
        <p:nvSpPr>
          <p:cNvPr id="17" name="文本框 16"/>
          <p:cNvSpPr txBox="1"/>
          <p:nvPr/>
        </p:nvSpPr>
        <p:spPr>
          <a:xfrm>
            <a:off x="3119120" y="2968625"/>
            <a:ext cx="1024890" cy="460375"/>
          </a:xfrm>
          <a:prstGeom prst="rect">
            <a:avLst/>
          </a:prstGeom>
        </p:spPr>
        <p:txBody>
          <a:bodyPr wrap="square">
            <a:spAutoFit/>
          </a:bodyPr>
          <a:p>
            <a:pPr algn="l"/>
            <a:r>
              <a:rPr lang="en-US" altLang="zh-CN" sz="2000" b="1">
                <a:solidFill>
                  <a:srgbClr val="C00000"/>
                </a:solidFill>
                <a:latin typeface="Arial" panose="020B0604020202020204" pitchFamily="34" charset="0"/>
                <a:ea typeface="微软雅黑" panose="020B0503020204020204" charset="-122"/>
              </a:rPr>
              <a:t>asking</a:t>
            </a:r>
            <a:r>
              <a:rPr lang="en-US" altLang="zh-CN" sz="2400">
                <a:solidFill>
                  <a:srgbClr val="C00000"/>
                </a:solidFill>
                <a:latin typeface="Arial" panose="020B0604020202020204" pitchFamily="34" charset="0"/>
                <a:ea typeface="微软雅黑" panose="020B0503020204020204" charset="-122"/>
              </a:rPr>
              <a:t> </a:t>
            </a:r>
            <a:endParaRPr lang="en-US" altLang="zh-CN" sz="2400">
              <a:solidFill>
                <a:srgbClr val="C00000"/>
              </a:solidFill>
              <a:latin typeface="Arial" panose="020B0604020202020204" pitchFamily="34" charset="0"/>
              <a:ea typeface="微软雅黑" panose="020B0503020204020204" charset="-122"/>
            </a:endParaRPr>
          </a:p>
        </p:txBody>
      </p:sp>
      <p:sp>
        <p:nvSpPr>
          <p:cNvPr id="18" name="文本框 17"/>
          <p:cNvSpPr txBox="1"/>
          <p:nvPr/>
        </p:nvSpPr>
        <p:spPr>
          <a:xfrm>
            <a:off x="454660" y="3906520"/>
            <a:ext cx="2056765" cy="460375"/>
          </a:xfrm>
          <a:prstGeom prst="rect">
            <a:avLst/>
          </a:prstGeom>
        </p:spPr>
        <p:txBody>
          <a:bodyPr wrap="square">
            <a:spAutoFit/>
          </a:bodyPr>
          <a:p>
            <a:pPr algn="l"/>
            <a:r>
              <a:rPr lang="en-US" altLang="zh-CN" sz="2000" b="1">
                <a:solidFill>
                  <a:srgbClr val="C00000"/>
                </a:solidFill>
                <a:latin typeface="Arial" panose="020B0604020202020204" pitchFamily="34" charset="0"/>
                <a:ea typeface="微软雅黑" panose="020B0503020204020204" charset="-122"/>
              </a:rPr>
              <a:t>to understand</a:t>
            </a:r>
            <a:r>
              <a:rPr lang="en-US" altLang="zh-CN" sz="2400">
                <a:solidFill>
                  <a:srgbClr val="C00000"/>
                </a:solidFill>
                <a:latin typeface="Arial" panose="020B0604020202020204" pitchFamily="34" charset="0"/>
                <a:ea typeface="微软雅黑" panose="020B0503020204020204" charset="-122"/>
              </a:rPr>
              <a:t> </a:t>
            </a:r>
            <a:endParaRPr lang="en-US" altLang="zh-CN" sz="2400">
              <a:solidFill>
                <a:srgbClr val="C00000"/>
              </a:solidFill>
              <a:latin typeface="Arial" panose="020B0604020202020204" pitchFamily="34" charset="0"/>
              <a:ea typeface="微软雅黑" panose="020B0503020204020204" charset="-122"/>
            </a:endParaRPr>
          </a:p>
        </p:txBody>
      </p:sp>
      <p:sp>
        <p:nvSpPr>
          <p:cNvPr id="19" name="文本框 18"/>
          <p:cNvSpPr txBox="1"/>
          <p:nvPr/>
        </p:nvSpPr>
        <p:spPr>
          <a:xfrm>
            <a:off x="7411720" y="3194050"/>
            <a:ext cx="1428750" cy="439420"/>
          </a:xfrm>
          <a:prstGeom prst="rect">
            <a:avLst/>
          </a:prstGeom>
        </p:spPr>
        <p:txBody>
          <a:bodyPr wrap="square">
            <a:noAutofit/>
          </a:bodyPr>
          <a:p>
            <a:pPr algn="l"/>
            <a:r>
              <a:rPr lang="en-US" altLang="zh-CN" sz="2400" b="1">
                <a:solidFill>
                  <a:srgbClr val="C00000"/>
                </a:solidFill>
                <a:latin typeface="Arial" panose="020B0604020202020204" pitchFamily="34" charset="0"/>
                <a:ea typeface="微软雅黑" panose="020B0503020204020204" charset="-122"/>
                <a:sym typeface="+mn-ea"/>
              </a:rPr>
              <a:t>irrigated </a:t>
            </a:r>
            <a:endParaRPr lang="en-US" altLang="zh-CN" sz="2400" b="1">
              <a:solidFill>
                <a:srgbClr val="C00000"/>
              </a:solidFill>
              <a:latin typeface="Arial" panose="020B0604020202020204" pitchFamily="34" charset="0"/>
              <a:ea typeface="微软雅黑" panose="020B0503020204020204" charset="-122"/>
              <a:sym typeface="+mn-ea"/>
            </a:endParaRPr>
          </a:p>
        </p:txBody>
      </p:sp>
      <p:sp>
        <p:nvSpPr>
          <p:cNvPr id="20" name="文本框 19"/>
          <p:cNvSpPr txBox="1"/>
          <p:nvPr/>
        </p:nvSpPr>
        <p:spPr>
          <a:xfrm>
            <a:off x="8018780" y="3906520"/>
            <a:ext cx="821690" cy="460375"/>
          </a:xfrm>
          <a:prstGeom prst="rect">
            <a:avLst/>
          </a:prstGeom>
        </p:spPr>
        <p:txBody>
          <a:bodyPr wrap="square">
            <a:spAutoFit/>
          </a:bodyPr>
          <a:p>
            <a:pPr algn="l"/>
            <a:r>
              <a:rPr lang="en-US" altLang="zh-CN" sz="2400" b="1">
                <a:solidFill>
                  <a:srgbClr val="C00000"/>
                </a:solidFill>
                <a:latin typeface="Arial" panose="020B0604020202020204" pitchFamily="34" charset="0"/>
                <a:ea typeface="微软雅黑" panose="020B0503020204020204" charset="-122"/>
                <a:sym typeface="+mn-ea"/>
              </a:rPr>
              <a:t>four</a:t>
            </a:r>
            <a:r>
              <a:rPr lang="en-US" altLang="zh-CN">
                <a:latin typeface="Arial" panose="020B0604020202020204" pitchFamily="34" charset="0"/>
                <a:ea typeface="微软雅黑" panose="020B0503020204020204" charset="-122"/>
                <a:sym typeface="+mn-ea"/>
              </a:rPr>
              <a:t> </a:t>
            </a:r>
            <a:endParaRPr lang="zh-CN" altLang="en-US" sz="1800">
              <a:latin typeface="Arial" panose="020B0604020202020204" pitchFamily="34" charset="0"/>
              <a:ea typeface="微软雅黑" panose="020B0503020204020204" charset="-122"/>
            </a:endParaRPr>
          </a:p>
        </p:txBody>
      </p:sp>
      <p:sp>
        <p:nvSpPr>
          <p:cNvPr id="21" name="文本框 20"/>
          <p:cNvSpPr txBox="1"/>
          <p:nvPr/>
        </p:nvSpPr>
        <p:spPr>
          <a:xfrm>
            <a:off x="9807575" y="3906520"/>
            <a:ext cx="1630045" cy="460375"/>
          </a:xfrm>
          <a:prstGeom prst="rect">
            <a:avLst/>
          </a:prstGeom>
        </p:spPr>
        <p:txBody>
          <a:bodyPr wrap="square">
            <a:spAutoFit/>
          </a:bodyPr>
          <a:p>
            <a:pPr algn="l"/>
            <a:r>
              <a:rPr lang="en-US" altLang="zh-CN" sz="2400" b="1">
                <a:solidFill>
                  <a:srgbClr val="C00000"/>
                </a:solidFill>
                <a:latin typeface="Arial" panose="020B0604020202020204" pitchFamily="34" charset="0"/>
                <a:ea typeface="微软雅黑" panose="020B0503020204020204" charset="-122"/>
                <a:sym typeface="+mn-ea"/>
              </a:rPr>
              <a:t>However</a:t>
            </a:r>
            <a:endParaRPr lang="en-US" altLang="zh-CN" sz="2400" b="1">
              <a:solidFill>
                <a:srgbClr val="C00000"/>
              </a:solidFill>
              <a:latin typeface="Arial" panose="020B0604020202020204" pitchFamily="34" charset="0"/>
              <a:ea typeface="微软雅黑" panose="020B0503020204020204" charset="-122"/>
              <a:sym typeface="+mn-ea"/>
            </a:endParaRPr>
          </a:p>
        </p:txBody>
      </p:sp>
      <p:sp>
        <p:nvSpPr>
          <p:cNvPr id="22" name="文本框 21"/>
          <p:cNvSpPr txBox="1"/>
          <p:nvPr/>
        </p:nvSpPr>
        <p:spPr>
          <a:xfrm>
            <a:off x="8932545" y="4678045"/>
            <a:ext cx="1996440" cy="460375"/>
          </a:xfrm>
          <a:prstGeom prst="rect">
            <a:avLst/>
          </a:prstGeom>
        </p:spPr>
        <p:txBody>
          <a:bodyPr wrap="square">
            <a:spAutoFit/>
          </a:bodyPr>
          <a:p>
            <a:pPr algn="l"/>
            <a:r>
              <a:rPr lang="en-US" altLang="zh-CN" sz="2400" b="1">
                <a:solidFill>
                  <a:srgbClr val="C00000"/>
                </a:solidFill>
                <a:latin typeface="Arial" panose="020B0604020202020204" pitchFamily="34" charset="0"/>
                <a:ea typeface="微软雅黑" panose="020B0503020204020204" charset="-122"/>
                <a:sym typeface="+mn-ea"/>
              </a:rPr>
              <a:t>twenty-three</a:t>
            </a:r>
            <a:endParaRPr lang="en-US" altLang="zh-CN" sz="2400" b="1">
              <a:solidFill>
                <a:srgbClr val="C00000"/>
              </a:solidFill>
              <a:latin typeface="Arial" panose="020B0604020202020204" pitchFamily="34" charset="0"/>
              <a:ea typeface="微软雅黑" panose="020B0503020204020204" charset="-122"/>
              <a:sym typeface="+mn-ea"/>
            </a:endParaRPr>
          </a:p>
        </p:txBody>
      </p:sp>
      <p:sp>
        <p:nvSpPr>
          <p:cNvPr id="23" name="文本框 22"/>
          <p:cNvSpPr txBox="1"/>
          <p:nvPr/>
        </p:nvSpPr>
        <p:spPr>
          <a:xfrm>
            <a:off x="9958070" y="5045075"/>
            <a:ext cx="1479550" cy="460375"/>
          </a:xfrm>
          <a:prstGeom prst="rect">
            <a:avLst/>
          </a:prstGeom>
        </p:spPr>
        <p:txBody>
          <a:bodyPr wrap="square">
            <a:spAutoFit/>
          </a:bodyPr>
          <a:p>
            <a:pPr algn="l"/>
            <a:r>
              <a:rPr lang="en-US" altLang="zh-CN" sz="2400" b="1">
                <a:solidFill>
                  <a:srgbClr val="C00000"/>
                </a:solidFill>
                <a:latin typeface="Arial" panose="020B0604020202020204" pitchFamily="34" charset="0"/>
                <a:ea typeface="微软雅黑" panose="020B0503020204020204" charset="-122"/>
                <a:sym typeface="+mn-ea"/>
              </a:rPr>
              <a:t>patiently</a:t>
            </a:r>
            <a:endParaRPr lang="en-US" altLang="zh-CN" sz="2400" b="1">
              <a:solidFill>
                <a:srgbClr val="C00000"/>
              </a:solidFill>
              <a:latin typeface="Arial" panose="020B0604020202020204" pitchFamily="34" charset="0"/>
              <a:ea typeface="微软雅黑" panose="020B0503020204020204" charset="-122"/>
              <a:sym typeface="+mn-ea"/>
            </a:endParaRPr>
          </a:p>
        </p:txBody>
      </p:sp>
      <p:sp>
        <p:nvSpPr>
          <p:cNvPr id="24" name="文本框 23"/>
          <p:cNvSpPr txBox="1"/>
          <p:nvPr/>
        </p:nvSpPr>
        <p:spPr>
          <a:xfrm>
            <a:off x="6950075" y="5727065"/>
            <a:ext cx="1567180" cy="460375"/>
          </a:xfrm>
          <a:prstGeom prst="rect">
            <a:avLst/>
          </a:prstGeom>
        </p:spPr>
        <p:txBody>
          <a:bodyPr wrap="square">
            <a:spAutoFit/>
          </a:bodyPr>
          <a:p>
            <a:pPr algn="l"/>
            <a:r>
              <a:rPr lang="en-US" altLang="zh-CN" sz="2400" b="1">
                <a:solidFill>
                  <a:srgbClr val="C00000"/>
                </a:solidFill>
                <a:latin typeface="Arial" panose="020B0604020202020204" pitchFamily="34" charset="0"/>
                <a:ea typeface="微软雅黑" panose="020B0503020204020204" charset="-122"/>
                <a:sym typeface="+mn-ea"/>
              </a:rPr>
              <a:t>ashamed</a:t>
            </a:r>
            <a:endParaRPr lang="en-US" altLang="zh-CN" sz="2400" b="1">
              <a:solidFill>
                <a:srgbClr val="C00000"/>
              </a:solidFill>
              <a:latin typeface="Arial" panose="020B0604020202020204" pitchFamily="34" charset="0"/>
              <a:ea typeface="微软雅黑" panose="020B0503020204020204" charset="-122"/>
              <a:sym typeface="+mn-ea"/>
            </a:endParaRPr>
          </a:p>
        </p:txBody>
      </p:sp>
      <p:sp>
        <p:nvSpPr>
          <p:cNvPr id="25" name="文本框 24"/>
          <p:cNvSpPr txBox="1"/>
          <p:nvPr/>
        </p:nvSpPr>
        <p:spPr>
          <a:xfrm>
            <a:off x="546100" y="4974590"/>
            <a:ext cx="1605280" cy="398780"/>
          </a:xfrm>
          <a:prstGeom prst="rect">
            <a:avLst/>
          </a:prstGeom>
        </p:spPr>
        <p:txBody>
          <a:bodyPr wrap="square">
            <a:spAutoFit/>
          </a:bodyPr>
          <a:p>
            <a:pPr algn="l">
              <a:buClrTx/>
              <a:buSzTx/>
              <a:buFontTx/>
            </a:pPr>
            <a:r>
              <a:rPr lang="en-US" altLang="zh-CN" sz="2000" b="1">
                <a:solidFill>
                  <a:srgbClr val="C00000"/>
                </a:solidFill>
                <a:latin typeface="Arial" panose="020B0604020202020204" pitchFamily="34" charset="0"/>
                <a:ea typeface="微软雅黑" panose="020B0503020204020204" charset="-122"/>
              </a:rPr>
              <a:t>maintained </a:t>
            </a:r>
            <a:endParaRPr lang="en-US" altLang="zh-CN" sz="2000" b="1">
              <a:solidFill>
                <a:srgbClr val="C00000"/>
              </a:solidFill>
              <a:latin typeface="Arial" panose="020B0604020202020204" pitchFamily="34" charset="0"/>
              <a:ea typeface="微软雅黑" panose="020B0503020204020204" charset="-122"/>
            </a:endParaRPr>
          </a:p>
        </p:txBody>
      </p:sp>
      <p:sp>
        <p:nvSpPr>
          <p:cNvPr id="26" name="文本框 25"/>
          <p:cNvSpPr txBox="1"/>
          <p:nvPr/>
        </p:nvSpPr>
        <p:spPr>
          <a:xfrm>
            <a:off x="546100" y="5981065"/>
            <a:ext cx="1825625" cy="398780"/>
          </a:xfrm>
          <a:prstGeom prst="rect">
            <a:avLst/>
          </a:prstGeom>
        </p:spPr>
        <p:txBody>
          <a:bodyPr wrap="square">
            <a:spAutoFit/>
          </a:bodyPr>
          <a:p>
            <a:pPr algn="l">
              <a:buClrTx/>
              <a:buSzTx/>
              <a:buFontTx/>
            </a:pPr>
            <a:r>
              <a:rPr lang="en-US" altLang="zh-CN" sz="2000" b="1">
                <a:solidFill>
                  <a:srgbClr val="C00000"/>
                </a:solidFill>
                <a:latin typeface="Arial" panose="020B0604020202020204" pitchFamily="34" charset="0"/>
                <a:ea typeface="微软雅黑" panose="020B0503020204020204" charset="-122"/>
              </a:rPr>
              <a:t>were written </a:t>
            </a:r>
            <a:endParaRPr lang="en-US" altLang="zh-CN" sz="2000" b="1">
              <a:solidFill>
                <a:srgbClr val="C00000"/>
              </a:solidFill>
              <a:latin typeface="Arial" panose="020B0604020202020204" pitchFamily="34" charset="0"/>
              <a:ea typeface="微软雅黑" panose="020B0503020204020204" charset="-122"/>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linds(horizont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linds(horizont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linds(horizont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linds(horizont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linds(horizont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linds(horizontal)">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5" grpId="0"/>
      <p:bldP spid="16" grpId="0"/>
      <p:bldP spid="18" grpId="0"/>
      <p:bldP spid="25" grpId="0"/>
      <p:bldP spid="26" grpId="0"/>
      <p:bldP spid="19" grpId="0"/>
      <p:bldP spid="20" grpId="0"/>
      <p:bldP spid="21" grpId="0"/>
      <p:bldP spid="22" grpId="0"/>
      <p:bldP spid="23" grpId="0"/>
      <p:bldP spid="24"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10210" y="281940"/>
            <a:ext cx="5499735" cy="583565"/>
          </a:xfrm>
          <a:prstGeom prst="rect">
            <a:avLst/>
          </a:prstGeom>
        </p:spPr>
        <p:txBody>
          <a:bodyPr wrap="square">
            <a:spAutoFit/>
          </a:bodyPr>
          <a:p>
            <a:pPr algn="l">
              <a:buClrTx/>
              <a:buSzTx/>
              <a:buFontTx/>
            </a:pPr>
            <a:r>
              <a:rPr lang="zh-CN" altLang="en-US" sz="3200" spc="300" smtClean="0">
                <a:ln w="9525">
                  <a:solidFill>
                    <a:srgbClr val="C00000"/>
                  </a:solidFill>
                  <a:prstDash val="solid"/>
                </a:ln>
                <a:effectLst>
                  <a:outerShdw blurRad="12700" dist="38100" dir="2700000" algn="tl" rotWithShape="0">
                    <a:schemeClr val="bg1">
                      <a:lumMod val="50000"/>
                    </a:schemeClr>
                  </a:outerShdw>
                </a:effectLst>
                <a:uFillTx/>
                <a:latin typeface="华文楷体" panose="02010600040101010101" charset="-122"/>
                <a:ea typeface="华文楷体" panose="02010600040101010101" charset="-122"/>
                <a:cs typeface="MiSans Normal" panose="00000500000000000000" pitchFamily="2" charset="-122"/>
              </a:rPr>
              <a:t>Taking on the writing task</a:t>
            </a:r>
            <a:endParaRPr lang="zh-CN" altLang="en-US" sz="3200" spc="300" smtClean="0">
              <a:ln w="9525">
                <a:solidFill>
                  <a:srgbClr val="C00000"/>
                </a:solidFill>
                <a:prstDash val="solid"/>
              </a:ln>
              <a:effectLst>
                <a:outerShdw blurRad="12700" dist="38100" dir="2700000" algn="tl" rotWithShape="0">
                  <a:schemeClr val="bg1">
                    <a:lumMod val="50000"/>
                  </a:schemeClr>
                </a:outerShdw>
              </a:effectLst>
              <a:uFillTx/>
              <a:latin typeface="华文楷体" panose="02010600040101010101" charset="-122"/>
              <a:ea typeface="华文楷体" panose="02010600040101010101" charset="-122"/>
              <a:cs typeface="MiSans Normal" panose="00000500000000000000" pitchFamily="2" charset="-122"/>
            </a:endParaRPr>
          </a:p>
        </p:txBody>
      </p:sp>
      <p:sp>
        <p:nvSpPr>
          <p:cNvPr id="4" name="文本框 3"/>
          <p:cNvSpPr txBox="1"/>
          <p:nvPr/>
        </p:nvSpPr>
        <p:spPr>
          <a:xfrm>
            <a:off x="100965" y="1034415"/>
            <a:ext cx="7920990" cy="5773420"/>
          </a:xfrm>
          <a:prstGeom prst="rect">
            <a:avLst/>
          </a:prstGeom>
          <a:ln>
            <a:solidFill>
              <a:schemeClr val="bg2">
                <a:lumMod val="75000"/>
              </a:schemeClr>
            </a:solidFill>
          </a:ln>
        </p:spPr>
        <p:txBody>
          <a:bodyPr wrap="square">
            <a:spAutoFit/>
          </a:bodyPr>
          <a:p>
            <a:pPr algn="l">
              <a:lnSpc>
                <a:spcPct val="110000"/>
              </a:lnSpc>
            </a:pPr>
            <a:r>
              <a:rPr lang="en-US" altLang="zh-CN" sz="2400">
                <a:solidFill>
                  <a:srgbClr val="C00000"/>
                </a:solidFill>
                <a:latin typeface="Arial" panose="020B0604020202020204" pitchFamily="34" charset="0"/>
                <a:ea typeface="微软雅黑" panose="020B0503020204020204" charset="-122"/>
              </a:rPr>
              <a:t>P6.</a:t>
            </a:r>
            <a:r>
              <a:rPr lang="en-US" altLang="zh-CN" sz="2400">
                <a:latin typeface="Arial" panose="020B0604020202020204" pitchFamily="34" charset="0"/>
                <a:ea typeface="微软雅黑" panose="020B0503020204020204" charset="-122"/>
              </a:rPr>
              <a:t>“</a:t>
            </a:r>
            <a:r>
              <a:rPr lang="en-US" altLang="zh-CN" sz="2400">
                <a:highlight>
                  <a:srgbClr val="FFFF00"/>
                </a:highlight>
                <a:latin typeface="Arial" panose="020B0604020202020204" pitchFamily="34" charset="0"/>
                <a:ea typeface="微软雅黑" panose="020B0503020204020204" charset="-122"/>
              </a:rPr>
              <a:t>Today</a:t>
            </a:r>
            <a:r>
              <a:rPr lang="en-US" altLang="zh-CN" sz="2400">
                <a:latin typeface="Arial" panose="020B0604020202020204" pitchFamily="34" charset="0"/>
                <a:ea typeface="微软雅黑" panose="020B0503020204020204" charset="-122"/>
              </a:rPr>
              <a:t> my little son 11______(age) three was sitting with me on the sofa, when a crow sat on the window. My son asked me </a:t>
            </a:r>
            <a:r>
              <a:rPr lang="en-US" altLang="zh-CN" sz="2400">
                <a:highlight>
                  <a:srgbClr val="FFFF00"/>
                </a:highlight>
                <a:latin typeface="Arial" panose="020B0604020202020204" pitchFamily="34" charset="0"/>
                <a:ea typeface="微软雅黑" panose="020B0503020204020204" charset="-122"/>
              </a:rPr>
              <a:t>23 times</a:t>
            </a:r>
            <a:r>
              <a:rPr lang="en-US" altLang="zh-CN" sz="2400">
                <a:latin typeface="Arial" panose="020B0604020202020204" pitchFamily="34" charset="0"/>
                <a:ea typeface="微软雅黑" panose="020B0503020204020204" charset="-122"/>
              </a:rPr>
              <a:t> 13_______ it was, and I replied to him all 23 times that it was a crow. I 14_______ (hug) him lovingly each time he asked me the same question. I did not feel 14_________ (irritate) at all but I rather felt 15_________ (affect) for my innocent son.”</a:t>
            </a:r>
            <a:endParaRPr lang="en-US" altLang="zh-CN" sz="2400">
              <a:latin typeface="Arial" panose="020B0604020202020204" pitchFamily="34" charset="0"/>
              <a:ea typeface="微软雅黑" panose="020B0503020204020204" charset="-122"/>
            </a:endParaRPr>
          </a:p>
          <a:p>
            <a:pPr algn="l">
              <a:lnSpc>
                <a:spcPct val="110000"/>
              </a:lnSpc>
            </a:pPr>
            <a:r>
              <a:rPr lang="en-US" altLang="en-US" sz="2400">
                <a:latin typeface="Arial" panose="020B0604020202020204" pitchFamily="34" charset="0"/>
                <a:ea typeface="微软雅黑" panose="020B0503020204020204" charset="-122"/>
              </a:rPr>
              <a:t> </a:t>
            </a:r>
            <a:r>
              <a:rPr lang="zh-CN" altLang="en-US" sz="2400">
                <a:latin typeface="Arial" panose="020B0604020202020204" pitchFamily="34" charset="0"/>
                <a:ea typeface="微软雅黑" panose="020B0503020204020204" charset="-122"/>
              </a:rPr>
              <a:t>注意：</a:t>
            </a:r>
            <a:endParaRPr lang="en-US" altLang="zh-CN" sz="2000"/>
          </a:p>
          <a:p>
            <a:pPr algn="l">
              <a:lnSpc>
                <a:spcPct val="110000"/>
              </a:lnSpc>
            </a:pPr>
            <a:r>
              <a:rPr lang="en-US" altLang="zh-CN" sz="2400"/>
              <a:t>1.续写词数应为150左右。</a:t>
            </a:r>
            <a:endParaRPr lang="en-US" altLang="zh-CN" sz="2400"/>
          </a:p>
          <a:p>
            <a:pPr algn="l">
              <a:lnSpc>
                <a:spcPct val="110000"/>
              </a:lnSpc>
            </a:pPr>
            <a:r>
              <a:rPr lang="en-US" altLang="zh-CN" sz="2400">
                <a:latin typeface="Arial" panose="020B0604020202020204" pitchFamily="34" charset="0"/>
                <a:ea typeface="微软雅黑" panose="020B0503020204020204" charset="-122"/>
              </a:rPr>
              <a:t>2.</a:t>
            </a:r>
            <a:r>
              <a:rPr lang="zh-CN" altLang="en-US" sz="2400">
                <a:latin typeface="Arial" panose="020B0604020202020204" pitchFamily="34" charset="0"/>
                <a:ea typeface="微软雅黑" panose="020B0503020204020204" charset="-122"/>
              </a:rPr>
              <a:t>请按如下格式作答。</a:t>
            </a:r>
            <a:endParaRPr lang="zh-CN" altLang="en-US" sz="2400">
              <a:latin typeface="Arial" panose="020B0604020202020204" pitchFamily="34" charset="0"/>
              <a:ea typeface="微软雅黑" panose="020B0503020204020204" charset="-122"/>
            </a:endParaRPr>
          </a:p>
          <a:p>
            <a:pPr algn="l">
              <a:lnSpc>
                <a:spcPct val="110000"/>
              </a:lnSpc>
            </a:pPr>
            <a:r>
              <a:rPr lang="en-US" altLang="zh-CN" sz="2400">
                <a:highlight>
                  <a:srgbClr val="FFFF00"/>
                </a:highlight>
                <a:latin typeface="Arial" panose="020B0604020202020204" pitchFamily="34" charset="0"/>
                <a:ea typeface="微软雅黑" panose="020B0503020204020204" charset="-122"/>
              </a:rPr>
              <a:t>After reading the diary</a:t>
            </a:r>
            <a:r>
              <a:rPr lang="en-US" altLang="zh-CN" sz="2400">
                <a:latin typeface="Arial" panose="020B0604020202020204" pitchFamily="34" charset="0"/>
                <a:ea typeface="微软雅黑" panose="020B0503020204020204" charset="-122"/>
              </a:rPr>
              <a:t>, the son's eyes were filled with tears.____________________________________</a:t>
            </a:r>
            <a:endParaRPr lang="en-US" altLang="zh-CN" sz="2400">
              <a:latin typeface="Arial" panose="020B0604020202020204" pitchFamily="34" charset="0"/>
              <a:ea typeface="微软雅黑" panose="020B0503020204020204" charset="-122"/>
            </a:endParaRPr>
          </a:p>
          <a:p>
            <a:pPr algn="l">
              <a:lnSpc>
                <a:spcPct val="110000"/>
              </a:lnSpc>
            </a:pPr>
            <a:r>
              <a:rPr lang="en-US" altLang="zh-CN" sz="2400">
                <a:highlight>
                  <a:srgbClr val="FFFF00"/>
                </a:highlight>
                <a:latin typeface="Arial" panose="020B0604020202020204" pitchFamily="34" charset="0"/>
                <a:ea typeface="微软雅黑" panose="020B0503020204020204" charset="-122"/>
              </a:rPr>
              <a:t>Feeling ashamed</a:t>
            </a:r>
            <a:r>
              <a:rPr lang="en-US" altLang="zh-CN" sz="2400">
                <a:latin typeface="Arial" panose="020B0604020202020204" pitchFamily="34" charset="0"/>
                <a:ea typeface="微软雅黑" panose="020B0503020204020204" charset="-122"/>
              </a:rPr>
              <a:t>, the son held his father’s hands gently.____________________________________</a:t>
            </a:r>
            <a:endParaRPr lang="en-US" altLang="zh-CN" sz="2400">
              <a:latin typeface="Arial" panose="020B0604020202020204" pitchFamily="34" charset="0"/>
              <a:ea typeface="微软雅黑" panose="020B0503020204020204" charset="-122"/>
            </a:endParaRPr>
          </a:p>
        </p:txBody>
      </p:sp>
      <p:sp>
        <p:nvSpPr>
          <p:cNvPr id="5" name="文本框 4"/>
          <p:cNvSpPr txBox="1"/>
          <p:nvPr/>
        </p:nvSpPr>
        <p:spPr>
          <a:xfrm>
            <a:off x="6873875" y="355600"/>
            <a:ext cx="4658995" cy="488315"/>
          </a:xfrm>
          <a:prstGeom prst="rect">
            <a:avLst/>
          </a:prstGeom>
        </p:spPr>
        <p:txBody>
          <a:bodyPr wrap="square">
            <a:noAutofit/>
          </a:bodyPr>
          <a:p>
            <a:pPr algn="l">
              <a:lnSpc>
                <a:spcPct val="80000"/>
              </a:lnSpc>
              <a:buClrTx/>
              <a:buSzTx/>
              <a:buFontTx/>
            </a:pPr>
            <a:r>
              <a:rPr lang="zh-CN" altLang="en-US" sz="3200" spc="300" smtClean="0">
                <a:ln w="9525">
                  <a:solidFill>
                    <a:srgbClr val="C00000"/>
                  </a:solidFill>
                  <a:prstDash val="solid"/>
                </a:ln>
                <a:effectLst>
                  <a:outerShdw blurRad="12700" dist="38100" dir="2700000" algn="tl" rotWithShape="0">
                    <a:schemeClr val="bg1">
                      <a:lumMod val="50000"/>
                    </a:schemeClr>
                  </a:outerShdw>
                </a:effectLst>
                <a:uFillTx/>
                <a:latin typeface="华文楷体" panose="02010600040101010101" charset="-122"/>
                <a:ea typeface="华文楷体" panose="02010600040101010101" charset="-122"/>
                <a:cs typeface="MiSans Normal" panose="00000500000000000000" pitchFamily="2" charset="-122"/>
                <a:sym typeface="+mn-ea"/>
              </a:rPr>
              <a:t>Teaching procedures：</a:t>
            </a:r>
            <a:endParaRPr lang="zh-CN" altLang="en-US" sz="3200" spc="300" smtClean="0">
              <a:solidFill>
                <a:schemeClr val="tx1"/>
              </a:solidFill>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endParaRPr>
          </a:p>
          <a:p>
            <a:pPr algn="l"/>
            <a:endParaRPr lang="en-US" altLang="zh-CN" sz="2800" spc="300" smtClean="0">
              <a:solidFill>
                <a:srgbClr val="C00000"/>
              </a:solidFill>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endParaRPr>
          </a:p>
        </p:txBody>
      </p:sp>
      <p:sp>
        <p:nvSpPr>
          <p:cNvPr id="76" name="文本框 7"/>
          <p:cNvSpPr txBox="1"/>
          <p:nvPr/>
        </p:nvSpPr>
        <p:spPr>
          <a:xfrm>
            <a:off x="8459470" y="897255"/>
            <a:ext cx="3564255" cy="996950"/>
          </a:xfrm>
          <a:prstGeom prst="rect">
            <a:avLst/>
          </a:prstGeom>
          <a:noFill/>
        </p:spPr>
        <p:txBody>
          <a:bodyPr wrap="square" rtlCol="0" anchor="ctr" upright="1">
            <a:noAutofit/>
          </a:bodyPr>
          <a:p>
            <a:pPr marL="0" algn="l" eaLnBrk="1">
              <a:lnSpc>
                <a:spcPct val="90000"/>
              </a:lnSpc>
            </a:pPr>
            <a:r>
              <a:rPr lang="en-US" altLang="zh-CN" sz="2800" b="1" kern="100" spc="85">
                <a:solidFill>
                  <a:srgbClr val="C00000"/>
                </a:solidFill>
                <a:latin typeface="Calibri" panose="020F0502020204030204"/>
                <a:ea typeface="宋体" panose="02010600030101010101" pitchFamily="2" charset="-122"/>
                <a:cs typeface="Times New Roman" panose="02020603050405020304"/>
                <a:sym typeface="Times New Roman" panose="02020603050405020304"/>
              </a:rPr>
              <a:t>StepI. Reading</a:t>
            </a:r>
            <a:endParaRPr lang="en-US" altLang="zh-CN" sz="2800" b="1" kern="100" spc="85">
              <a:solidFill>
                <a:srgbClr val="C00000"/>
              </a:solidFill>
              <a:latin typeface="Calibri" panose="020F0502020204030204"/>
              <a:ea typeface="宋体" panose="02010600030101010101" pitchFamily="2" charset="-122"/>
              <a:cs typeface="Times New Roman" panose="02020603050405020304"/>
              <a:sym typeface="Times New Roman" panose="02020603050405020304"/>
            </a:endParaRPr>
          </a:p>
          <a:p>
            <a:pPr marL="0" algn="l" eaLnBrk="1">
              <a:lnSpc>
                <a:spcPct val="90000"/>
              </a:lnSpc>
            </a:pPr>
            <a:r>
              <a:rPr lang="en-US" altLang="zh-CN" sz="2800" b="1" kern="100" spc="85">
                <a:solidFill>
                  <a:srgbClr val="C00000"/>
                </a:solidFill>
                <a:latin typeface="Calibri" panose="020F0502020204030204"/>
                <a:ea typeface="宋体" panose="02010600030101010101" pitchFamily="2" charset="-122"/>
                <a:cs typeface="Times New Roman" panose="02020603050405020304"/>
                <a:sym typeface="Times New Roman" panose="02020603050405020304"/>
              </a:rPr>
              <a:t>          for theme  </a:t>
            </a:r>
            <a:endParaRPr lang="en-US" altLang="zh-CN" sz="2800" b="1" kern="100" spc="85">
              <a:solidFill>
                <a:srgbClr val="C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6" name="文本框 15"/>
          <p:cNvSpPr txBox="1"/>
          <p:nvPr/>
        </p:nvSpPr>
        <p:spPr>
          <a:xfrm>
            <a:off x="3752215" y="1034415"/>
            <a:ext cx="1062355" cy="460375"/>
          </a:xfrm>
          <a:prstGeom prst="rect">
            <a:avLst/>
          </a:prstGeom>
        </p:spPr>
        <p:txBody>
          <a:bodyPr wrap="square">
            <a:spAutoFit/>
          </a:bodyPr>
          <a:p>
            <a:pPr algn="l"/>
            <a:r>
              <a:rPr lang="en-US" altLang="zh-CN" sz="2400" b="1">
                <a:solidFill>
                  <a:srgbClr val="C00000"/>
                </a:solidFill>
                <a:latin typeface="Arial" panose="020B0604020202020204" pitchFamily="34" charset="0"/>
                <a:ea typeface="微软雅黑" panose="020B0503020204020204" charset="-122"/>
              </a:rPr>
              <a:t>aged</a:t>
            </a:r>
            <a:endParaRPr lang="en-US" altLang="zh-CN" sz="2400" b="1">
              <a:solidFill>
                <a:srgbClr val="C00000"/>
              </a:solidFill>
              <a:latin typeface="Arial" panose="020B0604020202020204" pitchFamily="34" charset="0"/>
              <a:ea typeface="微软雅黑" panose="020B0503020204020204" charset="-122"/>
            </a:endParaRPr>
          </a:p>
        </p:txBody>
      </p:sp>
      <p:sp>
        <p:nvSpPr>
          <p:cNvPr id="6" name="文本框 5"/>
          <p:cNvSpPr txBox="1"/>
          <p:nvPr/>
        </p:nvSpPr>
        <p:spPr>
          <a:xfrm>
            <a:off x="3879215" y="1894205"/>
            <a:ext cx="935355" cy="460375"/>
          </a:xfrm>
          <a:prstGeom prst="rect">
            <a:avLst/>
          </a:prstGeom>
        </p:spPr>
        <p:txBody>
          <a:bodyPr wrap="square">
            <a:spAutoFit/>
          </a:bodyPr>
          <a:p>
            <a:pPr algn="l"/>
            <a:r>
              <a:rPr lang="en-US" altLang="zh-CN" sz="2400" b="1">
                <a:solidFill>
                  <a:srgbClr val="C00000"/>
                </a:solidFill>
                <a:latin typeface="Arial" panose="020B0604020202020204" pitchFamily="34" charset="0"/>
                <a:ea typeface="微软雅黑" panose="020B0503020204020204" charset="-122"/>
              </a:rPr>
              <a:t>what</a:t>
            </a:r>
            <a:endParaRPr lang="en-US" altLang="zh-CN" sz="2400" b="1">
              <a:solidFill>
                <a:srgbClr val="C00000"/>
              </a:solidFill>
              <a:latin typeface="Arial" panose="020B0604020202020204" pitchFamily="34" charset="0"/>
              <a:ea typeface="微软雅黑" panose="020B0503020204020204" charset="-122"/>
            </a:endParaRPr>
          </a:p>
        </p:txBody>
      </p:sp>
      <p:sp>
        <p:nvSpPr>
          <p:cNvPr id="7" name="文本框 6"/>
          <p:cNvSpPr txBox="1"/>
          <p:nvPr/>
        </p:nvSpPr>
        <p:spPr>
          <a:xfrm>
            <a:off x="5745480" y="2266950"/>
            <a:ext cx="1306830" cy="460375"/>
          </a:xfrm>
          <a:prstGeom prst="rect">
            <a:avLst/>
          </a:prstGeom>
        </p:spPr>
        <p:txBody>
          <a:bodyPr wrap="square">
            <a:spAutoFit/>
          </a:bodyPr>
          <a:p>
            <a:pPr algn="l"/>
            <a:r>
              <a:rPr lang="en-US" altLang="zh-CN" sz="2400" b="1">
                <a:solidFill>
                  <a:srgbClr val="C00000"/>
                </a:solidFill>
                <a:latin typeface="Arial" panose="020B0604020202020204" pitchFamily="34" charset="0"/>
                <a:ea typeface="微软雅黑" panose="020B0503020204020204" charset="-122"/>
              </a:rPr>
              <a:t>hugged</a:t>
            </a:r>
            <a:endParaRPr lang="en-US" altLang="zh-CN" sz="2400" b="1">
              <a:solidFill>
                <a:srgbClr val="C00000"/>
              </a:solidFill>
              <a:latin typeface="Arial" panose="020B0604020202020204" pitchFamily="34" charset="0"/>
              <a:ea typeface="微软雅黑" panose="020B0503020204020204" charset="-122"/>
            </a:endParaRPr>
          </a:p>
        </p:txBody>
      </p:sp>
      <p:sp>
        <p:nvSpPr>
          <p:cNvPr id="8" name="文本框 7"/>
          <p:cNvSpPr txBox="1"/>
          <p:nvPr/>
        </p:nvSpPr>
        <p:spPr>
          <a:xfrm>
            <a:off x="2249805" y="3026410"/>
            <a:ext cx="1391285" cy="460375"/>
          </a:xfrm>
          <a:prstGeom prst="rect">
            <a:avLst/>
          </a:prstGeom>
        </p:spPr>
        <p:txBody>
          <a:bodyPr wrap="square">
            <a:spAutoFit/>
          </a:bodyPr>
          <a:p>
            <a:pPr algn="l"/>
            <a:r>
              <a:rPr lang="en-US" altLang="zh-CN" sz="2400" b="1">
                <a:solidFill>
                  <a:srgbClr val="C00000"/>
                </a:solidFill>
                <a:latin typeface="Arial" panose="020B0604020202020204" pitchFamily="34" charset="0"/>
                <a:ea typeface="微软雅黑" panose="020B0503020204020204" charset="-122"/>
              </a:rPr>
              <a:t>irritated</a:t>
            </a:r>
            <a:endParaRPr lang="en-US" altLang="zh-CN" sz="2400" b="1">
              <a:solidFill>
                <a:srgbClr val="C00000"/>
              </a:solidFill>
              <a:latin typeface="Arial" panose="020B0604020202020204" pitchFamily="34" charset="0"/>
              <a:ea typeface="微软雅黑" panose="020B0503020204020204" charset="-122"/>
            </a:endParaRPr>
          </a:p>
        </p:txBody>
      </p:sp>
      <p:sp>
        <p:nvSpPr>
          <p:cNvPr id="9" name="文本框 8"/>
          <p:cNvSpPr txBox="1"/>
          <p:nvPr/>
        </p:nvSpPr>
        <p:spPr>
          <a:xfrm>
            <a:off x="706755" y="3486785"/>
            <a:ext cx="1580515" cy="460375"/>
          </a:xfrm>
          <a:prstGeom prst="rect">
            <a:avLst/>
          </a:prstGeom>
        </p:spPr>
        <p:txBody>
          <a:bodyPr wrap="square">
            <a:spAutoFit/>
          </a:bodyPr>
          <a:p>
            <a:pPr algn="l"/>
            <a:r>
              <a:rPr lang="en-US" altLang="zh-CN" sz="2400" b="1">
                <a:solidFill>
                  <a:srgbClr val="C00000"/>
                </a:solidFill>
                <a:latin typeface="Arial" panose="020B0604020202020204" pitchFamily="34" charset="0"/>
                <a:ea typeface="微软雅黑" panose="020B0503020204020204" charset="-122"/>
              </a:rPr>
              <a:t>affection</a:t>
            </a:r>
            <a:endParaRPr lang="en-US" altLang="zh-CN" sz="2400" b="1">
              <a:solidFill>
                <a:srgbClr val="C00000"/>
              </a:solidFill>
              <a:latin typeface="Arial" panose="020B0604020202020204" pitchFamily="34" charset="0"/>
              <a:ea typeface="微软雅黑" panose="020B0503020204020204" charset="-122"/>
            </a:endParaRPr>
          </a:p>
        </p:txBody>
      </p:sp>
      <p:grpSp>
        <p:nvGrpSpPr>
          <p:cNvPr id="15" name="组合 14"/>
          <p:cNvGrpSpPr/>
          <p:nvPr/>
        </p:nvGrpSpPr>
        <p:grpSpPr>
          <a:xfrm rot="0">
            <a:off x="8138795" y="1909445"/>
            <a:ext cx="3884930" cy="4870450"/>
            <a:chOff x="3068637" y="1914525"/>
            <a:chExt cx="6056313" cy="3036886"/>
          </a:xfrm>
        </p:grpSpPr>
        <p:grpSp>
          <p:nvGrpSpPr>
            <p:cNvPr id="17" name="组合 16"/>
            <p:cNvGrpSpPr/>
            <p:nvPr/>
          </p:nvGrpSpPr>
          <p:grpSpPr>
            <a:xfrm>
              <a:off x="3068637" y="1914525"/>
              <a:ext cx="6056313" cy="3036886"/>
              <a:chOff x="3068637" y="1914525"/>
              <a:chExt cx="6056313" cy="3036886"/>
            </a:xfrm>
          </p:grpSpPr>
          <p:sp>
            <p:nvSpPr>
              <p:cNvPr id="18" name="任意多边形: 形状 10"/>
              <p:cNvSpPr/>
              <p:nvPr/>
            </p:nvSpPr>
            <p:spPr>
              <a:xfrm>
                <a:off x="3068637" y="2015485"/>
                <a:ext cx="5945981" cy="2935926"/>
              </a:xfrm>
              <a:custGeom>
                <a:avLst/>
                <a:gdLst>
                  <a:gd name="connsiteX0" fmla="*/ 0 w 5274310"/>
                  <a:gd name="connsiteY0" fmla="*/ 0 h 2595245"/>
                  <a:gd name="connsiteX1" fmla="*/ 5274310 w 5274310"/>
                  <a:gd name="connsiteY1" fmla="*/ 0 h 2595245"/>
                  <a:gd name="connsiteX2" fmla="*/ 5274310 w 5274310"/>
                  <a:gd name="connsiteY2" fmla="*/ 2595245 h 2595245"/>
                  <a:gd name="connsiteX3" fmla="*/ 0 w 5274310"/>
                  <a:gd name="connsiteY3" fmla="*/ 2595245 h 2595245"/>
                  <a:gd name="connsiteX4" fmla="*/ 0 w 5274310"/>
                  <a:gd name="connsiteY4" fmla="*/ 0 h 2595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4310" h="2595245">
                    <a:moveTo>
                      <a:pt x="0" y="0"/>
                    </a:moveTo>
                    <a:lnTo>
                      <a:pt x="5274310" y="0"/>
                    </a:lnTo>
                    <a:lnTo>
                      <a:pt x="5274310" y="2595245"/>
                    </a:lnTo>
                    <a:lnTo>
                      <a:pt x="0" y="2595245"/>
                    </a:lnTo>
                    <a:lnTo>
                      <a:pt x="0" y="0"/>
                    </a:lnTo>
                    <a:close/>
                  </a:path>
                </a:pathLst>
              </a:custGeom>
              <a:solidFill>
                <a:srgbClr val="E4F4E1"/>
              </a:solidFill>
              <a:ln w="8414"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grpSp>
            <p:nvGrpSpPr>
              <p:cNvPr id="19" name="图形 73"/>
              <p:cNvGrpSpPr/>
              <p:nvPr/>
            </p:nvGrpSpPr>
            <p:grpSpPr>
              <a:xfrm>
                <a:off x="3162301" y="1914525"/>
                <a:ext cx="5962649" cy="2935926"/>
                <a:chOff x="0" y="0"/>
                <a:chExt cx="5274310" cy="2595245"/>
              </a:xfrm>
            </p:grpSpPr>
            <p:sp>
              <p:nvSpPr>
                <p:cNvPr id="20" name="任意多边形: 形状 12"/>
                <p:cNvSpPr/>
                <p:nvPr/>
              </p:nvSpPr>
              <p:spPr>
                <a:xfrm>
                  <a:off x="0" y="0"/>
                  <a:ext cx="5274310" cy="2595245"/>
                </a:xfrm>
                <a:custGeom>
                  <a:avLst/>
                  <a:gdLst>
                    <a:gd name="connsiteX0" fmla="*/ 0 w 5274310"/>
                    <a:gd name="connsiteY0" fmla="*/ 0 h 2595245"/>
                    <a:gd name="connsiteX1" fmla="*/ 5274310 w 5274310"/>
                    <a:gd name="connsiteY1" fmla="*/ 0 h 2595245"/>
                    <a:gd name="connsiteX2" fmla="*/ 5274310 w 5274310"/>
                    <a:gd name="connsiteY2" fmla="*/ 2595245 h 2595245"/>
                    <a:gd name="connsiteX3" fmla="*/ 0 w 5274310"/>
                    <a:gd name="connsiteY3" fmla="*/ 2595245 h 2595245"/>
                    <a:gd name="connsiteX4" fmla="*/ 0 w 5274310"/>
                    <a:gd name="connsiteY4" fmla="*/ 0 h 2595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4310" h="2595245">
                      <a:moveTo>
                        <a:pt x="0" y="0"/>
                      </a:moveTo>
                      <a:lnTo>
                        <a:pt x="5274310" y="0"/>
                      </a:lnTo>
                      <a:lnTo>
                        <a:pt x="5274310" y="2595245"/>
                      </a:lnTo>
                      <a:lnTo>
                        <a:pt x="0" y="2595245"/>
                      </a:lnTo>
                      <a:lnTo>
                        <a:pt x="0" y="0"/>
                      </a:lnTo>
                      <a:close/>
                    </a:path>
                  </a:pathLst>
                </a:custGeom>
                <a:solidFill>
                  <a:srgbClr val="FFFFFF"/>
                </a:solidFill>
                <a:ln w="8414" cap="flat">
                  <a:noFill/>
                  <a:prstDash val="solid"/>
                  <a:miter/>
                </a:ln>
              </p:spPr>
              <p:txBody>
                <a:bodyPr rot="0" spcFirstLastPara="0" vert="horz" wrap="square" lIns="91440" tIns="45720" rIns="91440" bIns="45720" numCol="1" spcCol="0" rtlCol="0" fromWordArt="0" anchor="ctr" anchorCtr="0" forceAA="0" compatLnSpc="1">
                  <a:noAutofit/>
                </a:bodyPr>
                <a:lstStyle/>
                <a:p>
                  <a:pPr>
                    <a:lnSpc>
                      <a:spcPct val="130000"/>
                    </a:lnSpc>
                  </a:pPr>
                  <a:r>
                    <a:rPr lang="en-US" altLang="zh-CN" sz="2000"/>
                    <a:t>1.Family affection lies in </a:t>
                  </a:r>
                  <a:r>
                    <a:rPr lang="en-US" altLang="zh-CN" sz="2000" b="1">
                      <a:solidFill>
                        <a:srgbClr val="C00000"/>
                      </a:solidFill>
                    </a:rPr>
                    <a:t>small </a:t>
                  </a:r>
                  <a:r>
                    <a:rPr lang="en-US" altLang="zh-CN" sz="2000"/>
                    <a:t>_________—</a:t>
                  </a:r>
                  <a:r>
                    <a:rPr lang="en-US" altLang="zh-CN" sz="2000" b="1">
                      <a:highlight>
                        <a:srgbClr val="FFFF00"/>
                      </a:highlight>
                    </a:rPr>
                    <a:t>a warm greeting, an accompany and a chat</a:t>
                  </a:r>
                  <a:r>
                    <a:rPr lang="en-US" altLang="zh-CN" sz="2000"/>
                    <a:t>. We should treat parents as </a:t>
                  </a:r>
                  <a:r>
                    <a:rPr lang="en-US" altLang="zh-CN" sz="2000" b="1">
                      <a:highlight>
                        <a:srgbClr val="FFFF00"/>
                      </a:highlight>
                    </a:rPr>
                    <a:t>patiently and affectionately</a:t>
                  </a:r>
                  <a:r>
                    <a:rPr lang="en-US" altLang="zh-CN" sz="2000"/>
                    <a:t> as they do us.</a:t>
                  </a:r>
                  <a:endParaRPr lang="en-US" altLang="zh-CN" sz="2000"/>
                </a:p>
                <a:p>
                  <a:pPr>
                    <a:lnSpc>
                      <a:spcPct val="130000"/>
                    </a:lnSpc>
                  </a:pPr>
                  <a:r>
                    <a:rPr lang="en-US" altLang="zh-CN" sz="2000"/>
                    <a:t>2. Father’s repeating the same question is </a:t>
                  </a:r>
                  <a:r>
                    <a:rPr lang="en-US" altLang="zh-CN" sz="2000">
                      <a:highlight>
                        <a:srgbClr val="FFFF00"/>
                      </a:highlight>
                    </a:rPr>
                    <a:t>not a sign of forgetfulness but a reflection of patience and affection </a:t>
                  </a:r>
                  <a:r>
                    <a:rPr lang="en-US" altLang="zh-CN" sz="2000"/>
                    <a:t>Father showed him.</a:t>
                  </a:r>
                  <a:endParaRPr lang="zh-CN" altLang="en-US" sz="2000"/>
                </a:p>
              </p:txBody>
            </p:sp>
            <p:sp>
              <p:nvSpPr>
                <p:cNvPr id="21" name="任意多边形: 形状 13"/>
                <p:cNvSpPr/>
                <p:nvPr/>
              </p:nvSpPr>
              <p:spPr>
                <a:xfrm>
                  <a:off x="0" y="0"/>
                  <a:ext cx="5274310" cy="2595245"/>
                </a:xfrm>
                <a:custGeom>
                  <a:avLst/>
                  <a:gdLst>
                    <a:gd name="connsiteX0" fmla="*/ 0 w 5274310"/>
                    <a:gd name="connsiteY0" fmla="*/ 0 h 2595245"/>
                    <a:gd name="connsiteX1" fmla="*/ 5274310 w 5274310"/>
                    <a:gd name="connsiteY1" fmla="*/ 0 h 2595245"/>
                    <a:gd name="connsiteX2" fmla="*/ 5274310 w 5274310"/>
                    <a:gd name="connsiteY2" fmla="*/ 2595245 h 2595245"/>
                    <a:gd name="connsiteX3" fmla="*/ 0 w 5274310"/>
                    <a:gd name="connsiteY3" fmla="*/ 2595245 h 2595245"/>
                    <a:gd name="connsiteX4" fmla="*/ 0 w 5274310"/>
                    <a:gd name="connsiteY4" fmla="*/ 0 h 2595245"/>
                    <a:gd name="connsiteX5" fmla="*/ 16851 w 5274310"/>
                    <a:gd name="connsiteY5" fmla="*/ 16852 h 2595245"/>
                    <a:gd name="connsiteX6" fmla="*/ 16851 w 5274310"/>
                    <a:gd name="connsiteY6" fmla="*/ 2578393 h 2595245"/>
                    <a:gd name="connsiteX7" fmla="*/ 5257459 w 5274310"/>
                    <a:gd name="connsiteY7" fmla="*/ 2578393 h 2595245"/>
                    <a:gd name="connsiteX8" fmla="*/ 5257459 w 5274310"/>
                    <a:gd name="connsiteY8" fmla="*/ 16852 h 2595245"/>
                    <a:gd name="connsiteX9" fmla="*/ 16851 w 5274310"/>
                    <a:gd name="connsiteY9" fmla="*/ 16852 h 259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4310" h="2595245">
                      <a:moveTo>
                        <a:pt x="0" y="0"/>
                      </a:moveTo>
                      <a:lnTo>
                        <a:pt x="5274310" y="0"/>
                      </a:lnTo>
                      <a:lnTo>
                        <a:pt x="5274310" y="2595245"/>
                      </a:lnTo>
                      <a:lnTo>
                        <a:pt x="0" y="2595245"/>
                      </a:lnTo>
                      <a:lnTo>
                        <a:pt x="0" y="0"/>
                      </a:lnTo>
                      <a:close/>
                      <a:moveTo>
                        <a:pt x="16851" y="16852"/>
                      </a:moveTo>
                      <a:lnTo>
                        <a:pt x="16851" y="2578393"/>
                      </a:lnTo>
                      <a:lnTo>
                        <a:pt x="5257459" y="2578393"/>
                      </a:lnTo>
                      <a:lnTo>
                        <a:pt x="5257459" y="16852"/>
                      </a:lnTo>
                      <a:lnTo>
                        <a:pt x="16851" y="16852"/>
                      </a:lnTo>
                      <a:close/>
                    </a:path>
                  </a:pathLst>
                </a:custGeom>
                <a:solidFill>
                  <a:srgbClr val="87C17E"/>
                </a:solidFill>
                <a:ln w="8414"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grpSp>
        </p:grpSp>
        <p:grpSp>
          <p:nvGrpSpPr>
            <p:cNvPr id="22" name="组合 21"/>
            <p:cNvGrpSpPr/>
            <p:nvPr/>
          </p:nvGrpSpPr>
          <p:grpSpPr>
            <a:xfrm>
              <a:off x="3313906" y="2066925"/>
              <a:ext cx="5659834" cy="2628901"/>
              <a:chOff x="3313906" y="2066925"/>
              <a:chExt cx="5659834" cy="2628901"/>
            </a:xfrm>
          </p:grpSpPr>
          <p:sp>
            <p:nvSpPr>
              <p:cNvPr id="23" name="任意多边形: 形状 6"/>
              <p:cNvSpPr/>
              <p:nvPr/>
            </p:nvSpPr>
            <p:spPr>
              <a:xfrm>
                <a:off x="3313906" y="2066925"/>
                <a:ext cx="190500" cy="190500"/>
              </a:xfrm>
              <a:custGeom>
                <a:avLst/>
                <a:gdLst>
                  <a:gd name="connsiteX0" fmla="*/ 85725 w 190500"/>
                  <a:gd name="connsiteY0" fmla="*/ 95250 h 190500"/>
                  <a:gd name="connsiteX1" fmla="*/ 85725 w 190500"/>
                  <a:gd name="connsiteY1" fmla="*/ 190500 h 190500"/>
                  <a:gd name="connsiteX2" fmla="*/ 95250 w 190500"/>
                  <a:gd name="connsiteY2" fmla="*/ 190500 h 190500"/>
                  <a:gd name="connsiteX3" fmla="*/ 95250 w 190500"/>
                  <a:gd name="connsiteY3" fmla="*/ 95250 h 190500"/>
                  <a:gd name="connsiteX4" fmla="*/ 190500 w 190500"/>
                  <a:gd name="connsiteY4" fmla="*/ 95250 h 190500"/>
                  <a:gd name="connsiteX5" fmla="*/ 190500 w 190500"/>
                  <a:gd name="connsiteY5" fmla="*/ 85725 h 190500"/>
                  <a:gd name="connsiteX6" fmla="*/ 95250 w 190500"/>
                  <a:gd name="connsiteY6" fmla="*/ 85725 h 190500"/>
                  <a:gd name="connsiteX7" fmla="*/ 95250 w 190500"/>
                  <a:gd name="connsiteY7" fmla="*/ 0 h 190500"/>
                  <a:gd name="connsiteX8" fmla="*/ 85725 w 190500"/>
                  <a:gd name="connsiteY8" fmla="*/ 0 h 190500"/>
                  <a:gd name="connsiteX9" fmla="*/ 85725 w 190500"/>
                  <a:gd name="connsiteY9" fmla="*/ 85725 h 190500"/>
                  <a:gd name="connsiteX10" fmla="*/ 0 w 190500"/>
                  <a:gd name="connsiteY10" fmla="*/ 85725 h 190500"/>
                  <a:gd name="connsiteX11" fmla="*/ 0 w 190500"/>
                  <a:gd name="connsiteY11" fmla="*/ 95250 h 190500"/>
                  <a:gd name="connsiteX12" fmla="*/ 85725 w 190500"/>
                  <a:gd name="connsiteY12"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190500">
                    <a:moveTo>
                      <a:pt x="85725" y="95250"/>
                    </a:moveTo>
                    <a:lnTo>
                      <a:pt x="85725" y="190500"/>
                    </a:lnTo>
                    <a:lnTo>
                      <a:pt x="95250" y="190500"/>
                    </a:lnTo>
                    <a:lnTo>
                      <a:pt x="95250" y="95250"/>
                    </a:lnTo>
                    <a:lnTo>
                      <a:pt x="190500" y="95250"/>
                    </a:lnTo>
                    <a:lnTo>
                      <a:pt x="190500" y="85725"/>
                    </a:lnTo>
                    <a:lnTo>
                      <a:pt x="95250" y="85725"/>
                    </a:lnTo>
                    <a:lnTo>
                      <a:pt x="95250" y="0"/>
                    </a:lnTo>
                    <a:lnTo>
                      <a:pt x="85725" y="0"/>
                    </a:lnTo>
                    <a:lnTo>
                      <a:pt x="85725" y="85725"/>
                    </a:lnTo>
                    <a:lnTo>
                      <a:pt x="0" y="85725"/>
                    </a:lnTo>
                    <a:lnTo>
                      <a:pt x="0" y="95250"/>
                    </a:lnTo>
                    <a:lnTo>
                      <a:pt x="85725" y="95250"/>
                    </a:lnTo>
                    <a:close/>
                  </a:path>
                </a:pathLst>
              </a:custGeom>
              <a:solidFill>
                <a:srgbClr val="87C17E"/>
              </a:solidFill>
              <a:ln w="9525"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24" name="任意多边形: 形状 7"/>
              <p:cNvSpPr/>
              <p:nvPr/>
            </p:nvSpPr>
            <p:spPr>
              <a:xfrm>
                <a:off x="3313906" y="4505326"/>
                <a:ext cx="190500" cy="190500"/>
              </a:xfrm>
              <a:custGeom>
                <a:avLst/>
                <a:gdLst>
                  <a:gd name="connsiteX0" fmla="*/ 85725 w 190500"/>
                  <a:gd name="connsiteY0" fmla="*/ 95250 h 190500"/>
                  <a:gd name="connsiteX1" fmla="*/ 85725 w 190500"/>
                  <a:gd name="connsiteY1" fmla="*/ 190500 h 190500"/>
                  <a:gd name="connsiteX2" fmla="*/ 95250 w 190500"/>
                  <a:gd name="connsiteY2" fmla="*/ 190500 h 190500"/>
                  <a:gd name="connsiteX3" fmla="*/ 95250 w 190500"/>
                  <a:gd name="connsiteY3" fmla="*/ 95250 h 190500"/>
                  <a:gd name="connsiteX4" fmla="*/ 190500 w 190500"/>
                  <a:gd name="connsiteY4" fmla="*/ 95250 h 190500"/>
                  <a:gd name="connsiteX5" fmla="*/ 190500 w 190500"/>
                  <a:gd name="connsiteY5" fmla="*/ 85725 h 190500"/>
                  <a:gd name="connsiteX6" fmla="*/ 95250 w 190500"/>
                  <a:gd name="connsiteY6" fmla="*/ 85725 h 190500"/>
                  <a:gd name="connsiteX7" fmla="*/ 95250 w 190500"/>
                  <a:gd name="connsiteY7" fmla="*/ 0 h 190500"/>
                  <a:gd name="connsiteX8" fmla="*/ 85725 w 190500"/>
                  <a:gd name="connsiteY8" fmla="*/ 0 h 190500"/>
                  <a:gd name="connsiteX9" fmla="*/ 85725 w 190500"/>
                  <a:gd name="connsiteY9" fmla="*/ 85725 h 190500"/>
                  <a:gd name="connsiteX10" fmla="*/ 0 w 190500"/>
                  <a:gd name="connsiteY10" fmla="*/ 85725 h 190500"/>
                  <a:gd name="connsiteX11" fmla="*/ 0 w 190500"/>
                  <a:gd name="connsiteY11" fmla="*/ 95250 h 190500"/>
                  <a:gd name="connsiteX12" fmla="*/ 85725 w 190500"/>
                  <a:gd name="connsiteY12"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190500">
                    <a:moveTo>
                      <a:pt x="85725" y="95250"/>
                    </a:moveTo>
                    <a:lnTo>
                      <a:pt x="85725" y="190500"/>
                    </a:lnTo>
                    <a:lnTo>
                      <a:pt x="95250" y="190500"/>
                    </a:lnTo>
                    <a:lnTo>
                      <a:pt x="95250" y="95250"/>
                    </a:lnTo>
                    <a:lnTo>
                      <a:pt x="190500" y="95250"/>
                    </a:lnTo>
                    <a:lnTo>
                      <a:pt x="190500" y="85725"/>
                    </a:lnTo>
                    <a:lnTo>
                      <a:pt x="95250" y="85725"/>
                    </a:lnTo>
                    <a:lnTo>
                      <a:pt x="95250" y="0"/>
                    </a:lnTo>
                    <a:lnTo>
                      <a:pt x="85725" y="0"/>
                    </a:lnTo>
                    <a:lnTo>
                      <a:pt x="85725" y="85725"/>
                    </a:lnTo>
                    <a:lnTo>
                      <a:pt x="0" y="85725"/>
                    </a:lnTo>
                    <a:lnTo>
                      <a:pt x="0" y="95250"/>
                    </a:lnTo>
                    <a:lnTo>
                      <a:pt x="85725" y="95250"/>
                    </a:lnTo>
                    <a:close/>
                  </a:path>
                </a:pathLst>
              </a:custGeom>
              <a:solidFill>
                <a:srgbClr val="87C17E"/>
              </a:solidFill>
              <a:ln w="9525"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25" name="任意多边形: 形状 8"/>
              <p:cNvSpPr/>
              <p:nvPr/>
            </p:nvSpPr>
            <p:spPr>
              <a:xfrm>
                <a:off x="8783240" y="4505326"/>
                <a:ext cx="190500" cy="190500"/>
              </a:xfrm>
              <a:custGeom>
                <a:avLst/>
                <a:gdLst>
                  <a:gd name="connsiteX0" fmla="*/ 85725 w 190500"/>
                  <a:gd name="connsiteY0" fmla="*/ 95250 h 190500"/>
                  <a:gd name="connsiteX1" fmla="*/ 85725 w 190500"/>
                  <a:gd name="connsiteY1" fmla="*/ 190500 h 190500"/>
                  <a:gd name="connsiteX2" fmla="*/ 95250 w 190500"/>
                  <a:gd name="connsiteY2" fmla="*/ 190500 h 190500"/>
                  <a:gd name="connsiteX3" fmla="*/ 95250 w 190500"/>
                  <a:gd name="connsiteY3" fmla="*/ 95250 h 190500"/>
                  <a:gd name="connsiteX4" fmla="*/ 190500 w 190500"/>
                  <a:gd name="connsiteY4" fmla="*/ 95250 h 190500"/>
                  <a:gd name="connsiteX5" fmla="*/ 190500 w 190500"/>
                  <a:gd name="connsiteY5" fmla="*/ 85725 h 190500"/>
                  <a:gd name="connsiteX6" fmla="*/ 95250 w 190500"/>
                  <a:gd name="connsiteY6" fmla="*/ 85725 h 190500"/>
                  <a:gd name="connsiteX7" fmla="*/ 95250 w 190500"/>
                  <a:gd name="connsiteY7" fmla="*/ 0 h 190500"/>
                  <a:gd name="connsiteX8" fmla="*/ 85725 w 190500"/>
                  <a:gd name="connsiteY8" fmla="*/ 0 h 190500"/>
                  <a:gd name="connsiteX9" fmla="*/ 85725 w 190500"/>
                  <a:gd name="connsiteY9" fmla="*/ 85725 h 190500"/>
                  <a:gd name="connsiteX10" fmla="*/ 0 w 190500"/>
                  <a:gd name="connsiteY10" fmla="*/ 85725 h 190500"/>
                  <a:gd name="connsiteX11" fmla="*/ 0 w 190500"/>
                  <a:gd name="connsiteY11" fmla="*/ 95250 h 190500"/>
                  <a:gd name="connsiteX12" fmla="*/ 85725 w 190500"/>
                  <a:gd name="connsiteY12"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190500">
                    <a:moveTo>
                      <a:pt x="85725" y="95250"/>
                    </a:moveTo>
                    <a:lnTo>
                      <a:pt x="85725" y="190500"/>
                    </a:lnTo>
                    <a:lnTo>
                      <a:pt x="95250" y="190500"/>
                    </a:lnTo>
                    <a:lnTo>
                      <a:pt x="95250" y="95250"/>
                    </a:lnTo>
                    <a:lnTo>
                      <a:pt x="190500" y="95250"/>
                    </a:lnTo>
                    <a:lnTo>
                      <a:pt x="190500" y="85725"/>
                    </a:lnTo>
                    <a:lnTo>
                      <a:pt x="95250" y="85725"/>
                    </a:lnTo>
                    <a:lnTo>
                      <a:pt x="95250" y="0"/>
                    </a:lnTo>
                    <a:lnTo>
                      <a:pt x="85725" y="0"/>
                    </a:lnTo>
                    <a:lnTo>
                      <a:pt x="85725" y="85725"/>
                    </a:lnTo>
                    <a:lnTo>
                      <a:pt x="0" y="85725"/>
                    </a:lnTo>
                    <a:lnTo>
                      <a:pt x="0" y="95250"/>
                    </a:lnTo>
                    <a:lnTo>
                      <a:pt x="85725" y="95250"/>
                    </a:lnTo>
                    <a:close/>
                  </a:path>
                </a:pathLst>
              </a:custGeom>
              <a:solidFill>
                <a:srgbClr val="87C17E"/>
              </a:solidFill>
              <a:ln w="9525"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26" name="任意多边形: 形状 9"/>
              <p:cNvSpPr/>
              <p:nvPr/>
            </p:nvSpPr>
            <p:spPr>
              <a:xfrm>
                <a:off x="8783240" y="2066925"/>
                <a:ext cx="190500" cy="190500"/>
              </a:xfrm>
              <a:custGeom>
                <a:avLst/>
                <a:gdLst>
                  <a:gd name="connsiteX0" fmla="*/ 85725 w 190500"/>
                  <a:gd name="connsiteY0" fmla="*/ 95250 h 190500"/>
                  <a:gd name="connsiteX1" fmla="*/ 85725 w 190500"/>
                  <a:gd name="connsiteY1" fmla="*/ 190500 h 190500"/>
                  <a:gd name="connsiteX2" fmla="*/ 95250 w 190500"/>
                  <a:gd name="connsiteY2" fmla="*/ 190500 h 190500"/>
                  <a:gd name="connsiteX3" fmla="*/ 95250 w 190500"/>
                  <a:gd name="connsiteY3" fmla="*/ 95250 h 190500"/>
                  <a:gd name="connsiteX4" fmla="*/ 190500 w 190500"/>
                  <a:gd name="connsiteY4" fmla="*/ 95250 h 190500"/>
                  <a:gd name="connsiteX5" fmla="*/ 190500 w 190500"/>
                  <a:gd name="connsiteY5" fmla="*/ 85725 h 190500"/>
                  <a:gd name="connsiteX6" fmla="*/ 95250 w 190500"/>
                  <a:gd name="connsiteY6" fmla="*/ 85725 h 190500"/>
                  <a:gd name="connsiteX7" fmla="*/ 95250 w 190500"/>
                  <a:gd name="connsiteY7" fmla="*/ 0 h 190500"/>
                  <a:gd name="connsiteX8" fmla="*/ 85725 w 190500"/>
                  <a:gd name="connsiteY8" fmla="*/ 0 h 190500"/>
                  <a:gd name="connsiteX9" fmla="*/ 85725 w 190500"/>
                  <a:gd name="connsiteY9" fmla="*/ 85725 h 190500"/>
                  <a:gd name="connsiteX10" fmla="*/ 0 w 190500"/>
                  <a:gd name="connsiteY10" fmla="*/ 85725 h 190500"/>
                  <a:gd name="connsiteX11" fmla="*/ 0 w 190500"/>
                  <a:gd name="connsiteY11" fmla="*/ 95250 h 190500"/>
                  <a:gd name="connsiteX12" fmla="*/ 85725 w 190500"/>
                  <a:gd name="connsiteY12"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190500">
                    <a:moveTo>
                      <a:pt x="85725" y="95250"/>
                    </a:moveTo>
                    <a:lnTo>
                      <a:pt x="85725" y="190500"/>
                    </a:lnTo>
                    <a:lnTo>
                      <a:pt x="95250" y="190500"/>
                    </a:lnTo>
                    <a:lnTo>
                      <a:pt x="95250" y="95250"/>
                    </a:lnTo>
                    <a:lnTo>
                      <a:pt x="190500" y="95250"/>
                    </a:lnTo>
                    <a:lnTo>
                      <a:pt x="190500" y="85725"/>
                    </a:lnTo>
                    <a:lnTo>
                      <a:pt x="95250" y="85725"/>
                    </a:lnTo>
                    <a:lnTo>
                      <a:pt x="95250" y="0"/>
                    </a:lnTo>
                    <a:lnTo>
                      <a:pt x="85725" y="0"/>
                    </a:lnTo>
                    <a:lnTo>
                      <a:pt x="85725" y="85725"/>
                    </a:lnTo>
                    <a:lnTo>
                      <a:pt x="0" y="85725"/>
                    </a:lnTo>
                    <a:lnTo>
                      <a:pt x="0" y="95250"/>
                    </a:lnTo>
                    <a:lnTo>
                      <a:pt x="85725" y="95250"/>
                    </a:lnTo>
                    <a:close/>
                  </a:path>
                </a:pathLst>
              </a:custGeom>
              <a:solidFill>
                <a:srgbClr val="87C17E"/>
              </a:solidFill>
              <a:ln w="9525"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grpSp>
      </p:grpSp>
      <p:sp>
        <p:nvSpPr>
          <p:cNvPr id="28" name="文本框 27"/>
          <p:cNvSpPr txBox="1"/>
          <p:nvPr/>
        </p:nvSpPr>
        <p:spPr>
          <a:xfrm>
            <a:off x="8199120" y="2459355"/>
            <a:ext cx="1100455" cy="398780"/>
          </a:xfrm>
          <a:prstGeom prst="rect">
            <a:avLst/>
          </a:prstGeom>
        </p:spPr>
        <p:txBody>
          <a:bodyPr wrap="square">
            <a:spAutoFit/>
          </a:bodyPr>
          <a:p>
            <a:pPr algn="l"/>
            <a:r>
              <a:rPr lang="en-US" altLang="zh-CN" sz="2000" b="1">
                <a:solidFill>
                  <a:srgbClr val="C00000"/>
                </a:solidFill>
                <a:latin typeface="Arial" panose="020B0604020202020204" pitchFamily="34" charset="0"/>
                <a:ea typeface="微软雅黑" panose="020B0503020204020204" charset="-122"/>
                <a:sym typeface="+mn-ea"/>
              </a:rPr>
              <a:t>actions</a:t>
            </a:r>
            <a:endParaRPr lang="en-US" altLang="zh-CN" sz="2000" b="1">
              <a:solidFill>
                <a:srgbClr val="C00000"/>
              </a:solidFill>
              <a:latin typeface="Arial" panose="020B0604020202020204" pitchFamily="34" charset="0"/>
              <a:ea typeface="微软雅黑" panose="020B0503020204020204" charset="-122"/>
              <a:sym typeface="+mn-ea"/>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linds(horizontal)">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P spid="7" grpId="0"/>
      <p:bldP spid="8" grpId="0"/>
      <p:bldP spid="9"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表格 6"/>
          <p:cNvGraphicFramePr/>
          <p:nvPr>
            <p:custDataLst>
              <p:tags r:id="rId1"/>
            </p:custDataLst>
          </p:nvPr>
        </p:nvGraphicFramePr>
        <p:xfrm>
          <a:off x="1762760" y="812165"/>
          <a:ext cx="8260080" cy="5796280"/>
        </p:xfrm>
        <a:graphic>
          <a:graphicData uri="http://schemas.openxmlformats.org/drawingml/2006/table">
            <a:tbl>
              <a:tblPr/>
              <a:tblGrid>
                <a:gridCol w="1659890"/>
                <a:gridCol w="3041015"/>
                <a:gridCol w="3559175"/>
              </a:tblGrid>
              <a:tr h="447675">
                <a:tc>
                  <a:txBody>
                    <a:bodyPr/>
                    <a:p>
                      <a:pPr marL="5080" indent="0" algn="ctr">
                        <a:spcBef>
                          <a:spcPct val="0"/>
                        </a:spcBef>
                        <a:spcAft>
                          <a:spcPct val="0"/>
                        </a:spcAft>
                      </a:pPr>
                      <a:r>
                        <a:rPr lang="zh-CN" sz="2000" b="1">
                          <a:latin typeface="宋体" panose="02010600030101010101" pitchFamily="2" charset="-122"/>
                          <a:ea typeface="宋体" panose="02010600030101010101" pitchFamily="2" charset="-122"/>
                        </a:rPr>
                        <a:t>序号</a:t>
                      </a:r>
                      <a:endParaRPr lang="zh-CN" sz="2000" b="1">
                        <a:latin typeface="宋体" panose="02010600030101010101" pitchFamily="2" charset="-122"/>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765175" algn="just">
                        <a:spcBef>
                          <a:spcPct val="0"/>
                        </a:spcBef>
                        <a:spcAft>
                          <a:spcPct val="0"/>
                        </a:spcAft>
                      </a:pPr>
                      <a:r>
                        <a:rPr lang="zh-CN" sz="2000" b="1">
                          <a:latin typeface="宋体" panose="02010600030101010101" pitchFamily="2" charset="-122"/>
                          <a:ea typeface="宋体" panose="02010600030101010101" pitchFamily="2" charset="-122"/>
                        </a:rPr>
                        <a:t>描述</a:t>
                      </a:r>
                      <a:endParaRPr lang="zh-CN" sz="2000" b="1">
                        <a:latin typeface="宋体" panose="02010600030101010101" pitchFamily="2" charset="-122"/>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0" algn="l">
                        <a:spcBef>
                          <a:spcPct val="0"/>
                        </a:spcBef>
                        <a:spcAft>
                          <a:spcPct val="0"/>
                        </a:spcAft>
                      </a:pPr>
                      <a:r>
                        <a:rPr lang="en-US" altLang="zh-CN" sz="2000" b="1">
                          <a:latin typeface="宋体" panose="02010600030101010101" pitchFamily="2" charset="-122"/>
                          <a:ea typeface="宋体" panose="02010600030101010101" pitchFamily="2" charset="-122"/>
                        </a:rPr>
                        <a:t>         </a:t>
                      </a:r>
                      <a:r>
                        <a:rPr lang="zh-CN" sz="2000" b="1">
                          <a:latin typeface="宋体" panose="02010600030101010101" pitchFamily="2" charset="-122"/>
                          <a:ea typeface="宋体" panose="02010600030101010101" pitchFamily="2" charset="-122"/>
                        </a:rPr>
                        <a:t>英文</a:t>
                      </a:r>
                      <a:endParaRPr lang="zh-CN" sz="2000" b="1">
                        <a:latin typeface="宋体" panose="02010600030101010101" pitchFamily="2" charset="-122"/>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r>
              <a:tr h="447675">
                <a:tc>
                  <a:txBody>
                    <a:bodyPr/>
                    <a:p>
                      <a:pPr marL="5080" indent="0" algn="ctr">
                        <a:spcBef>
                          <a:spcPct val="0"/>
                        </a:spcBef>
                        <a:spcAft>
                          <a:spcPct val="0"/>
                        </a:spcAft>
                      </a:pPr>
                      <a:r>
                        <a:rPr lang="en-US" altLang="zh-CN" sz="2000" b="1">
                          <a:latin typeface="Calibri" panose="020F0502020204030204"/>
                          <a:ea typeface="宋体" panose="02010600030101010101" pitchFamily="2" charset="-122"/>
                        </a:rPr>
                        <a:t>1</a:t>
                      </a: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459105" algn="l">
                        <a:spcBef>
                          <a:spcPct val="0"/>
                        </a:spcBef>
                        <a:spcAft>
                          <a:spcPct val="0"/>
                        </a:spcAft>
                      </a:pPr>
                      <a:r>
                        <a:rPr lang="zh-CN" sz="2000" b="1">
                          <a:latin typeface="宋体" panose="02010600030101010101" pitchFamily="2" charset="-122"/>
                          <a:ea typeface="宋体" panose="02010600030101010101" pitchFamily="2" charset="-122"/>
                        </a:rPr>
                        <a:t>一位</a:t>
                      </a:r>
                      <a:r>
                        <a:rPr lang="en-US" altLang="zh-CN" sz="2000" b="1">
                          <a:latin typeface="Calibri" panose="020F0502020204030204"/>
                          <a:ea typeface="宋体" panose="02010600030101010101" pitchFamily="2" charset="-122"/>
                        </a:rPr>
                        <a:t>80</a:t>
                      </a:r>
                      <a:r>
                        <a:rPr lang="zh-CN" sz="2000" b="1">
                          <a:latin typeface="宋体" panose="02010600030101010101" pitchFamily="2" charset="-122"/>
                          <a:ea typeface="宋体" panose="02010600030101010101" pitchFamily="2" charset="-122"/>
                        </a:rPr>
                        <a:t>岁的老人</a:t>
                      </a:r>
                      <a:endParaRPr lang="zh-CN" sz="2000" b="1">
                        <a:latin typeface="宋体" panose="02010600030101010101" pitchFamily="2" charset="-122"/>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306070" algn="just">
                        <a:spcBef>
                          <a:spcPct val="0"/>
                        </a:spcBef>
                        <a:spcAft>
                          <a:spcPct val="0"/>
                        </a:spcAft>
                      </a:pP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r>
              <a:tr h="447675">
                <a:tc>
                  <a:txBody>
                    <a:bodyPr/>
                    <a:p>
                      <a:pPr marL="5080" indent="0" algn="ctr">
                        <a:spcBef>
                          <a:spcPct val="0"/>
                        </a:spcBef>
                        <a:spcAft>
                          <a:spcPct val="0"/>
                        </a:spcAft>
                      </a:pPr>
                      <a:r>
                        <a:rPr lang="en-US" altLang="zh-CN" sz="2000" b="1">
                          <a:latin typeface="Calibri" panose="020F0502020204030204"/>
                          <a:ea typeface="宋体" panose="02010600030101010101" pitchFamily="2" charset="-122"/>
                        </a:rPr>
                        <a:t>2</a:t>
                      </a: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459105" algn="l">
                        <a:spcBef>
                          <a:spcPct val="0"/>
                        </a:spcBef>
                        <a:spcAft>
                          <a:spcPct val="0"/>
                        </a:spcAft>
                      </a:pPr>
                      <a:r>
                        <a:rPr lang="zh-CN" sz="2000" b="1">
                          <a:latin typeface="宋体" panose="02010600030101010101" pitchFamily="2" charset="-122"/>
                          <a:ea typeface="宋体" panose="02010600030101010101" pitchFamily="2" charset="-122"/>
                        </a:rPr>
                        <a:t>受过高等教育的</a:t>
                      </a:r>
                      <a:endParaRPr lang="zh-CN" sz="2000" b="1">
                        <a:latin typeface="宋体" panose="02010600030101010101" pitchFamily="2" charset="-122"/>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306070" algn="just">
                        <a:spcBef>
                          <a:spcPct val="0"/>
                        </a:spcBef>
                        <a:spcAft>
                          <a:spcPct val="0"/>
                        </a:spcAft>
                      </a:pP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r>
              <a:tr h="447675">
                <a:tc>
                  <a:txBody>
                    <a:bodyPr/>
                    <a:p>
                      <a:pPr marL="5080" indent="0" algn="ctr">
                        <a:spcBef>
                          <a:spcPct val="0"/>
                        </a:spcBef>
                        <a:spcAft>
                          <a:spcPct val="0"/>
                        </a:spcAft>
                      </a:pPr>
                      <a:r>
                        <a:rPr lang="en-US" altLang="zh-CN" sz="2000" b="1">
                          <a:latin typeface="Calibri" panose="020F0502020204030204"/>
                          <a:ea typeface="宋体" panose="02010600030101010101" pitchFamily="2" charset="-122"/>
                        </a:rPr>
                        <a:t>3</a:t>
                      </a: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459105" algn="l">
                        <a:spcBef>
                          <a:spcPct val="0"/>
                        </a:spcBef>
                        <a:spcAft>
                          <a:spcPct val="0"/>
                        </a:spcAft>
                      </a:pPr>
                      <a:r>
                        <a:rPr lang="zh-CN" sz="2000" b="1">
                          <a:latin typeface="宋体" panose="02010600030101010101" pitchFamily="2" charset="-122"/>
                          <a:ea typeface="宋体" panose="02010600030101010101" pitchFamily="2" charset="-122"/>
                        </a:rPr>
                        <a:t>飞落在树上</a:t>
                      </a:r>
                      <a:endParaRPr lang="zh-CN" sz="2000" b="1">
                        <a:latin typeface="宋体" panose="02010600030101010101" pitchFamily="2" charset="-122"/>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306070" algn="just">
                        <a:spcBef>
                          <a:spcPct val="0"/>
                        </a:spcBef>
                        <a:spcAft>
                          <a:spcPct val="0"/>
                        </a:spcAft>
                      </a:pP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r>
              <a:tr h="447675">
                <a:tc>
                  <a:txBody>
                    <a:bodyPr/>
                    <a:p>
                      <a:pPr marL="5080" indent="0" algn="ctr">
                        <a:spcBef>
                          <a:spcPct val="0"/>
                        </a:spcBef>
                        <a:spcAft>
                          <a:spcPct val="0"/>
                        </a:spcAft>
                      </a:pPr>
                      <a:r>
                        <a:rPr lang="en-US" altLang="zh-CN" sz="2000" b="1">
                          <a:latin typeface="Calibri" panose="020F0502020204030204"/>
                          <a:ea typeface="宋体" panose="02010600030101010101" pitchFamily="2" charset="-122"/>
                        </a:rPr>
                        <a:t>4</a:t>
                      </a: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459105" algn="l">
                        <a:spcBef>
                          <a:spcPct val="0"/>
                        </a:spcBef>
                        <a:spcAft>
                          <a:spcPct val="0"/>
                        </a:spcAft>
                      </a:pPr>
                      <a:r>
                        <a:rPr lang="zh-CN" sz="2000" b="1">
                          <a:latin typeface="宋体" panose="02010600030101010101" pitchFamily="2" charset="-122"/>
                          <a:ea typeface="宋体" panose="02010600030101010101" pitchFamily="2" charset="-122"/>
                        </a:rPr>
                        <a:t>生气的表情</a:t>
                      </a:r>
                      <a:endParaRPr lang="zh-CN" sz="2000" b="1">
                        <a:latin typeface="宋体" panose="02010600030101010101" pitchFamily="2" charset="-122"/>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306070" algn="just">
                        <a:spcBef>
                          <a:spcPct val="0"/>
                        </a:spcBef>
                        <a:spcAft>
                          <a:spcPct val="0"/>
                        </a:spcAft>
                      </a:pP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r>
              <a:tr h="447675">
                <a:tc>
                  <a:txBody>
                    <a:bodyPr/>
                    <a:p>
                      <a:pPr marL="5080" indent="0" algn="ctr">
                        <a:spcBef>
                          <a:spcPct val="0"/>
                        </a:spcBef>
                        <a:spcAft>
                          <a:spcPct val="0"/>
                        </a:spcAft>
                      </a:pPr>
                      <a:r>
                        <a:rPr lang="en-US" altLang="zh-CN" sz="2000" b="1">
                          <a:latin typeface="Calibri" panose="020F0502020204030204"/>
                          <a:ea typeface="宋体" panose="02010600030101010101" pitchFamily="2" charset="-122"/>
                        </a:rPr>
                        <a:t>5</a:t>
                      </a: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459105" algn="l">
                        <a:spcBef>
                          <a:spcPct val="0"/>
                        </a:spcBef>
                        <a:spcAft>
                          <a:spcPct val="0"/>
                        </a:spcAft>
                      </a:pPr>
                      <a:r>
                        <a:rPr lang="zh-CN" sz="2000" b="1">
                          <a:latin typeface="宋体" panose="02010600030101010101" pitchFamily="2" charset="-122"/>
                          <a:ea typeface="宋体" panose="02010600030101010101" pitchFamily="2" charset="-122"/>
                        </a:rPr>
                        <a:t>不乐意的</a:t>
                      </a:r>
                      <a:endParaRPr lang="zh-CN" sz="2000" b="1">
                        <a:latin typeface="宋体" panose="02010600030101010101" pitchFamily="2" charset="-122"/>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306070" algn="just">
                        <a:spcBef>
                          <a:spcPct val="0"/>
                        </a:spcBef>
                        <a:spcAft>
                          <a:spcPct val="0"/>
                        </a:spcAft>
                      </a:pP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r>
              <a:tr h="455295">
                <a:tc>
                  <a:txBody>
                    <a:bodyPr/>
                    <a:p>
                      <a:pPr marL="5080" indent="0" algn="ctr">
                        <a:spcBef>
                          <a:spcPct val="0"/>
                        </a:spcBef>
                        <a:spcAft>
                          <a:spcPct val="0"/>
                        </a:spcAft>
                      </a:pPr>
                      <a:r>
                        <a:rPr lang="en-US" altLang="zh-CN" sz="2000" b="1">
                          <a:latin typeface="Calibri" panose="020F0502020204030204"/>
                          <a:ea typeface="宋体" panose="02010600030101010101" pitchFamily="2" charset="-122"/>
                        </a:rPr>
                        <a:t>6</a:t>
                      </a: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459105" algn="l">
                        <a:spcBef>
                          <a:spcPct val="0"/>
                        </a:spcBef>
                        <a:spcAft>
                          <a:spcPct val="0"/>
                        </a:spcAft>
                      </a:pPr>
                      <a:r>
                        <a:rPr lang="zh-CN" sz="2000" b="1">
                          <a:latin typeface="宋体" panose="02010600030101010101" pitchFamily="2" charset="-122"/>
                          <a:ea typeface="宋体" panose="02010600030101010101" pitchFamily="2" charset="-122"/>
                        </a:rPr>
                        <a:t>朝某人大吼</a:t>
                      </a:r>
                      <a:endParaRPr lang="zh-CN" sz="2000" b="1">
                        <a:latin typeface="宋体" panose="02010600030101010101" pitchFamily="2" charset="-122"/>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306070" algn="just">
                        <a:spcBef>
                          <a:spcPct val="0"/>
                        </a:spcBef>
                        <a:spcAft>
                          <a:spcPct val="0"/>
                        </a:spcAft>
                      </a:pP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r>
              <a:tr h="447675">
                <a:tc>
                  <a:txBody>
                    <a:bodyPr/>
                    <a:p>
                      <a:pPr marL="5080" indent="0" algn="ctr">
                        <a:spcBef>
                          <a:spcPct val="0"/>
                        </a:spcBef>
                        <a:spcAft>
                          <a:spcPct val="0"/>
                        </a:spcAft>
                      </a:pPr>
                      <a:r>
                        <a:rPr lang="en-US" altLang="zh-CN" sz="2000" b="1">
                          <a:latin typeface="Calibri" panose="020F0502020204030204"/>
                          <a:ea typeface="宋体" panose="02010600030101010101" pitchFamily="2" charset="-122"/>
                        </a:rPr>
                        <a:t>7</a:t>
                      </a: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459105" algn="l">
                        <a:spcBef>
                          <a:spcPct val="0"/>
                        </a:spcBef>
                        <a:spcAft>
                          <a:spcPct val="0"/>
                        </a:spcAft>
                      </a:pPr>
                      <a:r>
                        <a:rPr lang="zh-CN" sz="2000" b="1">
                          <a:latin typeface="宋体" panose="02010600030101010101" pitchFamily="2" charset="-122"/>
                          <a:ea typeface="宋体" panose="02010600030101010101" pitchFamily="2" charset="-122"/>
                        </a:rPr>
                        <a:t>反复做某事</a:t>
                      </a:r>
                      <a:endParaRPr lang="zh-CN" sz="2000" b="1">
                        <a:latin typeface="宋体" panose="02010600030101010101" pitchFamily="2" charset="-122"/>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306070" algn="just">
                        <a:spcBef>
                          <a:spcPct val="0"/>
                        </a:spcBef>
                        <a:spcAft>
                          <a:spcPct val="0"/>
                        </a:spcAft>
                      </a:pPr>
                      <a:r>
                        <a:rPr lang="en-US" altLang="zh-CN" sz="2000" b="1">
                          <a:latin typeface="Calibri" panose="020F0502020204030204"/>
                          <a:ea typeface="宋体" panose="02010600030101010101" pitchFamily="2" charset="-122"/>
                        </a:rPr>
                        <a:t>  </a:t>
                      </a: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r>
              <a:tr h="440055">
                <a:tc>
                  <a:txBody>
                    <a:bodyPr/>
                    <a:p>
                      <a:pPr marL="5080" indent="0" algn="ctr">
                        <a:spcBef>
                          <a:spcPct val="0"/>
                        </a:spcBef>
                        <a:spcAft>
                          <a:spcPct val="0"/>
                        </a:spcAft>
                      </a:pPr>
                      <a:r>
                        <a:rPr lang="en-US" altLang="zh-CN" sz="2000" b="1">
                          <a:latin typeface="Calibri" panose="020F0502020204030204"/>
                          <a:ea typeface="宋体" panose="02010600030101010101" pitchFamily="2" charset="-122"/>
                        </a:rPr>
                        <a:t>8</a:t>
                      </a: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459105" algn="l">
                        <a:spcBef>
                          <a:spcPct val="0"/>
                        </a:spcBef>
                        <a:spcAft>
                          <a:spcPct val="0"/>
                        </a:spcAft>
                      </a:pPr>
                      <a:r>
                        <a:rPr lang="zh-CN" sz="2000" b="1">
                          <a:latin typeface="宋体" panose="02010600030101010101" pitchFamily="2" charset="-122"/>
                          <a:ea typeface="宋体" panose="02010600030101010101" pitchFamily="2" charset="-122"/>
                        </a:rPr>
                        <a:t>能够做某事</a:t>
                      </a:r>
                      <a:endParaRPr lang="zh-CN" sz="2000" b="1">
                        <a:latin typeface="宋体" panose="02010600030101010101" pitchFamily="2" charset="-122"/>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306070" algn="just">
                        <a:spcBef>
                          <a:spcPct val="0"/>
                        </a:spcBef>
                        <a:spcAft>
                          <a:spcPct val="0"/>
                        </a:spcAft>
                      </a:pP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r>
              <a:tr h="210185">
                <a:tc>
                  <a:txBody>
                    <a:bodyPr/>
                    <a:p>
                      <a:pPr marL="5080" indent="0" algn="ctr">
                        <a:spcBef>
                          <a:spcPct val="0"/>
                        </a:spcBef>
                        <a:spcAft>
                          <a:spcPct val="0"/>
                        </a:spcAft>
                      </a:pPr>
                      <a:r>
                        <a:rPr lang="en-US" altLang="zh-CN" sz="2000" b="1">
                          <a:latin typeface="Calibri" panose="020F0502020204030204"/>
                          <a:ea typeface="宋体" panose="02010600030101010101" pitchFamily="2" charset="-122"/>
                        </a:rPr>
                        <a:t>9</a:t>
                      </a: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459105" algn="l">
                        <a:spcBef>
                          <a:spcPct val="0"/>
                        </a:spcBef>
                        <a:spcAft>
                          <a:spcPct val="0"/>
                        </a:spcAft>
                      </a:pPr>
                      <a:r>
                        <a:rPr lang="zh-CN" sz="2000" b="1">
                          <a:latin typeface="宋体" panose="02010600030101010101" pitchFamily="2" charset="-122"/>
                          <a:ea typeface="宋体" panose="02010600030101010101" pitchFamily="2" charset="-122"/>
                        </a:rPr>
                        <a:t>记</a:t>
                      </a:r>
                      <a:r>
                        <a:rPr lang="en-US" altLang="zh-CN" sz="2000" b="1">
                          <a:latin typeface="Calibri" panose="020F0502020204030204"/>
                          <a:ea typeface="宋体" panose="02010600030101010101" pitchFamily="2" charset="-122"/>
                        </a:rPr>
                        <a:t>/</a:t>
                      </a:r>
                      <a:r>
                        <a:rPr lang="zh-CN" sz="2000" b="1">
                          <a:latin typeface="宋体" panose="02010600030101010101" pitchFamily="2" charset="-122"/>
                          <a:ea typeface="宋体" panose="02010600030101010101" pitchFamily="2" charset="-122"/>
                        </a:rPr>
                        <a:t>写日记</a:t>
                      </a:r>
                      <a:endParaRPr lang="zh-CN" sz="2000" b="1">
                        <a:latin typeface="宋体" panose="02010600030101010101" pitchFamily="2" charset="-122"/>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306070" algn="just">
                        <a:spcBef>
                          <a:spcPct val="0"/>
                        </a:spcBef>
                        <a:spcAft>
                          <a:spcPct val="0"/>
                        </a:spcAft>
                      </a:pP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r>
              <a:tr h="440055">
                <a:tc>
                  <a:txBody>
                    <a:bodyPr/>
                    <a:p>
                      <a:pPr marL="5080" indent="0" algn="ctr">
                        <a:spcBef>
                          <a:spcPct val="0"/>
                        </a:spcBef>
                        <a:spcAft>
                          <a:spcPct val="0"/>
                        </a:spcAft>
                      </a:pPr>
                      <a:r>
                        <a:rPr lang="en-US" altLang="zh-CN" sz="2000" b="1">
                          <a:latin typeface="Calibri" panose="020F0502020204030204"/>
                          <a:ea typeface="宋体" panose="02010600030101010101" pitchFamily="2" charset="-122"/>
                        </a:rPr>
                        <a:t>10</a:t>
                      </a: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459105" algn="l">
                        <a:spcBef>
                          <a:spcPct val="0"/>
                        </a:spcBef>
                        <a:spcAft>
                          <a:spcPct val="0"/>
                        </a:spcAft>
                      </a:pPr>
                      <a:r>
                        <a:rPr lang="zh-CN" sz="2000" b="1">
                          <a:latin typeface="宋体" panose="02010600030101010101" pitchFamily="2" charset="-122"/>
                          <a:ea typeface="宋体" panose="02010600030101010101" pitchFamily="2" charset="-122"/>
                        </a:rPr>
                        <a:t>疼爱地拥抱某人</a:t>
                      </a:r>
                      <a:endParaRPr lang="zh-CN" sz="2000" b="1">
                        <a:latin typeface="宋体" panose="02010600030101010101" pitchFamily="2" charset="-122"/>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306070" algn="just">
                        <a:spcBef>
                          <a:spcPct val="0"/>
                        </a:spcBef>
                        <a:spcAft>
                          <a:spcPct val="0"/>
                        </a:spcAft>
                      </a:pP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r>
              <a:tr h="447675">
                <a:tc>
                  <a:txBody>
                    <a:bodyPr/>
                    <a:p>
                      <a:pPr marL="5080" indent="0" algn="ctr">
                        <a:spcBef>
                          <a:spcPct val="0"/>
                        </a:spcBef>
                        <a:spcAft>
                          <a:spcPct val="0"/>
                        </a:spcAft>
                      </a:pPr>
                      <a:r>
                        <a:rPr lang="en-US" altLang="zh-CN" sz="2000" b="1">
                          <a:latin typeface="Calibri" panose="020F0502020204030204"/>
                          <a:ea typeface="宋体" panose="02010600030101010101" pitchFamily="2" charset="-122"/>
                        </a:rPr>
                        <a:t>11</a:t>
                      </a: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459105" algn="l">
                        <a:spcBef>
                          <a:spcPct val="0"/>
                        </a:spcBef>
                        <a:spcAft>
                          <a:spcPct val="0"/>
                        </a:spcAft>
                      </a:pPr>
                      <a:r>
                        <a:rPr lang="zh-CN" sz="2000" b="1">
                          <a:latin typeface="宋体" panose="02010600030101010101" pitchFamily="2" charset="-122"/>
                          <a:ea typeface="宋体" panose="02010600030101010101" pitchFamily="2" charset="-122"/>
                        </a:rPr>
                        <a:t>感觉很生气</a:t>
                      </a:r>
                      <a:endParaRPr lang="zh-CN" sz="2000" b="1">
                        <a:latin typeface="宋体" panose="02010600030101010101" pitchFamily="2" charset="-122"/>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306070" algn="just">
                        <a:spcBef>
                          <a:spcPct val="0"/>
                        </a:spcBef>
                        <a:spcAft>
                          <a:spcPct val="0"/>
                        </a:spcAft>
                      </a:pP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r>
              <a:tr h="447675">
                <a:tc>
                  <a:txBody>
                    <a:bodyPr/>
                    <a:p>
                      <a:pPr marL="5080" indent="0" algn="ctr">
                        <a:spcBef>
                          <a:spcPct val="0"/>
                        </a:spcBef>
                        <a:spcAft>
                          <a:spcPct val="0"/>
                        </a:spcAft>
                      </a:pPr>
                      <a:r>
                        <a:rPr lang="en-US" altLang="zh-CN" sz="2000" b="1">
                          <a:latin typeface="Calibri" panose="020F0502020204030204"/>
                          <a:ea typeface="宋体" panose="02010600030101010101" pitchFamily="2" charset="-122"/>
                        </a:rPr>
                        <a:t>12</a:t>
                      </a: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459105" algn="l">
                        <a:spcBef>
                          <a:spcPct val="0"/>
                        </a:spcBef>
                        <a:spcAft>
                          <a:spcPct val="0"/>
                        </a:spcAft>
                      </a:pPr>
                      <a:r>
                        <a:rPr lang="zh-CN" sz="2000" b="1">
                          <a:latin typeface="宋体" panose="02010600030101010101" pitchFamily="2" charset="-122"/>
                          <a:ea typeface="宋体" panose="02010600030101010101" pitchFamily="2" charset="-122"/>
                        </a:rPr>
                        <a:t>感觉很爱某人</a:t>
                      </a:r>
                      <a:endParaRPr lang="zh-CN" sz="2000" b="1">
                        <a:latin typeface="宋体" panose="02010600030101010101" pitchFamily="2" charset="-122"/>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5080" indent="306070" algn="just">
                        <a:spcBef>
                          <a:spcPct val="0"/>
                        </a:spcBef>
                        <a:spcAft>
                          <a:spcPct val="0"/>
                        </a:spcAft>
                      </a:pPr>
                      <a:endParaRPr lang="en-US" altLang="zh-CN" sz="2000" b="1">
                        <a:latin typeface="Calibri" panose="020F0502020204030204"/>
                        <a:ea typeface="宋体" panose="02010600030101010101" pitchFamily="2" charset="-122"/>
                      </a:endParaRPr>
                    </a:p>
                  </a:txBody>
                  <a:tcPr marL="63500" marR="63500" marT="63500" marB="6350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r>
            </a:tbl>
          </a:graphicData>
        </a:graphic>
      </p:graphicFrame>
      <p:sp>
        <p:nvSpPr>
          <p:cNvPr id="76" name="文本框 7"/>
          <p:cNvSpPr txBox="1"/>
          <p:nvPr/>
        </p:nvSpPr>
        <p:spPr>
          <a:xfrm>
            <a:off x="4817110" y="215265"/>
            <a:ext cx="5429885" cy="497205"/>
          </a:xfrm>
          <a:prstGeom prst="rect">
            <a:avLst/>
          </a:prstGeom>
          <a:noFill/>
        </p:spPr>
        <p:txBody>
          <a:bodyPr wrap="square" rtlCol="0" anchor="ctr" upright="1">
            <a:noAutofit/>
          </a:bodyPr>
          <a:p>
            <a:pPr marL="0" algn="l" eaLnBrk="1">
              <a:lnSpc>
                <a:spcPct val="90000"/>
              </a:lnSpc>
            </a:pPr>
            <a:endParaRPr lang="en-US" altLang="zh-CN" sz="2800" b="1" kern="100" spc="85">
              <a:solidFill>
                <a:srgbClr val="C00000"/>
              </a:solidFill>
              <a:latin typeface="Calibri" panose="020F0502020204030204"/>
              <a:ea typeface="宋体" panose="02010600030101010101" pitchFamily="2" charset="-122"/>
              <a:cs typeface="Times New Roman" panose="02020603050405020304"/>
              <a:sym typeface="Times New Roman" panose="02020603050405020304"/>
            </a:endParaRPr>
          </a:p>
          <a:p>
            <a:pPr marL="0" algn="l" eaLnBrk="1">
              <a:lnSpc>
                <a:spcPct val="90000"/>
              </a:lnSpc>
            </a:pPr>
            <a:r>
              <a:rPr lang="en-US" altLang="zh-CN" sz="2800" b="1" kern="100" spc="85">
                <a:solidFill>
                  <a:srgbClr val="C00000"/>
                </a:solidFill>
                <a:latin typeface="Calibri" panose="020F0502020204030204"/>
                <a:ea typeface="宋体" panose="02010600030101010101" pitchFamily="2" charset="-122"/>
                <a:cs typeface="Times New Roman" panose="02020603050405020304"/>
                <a:sym typeface="Times New Roman" panose="02020603050405020304"/>
              </a:rPr>
              <a:t>StepI. Reading for  </a:t>
            </a:r>
            <a:r>
              <a:rPr lang="en-US" altLang="zh-CN" sz="2800" b="1">
                <a:solidFill>
                  <a:srgbClr val="C00000"/>
                </a:solidFill>
                <a:latin typeface="Calibri" panose="020F0502020204030204"/>
                <a:ea typeface="Calibri" panose="020F0502020204030204"/>
                <a:sym typeface="+mn-ea"/>
              </a:rPr>
              <a:t>Lexical Chunks</a:t>
            </a:r>
            <a:endParaRPr lang="en-US" altLang="zh-CN" sz="2800"/>
          </a:p>
          <a:p>
            <a:pPr marL="0" algn="l" eaLnBrk="1">
              <a:lnSpc>
                <a:spcPct val="90000"/>
              </a:lnSpc>
            </a:pPr>
            <a:r>
              <a:rPr lang="en-US" altLang="zh-CN" sz="2800" b="1" kern="100" spc="85">
                <a:solidFill>
                  <a:srgbClr val="C00000"/>
                </a:solidFill>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2800" b="1" kern="100" spc="85">
              <a:solidFill>
                <a:srgbClr val="C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8" name="文本框 7"/>
          <p:cNvSpPr txBox="1"/>
          <p:nvPr/>
        </p:nvSpPr>
        <p:spPr>
          <a:xfrm>
            <a:off x="158115" y="224155"/>
            <a:ext cx="4658995" cy="488315"/>
          </a:xfrm>
          <a:prstGeom prst="rect">
            <a:avLst/>
          </a:prstGeom>
        </p:spPr>
        <p:txBody>
          <a:bodyPr wrap="square">
            <a:noAutofit/>
          </a:bodyPr>
          <a:p>
            <a:pPr algn="l">
              <a:lnSpc>
                <a:spcPct val="80000"/>
              </a:lnSpc>
              <a:buClrTx/>
              <a:buSzTx/>
              <a:buFontTx/>
            </a:pPr>
            <a:r>
              <a:rPr lang="en-US" altLang="zh-CN" sz="3200" spc="300" smtClean="0">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sym typeface="+mn-ea"/>
              </a:rPr>
              <a:t>Teaching procedures</a:t>
            </a:r>
            <a:r>
              <a:rPr lang="zh-CN" altLang="en-US" sz="3200" spc="300" smtClean="0">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sym typeface="+mn-ea"/>
              </a:rPr>
              <a:t>：</a:t>
            </a:r>
            <a:endParaRPr lang="zh-CN" altLang="en-US" sz="3200" spc="300" smtClean="0">
              <a:solidFill>
                <a:schemeClr val="tx1"/>
              </a:solidFill>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endParaRPr>
          </a:p>
          <a:p>
            <a:pPr algn="l"/>
            <a:endParaRPr lang="en-US" altLang="zh-CN" sz="2800" spc="300" smtClean="0">
              <a:solidFill>
                <a:srgbClr val="C00000"/>
              </a:solidFill>
              <a:effectLst>
                <a:outerShdw blurRad="38100" dist="19050" dir="2700000" algn="tl" rotWithShape="0">
                  <a:schemeClr val="dk1">
                    <a:alpha val="40000"/>
                  </a:schemeClr>
                </a:outerShdw>
              </a:effectLst>
              <a:uFillTx/>
              <a:latin typeface="Times New Roman" panose="02020603050405020304" charset="0"/>
              <a:ea typeface="华文楷体" panose="02010600040101010101" charset="-122"/>
              <a:cs typeface="Times New Roman" panose="02020603050405020304" charset="0"/>
            </a:endParaRPr>
          </a:p>
        </p:txBody>
      </p:sp>
      <p:pic>
        <p:nvPicPr>
          <p:cNvPr id="2" name="图片 1"/>
          <p:cNvPicPr>
            <a:picLocks noChangeAspect="1"/>
          </p:cNvPicPr>
          <p:nvPr/>
        </p:nvPicPr>
        <p:blipFill>
          <a:blip r:embed="rId2"/>
          <a:stretch>
            <a:fillRect/>
          </a:stretch>
        </p:blipFill>
        <p:spPr>
          <a:xfrm>
            <a:off x="11111865" y="215265"/>
            <a:ext cx="816610" cy="596900"/>
          </a:xfrm>
          <a:prstGeom prst="ellipse">
            <a:avLst/>
          </a:prstGeom>
        </p:spPr>
      </p:pic>
      <p:sp>
        <p:nvSpPr>
          <p:cNvPr id="3" name="文本框 2"/>
          <p:cNvSpPr txBox="1"/>
          <p:nvPr/>
        </p:nvSpPr>
        <p:spPr>
          <a:xfrm>
            <a:off x="6753860" y="1365885"/>
            <a:ext cx="2160905" cy="401320"/>
          </a:xfrm>
          <a:prstGeom prst="rect">
            <a:avLst/>
          </a:prstGeom>
        </p:spPr>
        <p:txBody>
          <a:bodyPr wrap="square">
            <a:noAutofit/>
          </a:bodyPr>
          <a:p>
            <a:pPr algn="l"/>
            <a:r>
              <a:rPr lang="en-US" altLang="zh-CN" b="1">
                <a:solidFill>
                  <a:srgbClr val="00B0F0"/>
                </a:solidFill>
                <a:latin typeface="Calibri" panose="020F0502020204030204"/>
                <a:ea typeface="宋体" panose="02010600030101010101" pitchFamily="2" charset="-122"/>
                <a:sym typeface="+mn-ea"/>
              </a:rPr>
              <a:t>an 80-year-old man</a:t>
            </a:r>
            <a:endParaRPr lang="en-US" altLang="zh-CN" b="1">
              <a:solidFill>
                <a:srgbClr val="00B0F0"/>
              </a:solidFill>
              <a:latin typeface="Calibri" panose="020F0502020204030204"/>
              <a:ea typeface="宋体" panose="02010600030101010101" pitchFamily="2" charset="-122"/>
            </a:endParaRPr>
          </a:p>
          <a:p>
            <a:pPr algn="l"/>
            <a:endParaRPr lang="en-US" altLang="zh-CN" sz="1800" b="1">
              <a:solidFill>
                <a:srgbClr val="00B0F0"/>
              </a:solidFill>
              <a:latin typeface="Calibri" panose="020F0502020204030204"/>
              <a:ea typeface="宋体" panose="02010600030101010101" pitchFamily="2" charset="-122"/>
            </a:endParaRPr>
          </a:p>
        </p:txBody>
      </p:sp>
      <p:sp>
        <p:nvSpPr>
          <p:cNvPr id="4" name="文本框 3"/>
          <p:cNvSpPr txBox="1"/>
          <p:nvPr/>
        </p:nvSpPr>
        <p:spPr>
          <a:xfrm>
            <a:off x="6844665" y="1792605"/>
            <a:ext cx="1932305" cy="368300"/>
          </a:xfrm>
          <a:prstGeom prst="rect">
            <a:avLst/>
          </a:prstGeom>
        </p:spPr>
        <p:txBody>
          <a:bodyPr wrap="square">
            <a:spAutoFit/>
          </a:bodyPr>
          <a:p>
            <a:pPr algn="l">
              <a:buClrTx/>
              <a:buSzTx/>
              <a:buFontTx/>
            </a:pPr>
            <a:r>
              <a:rPr lang="en-US" altLang="zh-CN" b="1">
                <a:solidFill>
                  <a:srgbClr val="00B0F0"/>
                </a:solidFill>
                <a:latin typeface="Calibri" panose="020F0502020204030204"/>
                <a:ea typeface="宋体" panose="02010600030101010101" pitchFamily="2" charset="-122"/>
                <a:sym typeface="+mn-ea"/>
              </a:rPr>
              <a:t>highly-educated</a:t>
            </a:r>
            <a:endParaRPr lang="en-US" altLang="zh-CN" sz="1800" b="1">
              <a:solidFill>
                <a:srgbClr val="00B0F0"/>
              </a:solidFill>
              <a:latin typeface="Calibri" panose="020F0502020204030204"/>
              <a:ea typeface="宋体" panose="02010600030101010101" pitchFamily="2" charset="-122"/>
            </a:endParaRPr>
          </a:p>
        </p:txBody>
      </p:sp>
      <p:sp>
        <p:nvSpPr>
          <p:cNvPr id="5" name="文本框 4"/>
          <p:cNvSpPr txBox="1"/>
          <p:nvPr/>
        </p:nvSpPr>
        <p:spPr>
          <a:xfrm>
            <a:off x="6844665" y="2266950"/>
            <a:ext cx="1932305" cy="368300"/>
          </a:xfrm>
          <a:prstGeom prst="rect">
            <a:avLst/>
          </a:prstGeom>
        </p:spPr>
        <p:txBody>
          <a:bodyPr wrap="square">
            <a:spAutoFit/>
          </a:bodyPr>
          <a:p>
            <a:pPr algn="l"/>
            <a:r>
              <a:rPr lang="en-US" altLang="zh-CN" b="1">
                <a:solidFill>
                  <a:srgbClr val="00B0F0"/>
                </a:solidFill>
                <a:latin typeface="Calibri" panose="020F0502020204030204"/>
                <a:ea typeface="宋体" panose="02010600030101010101" pitchFamily="2" charset="-122"/>
                <a:sym typeface="+mn-ea"/>
              </a:rPr>
              <a:t>perch on the tree</a:t>
            </a:r>
            <a:endParaRPr lang="zh-CN" altLang="en-US" sz="1800">
              <a:latin typeface="Arial" panose="020B0604020202020204" pitchFamily="34" charset="0"/>
              <a:ea typeface="微软雅黑" panose="020B0503020204020204" charset="-122"/>
            </a:endParaRPr>
          </a:p>
        </p:txBody>
      </p:sp>
      <p:sp>
        <p:nvSpPr>
          <p:cNvPr id="6" name="文本框 5"/>
          <p:cNvSpPr txBox="1"/>
          <p:nvPr/>
        </p:nvSpPr>
        <p:spPr>
          <a:xfrm>
            <a:off x="6844665" y="2705100"/>
            <a:ext cx="2487295" cy="357505"/>
          </a:xfrm>
          <a:prstGeom prst="rect">
            <a:avLst/>
          </a:prstGeom>
        </p:spPr>
        <p:txBody>
          <a:bodyPr wrap="square">
            <a:noAutofit/>
          </a:bodyPr>
          <a:p>
            <a:pPr algn="l"/>
            <a:r>
              <a:rPr lang="en-US" altLang="zh-CN" b="1">
                <a:solidFill>
                  <a:srgbClr val="00B0F0"/>
                </a:solidFill>
                <a:latin typeface="Calibri" panose="020F0502020204030204"/>
                <a:ea typeface="宋体" panose="02010600030101010101" pitchFamily="2" charset="-122"/>
                <a:sym typeface="+mn-ea"/>
              </a:rPr>
              <a:t>expression of irritation</a:t>
            </a:r>
            <a:endParaRPr lang="en-US" altLang="zh-CN" b="1">
              <a:solidFill>
                <a:srgbClr val="00B0F0"/>
              </a:solidFill>
              <a:latin typeface="Calibri" panose="020F0502020204030204"/>
              <a:ea typeface="宋体" panose="02010600030101010101" pitchFamily="2" charset="-122"/>
            </a:endParaRPr>
          </a:p>
          <a:p>
            <a:pPr algn="l"/>
            <a:endParaRPr lang="zh-CN" altLang="en-US" sz="1800">
              <a:latin typeface="Arial" panose="020B0604020202020204" pitchFamily="34" charset="0"/>
              <a:ea typeface="微软雅黑" panose="020B0503020204020204" charset="-122"/>
            </a:endParaRPr>
          </a:p>
        </p:txBody>
      </p:sp>
      <p:sp>
        <p:nvSpPr>
          <p:cNvPr id="9" name="文本框 8"/>
          <p:cNvSpPr txBox="1"/>
          <p:nvPr/>
        </p:nvSpPr>
        <p:spPr>
          <a:xfrm>
            <a:off x="6876415" y="3133090"/>
            <a:ext cx="1316990" cy="363855"/>
          </a:xfrm>
          <a:prstGeom prst="rect">
            <a:avLst/>
          </a:prstGeom>
        </p:spPr>
        <p:txBody>
          <a:bodyPr wrap="square">
            <a:noAutofit/>
          </a:bodyPr>
          <a:p>
            <a:pPr algn="l"/>
            <a:r>
              <a:rPr lang="en-US" altLang="zh-CN" b="1">
                <a:solidFill>
                  <a:srgbClr val="00B0F0"/>
                </a:solidFill>
                <a:latin typeface="Calibri" panose="020F0502020204030204"/>
                <a:ea typeface="宋体" panose="02010600030101010101" pitchFamily="2" charset="-122"/>
                <a:sym typeface="+mn-ea"/>
              </a:rPr>
              <a:t>unwillingly</a:t>
            </a:r>
            <a:endParaRPr lang="en-US" altLang="zh-CN" b="1">
              <a:solidFill>
                <a:srgbClr val="00B0F0"/>
              </a:solidFill>
              <a:latin typeface="Calibri" panose="020F0502020204030204"/>
              <a:ea typeface="宋体" panose="02010600030101010101" pitchFamily="2" charset="-122"/>
            </a:endParaRPr>
          </a:p>
          <a:p>
            <a:pPr algn="l"/>
            <a:endParaRPr lang="en-US" altLang="zh-CN" sz="1800" b="1">
              <a:solidFill>
                <a:srgbClr val="00B0F0"/>
              </a:solidFill>
              <a:latin typeface="Calibri" panose="020F0502020204030204"/>
              <a:ea typeface="宋体" panose="02010600030101010101" pitchFamily="2" charset="-122"/>
            </a:endParaRPr>
          </a:p>
        </p:txBody>
      </p:sp>
      <p:sp>
        <p:nvSpPr>
          <p:cNvPr id="10" name="文本框 9"/>
          <p:cNvSpPr txBox="1"/>
          <p:nvPr/>
        </p:nvSpPr>
        <p:spPr>
          <a:xfrm>
            <a:off x="6876415" y="3586480"/>
            <a:ext cx="1612265" cy="368300"/>
          </a:xfrm>
          <a:prstGeom prst="rect">
            <a:avLst/>
          </a:prstGeom>
        </p:spPr>
        <p:txBody>
          <a:bodyPr wrap="square">
            <a:spAutoFit/>
          </a:bodyPr>
          <a:p>
            <a:pPr algn="l"/>
            <a:r>
              <a:rPr lang="en-US" altLang="zh-CN" b="1">
                <a:solidFill>
                  <a:srgbClr val="00B0F0"/>
                </a:solidFill>
                <a:latin typeface="Calibri" panose="020F0502020204030204"/>
                <a:ea typeface="宋体" panose="02010600030101010101" pitchFamily="2" charset="-122"/>
                <a:sym typeface="+mn-ea"/>
              </a:rPr>
              <a:t>shout at sb.</a:t>
            </a:r>
            <a:endParaRPr lang="en-US" altLang="zh-CN" sz="1800" b="1">
              <a:solidFill>
                <a:srgbClr val="00B0F0"/>
              </a:solidFill>
              <a:latin typeface="Calibri" panose="020F0502020204030204"/>
              <a:ea typeface="宋体" panose="02010600030101010101" pitchFamily="2" charset="-122"/>
              <a:sym typeface="+mn-ea"/>
            </a:endParaRPr>
          </a:p>
        </p:txBody>
      </p:sp>
      <p:sp>
        <p:nvSpPr>
          <p:cNvPr id="11" name="文本框 10"/>
          <p:cNvSpPr txBox="1"/>
          <p:nvPr/>
        </p:nvSpPr>
        <p:spPr>
          <a:xfrm>
            <a:off x="6876415" y="4044315"/>
            <a:ext cx="1715770" cy="368300"/>
          </a:xfrm>
          <a:prstGeom prst="rect">
            <a:avLst/>
          </a:prstGeom>
        </p:spPr>
        <p:txBody>
          <a:bodyPr wrap="square">
            <a:spAutoFit/>
          </a:bodyPr>
          <a:p>
            <a:pPr algn="l"/>
            <a:r>
              <a:rPr lang="en-US" altLang="zh-CN" b="1">
                <a:solidFill>
                  <a:srgbClr val="00B0F0"/>
                </a:solidFill>
                <a:latin typeface="Calibri" panose="020F0502020204030204"/>
                <a:ea typeface="宋体" panose="02010600030101010101" pitchFamily="2" charset="-122"/>
                <a:sym typeface="+mn-ea"/>
              </a:rPr>
              <a:t>keep doing sth.</a:t>
            </a:r>
            <a:endParaRPr lang="en-US" altLang="zh-CN" sz="1800" b="1">
              <a:solidFill>
                <a:srgbClr val="00B0F0"/>
              </a:solidFill>
              <a:latin typeface="Calibri" panose="020F0502020204030204"/>
              <a:ea typeface="宋体" panose="02010600030101010101" pitchFamily="2" charset="-122"/>
              <a:sym typeface="+mn-ea"/>
            </a:endParaRPr>
          </a:p>
        </p:txBody>
      </p:sp>
      <p:sp>
        <p:nvSpPr>
          <p:cNvPr id="12" name="文本框 11"/>
          <p:cNvSpPr txBox="1"/>
          <p:nvPr/>
        </p:nvSpPr>
        <p:spPr>
          <a:xfrm>
            <a:off x="6876415" y="4521835"/>
            <a:ext cx="2087245" cy="353695"/>
          </a:xfrm>
          <a:prstGeom prst="rect">
            <a:avLst/>
          </a:prstGeom>
        </p:spPr>
        <p:txBody>
          <a:bodyPr>
            <a:noAutofit/>
          </a:bodyPr>
          <a:p>
            <a:pPr algn="l"/>
            <a:r>
              <a:rPr lang="en-US" altLang="zh-CN" b="1">
                <a:solidFill>
                  <a:srgbClr val="00B0F0"/>
                </a:solidFill>
                <a:latin typeface="Calibri" panose="020F0502020204030204"/>
                <a:ea typeface="宋体" panose="02010600030101010101" pitchFamily="2" charset="-122"/>
                <a:sym typeface="+mn-ea"/>
              </a:rPr>
              <a:t>be able to do sth.</a:t>
            </a:r>
            <a:endParaRPr lang="en-US" altLang="zh-CN" sz="1800" b="1">
              <a:solidFill>
                <a:srgbClr val="00B0F0"/>
              </a:solidFill>
              <a:latin typeface="Calibri" panose="020F0502020204030204"/>
              <a:ea typeface="宋体" panose="02010600030101010101" pitchFamily="2" charset="-122"/>
              <a:sym typeface="+mn-ea"/>
            </a:endParaRPr>
          </a:p>
        </p:txBody>
      </p:sp>
      <p:sp>
        <p:nvSpPr>
          <p:cNvPr id="13" name="文本框 12"/>
          <p:cNvSpPr txBox="1"/>
          <p:nvPr/>
        </p:nvSpPr>
        <p:spPr>
          <a:xfrm>
            <a:off x="6876415" y="4959985"/>
            <a:ext cx="1912620" cy="368300"/>
          </a:xfrm>
          <a:prstGeom prst="rect">
            <a:avLst/>
          </a:prstGeom>
        </p:spPr>
        <p:txBody>
          <a:bodyPr wrap="square">
            <a:spAutoFit/>
          </a:bodyPr>
          <a:p>
            <a:pPr algn="l"/>
            <a:r>
              <a:rPr lang="en-US" altLang="zh-CN" b="1">
                <a:solidFill>
                  <a:srgbClr val="00B0F0"/>
                </a:solidFill>
                <a:latin typeface="Calibri" panose="020F0502020204030204"/>
                <a:ea typeface="宋体" panose="02010600030101010101" pitchFamily="2" charset="-122"/>
                <a:sym typeface="+mn-ea"/>
              </a:rPr>
              <a:t>maintain a diary</a:t>
            </a:r>
            <a:endParaRPr lang="en-US" altLang="zh-CN" sz="1800" b="1">
              <a:solidFill>
                <a:srgbClr val="00B0F0"/>
              </a:solidFill>
              <a:latin typeface="Calibri" panose="020F0502020204030204"/>
              <a:ea typeface="宋体" panose="02010600030101010101" pitchFamily="2" charset="-122"/>
              <a:sym typeface="+mn-ea"/>
            </a:endParaRPr>
          </a:p>
        </p:txBody>
      </p:sp>
      <p:sp>
        <p:nvSpPr>
          <p:cNvPr id="14" name="文本框 13"/>
          <p:cNvSpPr txBox="1"/>
          <p:nvPr/>
        </p:nvSpPr>
        <p:spPr>
          <a:xfrm>
            <a:off x="6932295" y="5380355"/>
            <a:ext cx="1844675" cy="368300"/>
          </a:xfrm>
          <a:prstGeom prst="rect">
            <a:avLst/>
          </a:prstGeom>
        </p:spPr>
        <p:txBody>
          <a:bodyPr wrap="square">
            <a:spAutoFit/>
          </a:bodyPr>
          <a:p>
            <a:pPr algn="l"/>
            <a:r>
              <a:rPr lang="en-US" altLang="zh-CN" b="1">
                <a:solidFill>
                  <a:srgbClr val="00B0F0"/>
                </a:solidFill>
                <a:latin typeface="Calibri" panose="020F0502020204030204"/>
                <a:ea typeface="宋体" panose="02010600030101010101" pitchFamily="2" charset="-122"/>
                <a:sym typeface="+mn-ea"/>
              </a:rPr>
              <a:t>hug sb. lovingly</a:t>
            </a:r>
            <a:endParaRPr lang="en-US" altLang="zh-CN" sz="1800" b="1">
              <a:solidFill>
                <a:srgbClr val="00B0F0"/>
              </a:solidFill>
              <a:latin typeface="Calibri" panose="020F0502020204030204"/>
              <a:ea typeface="宋体" panose="02010600030101010101" pitchFamily="2" charset="-122"/>
              <a:sym typeface="+mn-ea"/>
            </a:endParaRPr>
          </a:p>
        </p:txBody>
      </p:sp>
      <p:sp>
        <p:nvSpPr>
          <p:cNvPr id="15" name="文本框 14"/>
          <p:cNvSpPr txBox="1"/>
          <p:nvPr/>
        </p:nvSpPr>
        <p:spPr>
          <a:xfrm>
            <a:off x="6932295" y="5875655"/>
            <a:ext cx="1483995" cy="368300"/>
          </a:xfrm>
          <a:prstGeom prst="rect">
            <a:avLst/>
          </a:prstGeom>
        </p:spPr>
        <p:txBody>
          <a:bodyPr wrap="square">
            <a:spAutoFit/>
          </a:bodyPr>
          <a:p>
            <a:pPr algn="l"/>
            <a:r>
              <a:rPr lang="en-US" altLang="zh-CN" b="1">
                <a:solidFill>
                  <a:srgbClr val="00B0F0"/>
                </a:solidFill>
                <a:latin typeface="Calibri" panose="020F0502020204030204"/>
                <a:ea typeface="宋体" panose="02010600030101010101" pitchFamily="2" charset="-122"/>
                <a:sym typeface="+mn-ea"/>
              </a:rPr>
              <a:t>feel irritated</a:t>
            </a:r>
            <a:endParaRPr lang="en-US" altLang="zh-CN" sz="1800" b="1">
              <a:solidFill>
                <a:srgbClr val="00B0F0"/>
              </a:solidFill>
              <a:latin typeface="Calibri" panose="020F0502020204030204"/>
              <a:ea typeface="宋体" panose="02010600030101010101" pitchFamily="2" charset="-122"/>
              <a:sym typeface="+mn-ea"/>
            </a:endParaRPr>
          </a:p>
        </p:txBody>
      </p:sp>
      <p:sp>
        <p:nvSpPr>
          <p:cNvPr id="16" name="文本框 15"/>
          <p:cNvSpPr txBox="1"/>
          <p:nvPr/>
        </p:nvSpPr>
        <p:spPr>
          <a:xfrm>
            <a:off x="6876415" y="6253480"/>
            <a:ext cx="2183130" cy="368300"/>
          </a:xfrm>
          <a:prstGeom prst="rect">
            <a:avLst/>
          </a:prstGeom>
        </p:spPr>
        <p:txBody>
          <a:bodyPr wrap="square">
            <a:spAutoFit/>
          </a:bodyPr>
          <a:p>
            <a:pPr algn="l"/>
            <a:r>
              <a:rPr lang="en-US" altLang="zh-CN" b="1">
                <a:solidFill>
                  <a:srgbClr val="00B0F0"/>
                </a:solidFill>
                <a:latin typeface="Calibri" panose="020F0502020204030204"/>
                <a:ea typeface="宋体" panose="02010600030101010101" pitchFamily="2" charset="-122"/>
                <a:sym typeface="+mn-ea"/>
              </a:rPr>
              <a:t>feel affection for sb.</a:t>
            </a:r>
            <a:endParaRPr lang="en-US" altLang="zh-CN" sz="1800" b="1">
              <a:solidFill>
                <a:srgbClr val="00B0F0"/>
              </a:solidFill>
              <a:latin typeface="Calibri" panose="020F0502020204030204"/>
              <a:ea typeface="宋体" panose="02010600030101010101" pitchFamily="2" charset="-122"/>
              <a:sym typeface="+mn-ea"/>
            </a:endParaRPr>
          </a:p>
        </p:txBody>
      </p:sp>
      <p:pic>
        <p:nvPicPr>
          <p:cNvPr id="17" name="图片 16" descr="微信图片_20240427065407"/>
          <p:cNvPicPr>
            <a:picLocks noChangeAspect="1"/>
          </p:cNvPicPr>
          <p:nvPr/>
        </p:nvPicPr>
        <p:blipFill>
          <a:blip r:embed="rId3"/>
          <a:stretch>
            <a:fillRect/>
          </a:stretch>
        </p:blipFill>
        <p:spPr>
          <a:xfrm>
            <a:off x="224155" y="5916930"/>
            <a:ext cx="614680" cy="816610"/>
          </a:xfrm>
          <a:prstGeom prst="ellipse">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0" grpId="0"/>
      <p:bldP spid="11" grpId="0"/>
      <p:bldP spid="12" grpId="0"/>
      <p:bldP spid="13" grpId="0"/>
      <p:bldP spid="14" grpId="0"/>
      <p:bldP spid="15" grpId="0"/>
      <p:bldP spid="16"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PRESET_TEXT" val="01"/>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1.0"/>
  <p:tag name="KSO_WM_BEAUTIFY_FLAG" val="#wm#"/>
  <p:tag name="KSO_WM_UNIT_CONTENT_GROUP_TYPE" val="contentchip"/>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1"/>
  <p:tag name="KSO_WM_UNIT_LAYERLEVEL" val="1"/>
  <p:tag name="KSO_WM_TAG_VERSION" val="1.0"/>
  <p:tag name="KSO_WM_BEAUTIFY_FLAG" val="#wm#"/>
  <p:tag name="KSO_WM_UNIT_CONTENT_GROUP_TYPE" val="titlestyle"/>
  <p:tag name="KSO_WM_UNIT_TYPE" val="i"/>
  <p:tag name="KSO_WM_UNIT_INDEX" val="1"/>
</p:tagLst>
</file>

<file path=ppt/tags/tag10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1.0"/>
  <p:tag name="KSO_WM_BEAUTIFY_FLAG" val="#wm#"/>
  <p:tag name="KSO_WM_UNIT_PRESET_TEXT" val="单击此处编辑母版文本样式&#10;第二级&#10;第三级&#10;第四级&#10;第五级"/>
</p:tagLst>
</file>

<file path=ppt/tags/tag10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1.0"/>
  <p:tag name="KSO_WM_BEAUTIFY_FLAG" val="#wm#"/>
  <p:tag name="KSO_WM_UNIT_PRESET_TEXT" val="单击此处编辑母版文本样式&#10;第二级&#10;第三级&#10;第四级&#10;第五级"/>
</p:tagLst>
</file>

<file path=ppt/tags/tag10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1.0"/>
  <p:tag name="KSO_WM_BEAUTIFY_FLAG" val="#wm#"/>
  <p:tag name="KSO_WM_UNIT_CONTENT_GROUP_TYPE" val="titlestyle"/>
  <p:tag name="KSO_WM_UNIT_PRESET_TEXT" val="单击添加文档标题"/>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1"/>
  <p:tag name="KSO_WM_UNIT_LAYERLEVEL" val="1"/>
  <p:tag name="KSO_WM_TAG_VERSION" val="1.0"/>
  <p:tag name="KSO_WM_BEAUTIFY_FLAG" val="#wm#"/>
  <p:tag name="KSO_WM_UNIT_CONTENT_GROUP_TYPE" val="titlestyle"/>
  <p:tag name="KSO_WM_UNIT_TYPE" val="i"/>
  <p:tag name="KSO_WM_UNIT_INDEX" val="1"/>
</p:tagLst>
</file>

<file path=ppt/tags/tag11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1.0"/>
  <p:tag name="KSO_WM_BEAUTIFY_FLAG" val="#wm#"/>
  <p:tag name="KSO_WM_UNIT_PRESET_TEXT" val="单击此处编辑母版文本样式&#10;第二级&#10;第三级&#10;第四级&#10;第五级"/>
</p:tagLst>
</file>

<file path=ppt/tags/tag11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1.0"/>
  <p:tag name="KSO_WM_BEAUTIFY_FLAG" val="#wm#"/>
</p:tagLst>
</file>

<file path=ppt/tags/tag11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1.0"/>
  <p:tag name="KSO_WM_BEAUTIFY_FLAG" val="#wm#"/>
  <p:tag name="KSO_WM_UNIT_PRESET_TEXT" val="单击此处编辑母版文本样式&#10;第二级&#10;第三级&#10;第四级&#10;第五级"/>
</p:tagLst>
</file>

<file path=ppt/tags/tag11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1.0"/>
  <p:tag name="KSO_WM_BEAUTIFY_FLAG" val="#wm#"/>
</p:tagLst>
</file>

<file path=ppt/tags/tag11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1.0"/>
  <p:tag name="KSO_WM_BEAUTIFY_FLAG" val="#wm#"/>
  <p:tag name="KSO_WM_UNIT_CONTENT_GROUP_TYPE" val="titlestyle"/>
  <p:tag name="KSO_WM_UNIT_PRESET_TEXT" val="单击添加文档标题"/>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i*1"/>
  <p:tag name="KSO_WM_UNIT_LAYERLEVEL" val="1"/>
  <p:tag name="KSO_WM_TAG_VERSION" val="1.0"/>
  <p:tag name="KSO_WM_BEAUTIFY_FLAG" val="#wm#"/>
  <p:tag name="KSO_WM_UNIT_CONTENT_GROUP_TYPE" val="titlestyle"/>
  <p:tag name="KSO_WM_UNIT_TYPE" val="i"/>
  <p:tag name="KSO_WM_UNIT_INDEX" val="1"/>
</p:tagLst>
</file>

<file path=ppt/tags/tag12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1.0"/>
  <p:tag name="KSO_WM_BEAUTIFY_FLAG" val="#wm#"/>
  <p:tag name="KSO_WM_UNIT_CONTENT_GROUP_TYPE" val="titlestyle"/>
  <p:tag name="KSO_WM_UNIT_PRESET_TEXT" val="单击添加文档标题"/>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1.0"/>
  <p:tag name="KSO_WM_BEAUTIFY_FLAG" val="#wm#"/>
  <p:tag name="KSO_WM_UNIT_PRESET_TEXT" val="单击此处编辑母版文本样式&#10;第二级&#10;第三级&#10;第四级&#10;第五级"/>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1"/>
  <p:tag name="KSO_WM_UNIT_LAYERLEVEL" val="1"/>
  <p:tag name="KSO_WM_TAG_VERSION" val="1.0"/>
  <p:tag name="KSO_WM_BEAUTIFY_FLAG" val="#wm#"/>
  <p:tag name="KSO_WM_UNIT_CONTENT_GROUP_TYPE" val="titlestyle"/>
  <p:tag name="KSO_WM_UNIT_TYPE" val="i"/>
  <p:tag name="KSO_WM_UNIT_INDEX" val="1"/>
</p:tagLst>
</file>

<file path=ppt/tags/tag133.xml><?xml version="1.0" encoding="utf-8"?>
<p:tagLst xmlns:p="http://schemas.openxmlformats.org/presentationml/2006/main">
  <p:tag name="KSO_WM_UNIT_ISCONTENTSTITLE" val="0"/>
  <p:tag name="KSO_WM_UNIT_ISNUMDGMTITLE" val="0"/>
  <p:tag name="KSO_WM_UNIT_PRESET_TEXT" val="单击此处添加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1.0"/>
  <p:tag name="KSO_WM_BEAUTIFY_FLAG" val="#wm#"/>
  <p:tag name="KSO_WM_UNIT_CONTENT_GROUP_TYPE" val="titlestyle"/>
</p:tagLst>
</file>

<file path=ppt/tags/tag13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1.0"/>
  <p:tag name="KSO_WM_BEAUTIFY_FLAG" val="#wm#"/>
  <p:tag name="KSO_WM_UNIT_CONTENT_GROUP_TYPE" val="titlestyle"/>
  <p:tag name="KSO_WM_UNIT_PRESET_TEXT" val="单击添加文档标题"/>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1.0"/>
  <p:tag name="KSO_WM_BEAUTIFY_FLAG" val="#wm#"/>
  <p:tag name="KSO_WM_UNIT_TYPE" val="i"/>
  <p:tag name="KSO_WM_UNIT_INDEX" val="1"/>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1.0"/>
  <p:tag name="KSO_WM_BEAUTIFY_FLAG" val="#wm#"/>
  <p:tag name="KSO_WM_UNIT_TYPE" val="i"/>
  <p:tag name="KSO_WM_UNIT_INDEX" val="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1.0"/>
  <p:tag name="KSO_WM_BEAUTIFY_FLAG" val="#wm#"/>
  <p:tag name="KSO_WM_UNIT_TYPE" val="i"/>
  <p:tag name="KSO_WM_UNIT_INDEX" val="3"/>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1.0"/>
  <p:tag name="KSO_WM_BEAUTIFY_FLAG" val="#wm#"/>
  <p:tag name="KSO_WM_UNIT_TYPE" val="i"/>
  <p:tag name="KSO_WM_UNIT_INDEX" val="4"/>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5"/>
  <p:tag name="KSO_WM_UNIT_LAYERLEVEL" val="1"/>
  <p:tag name="KSO_WM_TAG_VERSION" val="1.0"/>
  <p:tag name="KSO_WM_BEAUTIFY_FLAG" val="#wm#"/>
  <p:tag name="KSO_WM_UNIT_TYPE" val="i"/>
  <p:tag name="KSO_WM_UNIT_INDEX" val="5"/>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6"/>
  <p:tag name="KSO_WM_UNIT_LAYERLEVEL" val="1"/>
  <p:tag name="KSO_WM_TAG_VERSION" val="1.0"/>
  <p:tag name="KSO_WM_BEAUTIFY_FLAG" val="#wm#"/>
  <p:tag name="KSO_WM_UNIT_TYPE" val="i"/>
  <p:tag name="KSO_WM_UNIT_INDEX" val="6"/>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7"/>
  <p:tag name="KSO_WM_UNIT_LAYERLEVEL" val="1"/>
  <p:tag name="KSO_WM_TAG_VERSION" val="1.0"/>
  <p:tag name="KSO_WM_BEAUTIFY_FLAG" val="#wm#"/>
  <p:tag name="KSO_WM_UNIT_TYPE" val="i"/>
  <p:tag name="KSO_WM_UNIT_INDEX" val="7"/>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8"/>
  <p:tag name="KSO_WM_UNIT_LAYERLEVEL" val="1"/>
  <p:tag name="KSO_WM_TAG_VERSION" val="1.0"/>
  <p:tag name="KSO_WM_BEAUTIFY_FLAG" val="#wm#"/>
  <p:tag name="KSO_WM_UNIT_TYPE" val="i"/>
  <p:tag name="KSO_WM_UNIT_INDEX" val="8"/>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9"/>
  <p:tag name="KSO_WM_UNIT_LAYERLEVEL" val="1"/>
  <p:tag name="KSO_WM_TAG_VERSION" val="1.0"/>
  <p:tag name="KSO_WM_BEAUTIFY_FLAG" val="#wm#"/>
  <p:tag name="KSO_WM_UNIT_TYPE" val="i"/>
  <p:tag name="KSO_WM_UNIT_INDEX" val="9"/>
</p:tagLst>
</file>

<file path=ppt/tags/tag147.xml><?xml version="1.0" encoding="utf-8"?>
<p:tagLst xmlns:p="http://schemas.openxmlformats.org/presentationml/2006/main">
  <p:tag name="KSO_WM_UNIT_SUBTYPE" val="b"/>
  <p:tag name="KSO_WM_UNIT_PRESET_TEXT" val="汇报人：稻壳儿"/>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1.0"/>
  <p:tag name="KSO_WM_BEAUTIFY_FLAG" val="#wm#"/>
  <p:tag name="KSO_WM_UNIT_CONTENT_GROUP_TYPE" val="contentchip"/>
</p:tagLst>
</file>

<file path=ppt/tags/tag148.xml><?xml version="1.0" encoding="utf-8"?>
<p:tagLst xmlns:p="http://schemas.openxmlformats.org/presentationml/2006/main">
  <p:tag name="KSO_WM_UNIT_ISCONTENTSTITLE" val="0"/>
  <p:tag name="KSO_WM_UNIT_ISNUMDGMTITLE" val="0"/>
  <p:tag name="KSO_WM_UNIT_PRESET_TEXT" val="THANKS"/>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1.0"/>
  <p:tag name="KSO_WM_BEAUTIFY_FLAG" val="#wm#"/>
  <p:tag name="KSO_WM_UNIT_CONTENT_GROUP_TYPE" val="contentchip"/>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1.0"/>
  <p:tag name="KSO_WM_BEAUTIFY_FLAG" val="#wm#"/>
  <p:tag name="KSO_WM_UNIT_CONTENT_GROUP_TYPE" val="titlestyle"/>
  <p:tag name="KSO_WM_UNIT_TYPE" val="i"/>
  <p:tag name="KSO_WM_UNIT_INDEX"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280"/>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280"/>
</p:tagLst>
</file>

<file path=ppt/tags/tag158.xml><?xml version="1.0" encoding="utf-8"?>
<p:tagLst xmlns:p="http://schemas.openxmlformats.org/presentationml/2006/main">
  <p:tag name="KSO_WM_TEMPLATE_SUBCATEGORY" val="29"/>
  <p:tag name="KSO_WM_TEMPLATE_MASTER_TYPE" val="0"/>
  <p:tag name="KSO_WM_TEMPLATE_COLOR_TYPE" val="0"/>
  <p:tag name="KSO_WM_TAG_VERSION" val="1.0"/>
  <p:tag name="KSO_WM_BEAUTIFY_FLAG" val="#wm#"/>
  <p:tag name="KSO_WM_TEMPLATE_CATEGORY" val="custom"/>
  <p:tag name="KSO_WM_TEMPLATE_INDEX" val="20230280"/>
  <p:tag name="KSO_WM_SPECIAL_SOURCE" val="bdnull"/>
  <p:tag name="KSO_WM_TEMPLATE_THUMBS_INDEX" val="1、9"/>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
  <p:tag name="KSO_WM_UNIT_LAYERLEVEL" val="1"/>
  <p:tag name="KSO_WM_TAG_VERSION" val="3.0"/>
  <p:tag name="KSO_WM_BEAUTIFY_FLAG" val="#wm#"/>
  <p:tag name="KSO_WM_UNIT_TYPE" val="i"/>
  <p:tag name="KSO_WM_UNIT_INDEX" val="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
  <p:tag name="KSO_WM_UNIT_LAYERLEVEL" val="1"/>
  <p:tag name="KSO_WM_TAG_VERSION" val="3.0"/>
  <p:tag name="KSO_WM_BEAUTIFY_FLAG" val="#wm#"/>
  <p:tag name="KSO_WM_UNIT_TYPE" val="i"/>
  <p:tag name="KSO_WM_UNIT_INDEX" val="3"/>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
  <p:tag name="KSO_WM_UNIT_LAYERLEVEL" val="1"/>
  <p:tag name="KSO_WM_TAG_VERSION" val="3.0"/>
  <p:tag name="KSO_WM_BEAUTIFY_FLAG" val="#wm#"/>
  <p:tag name="KSO_WM_UNIT_TYPE" val="i"/>
  <p:tag name="KSO_WM_UNIT_INDEX" val="4"/>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5"/>
  <p:tag name="KSO_WM_UNIT_LAYERLEVEL" val="1"/>
  <p:tag name="KSO_WM_TAG_VERSION" val="3.0"/>
  <p:tag name="KSO_WM_BEAUTIFY_FLAG" val="#wm#"/>
  <p:tag name="KSO_WM_UNIT_TYPE" val="i"/>
  <p:tag name="KSO_WM_UNIT_INDEX" val="5"/>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6"/>
  <p:tag name="KSO_WM_UNIT_LAYERLEVEL" val="1"/>
  <p:tag name="KSO_WM_TAG_VERSION" val="3.0"/>
  <p:tag name="KSO_WM_BEAUTIFY_FLAG" val="#wm#"/>
  <p:tag name="KSO_WM_UNIT_TYPE" val="i"/>
  <p:tag name="KSO_WM_UNIT_INDEX" val="6"/>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7"/>
  <p:tag name="KSO_WM_UNIT_LAYERLEVEL" val="1"/>
  <p:tag name="KSO_WM_TAG_VERSION" val="3.0"/>
  <p:tag name="KSO_WM_BEAUTIFY_FLAG" val="#wm#"/>
  <p:tag name="KSO_WM_UNIT_TYPE" val="i"/>
  <p:tag name="KSO_WM_UNIT_INDEX" val="7"/>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b*1"/>
  <p:tag name="KSO_WM_UNIT_LAYERLEVEL" val="1"/>
  <p:tag name="KSO_WM_TAG_VERSION" val="3.0"/>
  <p:tag name="KSO_WM_BEAUTIFY_FLAG" val="#wm#"/>
  <p:tag name="KSO_WM_UNIT_ISCONTENTSTITLE" val="0"/>
  <p:tag name="KSO_WM_UNIT_ISNUMDGMTITLE" val="0"/>
  <p:tag name="KSO_WM_UNIT_PRESET_TEXT" val="单击此处编辑副标题"/>
  <p:tag name="KSO_WM_UNIT_NOCLEAR" val="0"/>
  <p:tag name="KSO_WM_UNIT_VALUE" val="20"/>
  <p:tag name="KSO_WM_UNIT_TYPE" val="b"/>
  <p:tag name="KSO_WM_UNIT_INDEX" val="1"/>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1"/>
  <p:tag name="KSO_WM_UNIT_LAYERLEVEL" val="1"/>
  <p:tag name="KSO_WM_TAG_VERSION" val="3.0"/>
  <p:tag name="KSO_WM_BEAUTIFY_FLAG" val="#wm#"/>
  <p:tag name="KSO_WM_UNIT_SUBTYPE" val="b"/>
  <p:tag name="KSO_WM_UNIT_PRESET_TEXT" val="署名"/>
  <p:tag name="KSO_WM_UNIT_NOCLEAR" val="0"/>
  <p:tag name="KSO_WM_UNIT_VALUE" val="8"/>
  <p:tag name="KSO_WM_UNIT_TYPE" val="f"/>
  <p:tag name="KSO_WM_UNIT_INDEX"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6521"/>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UNIT_VALUE" val="350"/>
  <p:tag name="KSO_WM_TEMPLATE_CATEGORY" val="custom"/>
  <p:tag name="KSO_WM_TEMPLATE_INDEX" val="20236521"/>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3"/>
  <p:tag name="KSO_WM_UNIT_LAYERLEVEL" val="1"/>
  <p:tag name="KSO_WM_TAG_VERSION" val="3.0"/>
  <p:tag name="KSO_WM_BEAUTIFY_FLAG" val="#wm#"/>
  <p:tag name="KSO_WM_UNIT_TYPE" val="i"/>
  <p:tag name="KSO_WM_UNIT_INDEX" val="3"/>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6521"/>
  <p:tag name="KSO_WM_TEMPLATE_THUMBS_INDEX" val="1、9"/>
</p:tagLst>
</file>

<file path=ppt/tags/tag181.xml><?xml version="1.0" encoding="utf-8"?>
<p:tagLst xmlns:p="http://schemas.openxmlformats.org/presentationml/2006/main">
  <p:tag name="KSO_WM_BEAUTIFY_FLAG" val="#wm#"/>
  <p:tag name="KSO_WM_TEMPLATE_CATEGORY" val="custom"/>
  <p:tag name="KSO_WM_TEMPLATE_INDEX" val="20236521"/>
</p:tagLst>
</file>

<file path=ppt/tags/tag182.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custom20236521_1*a*1"/>
  <p:tag name="KSO_WM_TEMPLATE_CATEGORY" val="custom"/>
  <p:tag name="KSO_WM_TEMPLATE_INDEX" val="20236521"/>
  <p:tag name="KSO_WM_UNIT_LAYERLEVEL" val="1"/>
  <p:tag name="KSO_WM_TAG_VERSION" val="3.0"/>
  <p:tag name="KSO_WM_BEAUTIFY_FLAG" val="#wm#"/>
  <p:tag name="KSO_WM_UNIT_PRESET_TEXT" val="单击此处添加&#10;文档标题样式"/>
  <p:tag name="KSO_WM_UNIT_TEXT_TYPE" val="1"/>
</p:tagLst>
</file>

<file path=ppt/tags/tag183.xml><?xml version="1.0" encoding="utf-8"?>
<p:tagLst xmlns:p="http://schemas.openxmlformats.org/presentationml/2006/main">
  <p:tag name="KSO_WM_UNIT_SUBTYPE" val="b"/>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1"/>
  <p:tag name="KSO_WM_UNIT_ID" val="custom20236521_1*f*1"/>
  <p:tag name="KSO_WM_TEMPLATE_CATEGORY" val="custom"/>
  <p:tag name="KSO_WM_TEMPLATE_INDEX" val="20236521"/>
  <p:tag name="KSO_WM_UNIT_LAYERLEVEL" val="1"/>
  <p:tag name="KSO_WM_TAG_VERSION" val="3.0"/>
  <p:tag name="KSO_WM_BEAUTIFY_FLAG" val="#wm#"/>
</p:tagLst>
</file>

<file path=ppt/tags/tag184.xml><?xml version="1.0" encoding="utf-8"?>
<p:tagLst xmlns:p="http://schemas.openxmlformats.org/presentationml/2006/main">
  <p:tag name="KSO_WM_SLIDE_ID" val="custom20236521_1"/>
  <p:tag name="KSO_WM_TEMPLATE_SUBCATEGORY" val="29"/>
  <p:tag name="KSO_WM_TEMPLATE_MASTER_TYPE" val="0"/>
  <p:tag name="KSO_WM_TEMPLATE_COLOR_TYPE" val="0"/>
  <p:tag name="KSO_WM_SLIDE_TYPE" val="title"/>
  <p:tag name="KSO_WM_SLIDE_SUBTYPE" val="pureTxt"/>
  <p:tag name="KSO_WM_SLIDE_ITEM_CNT" val="0"/>
  <p:tag name="KSO_WM_SLIDE_INDEX" val="1"/>
  <p:tag name="KSO_WM_TAG_VERSION" val="3.0"/>
  <p:tag name="KSO_WM_BEAUTIFY_FLAG" val="#wm#"/>
  <p:tag name="KSO_WM_TEMPLATE_CATEGORY" val="custom"/>
  <p:tag name="KSO_WM_TEMPLATE_INDEX" val="20236521"/>
  <p:tag name="KSO_WM_SLIDE_LAYOUT" val="a_b_f"/>
  <p:tag name="KSO_WM_SLIDE_LAYOUT_CNT" val="1_1_1"/>
  <p:tag name="KSO_WM_TEMPLATE_THUMBS_INDEX" val="1、9"/>
</p:tagLst>
</file>

<file path=ppt/tags/tag185.xml><?xml version="1.0" encoding="utf-8"?>
<p:tagLst xmlns:p="http://schemas.openxmlformats.org/presentationml/2006/main">
  <p:tag name="KSO_WM_UNIT_ISCONTENTSTITLE" val="1"/>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80_2*a*1"/>
  <p:tag name="KSO_WM_TEMPLATE_CATEGORY" val="custom"/>
  <p:tag name="KSO_WM_TEMPLATE_INDEX" val="20230280"/>
  <p:tag name="KSO_WM_UNIT_LAYERLEVEL" val="1"/>
  <p:tag name="KSO_WM_TAG_VERSION" val="1.0"/>
  <p:tag name="KSO_WM_BEAUTIFY_FLAG" val="#wm#"/>
  <p:tag name="KSO_WM_DIAGRAM_GROUP_CODE" val="l1-1"/>
  <p:tag name="KSO_WM_UNIT_TEXT_FILL_FORE_SCHEMECOLOR_INDEX" val="5"/>
  <p:tag name="KSO_WM_UNIT_USESOURCEFORMAT_APPLY" val="0"/>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80_2*l_h_i*1_1_1"/>
  <p:tag name="KSO_WM_TEMPLATE_CATEGORY" val="custom"/>
  <p:tag name="KSO_WM_TEMPLATE_INDEX" val="20230280"/>
  <p:tag name="KSO_WM_UNIT_LAYERLEVEL" val="1_1_1"/>
  <p:tag name="KSO_WM_TAG_VERSION" val="1.0"/>
  <p:tag name="KSO_WM_BEAUTIFY_FLAG" val="#wm#"/>
  <p:tag name="KSO_WM_DIAGRAM_GROUP_CODE" val="l1-1"/>
  <p:tag name="KSO_WM_DIAGRAM_VERSION" val="3"/>
  <p:tag name="KSO_WM_DIAGRAM_MAX_ITEMCNT" val="6"/>
  <p:tag name="KSO_WM_DIAGRAM_MIN_ITEMCNT" val="2"/>
  <p:tag name="KSO_WM_DIAGRAM_VIRTUALLY_FRAME" val="{&quot;height&quot;:390.45001220703125,&quot;left&quot;:260.95000610351565,&quot;top&quot;:64.14999389648438,&quot;width&quot;:645.04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5"/>
  <p:tag name="KSO_WM_UNIT_TEXT_FILL_TYPE" val="1"/>
  <p:tag name="KSO_WM_UNIT_USESOURCEFORMAT_APPLY" val="0"/>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80_2*l_h_i*1_1_1"/>
  <p:tag name="KSO_WM_TEMPLATE_CATEGORY" val="custom"/>
  <p:tag name="KSO_WM_TEMPLATE_INDEX" val="20230280"/>
  <p:tag name="KSO_WM_UNIT_LAYERLEVEL" val="1_1_1"/>
  <p:tag name="KSO_WM_TAG_VERSION" val="1.0"/>
  <p:tag name="KSO_WM_DIAGRAM_GROUP_CODE" val="l1-1"/>
  <p:tag name="KSO_WM_DIAGRAM_VERSION" val="3"/>
  <p:tag name="KSO_WM_DIAGRAM_MAX_ITEMCNT" val="6"/>
  <p:tag name="KSO_WM_DIAGRAM_MIN_ITEMCNT" val="2"/>
  <p:tag name="KSO_WM_DIAGRAM_VIRTUALLY_FRAME" val="{&quot;height&quot;:369.45001220703125,&quot;left&quot;:260.95000610351565,&quot;top&quot;:85.14999389648438,&quot;width&quot;:645.04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5"/>
  <p:tag name="KSO_WM_UNIT_TEXT_FILL_TYPE" val="1"/>
  <p:tag name="KSO_WM_UNIT_USESOURCEFORMAT_APPLY" val="0"/>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80_2*l_h_i*1_1_1"/>
  <p:tag name="KSO_WM_TEMPLATE_CATEGORY" val="custom"/>
  <p:tag name="KSO_WM_TEMPLATE_INDEX" val="20230280"/>
  <p:tag name="KSO_WM_UNIT_LAYERLEVEL" val="1_1_1"/>
  <p:tag name="KSO_WM_TAG_VERSION" val="1.0"/>
  <p:tag name="KSO_WM_DIAGRAM_GROUP_CODE" val="l1-1"/>
  <p:tag name="KSO_WM_DIAGRAM_VERSION" val="3"/>
  <p:tag name="KSO_WM_DIAGRAM_MAX_ITEMCNT" val="6"/>
  <p:tag name="KSO_WM_DIAGRAM_MIN_ITEMCNT" val="2"/>
  <p:tag name="KSO_WM_DIAGRAM_VIRTUALLY_FRAME" val="{&quot;height&quot;:369.45001220703125,&quot;left&quot;:260.95000610351565,&quot;top&quot;:85.14999389648438,&quot;width&quot;:645.04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5"/>
  <p:tag name="KSO_WM_UNIT_TEXT_FILL_TYPE" val="1"/>
  <p:tag name="KSO_WM_UNIT_USESOURCEFORMAT_APPLY" val="0"/>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80_2*l_h_i*1_1_1"/>
  <p:tag name="KSO_WM_TEMPLATE_CATEGORY" val="custom"/>
  <p:tag name="KSO_WM_TEMPLATE_INDEX" val="20230280"/>
  <p:tag name="KSO_WM_UNIT_LAYERLEVEL" val="1_1_1"/>
  <p:tag name="KSO_WM_TAG_VERSION" val="1.0"/>
  <p:tag name="KSO_WM_DIAGRAM_GROUP_CODE" val="l1-1"/>
  <p:tag name="KSO_WM_DIAGRAM_VERSION" val="3"/>
  <p:tag name="KSO_WM_DIAGRAM_MAX_ITEMCNT" val="6"/>
  <p:tag name="KSO_WM_DIAGRAM_MIN_ITEMCNT" val="2"/>
  <p:tag name="KSO_WM_DIAGRAM_VIRTUALLY_FRAME" val="{&quot;height&quot;:369.45001220703125,&quot;left&quot;:260.95000610351565,&quot;top&quot;:85.14999389648438,&quot;width&quot;:645.04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5"/>
  <p:tag name="KSO_WM_UNIT_TEXT_FILL_TYPE" val="1"/>
  <p:tag name="KSO_WM_UNIT_USESOURCEFORMAT_APPLY" val="0"/>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80_2*l_h_i*1_1_1"/>
  <p:tag name="KSO_WM_TEMPLATE_CATEGORY" val="custom"/>
  <p:tag name="KSO_WM_TEMPLATE_INDEX" val="20230280"/>
  <p:tag name="KSO_WM_UNIT_LAYERLEVEL" val="1_1_1"/>
  <p:tag name="KSO_WM_TAG_VERSION" val="1.0"/>
  <p:tag name="KSO_WM_DIAGRAM_GROUP_CODE" val="l1-1"/>
  <p:tag name="KSO_WM_DIAGRAM_VERSION" val="3"/>
  <p:tag name="KSO_WM_DIAGRAM_MAX_ITEMCNT" val="6"/>
  <p:tag name="KSO_WM_DIAGRAM_MIN_ITEMCNT" val="2"/>
  <p:tag name="KSO_WM_DIAGRAM_VIRTUALLY_FRAME" val="{&quot;height&quot;:369.45001220703125,&quot;left&quot;:260.95000610351565,&quot;top&quot;:85.14999389648438,&quot;width&quot;:645.04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5"/>
  <p:tag name="KSO_WM_UNIT_TEXT_FILL_TYPE" val="1"/>
  <p:tag name="KSO_WM_UNIT_USESOURCEFORMAT_APPLY" val="0"/>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80_2*l_h_i*1_1_1"/>
  <p:tag name="KSO_WM_TEMPLATE_CATEGORY" val="custom"/>
  <p:tag name="KSO_WM_TEMPLATE_INDEX" val="20230280"/>
  <p:tag name="KSO_WM_UNIT_LAYERLEVEL" val="1_1_1"/>
  <p:tag name="KSO_WM_TAG_VERSION" val="1.0"/>
  <p:tag name="KSO_WM_DIAGRAM_GROUP_CODE" val="l1-1"/>
  <p:tag name="KSO_WM_DIAGRAM_VERSION" val="3"/>
  <p:tag name="KSO_WM_DIAGRAM_MAX_ITEMCNT" val="6"/>
  <p:tag name="KSO_WM_DIAGRAM_MIN_ITEMCNT" val="2"/>
  <p:tag name="KSO_WM_DIAGRAM_VIRTUALLY_FRAME" val="{&quot;height&quot;:369.45001220703125,&quot;left&quot;:260.95000610351565,&quot;top&quot;:85.14999389648438,&quot;width&quot;:645.04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5"/>
  <p:tag name="KSO_WM_UNIT_TEXT_FILL_TYPE" val="1"/>
  <p:tag name="KSO_WM_UNIT_USESOURCEFORMAT_APPLY" val="0"/>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80_2*l_h_i*1_1_1"/>
  <p:tag name="KSO_WM_TEMPLATE_CATEGORY" val="custom"/>
  <p:tag name="KSO_WM_TEMPLATE_INDEX" val="20230280"/>
  <p:tag name="KSO_WM_UNIT_LAYERLEVEL" val="1_1_1"/>
  <p:tag name="KSO_WM_TAG_VERSION" val="1.0"/>
  <p:tag name="KSO_WM_DIAGRAM_GROUP_CODE" val="l1-1"/>
  <p:tag name="KSO_WM_DIAGRAM_VERSION" val="3"/>
  <p:tag name="KSO_WM_DIAGRAM_MAX_ITEMCNT" val="6"/>
  <p:tag name="KSO_WM_DIAGRAM_MIN_ITEMCNT" val="2"/>
  <p:tag name="KSO_WM_DIAGRAM_VIRTUALLY_FRAME" val="{&quot;height&quot;:369.45001220703125,&quot;left&quot;:260.95000610351565,&quot;top&quot;:85.14999389648438,&quot;width&quot;:645.04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5"/>
  <p:tag name="KSO_WM_UNIT_TEXT_FILL_TYPE" val="1"/>
  <p:tag name="KSO_WM_UNIT_USESOURCEFORMAT_APPLY" val="0"/>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80_2*l_h_i*1_1_1"/>
  <p:tag name="KSO_WM_TEMPLATE_CATEGORY" val="custom"/>
  <p:tag name="KSO_WM_TEMPLATE_INDEX" val="20230280"/>
  <p:tag name="KSO_WM_UNIT_LAYERLEVEL" val="1_1_1"/>
  <p:tag name="KSO_WM_TAG_VERSION" val="1.0"/>
  <p:tag name="KSO_WM_DIAGRAM_GROUP_CODE" val="l1-1"/>
  <p:tag name="KSO_WM_DIAGRAM_VERSION" val="3"/>
  <p:tag name="KSO_WM_DIAGRAM_MAX_ITEMCNT" val="6"/>
  <p:tag name="KSO_WM_DIAGRAM_MIN_ITEMCNT" val="2"/>
  <p:tag name="KSO_WM_DIAGRAM_VIRTUALLY_FRAME" val="{&quot;height&quot;:369.45001220703125,&quot;left&quot;:260.95000610351565,&quot;top&quot;:85.14999389648438,&quot;width&quot;:645.04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5"/>
  <p:tag name="KSO_WM_UNIT_TEXT_FILL_TYPE" val="1"/>
  <p:tag name="KSO_WM_UNIT_USESOURCEFORMAT_APPLY" val="0"/>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80_2*l_h_i*1_1_1"/>
  <p:tag name="KSO_WM_TEMPLATE_CATEGORY" val="custom"/>
  <p:tag name="KSO_WM_TEMPLATE_INDEX" val="20230280"/>
  <p:tag name="KSO_WM_UNIT_LAYERLEVEL" val="1_1_1"/>
  <p:tag name="KSO_WM_TAG_VERSION" val="1.0"/>
  <p:tag name="KSO_WM_DIAGRAM_GROUP_CODE" val="l1-1"/>
  <p:tag name="KSO_WM_DIAGRAM_VERSION" val="3"/>
  <p:tag name="KSO_WM_DIAGRAM_MAX_ITEMCNT" val="6"/>
  <p:tag name="KSO_WM_DIAGRAM_MIN_ITEMCNT" val="2"/>
  <p:tag name="KSO_WM_DIAGRAM_VIRTUALLY_FRAME" val="{&quot;height&quot;:369.45001220703125,&quot;left&quot;:260.95000610351565,&quot;top&quot;:85.14999389648438,&quot;width&quot;:645.04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5"/>
  <p:tag name="KSO_WM_UNIT_TEXT_FILL_TYPE" val="1"/>
  <p:tag name="KSO_WM_UNIT_USESOURCEFORMAT_APPLY" val="0"/>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80_2*l_h_i*1_1_1"/>
  <p:tag name="KSO_WM_TEMPLATE_CATEGORY" val="custom"/>
  <p:tag name="KSO_WM_TEMPLATE_INDEX" val="20230280"/>
  <p:tag name="KSO_WM_UNIT_LAYERLEVEL" val="1_1_1"/>
  <p:tag name="KSO_WM_TAG_VERSION" val="1.0"/>
  <p:tag name="KSO_WM_DIAGRAM_GROUP_CODE" val="l1-1"/>
  <p:tag name="KSO_WM_DIAGRAM_VERSION" val="3"/>
  <p:tag name="KSO_WM_DIAGRAM_MAX_ITEMCNT" val="6"/>
  <p:tag name="KSO_WM_DIAGRAM_MIN_ITEMCNT" val="2"/>
  <p:tag name="KSO_WM_DIAGRAM_VIRTUALLY_FRAME" val="{&quot;height&quot;:369.45001220703125,&quot;left&quot;:260.95000610351565,&quot;top&quot;:85.14999389648438,&quot;width&quot;:645.04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5"/>
  <p:tag name="KSO_WM_UNIT_TEXT_FILL_TYPE" val="1"/>
  <p:tag name="KSO_WM_UNIT_USESOURCEFORMAT_APPLY" val="0"/>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80_2*l_h_i*1_1_1"/>
  <p:tag name="KSO_WM_TEMPLATE_CATEGORY" val="custom"/>
  <p:tag name="KSO_WM_TEMPLATE_INDEX" val="20230280"/>
  <p:tag name="KSO_WM_UNIT_LAYERLEVEL" val="1_1_1"/>
  <p:tag name="KSO_WM_TAG_VERSION" val="1.0"/>
  <p:tag name="KSO_WM_DIAGRAM_GROUP_CODE" val="l1-1"/>
  <p:tag name="KSO_WM_DIAGRAM_VERSION" val="3"/>
  <p:tag name="KSO_WM_DIAGRAM_MAX_ITEMCNT" val="6"/>
  <p:tag name="KSO_WM_DIAGRAM_MIN_ITEMCNT" val="2"/>
  <p:tag name="KSO_WM_DIAGRAM_VIRTUALLY_FRAME" val="{&quot;height&quot;:369.45001220703125,&quot;left&quot;:260.95000610351565,&quot;top&quot;:85.14999389648438,&quot;width&quot;:645.04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5"/>
  <p:tag name="KSO_WM_UNIT_TEXT_FILL_TYPE" val="1"/>
  <p:tag name="KSO_WM_UNIT_USESOURCEFORMAT_APPLY" val="0"/>
</p:tagLst>
</file>

<file path=ppt/tags/tag197.xml><?xml version="1.0" encoding="utf-8"?>
<p:tagLst xmlns:p="http://schemas.openxmlformats.org/presentationml/2006/main">
  <p:tag name="KSO_WM_SLIDE_ID" val="custom20230280_2"/>
  <p:tag name="KSO_WM_TEMPLATE_SUBCATEGORY" val="29"/>
  <p:tag name="KSO_WM_TEMPLATE_MASTER_TYPE" val="0"/>
  <p:tag name="KSO_WM_TEMPLATE_COLOR_TYPE" val="0"/>
  <p:tag name="KSO_WM_SLIDE_ITEM_CNT" val="2"/>
  <p:tag name="KSO_WM_SLIDE_INDEX" val="2"/>
  <p:tag name="KSO_WM_TAG_VERSION" val="1.0"/>
  <p:tag name="KSO_WM_BEAUTIFY_FLAG" val="#wm#"/>
  <p:tag name="KSO_WM_TEMPLATE_CATEGORY" val="custom"/>
  <p:tag name="KSO_WM_TEMPLATE_INDEX" val="20230280"/>
  <p:tag name="KSO_WM_SLIDE_TYPE" val="contents"/>
  <p:tag name="KSO_WM_SLIDE_SUBTYPE" val="diag"/>
  <p:tag name="KSO_WM_SLIDE_LAYOUT" val="a_l"/>
  <p:tag name="KSO_WM_SLIDE_LAYOUT_CNT" val="1_1"/>
  <p:tag name="KSO_WM_SPECIAL_SOURCE" val="bdnull"/>
  <p:tag name="KSO_WM_DIAGRAM_GROUP_CODE" val="l1-1"/>
  <p:tag name="KSO_WM_SLIDE_DIAGTYPE" val="l"/>
</p:tagLst>
</file>

<file path=ppt/tags/tag198.xml><?xml version="1.0" encoding="utf-8"?>
<p:tagLst xmlns:p="http://schemas.openxmlformats.org/presentationml/2006/main">
  <p:tag name="KSO_WM_BEAUTIFY_FLAG" val="#wm#"/>
  <p:tag name="KSO_WM_TEMPLATE_CATEGORY" val="custom"/>
  <p:tag name="KSO_WM_TEMPLATE_INDEX" val="20230280"/>
</p:tagLst>
</file>

<file path=ppt/tags/tag19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1967_3*a*1"/>
  <p:tag name="KSO_WM_TEMPLATE_CATEGORY" val="diagram"/>
  <p:tag name="KSO_WM_TEMPLATE_INDEX" val="20231967"/>
  <p:tag name="KSO_WM_UNIT_LAYERLEVEL" val="1"/>
  <p:tag name="KSO_WM_TAG_VERSION" val="3.0"/>
  <p:tag name="KSO_WM_BEAUTIFY_FLAG" val="#wm#"/>
  <p:tag name="KSO_WM_UNIT_PRESET_TEXT" val="单击此处添加标题"/>
  <p:tag name="KSO_WM_UNIT_TEXT_TYPE" val="1"/>
  <p:tag name="KSO_WM_UNIT_TEXT_FILL_FORE_SCHEMECOLOR_INDEX" val="5"/>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0920_2*l_h_a*1_3_1"/>
  <p:tag name="KSO_WM_TEMPLATE_CATEGORY" val="diagram"/>
  <p:tag name="KSO_WM_TEMPLATE_INDEX" val="20230920"/>
  <p:tag name="KSO_WM_UNIT_LAYERLEVEL" val="1_1_1"/>
  <p:tag name="KSO_WM_TAG_VERSION" val="3.0"/>
  <p:tag name="KSO_WM_DIAGRAM_GROUP_CODE" val="l1-1"/>
  <p:tag name="KSO_WM_DIAGRAM_MAX_ITEMCNT" val="4"/>
  <p:tag name="KSO_WM_DIAGRAM_MIN_ITEMCNT" val="2"/>
  <p:tag name="KSO_WM_DIAGRAM_VIRTUALLY_FRAME" val="{&quot;height&quot;:438.18134765625,&quot;left&quot;:53.25,&quot;top&quot;:90.32357814037896,&quot;width&quot;:86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0920_2*l_h_i*1_1_1"/>
  <p:tag name="KSO_WM_TEMPLATE_CATEGORY" val="diagram"/>
  <p:tag name="KSO_WM_TEMPLATE_INDEX" val="20230920"/>
  <p:tag name="KSO_WM_UNIT_LAYERLEVEL" val="1_1_1"/>
  <p:tag name="KSO_WM_TAG_VERSION" val="3.0"/>
  <p:tag name="KSO_WM_UNIT_SUBTYPE" val="d"/>
  <p:tag name="KSO_WM_DIAGRAM_MAX_ITEMCNT" val="4"/>
  <p:tag name="KSO_WM_DIAGRAM_MIN_ITEMCNT" val="2"/>
  <p:tag name="KSO_WM_DIAGRAM_VIRTUALLY_FRAME" val="{&quot;height&quot;:438.18134765625,&quot;left&quot;:53.25,&quot;top&quot;:90.32357814037896,&quot;width&quot;:869.6}"/>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199999928474426,&quot;rgb&quot;:&quot;#f5f8ff&quot;,&quot;transparency&quot;:0},{&quot;brightness&quot;:0,&quot;colorType&quot;:2,&quot;pos&quot;:0,&quot;rgb&quot;:&quot;#a5beff&quot;,&quot;transparency&quot;:0},{&quot;brightness&quot;:0,&quot;colorType&quot;:2,&quot;pos&quot;:1,&quot;rgb&quot;:&quot;#f5f8ff&quot;,&quot;transparency&quot;:0},{&quot;brightness&quot;:0,&quot;colorType&quot;:2,&quot;pos&quot;:0.7099999785423279,&quot;rgb&quot;:&quot;#c3d4ff&quot;,&quot;transparency&quot;:0}],&quot;type&quot;:2},&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UNIT_FILL_TYPE" val="3"/>
  <p:tag name="KSO_WM_DIAGRAM_USE_COLOR_VALUE" val="{&quot;color_scheme&quot;:1,&quot;color_type&quot;:1,&quot;theme_color_indexes&quot;:[5,6,5,6,5,6]}"/>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0920_2*l_h_i*1_2_2"/>
  <p:tag name="KSO_WM_TEMPLATE_CATEGORY" val="diagram"/>
  <p:tag name="KSO_WM_TEMPLATE_INDEX" val="20230920"/>
  <p:tag name="KSO_WM_UNIT_LAYERLEVEL" val="1_1_1"/>
  <p:tag name="KSO_WM_TAG_VERSION" val="3.0"/>
  <p:tag name="KSO_WM_UNIT_SUBTYPE" val="d"/>
  <p:tag name="KSO_WM_DIAGRAM_MAX_ITEMCNT" val="4"/>
  <p:tag name="KSO_WM_DIAGRAM_MIN_ITEMCNT" val="2"/>
  <p:tag name="KSO_WM_DIAGRAM_VIRTUALLY_FRAME" val="{&quot;height&quot;:438.18134765625,&quot;left&quot;:53.25,&quot;top&quot;:90.32357814037896,&quot;width&quot;:869.6}"/>
  <p:tag name="KSO_WM_DIAGRAM_COLOR_MATCH_VALUE" val="{&quot;shape&quot;:{&quot;fill&quot;:{&quot;gradient&quot;:[{&quot;brightness&quot;:0,&quot;colorType&quot;:1,&quot;foreColorIndex&quot;:6,&quot;pos&quot;:0.5400000214576721,&quot;transparency&quot;:0},{&quot;brightness&quot;:0.4000000059604645,&quot;colorType&quot;:1,&quot;foreColorIndex&quot;:6,&quot;pos&quot;:0,&quot;transparency&quot;:0},{&quot;brightness&quot;:0.4000000059604645,&quot;colorType&quot;:1,&quot;foreColorIndex&quot;:6,&quot;pos&quot;:1,&quot;transparency&quot;:0}],&quot;type&quot;:3},&quot;glow&quot;:{&quot;colorType&quot;:0},&quot;line&quot;:{&quot;gradient&quot;:[{&quot;brightness&quot;:0,&quot;colorType&quot;:2,&quot;pos&quot;:0.3199999928474426,&quot;rgb&quot;:&quot;#f5f8ff&quot;,&quot;transparency&quot;:0},{&quot;brightness&quot;:0.800000011920929,&quot;colorType&quot;:1,&quot;foreColorIndex&quot;:6,&quot;pos&quot;:0,&quot;transparency&quot;:0},{&quot;brightness&quot;:0,&quot;colorType&quot;:2,&quot;pos&quot;:1,&quot;rgb&quot;:&quot;#f5f8ff&quot;,&quot;transparency&quot;:0},{&quot;brightness&quot;:0.800000011920929,&quot;colorType&quot;:1,&quot;foreColorIndex&quot;:6,&quot;pos&quot;:0.7099999785423279,&quot;transparency&quot;:0}],&quot;type&quot;:2},&quot;shadow&quot;:{&quot;brightness&quot;:0,&quot;colorType&quot;:1,&quot;foreColorIndex&quot;:6,&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UNIT_FILL_TYPE" val="3"/>
  <p:tag name="KSO_WM_DIAGRAM_USE_COLOR_VALUE" val="{&quot;color_scheme&quot;:1,&quot;color_type&quot;:1,&quot;theme_color_indexes&quot;:[5,6,5,6,5,6]}"/>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0920_2*l_h_i*1_3_2"/>
  <p:tag name="KSO_WM_TEMPLATE_CATEGORY" val="diagram"/>
  <p:tag name="KSO_WM_TEMPLATE_INDEX" val="20230920"/>
  <p:tag name="KSO_WM_UNIT_LAYERLEVEL" val="1_1_1"/>
  <p:tag name="KSO_WM_TAG_VERSION" val="3.0"/>
  <p:tag name="KSO_WM_UNIT_SUBTYPE" val="d"/>
  <p:tag name="KSO_WM_DIAGRAM_MAX_ITEMCNT" val="4"/>
  <p:tag name="KSO_WM_DIAGRAM_MIN_ITEMCNT" val="2"/>
  <p:tag name="KSO_WM_DIAGRAM_VIRTUALLY_FRAME" val="{&quot;height&quot;:438.18134765625,&quot;left&quot;:53.25,&quot;top&quot;:90.32357814037896,&quot;width&quot;:869.6}"/>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199999928474426,&quot;rgb&quot;:&quot;#f5f8ff&quot;,&quot;transparency&quot;:0},{&quot;brightness&quot;:0,&quot;colorType&quot;:2,&quot;pos&quot;:0,&quot;rgb&quot;:&quot;#a5beff&quot;,&quot;transparency&quot;:0},{&quot;brightness&quot;:0,&quot;colorType&quot;:2,&quot;pos&quot;:1,&quot;rgb&quot;:&quot;#f5f8ff&quot;,&quot;transparency&quot;:0},{&quot;brightness&quot;:0,&quot;colorType&quot;:2,&quot;pos&quot;:0.7099999785423279,&quot;rgb&quot;:&quot;#c3d4ff&quot;,&quot;transparency&quot;:0}],&quot;type&quot;:2},&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UNIT_FILL_TYPE" val="3"/>
  <p:tag name="KSO_WM_DIAGRAM_USE_COLOR_VALUE" val="{&quot;color_scheme&quot;:1,&quot;color_type&quot;:1,&quot;theme_color_indexes&quot;:[5,6,5,6,5,6]}"/>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0920_2*l_h_i*1_1_2"/>
  <p:tag name="KSO_WM_TEMPLATE_CATEGORY" val="diagram"/>
  <p:tag name="KSO_WM_TEMPLATE_INDEX" val="20230920"/>
  <p:tag name="KSO_WM_UNIT_LAYERLEVEL" val="1_1_1"/>
  <p:tag name="KSO_WM_TAG_VERSION" val="3.0"/>
  <p:tag name="KSO_WM_DIAGRAM_MAX_ITEMCNT" val="4"/>
  <p:tag name="KSO_WM_DIAGRAM_MIN_ITEMCNT" val="2"/>
  <p:tag name="KSO_WM_DIAGRAM_VIRTUALLY_FRAME" val="{&quot;height&quot;:438.18134765625,&quot;left&quot;:53.25,&quot;top&quot;:90.32357814037896,&quot;width&quot;:869.6}"/>
  <p:tag name="KSO_WM_DIAGRAM_COLOR_MATCH_VALUE" val="{&quot;shape&quot;:{&quot;fill&quot;:{&quot;type&quot;:0},&quot;glow&quot;:{&quot;colorType&quot;:0},&quot;line&quot;:{&quot;gradient&quot;:[{&quot;brightness&quot;:0,&quot;colorType&quot;:2,&quot;pos&quot;:1,&quot;rgb&quot;:&quot;#afc6ff&quot;,&quot;transparency&quot;:1},{&quot;brightness&quot;:0,&quot;colorType&quot;:1,&quot;foreColorIndex&quot;:5,&quot;pos&quot;:0.4699999988079071,&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DIAGRAM_USE_COLOR_VALUE" val="{&quot;color_scheme&quot;:1,&quot;color_type&quot;:1,&quot;theme_color_indexes&quot;:[5,6,5,6,5,6]}"/>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0920_2*l_h_i*1_3_1"/>
  <p:tag name="KSO_WM_TEMPLATE_CATEGORY" val="diagram"/>
  <p:tag name="KSO_WM_TEMPLATE_INDEX" val="20230920"/>
  <p:tag name="KSO_WM_UNIT_LAYERLEVEL" val="1_1_1"/>
  <p:tag name="KSO_WM_TAG_VERSION" val="3.0"/>
  <p:tag name="KSO_WM_DIAGRAM_MAX_ITEMCNT" val="4"/>
  <p:tag name="KSO_WM_DIAGRAM_MIN_ITEMCNT" val="2"/>
  <p:tag name="KSO_WM_DIAGRAM_VIRTUALLY_FRAME" val="{&quot;height&quot;:438.18134765625,&quot;left&quot;:53.25,&quot;top&quot;:90.32357814037896,&quot;width&quot;:869.6}"/>
  <p:tag name="KSO_WM_DIAGRAM_COLOR_MATCH_VALUE" val="{&quot;shape&quot;:{&quot;fill&quot;:{&quot;type&quot;:0},&quot;glow&quot;:{&quot;colorType&quot;:0},&quot;line&quot;:{&quot;gradient&quot;:[{&quot;brightness&quot;:0,&quot;colorType&quot;:2,&quot;pos&quot;:1,&quot;rgb&quot;:&quot;#afc6ff&quot;,&quot;transparency&quot;:1},{&quot;brightness&quot;:0,&quot;colorType&quot;:1,&quot;foreColorIndex&quot;:5,&quot;pos&quot;:0.4699999988079071,&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DIAGRAM_USE_COLOR_VALUE" val="{&quot;color_scheme&quot;:1,&quot;color_type&quot;:1,&quot;theme_color_indexes&quot;:[5,6,5,6,5,6]}"/>
</p:tagLst>
</file>

<file path=ppt/tags/tag20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0920_2*l_h_a*1_1_1"/>
  <p:tag name="KSO_WM_TEMPLATE_CATEGORY" val="diagram"/>
  <p:tag name="KSO_WM_TEMPLATE_INDEX" val="20230920"/>
  <p:tag name="KSO_WM_UNIT_LAYERLEVEL" val="1_1_1"/>
  <p:tag name="KSO_WM_TAG_VERSION" val="3.0"/>
  <p:tag name="KSO_WM_DIAGRAM_GROUP_CODE" val="l1-1"/>
  <p:tag name="KSO_WM_DIAGRAM_MAX_ITEMCNT" val="4"/>
  <p:tag name="KSO_WM_DIAGRAM_MIN_ITEMCNT" val="2"/>
  <p:tag name="KSO_WM_DIAGRAM_VIRTUALLY_FRAME" val="{&quot;height&quot;:438.18134765625,&quot;left&quot;:53.25,&quot;top&quot;:90.32357814037896,&quot;width&quot;:86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0920_2*l_h_i*1_2_1"/>
  <p:tag name="KSO_WM_TEMPLATE_CATEGORY" val="diagram"/>
  <p:tag name="KSO_WM_TEMPLATE_INDEX" val="20230920"/>
  <p:tag name="KSO_WM_UNIT_LAYERLEVEL" val="1_1_1"/>
  <p:tag name="KSO_WM_TAG_VERSION" val="3.0"/>
  <p:tag name="KSO_WM_DIAGRAM_MAX_ITEMCNT" val="4"/>
  <p:tag name="KSO_WM_DIAGRAM_MIN_ITEMCNT" val="2"/>
  <p:tag name="KSO_WM_DIAGRAM_VIRTUALLY_FRAME" val="{&quot;height&quot;:438.18134765625,&quot;left&quot;:53.25,&quot;top&quot;:90.32357814037896,&quot;width&quot;:869.6}"/>
  <p:tag name="KSO_WM_DIAGRAM_COLOR_MATCH_VALUE" val="{&quot;shape&quot;:{&quot;fill&quot;:{&quot;type&quot;:0},&quot;glow&quot;:{&quot;colorType&quot;:0},&quot;line&quot;:{&quot;gradient&quot;:[{&quot;brightness&quot;:0,&quot;colorType&quot;:1,&quot;foreColorIndex&quot;:6,&quot;pos&quot;:0,&quot;transparency&quot;:0},{&quot;brightness&quot;:0,&quot;colorType&quot;:1,&quot;foreColorIndex&quot;:6,&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DIAGRAM_USE_COLOR_VALUE" val="{&quot;color_scheme&quot;:1,&quot;color_type&quot;:1,&quot;theme_color_indexes&quot;:[5,6,5,6,5,6]}"/>
</p:tagLst>
</file>

<file path=ppt/tags/tag20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0920_2*l_h_f*1_2_1"/>
  <p:tag name="KSO_WM_TEMPLATE_CATEGORY" val="diagram"/>
  <p:tag name="KSO_WM_TEMPLATE_INDEX" val="20230920"/>
  <p:tag name="KSO_WM_UNIT_LAYERLEVEL" val="1_1_1"/>
  <p:tag name="KSO_WM_TAG_VERSION" val="3.0"/>
  <p:tag name="KSO_WM_DIAGRAM_GROUP_CODE" val="l1-1"/>
  <p:tag name="KSO_WM_DIAGRAM_MAX_ITEMCNT" val="4"/>
  <p:tag name="KSO_WM_DIAGRAM_MIN_ITEMCNT" val="2"/>
  <p:tag name="KSO_WM_DIAGRAM_VIRTUALLY_FRAME" val="{&quot;height&quot;:438.18134765625,&quot;left&quot;:53.25,&quot;top&quot;:90.32357814037896,&quot;width&quot;:86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UNIT_PRESET_TEXT" val="单击此处添加文本具体内容，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0920_2*l_i*1_2"/>
  <p:tag name="KSO_WM_TEMPLATE_CATEGORY" val="diagram"/>
  <p:tag name="KSO_WM_TEMPLATE_INDEX" val="20230920"/>
  <p:tag name="KSO_WM_UNIT_LAYERLEVEL" val="1_1"/>
  <p:tag name="KSO_WM_TAG_VERSION" val="3.0"/>
  <p:tag name="KSO_WM_UNIT_TYPE" val="l_i"/>
  <p:tag name="KSO_WM_UNIT_INDEX" val="1_2"/>
  <p:tag name="KSO_WM_DIAGRAM_MAX_ITEMCNT" val="4"/>
  <p:tag name="KSO_WM_DIAGRAM_MIN_ITEMCNT" val="2"/>
  <p:tag name="KSO_WM_DIAGRAM_VIRTUALLY_FRAME" val="{&quot;height&quot;:438.18134765625,&quot;left&quot;:53.25,&quot;top&quot;:90.32357814037896,&quot;width&quot;:869.6}"/>
  <p:tag name="KSO_WM_DIAGRAM_COLOR_MATCH_VALUE" val="{&quot;shape&quot;:{&quot;fill&quot;:{&quot;type&quot;:0},&quot;glow&quot;:{&quot;colorType&quot;:0},&quot;line&quot;:{&quot;gradient&quot;:[{&quot;brightness&quot;:0,&quot;colorType&quot;:2,&quot;pos&quot;:0.3100000023841858,&quot;rgb&quot;:&quot;#afc6ff&quot;,&quot;transparency&quot;:1},{&quot;brightness&quot;:0.4000000059604645,&quot;colorType&quot;:1,&quot;foreColorIndex&quot;:5,&quot;pos&quot;:0.7699999809265137,&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DIAGRAM_USE_COLOR_VALUE" val="{&quot;color_scheme&quot;:1,&quot;color_type&quot;:1,&quot;theme_color_indexes&quot;:[5,6,5,6,5,6]}"/>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0920_2*l_i*1_1"/>
  <p:tag name="KSO_WM_TEMPLATE_CATEGORY" val="diagram"/>
  <p:tag name="KSO_WM_TEMPLATE_INDEX" val="20230920"/>
  <p:tag name="KSO_WM_UNIT_LAYERLEVEL" val="1_1"/>
  <p:tag name="KSO_WM_TAG_VERSION" val="3.0"/>
  <p:tag name="KSO_WM_UNIT_TYPE" val="l_i"/>
  <p:tag name="KSO_WM_UNIT_INDEX" val="1_1"/>
  <p:tag name="KSO_WM_DIAGRAM_MAX_ITEMCNT" val="4"/>
  <p:tag name="KSO_WM_DIAGRAM_MIN_ITEMCNT" val="2"/>
  <p:tag name="KSO_WM_DIAGRAM_VIRTUALLY_FRAME" val="{&quot;height&quot;:438.18134765625,&quot;left&quot;:53.25,&quot;top&quot;:90.32357814037896,&quot;width&quot;:869.6}"/>
  <p:tag name="KSO_WM_DIAGRAM_COLOR_MATCH_VALUE" val="{&quot;shape&quot;:{&quot;fill&quot;:{&quot;type&quot;:0},&quot;glow&quot;:{&quot;colorType&quot;:0},&quot;line&quot;:{&quot;gradient&quot;:[{&quot;brightness&quot;:0,&quot;colorType&quot;:2,&quot;pos&quot;:0.3799999952316284,&quot;rgb&quot;:&quot;#afc6ff&quot;,&quot;transparency&quot;:1},{&quot;brightness&quot;:0,&quot;colorType&quot;:1,&quot;foreColorIndex&quot;:5,&quot;pos&quot;:0.8500000238418579,&quot;transparency&quot;:0.3499999940395355}],&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DIAGRAM_USE_COLOR_VALUE" val="{&quot;color_scheme&quot;:1,&quot;color_type&quot;:1,&quot;theme_color_indexes&quot;:[5,6,5,6,5,6]}"/>
</p:tagLst>
</file>

<file path=ppt/tags/tag21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0920_2*l_h_f*1_1_1"/>
  <p:tag name="KSO_WM_TEMPLATE_CATEGORY" val="diagram"/>
  <p:tag name="KSO_WM_TEMPLATE_INDEX" val="20230920"/>
  <p:tag name="KSO_WM_UNIT_LAYERLEVEL" val="1_1_1"/>
  <p:tag name="KSO_WM_TAG_VERSION" val="3.0"/>
  <p:tag name="KSO_WM_DIAGRAM_GROUP_CODE" val="l1-1"/>
  <p:tag name="KSO_WM_DIAGRAM_MAX_ITEMCNT" val="4"/>
  <p:tag name="KSO_WM_DIAGRAM_MIN_ITEMCNT" val="2"/>
  <p:tag name="KSO_WM_DIAGRAM_VIRTUALLY_FRAME" val="{&quot;height&quot;:438.18134765625,&quot;left&quot;:53.25,&quot;top&quot;:90.32357814037896,&quot;width&quot;:86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UNIT_PRESET_TEXT" val="单击此处添加文本具体内容，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1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20_2*l_h_f*1_3_1"/>
  <p:tag name="KSO_WM_TEMPLATE_CATEGORY" val="diagram"/>
  <p:tag name="KSO_WM_TEMPLATE_INDEX" val="20230920"/>
  <p:tag name="KSO_WM_UNIT_LAYERLEVEL" val="1_1_1"/>
  <p:tag name="KSO_WM_TAG_VERSION" val="3.0"/>
  <p:tag name="KSO_WM_DIAGRAM_GROUP_CODE" val="l1-1"/>
  <p:tag name="KSO_WM_DIAGRAM_MAX_ITEMCNT" val="4"/>
  <p:tag name="KSO_WM_DIAGRAM_MIN_ITEMCNT" val="2"/>
  <p:tag name="KSO_WM_DIAGRAM_VIRTUALLY_FRAME" val="{&quot;height&quot;:438.18134765625,&quot;left&quot;:53.25,&quot;top&quot;:90.32357814037896,&quot;width&quot;:86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UNIT_PRESET_TEXT" val="单击此处添加文本具体内容，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1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0920_2*l_h_a*1_2_1"/>
  <p:tag name="KSO_WM_TEMPLATE_CATEGORY" val="diagram"/>
  <p:tag name="KSO_WM_TEMPLATE_INDEX" val="20230920"/>
  <p:tag name="KSO_WM_UNIT_LAYERLEVEL" val="1_1_1"/>
  <p:tag name="KSO_WM_TAG_VERSION" val="3.0"/>
  <p:tag name="KSO_WM_BEAUTIFY_FLAG" val="#wm#"/>
  <p:tag name="KSO_WM_DIAGRAM_GROUP_CODE" val="l1-1"/>
  <p:tag name="KSO_WM_DIAGRAM_MAX_ITEMCNT" val="4"/>
  <p:tag name="KSO_WM_DIAGRAM_MIN_ITEMCNT" val="2"/>
  <p:tag name="KSO_WM_DIAGRAM_VIRTUALLY_FRAME" val="{&quot;height&quot;:438.18134765625,&quot;left&quot;:53.25,&quot;top&quot;:90.32357814037896,&quot;width&quot;:86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14.xml><?xml version="1.0" encoding="utf-8"?>
<p:tagLst xmlns:p="http://schemas.openxmlformats.org/presentationml/2006/main">
  <p:tag name="KSO_WM_SLIDE_ID" val="diagram20231967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80.211*359.439"/>
  <p:tag name="KSO_WM_SLIDE_POSITION" val="97.7358*125.161"/>
  <p:tag name="KSO_WM_DIAGRAM_GROUP_CODE" val="l1-1"/>
  <p:tag name="KSO_WM_SLIDE_DIAGTYPE" val="l"/>
  <p:tag name="KSO_WM_TAG_VERSION" val="3.0"/>
  <p:tag name="KSO_WM_BEAUTIFY_FLAG" val="#wm#"/>
  <p:tag name="KSO_WM_TEMPLATE_CATEGORY" val="diagram"/>
  <p:tag name="KSO_WM_TEMPLATE_INDEX" val="20231967"/>
  <p:tag name="KSO_WM_SLIDE_LAYOUT" val="a_l"/>
  <p:tag name="KSO_WM_SLIDE_LAYOUT_CNT" val="1_1"/>
  <p:tag name="resource_record_key" val="{&quot;13&quot;:[20482079],&quot;65&quot;:[20230280],&quot;70&quot;:[3314056,3331586,3319206,3312162]}"/>
</p:tagLst>
</file>

<file path=ppt/tags/tag215.xml><?xml version="1.0" encoding="utf-8"?>
<p:tagLst xmlns:p="http://schemas.openxmlformats.org/presentationml/2006/main">
  <p:tag name="KSO_WM_BEAUTIFY_FLAG" val="#wm#"/>
  <p:tag name="KSO_WM_TEMPLATE_CATEGORY" val="diagram"/>
  <p:tag name="KSO_WM_TEMPLATE_INDEX" val="20231967"/>
  <p:tag name="resource_record_key" val="{&quot;19&quot;:[20342110,20342934,20343787,20344699],&quot;65&quot;:[20230280]}"/>
</p:tagLst>
</file>

<file path=ppt/tags/tag216.xml><?xml version="1.0" encoding="utf-8"?>
<p:tagLst xmlns:p="http://schemas.openxmlformats.org/presentationml/2006/main">
  <p:tag name="KSO_WM_BEAUTIFY_FLAG" val="#wm#"/>
  <p:tag name="KSO_WM_TEMPLATE_CATEGORY" val="diagram"/>
  <p:tag name="KSO_WM_TEMPLATE_INDEX" val="20231967"/>
  <p:tag name="resource_record_key" val="{&quot;19&quot;:[20348531],&quot;65&quot;:[20230280]}"/>
</p:tagLst>
</file>

<file path=ppt/tags/tag217.xml><?xml version="1.0" encoding="utf-8"?>
<p:tagLst xmlns:p="http://schemas.openxmlformats.org/presentationml/2006/main">
  <p:tag name="KSO_WM_BEAUTIFY_FLAG" val="#wm#"/>
  <p:tag name="KSO_WM_TEMPLATE_CATEGORY" val="diagram"/>
  <p:tag name="KSO_WM_TEMPLATE_INDEX" val="20231967"/>
  <p:tag name="resource_record_key" val="{&quot;19&quot;:[20342829,20342202,20348528],&quot;65&quot;:[20230280]}"/>
</p:tagLst>
</file>

<file path=ppt/tags/tag218.xml><?xml version="1.0" encoding="utf-8"?>
<p:tagLst xmlns:p="http://schemas.openxmlformats.org/presentationml/2006/main">
  <p:tag name="TABLE_ENDDRAG_ORIGIN_RECT" val="744*457"/>
  <p:tag name="TABLE_ENDDRAG_RECT" val="89*74*744*457"/>
</p:tagLst>
</file>

<file path=ppt/tags/tag219.xml><?xml version="1.0" encoding="utf-8"?>
<p:tagLst xmlns:p="http://schemas.openxmlformats.org/presentationml/2006/main">
  <p:tag name="KSO_WM_BEAUTIFY_FLAG" val="#wm#"/>
  <p:tag name="KSO_WM_TEMPLATE_CATEGORY" val="diagram"/>
  <p:tag name="KSO_WM_TEMPLATE_INDEX" val="20231967"/>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wm#"/>
  <p:tag name="KSO_WM_TEMPLATE_CATEGORY" val="diagram"/>
  <p:tag name="KSO_WM_TEMPLATE_INDEX" val="20231967"/>
  <p:tag name="resource_record_key" val="{&quot;13&quot;:[4663466,4650227],&quot;65&quot;:[20230280]}"/>
</p:tagLst>
</file>

<file path=ppt/tags/tag22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3315_2*a*1"/>
  <p:tag name="KSO_WM_TEMPLATE_CATEGORY" val="diagram"/>
  <p:tag name="KSO_WM_TEMPLATE_INDEX" val="20233315"/>
  <p:tag name="KSO_WM_UNIT_LAYERLEVEL" val="1"/>
  <p:tag name="KSO_WM_TAG_VERSION" val="3.0"/>
  <p:tag name="KSO_WM_BEAUTIFY_FLAG" val="#wm#"/>
  <p:tag name="KSO_WM_DIAGRAM_GROUP_CODE" val="l1-1"/>
  <p:tag name="KSO_WM_UNIT_PRESET_TEXT" val="单击此处添加标题"/>
  <p:tag name="KSO_WM_UNIT_TEXT_TYPE" val="1"/>
  <p:tag name="KSO_WM_UNIT_TEXT_FILL_FORE_SCHEMECOLOR_INDEX" val="5"/>
  <p:tag name="KSO_WM_UNIT_USESOURCEFORMAT_APPLY" val="0"/>
</p:tagLst>
</file>

<file path=ppt/tags/tag222.xml><?xml version="1.0" encoding="utf-8"?>
<p:tagLst xmlns:p="http://schemas.openxmlformats.org/presentationml/2006/main">
  <p:tag name="KSO_WM_SLIDE_ID" val="diagram20233315_2"/>
  <p:tag name="KSO_WM_TEMPLATE_SUBCATEGORY" val="0"/>
  <p:tag name="KSO_WM_TEMPLATE_MASTER_TYPE" val="0"/>
  <p:tag name="KSO_WM_TEMPLATE_COLOR_TYPE" val="0"/>
  <p:tag name="KSO_WM_SLIDE_ITEM_CNT" val="4"/>
  <p:tag name="KSO_WM_SLIDE_INDEX" val="2"/>
  <p:tag name="KSO_WM_TAG_VERSION" val="3.0"/>
  <p:tag name="KSO_WM_BEAUTIFY_FLAG" val="#wm#"/>
  <p:tag name="KSO_WM_TEMPLATE_CATEGORY" val="diagram"/>
  <p:tag name="KSO_WM_TEMPLATE_INDEX" val="20233315"/>
  <p:tag name="KSO_WM_SLIDE_TYPE" val="text"/>
  <p:tag name="KSO_WM_SLIDE_SUBTYPE" val="diag"/>
  <p:tag name="KSO_WM_SLIDE_SIZE" val="850.394*297.555"/>
  <p:tag name="KSO_WM_SLIDE_POSITION" val="54.8032*139.28"/>
  <p:tag name="KSO_WM_SLIDE_LAYOUT" val="a_l"/>
  <p:tag name="KSO_WM_SLIDE_LAYOUT_CNT" val="1_1"/>
  <p:tag name="KSO_WM_SPECIAL_SOURCE" val="bdnull"/>
  <p:tag name="KSO_WM_DIAGRAM_GROUP_CODE" val="l1-1"/>
  <p:tag name="KSO_WM_SLIDE_DIAGTYPE" val="l"/>
  <p:tag name="resource_record_key" val="{&quot;19&quot;:[20342628,20342973],&quot;65&quot;:[20230280]}"/>
</p:tagLst>
</file>

<file path=ppt/tags/tag223.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TEMPLATE_CATEGORY" val="custom"/>
  <p:tag name="KSO_WM_UNIT_LAYERLEVEL" val="1"/>
  <p:tag name="KSO_WM_TAG_VERSION" val="3.0"/>
  <p:tag name="KSO_WM_BEAUTIFY_FLAG" val="#wm#"/>
  <p:tag name="KSO_WM_TEMPLATE_INDEX" val="20232423"/>
  <p:tag name="KSO_WM_UNIT_ID" val="custom20232423_1*a*1"/>
  <p:tag name="KSO_WM_UNIT_TEXT_TYPE" val="1"/>
  <p:tag name="KSO_WM_UNIT_PRESET_TEXT" val="单击此处添加标题"/>
</p:tagLst>
</file>

<file path=ppt/tags/tag224.xml><?xml version="1.0" encoding="utf-8"?>
<p:tagLst xmlns:p="http://schemas.openxmlformats.org/presentationml/2006/main">
  <p:tag name="KSO_WM_TEMPLATE_MASTER_TYPE" val="0"/>
  <p:tag name="KSO_WM_TEMPLATE_COLOR_TYPE" val="0"/>
  <p:tag name="KSO_WM_BEAUTIFY_FLAG" val="#wm#"/>
  <p:tag name="KSO_WM_TEMPLATE_CATEGORY" val="diagram"/>
  <p:tag name="KSO_WM_SLIDE_TYPE" val="text"/>
  <p:tag name="KSO_WM_SLIDE_SUBTYPE" val="picTxt"/>
  <p:tag name="KSO_WM_SLIDE_SIZE" val="340.157*239.584"/>
  <p:tag name="KSO_WM_SLIDE_POSITION" val="53.4751*216.572"/>
  <p:tag name="KSO_WM_SLIDE_LAYOUT" val="a_d_c"/>
  <p:tag name="KSO_WM_SLIDE_LAYOUT_CNT" val="1_1_1"/>
  <p:tag name="KSO_WM_SPECIAL_SOURCE" val="bdnull"/>
  <p:tag name="KSO_WM_TEMPLATE_INDEX" val="20233315"/>
  <p:tag name="KSO_WM_TEMPLATE_SUBCATEGORY" val="0"/>
  <p:tag name="KSO_WM_SLIDE_INDEX" val="1"/>
  <p:tag name="KSO_WM_TAG_VERSION" val="3.0"/>
  <p:tag name="KSO_WM_SLIDE_ID" val="custom20232423_1"/>
  <p:tag name="KSO_WM_SLIDE_ITEM_CNT" val="0"/>
  <p:tag name="resource_record_key" val="{&quot;13&quot;:[20482067],&quot;19&quot;:[20348528],&quot;65&quot;:[20230280]}"/>
</p:tagLst>
</file>

<file path=ppt/tags/tag225.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TEMPLATE_CATEGORY" val="custom"/>
  <p:tag name="KSO_WM_UNIT_LAYERLEVEL" val="1"/>
  <p:tag name="KSO_WM_TAG_VERSION" val="3.0"/>
  <p:tag name="KSO_WM_BEAUTIFY_FLAG" val="#wm#"/>
  <p:tag name="KSO_WM_TEMPLATE_INDEX" val="20232423"/>
  <p:tag name="KSO_WM_UNIT_ID" val="custom20232423_1*a*1"/>
  <p:tag name="KSO_WM_UNIT_TEXT_TYPE" val="1"/>
  <p:tag name="KSO_WM_UNIT_PRESET_TEXT" val="单击此处添加标题"/>
</p:tagLst>
</file>

<file path=ppt/tags/tag226.xml><?xml version="1.0" encoding="utf-8"?>
<p:tagLst xmlns:p="http://schemas.openxmlformats.org/presentationml/2006/main">
  <p:tag name="KSO_WM_BEAUTIFY_FLAG" val="#wm#"/>
  <p:tag name="KSO_WM_TEMPLATE_CATEGORY" val="diagram"/>
  <p:tag name="KSO_WM_TEMPLATE_INDEX" val="20233315"/>
  <p:tag name="resource_record_key" val="{&quot;13&quot;:[4364915],&quot;19&quot;:[20342201],&quot;65&quot;:[20230280]}"/>
</p:tagLst>
</file>

<file path=ppt/tags/tag227.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TEMPLATE_CATEGORY" val="custom"/>
  <p:tag name="KSO_WM_UNIT_LAYERLEVEL" val="1"/>
  <p:tag name="KSO_WM_TAG_VERSION" val="3.0"/>
  <p:tag name="KSO_WM_BEAUTIFY_FLAG" val="#wm#"/>
  <p:tag name="KSO_WM_TEMPLATE_INDEX" val="20232423"/>
  <p:tag name="KSO_WM_UNIT_ID" val="custom20232423_1*a*1"/>
  <p:tag name="KSO_WM_UNIT_TEXT_TYPE" val="1"/>
  <p:tag name="KSO_WM_UNIT_PRESET_TEXT" val="单击此处添加标题"/>
</p:tagLst>
</file>

<file path=ppt/tags/tag228.xml><?xml version="1.0" encoding="utf-8"?>
<p:tagLst xmlns:p="http://schemas.openxmlformats.org/presentationml/2006/main">
  <p:tag name="KSO_WM_BEAUTIFY_FLAG" val="#wm#"/>
  <p:tag name="KSO_WM_TEMPLATE_CATEGORY" val="diagram"/>
  <p:tag name="KSO_WM_TEMPLATE_INDEX" val="20231967"/>
</p:tagLst>
</file>

<file path=ppt/tags/tag229.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TEMPLATE_CATEGORY" val="custom"/>
  <p:tag name="KSO_WM_UNIT_LAYERLEVEL" val="1"/>
  <p:tag name="KSO_WM_TAG_VERSION" val="3.0"/>
  <p:tag name="KSO_WM_BEAUTIFY_FLAG" val="#wm#"/>
  <p:tag name="KSO_WM_TEMPLATE_INDEX" val="20232423"/>
  <p:tag name="KSO_WM_UNIT_ID" val="custom20232423_1*a*1"/>
  <p:tag name="KSO_WM_UNIT_TEXT_TYPE" val="1"/>
  <p:tag name="KSO_WM_UNIT_PRESET_TEXT" val="单击此处添加标题"/>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TEMPLATE_CATEGORY" val="diagram"/>
  <p:tag name="KSO_WM_TEMPLATE_INDEX" val="20233315"/>
  <p:tag name="resource_record_key" val="{&quot;19&quot;:[20343771,20348534],&quot;65&quot;:[20230280]}"/>
</p:tagLst>
</file>

<file path=ppt/tags/tag231.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TEMPLATE_CATEGORY" val="custom"/>
  <p:tag name="KSO_WM_UNIT_LAYERLEVEL" val="1"/>
  <p:tag name="KSO_WM_TAG_VERSION" val="3.0"/>
  <p:tag name="KSO_WM_BEAUTIFY_FLAG" val="#wm#"/>
  <p:tag name="KSO_WM_TEMPLATE_INDEX" val="20232423"/>
  <p:tag name="KSO_WM_UNIT_ID" val="custom20232423_1*a*1"/>
  <p:tag name="KSO_WM_UNIT_TEXT_TYPE" val="1"/>
  <p:tag name="KSO_WM_UNIT_PRESET_TEXT" val="单击此处添加标题"/>
</p:tagLst>
</file>

<file path=ppt/tags/tag232.xml><?xml version="1.0" encoding="utf-8"?>
<p:tagLst xmlns:p="http://schemas.openxmlformats.org/presentationml/2006/main">
  <p:tag name="KSO_WM_BEAUTIFY_FLAG" val="#wm#"/>
  <p:tag name="KSO_WM_TEMPLATE_CATEGORY" val="diagram"/>
  <p:tag name="KSO_WM_TEMPLATE_INDEX" val="20231967"/>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3_5*m_h_i*1_1_2"/>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1_2"/>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gradient&quot;:[{&quot;brightness&quot;:0,&quot;colorType&quot;:2,&quot;pos&quot;:0,&quot;rgb&quot;:&quot;#afc6ff&quot;,&quot;transparency&quot;:1},{&quot;brightness&quot;:0,&quot;colorType&quot;:2,&quot;pos&quot;:1,&quot;rgb&quot;:&quot;#376fff&quot;,&quot;transparency&quot;: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23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0943_5*m_h_f*1_1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
  <p:tag name="KSO_WM_UNIT_TEXT_FILL_FORE_SCHEMECOLOR_INDEX" val="1"/>
  <p:tag name="KSO_WM_UNIT_TEXT_FILL_TYPE" val="1"/>
  <p:tag name="KSO_WM_DIAGRAM_USE_COLOR_VALUE" val="{&quot;color_scheme&quot;:1,&quot;color_type&quot;:1,&quot;theme_color_indexes&quot;:[5,6,5,6,5,6]}"/>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3_5*m_h_i*1_3_3"/>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3_3"/>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solid&quot;:{&quot;brightness&quot;:0.349999994039535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3"/>
  <p:tag name="KSO_WM_UNIT_FILL_FORE_SCHEMECOLOR_INDEX_BRIGHTNESS" val="0.35"/>
  <p:tag name="KSO_WM_DIAGRAM_USE_COLOR_VALUE" val="{&quot;color_scheme&quot;:1,&quot;color_type&quot;:1,&quot;theme_color_indexes&quot;:[5,6,5,6,5,6]}"/>
</p:tagLst>
</file>

<file path=ppt/tags/tag23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0943_5*m_h_a*1_1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 name="wpp_generatetext" val="1"/>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3_5*m_h_i*1_4_3"/>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4_3"/>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solid&quot;:{&quot;brightness&quot;:0.349999994039535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3"/>
  <p:tag name="KSO_WM_UNIT_FILL_FORE_SCHEMECOLOR_INDEX_BRIGHTNESS" val="0.35"/>
  <p:tag name="KSO_WM_DIAGRAM_USE_COLOR_VALUE" val="{&quot;color_scheme&quot;:1,&quot;color_type&quot;:1,&quot;theme_color_indexes&quot;:[5,6,5,6,5,6]}"/>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3_5*m_h_i*1_3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3_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gradient&quot;:[{&quot;brightness&quot;:0,&quot;colorType&quot;:1,&quot;foreColorIndex&quot;:5,&quot;pos&quot;:0.38999998569488525,&quot;transparency&quot;:0},{&quot;brightness&quot;:0.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3_5*m_h_i*1_2_3"/>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2_3"/>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solid&quot;:{&quot;brightness&quot;:0.349999994039535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3"/>
  <p:tag name="KSO_WM_UNIT_FILL_FORE_SCHEMECOLOR_INDEX_BRIGHTNESS" val="0.35"/>
  <p:tag name="KSO_WM_DIAGRAM_USE_COLOR_VALUE" val="{&quot;color_scheme&quot;:1,&quot;color_type&quot;:1,&quot;theme_color_indexes&quot;:[5,6,5,6,5,6]}"/>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3_5*m_h_i*1_1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1_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gradient&quot;:[{&quot;brightness&quot;:0,&quot;colorType&quot;:1,&quot;foreColorIndex&quot;:5,&quot;pos&quot;:0.38999998569488525,&quot;transparency&quot;:0},{&quot;brightness&quot;:0.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3_5*m_h_i*1_2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2_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gradient&quot;:[{&quot;brightness&quot;:0,&quot;colorType&quot;:1,&quot;foreColorIndex&quot;:8,&quot;pos&quot;:0.38999998569488525,&quot;transparency&quot;:0},{&quot;brightness&quot;:0.4000000059604645,&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3_5*m_h_i*1_2_2"/>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2_2"/>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gradient&quot;:[{&quot;brightness&quot;:0,&quot;colorType&quot;:2,&quot;pos&quot;:0,&quot;rgb&quot;:&quot;#afc6ff&quot;,&quot;transparency&quot;:1},{&quot;brightness&quot;:0,&quot;colorType&quot;:1,&quot;foreColorIndex&quot;:8,&quot;pos&quot;:1,&quot;transparency&quot;:1},{&quot;brightness&quot;:0,&quot;colorType&quot;:1,&quot;foreColorIndex&quot;:8,&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24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0943_5*m_h_f*1_2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请尽量言简意赅的阐述观点"/>
  <p:tag name="KSO_WM_UNIT_TEXT_FILL_FORE_SCHEMECOLOR_INDEX" val="1"/>
  <p:tag name="KSO_WM_UNIT_TEXT_FILL_TYPE" val="1"/>
  <p:tag name="KSO_WM_DIAGRAM_USE_COLOR_VALUE" val="{&quot;color_scheme&quot;:1,&quot;color_type&quot;:1,&quot;theme_color_indexes&quot;:[5,6,5,6,5,6]}"/>
</p:tagLst>
</file>

<file path=ppt/tags/tag24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0943_5*m_h_a*1_2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3_5*m_h_i*1_3_2"/>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3_2"/>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gradient&quot;:[{&quot;brightness&quot;:0,&quot;colorType&quot;:2,&quot;pos&quot;:0,&quot;rgb&quot;:&quot;#afc6ff&quot;,&quot;transparency&quot;:1},{&quot;brightness&quot;:0,&quot;colorType&quot;:2,&quot;pos&quot;:1,&quot;rgb&quot;:&quot;#376fff&quot;,&quot;transparency&quot;: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24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0943_5*m_h_f*1_3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
  <p:tag name="KSO_WM_UNIT_TEXT_FILL_FORE_SCHEMECOLOR_INDEX" val="1"/>
  <p:tag name="KSO_WM_UNIT_TEXT_FILL_TYPE" val="1"/>
  <p:tag name="KSO_WM_DIAGRAM_USE_COLOR_VALUE" val="{&quot;color_scheme&quot;:1,&quot;color_type&quot;:1,&quot;theme_color_indexes&quot;:[5,6,5,6,5,6]}"/>
</p:tagLst>
</file>

<file path=ppt/tags/tag24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0943_5*m_h_a*1_3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3_5*m_h_i*1_5_3"/>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5_3"/>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solid&quot;:{&quot;brightness&quot;:0.349999994039535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3"/>
  <p:tag name="KSO_WM_UNIT_FILL_FORE_SCHEMECOLOR_INDEX_BRIGHTNESS" val="0.35"/>
  <p:tag name="KSO_WM_DIAGRAM_USE_COLOR_VALUE" val="{&quot;color_scheme&quot;:1,&quot;color_type&quot;:1,&quot;theme_color_indexes&quot;:[5,6,5,6,5,6]}"/>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3_5*m_h_i*1_4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4_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gradient&quot;:[{&quot;brightness&quot;:0,&quot;colorType&quot;:1,&quot;foreColorIndex&quot;:8,&quot;pos&quot;:0.38999998569488525,&quot;transparency&quot;:0},{&quot;brightness&quot;:0.4000000059604645,&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3_5*m_h_i*1_4_2"/>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4_2"/>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gradient&quot;:[{&quot;brightness&quot;:0,&quot;colorType&quot;:2,&quot;pos&quot;:0,&quot;rgb&quot;:&quot;#afc6ff&quot;,&quot;transparency&quot;:1},{&quot;brightness&quot;:0,&quot;colorType&quot;:1,&quot;foreColorIndex&quot;:8,&quot;pos&quot;:1,&quot;transparency&quot;:1},{&quot;brightness&quot;:0,&quot;colorType&quot;:1,&quot;foreColorIndex&quot;:8,&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25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0943_5*m_h_f*1_4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请尽量言简意赅的阐述观点"/>
  <p:tag name="KSO_WM_UNIT_TEXT_FILL_FORE_SCHEMECOLOR_INDEX" val="1"/>
  <p:tag name="KSO_WM_UNIT_TEXT_FILL_TYPE" val="1"/>
  <p:tag name="KSO_WM_DIAGRAM_USE_COLOR_VALUE" val="{&quot;color_scheme&quot;:1,&quot;color_type&quot;:1,&quot;theme_color_indexes&quot;:[5,6,5,6,5,6]}"/>
</p:tagLst>
</file>

<file path=ppt/tags/tag25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0943_5*m_h_a*1_4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3_5*m_h_i*1_5_2"/>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5_2"/>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gradient&quot;:[{&quot;brightness&quot;:0,&quot;colorType&quot;:2,&quot;pos&quot;:0,&quot;rgb&quot;:&quot;#afc6ff&quot;,&quot;transparency&quot;:1},{&quot;brightness&quot;:0,&quot;colorType&quot;:1,&quot;foreColorIndex&quot;:5,&quot;pos&quot;:1,&quot;transparency&quot;: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25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0943_5*m_h_a*1_5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3_5*m_h_i*1_6_3"/>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6_3"/>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solid&quot;:{&quot;brightness&quot;:0.349999994039535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3"/>
  <p:tag name="KSO_WM_UNIT_FILL_FORE_SCHEMECOLOR_INDEX_BRIGHTNESS" val="0.35"/>
  <p:tag name="KSO_WM_DIAGRAM_USE_COLOR_VALUE" val="{&quot;color_scheme&quot;:1,&quot;color_type&quot;:1,&quot;theme_color_indexes&quot;:[5,6,5,6,5,6]}"/>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3_5*m_h_i*1_5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5_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gradient&quot;:[{&quot;brightness&quot;:0,&quot;colorType&quot;:1,&quot;foreColorIndex&quot;:5,&quot;pos&quot;:0.38999998569488525,&quot;transparency&quot;:0},{&quot;brightness&quot;:0.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3_5*m_h_i*1_6_2"/>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6_2"/>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gradient&quot;:[{&quot;brightness&quot;:0,&quot;colorType&quot;:2,&quot;pos&quot;:0,&quot;rgb&quot;:&quot;#afc6ff&quot;,&quot;transparency&quot;:1},{&quot;brightness&quot;:0,&quot;colorType&quot;:1,&quot;foreColorIndex&quot;:8,&quot;pos&quot;:1,&quot;transparency&quot;:1},{&quot;brightness&quot;:0,&quot;colorType&quot;:1,&quot;foreColorIndex&quot;:8,&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25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0943_5*m_h_f*1_6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请尽量言简意赅的阐述观点"/>
  <p:tag name="KSO_WM_UNIT_TEXT_FILL_FORE_SCHEMECOLOR_INDEX" val="1"/>
  <p:tag name="KSO_WM_UNIT_TEXT_FILL_TYPE" val="1"/>
  <p:tag name="KSO_WM_DIAGRAM_USE_COLOR_VALUE" val="{&quot;color_scheme&quot;:1,&quot;color_type&quot;:1,&quot;theme_color_indexes&quot;:[5,6,5,6,5,6]}"/>
</p:tagLst>
</file>

<file path=ppt/tags/tag25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0943_5*m_h_a*1_6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6_1"/>
  <p:tag name="KSO_WM_UNIT_ID" val="diagram20230943_5*m_h_i*1_6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05.1000061035156,&quot;left&quot;:45.45,&quot;top&quot;:52.249996948242185,&quot;width&quot;:875.9}"/>
  <p:tag name="KSO_WM_DIAGRAM_COLOR_MATCH_VALUE" val="{&quot;shape&quot;:{&quot;fill&quot;:{&quot;gradient&quot;:[{&quot;brightness&quot;:0,&quot;colorType&quot;:1,&quot;foreColorIndex&quot;:8,&quot;pos&quot;:0.38999998569488525,&quot;transparency&quot;:0},{&quot;brightness&quot;:0.4000000059604645,&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BEAUTIFY_FLAG" val="#wm#"/>
  <p:tag name="KSO_WM_UNIT_FILL_TYPE" val="3"/>
  <p:tag name="KSO_WM_DIAGRAM_USE_COLOR_VALUE" val="{&quot;color_scheme&quot;:1,&quot;color_type&quot;:1,&quot;theme_color_indexes&quot;:[5,6,5,6,5,6]}"/>
</p:tagLst>
</file>

<file path=ppt/tags/tag26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0943_5*m_h_f*1_4_1"/>
  <p:tag name="KSO_WM_TEMPLATE_CATEGORY" val="diagram"/>
  <p:tag name="KSO_WM_TEMPLATE_INDEX" val="20230943"/>
  <p:tag name="KSO_WM_UNIT_LAYERLEVEL" val="1_1_1"/>
  <p:tag name="KSO_WM_TAG_VERSION" val="3.0"/>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05.1000061035156,&quot;left&quot;:62.774993896484375,&quot;top&quot;:126.0999969482422,&quot;width&quot;:834.4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请尽量言简意赅的阐述观点"/>
  <p:tag name="KSO_WM_UNIT_TEXT_FILL_FORE_SCHEMECOLOR_INDEX" val="1"/>
  <p:tag name="KSO_WM_UNIT_TEXT_FILL_TYPE" val="1"/>
  <p:tag name="KSO_WM_DIAGRAM_USE_COLOR_VALUE" val="{&quot;color_scheme&quot;:1,&quot;color_type&quot;:1,&quot;theme_color_indexes&quot;:[5,6,5,6,5,6]}"/>
</p:tagLst>
</file>

<file path=ppt/tags/tag262.xml><?xml version="1.0" encoding="utf-8"?>
<p:tagLst xmlns:p="http://schemas.openxmlformats.org/presentationml/2006/main">
  <p:tag name="KSO_WM_BEAUTIFY_FLAG" val="#wm#"/>
  <p:tag name="KSO_WM_TEMPLATE_CATEGORY" val="diagram"/>
  <p:tag name="KSO_WM_TEMPLATE_INDEX" val="20233315"/>
  <p:tag name="KSO_WM_SLIDE_ID" val="diagram20233233_1"/>
  <p:tag name="KSO_WM_TEMPLATE_SUBCATEGORY" val="0"/>
  <p:tag name="KSO_WM_TEMPLATE_MASTER_TYPE" val="0"/>
  <p:tag name="KSO_WM_TEMPLATE_COLOR_TYPE" val="0"/>
  <p:tag name="KSO_WM_SLIDE_ITEM_CNT" val="2"/>
  <p:tag name="KSO_WM_SLIDE_INDEX" val="1"/>
  <p:tag name="KSO_WM_DIAGRAM_GROUP_CODE" val="l1-1"/>
  <p:tag name="KSO_WM_SLIDE_DIAGTYPE" val="l"/>
  <p:tag name="KSO_WM_TAG_VERSION" val="3.0"/>
  <p:tag name="KSO_WM_SLIDE_LAYOUT" val="a_l"/>
  <p:tag name="KSO_WM_SLIDE_LAYOUT_CNT" val="1_1"/>
  <p:tag name="KSO_WM_SLIDE_TYPE" val="text"/>
  <p:tag name="KSO_WM_SLIDE_SUBTYPE" val="diag"/>
  <p:tag name="KSO_WM_SLIDE_SIZE" val="850.394*348.539"/>
  <p:tag name="KSO_WM_SLIDE_POSITION" val="54.7501*124.973"/>
  <p:tag name="resource_record_key" val="{&quot;13&quot;:[20481778,4364915],&quot;65&quot;:[20230280],&quot;70&quot;:[3312407]}"/>
</p:tagLst>
</file>

<file path=ppt/tags/tag26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4969_1*a*1"/>
  <p:tag name="KSO_WM_TEMPLATE_CATEGORY" val="custom"/>
  <p:tag name="KSO_WM_TEMPLATE_INDEX" val="20234969"/>
  <p:tag name="KSO_WM_UNIT_LAYERLEVEL" val="1"/>
  <p:tag name="KSO_WM_TAG_VERSION" val="3.0"/>
  <p:tag name="KSO_WM_BEAUTIFY_FLAG" val="#wm#"/>
  <p:tag name="KSO_WM_UNIT_TEXT_TYPE" val="1"/>
  <p:tag name="KSO_WM_UNIT_PRESET_TEXT" val="单击此处添加标题"/>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266.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diagram"/>
  <p:tag name="KSO_WM_TEMPLATE_INDEX" val="20233315"/>
  <p:tag name="KSO_WM_SLIDE_TYPE" val="text"/>
  <p:tag name="KSO_WM_SLIDE_SUBTYPE" val="picTxt"/>
  <p:tag name="KSO_WM_SLIDE_SIZE" val="864*458"/>
  <p:tag name="KSO_WM_SLIDE_POSITION" val="47*28"/>
  <p:tag name="KSO_WM_SLIDE_LAYOUT" val="a_f"/>
  <p:tag name="KSO_WM_SLIDE_LAYOUT_CNT" val="1_1"/>
  <p:tag name="KSO_WM_SPECIAL_SOURCE" val="bdnul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_1*i*7"/>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_1*i*8"/>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_1*i*9"/>
  <p:tag name="KSO_WM_UNIT_LAYERLEVEL" val="1"/>
  <p:tag name="KSO_WM_TAG_VERSION" val="1.0"/>
  <p:tag name="KSO_WM_BEAUTIFY_FLAG" val="#wm#"/>
</p:tagLst>
</file>

<file path=ppt/tags/tag71.xml><?xml version="1.0" encoding="utf-8"?>
<p:tagLst xmlns:p="http://schemas.openxmlformats.org/presentationml/2006/main">
  <p:tag name="KSO_WM_UNIT_SUBTYPE" val="b"/>
  <p:tag name="KSO_WM_UNIT_PRESET_TEXT" val="汇报人：稻壳儿"/>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1.0"/>
  <p:tag name="KSO_WM_BEAUTIFY_FLAG" val="#wm#"/>
  <p:tag name="KSO_WM_UNIT_CONTENT_GROUP_TYPE" val="contentchip"/>
</p:tagLst>
</file>

<file path=ppt/tags/tag72.xml><?xml version="1.0" encoding="utf-8"?>
<p:tagLst xmlns:p="http://schemas.openxmlformats.org/presentationml/2006/main">
  <p:tag name="KSO_WM_UNIT_ISCONTENTSTITLE" val="0"/>
  <p:tag name="KSO_WM_UNIT_ISNUMDGMTITLE" val="0"/>
  <p:tag name="KSO_WM_UNIT_PRESET_TEXT" val="单击此处添加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b*1"/>
  <p:tag name="KSO_WM_UNIT_LAYERLEVEL" val="1"/>
  <p:tag name="KSO_WM_TAG_VERSION" val="1.0"/>
  <p:tag name="KSO_WM_BEAUTIFY_FLAG" val="#wm#"/>
  <p:tag name="KSO_WM_UNIT_CONTENT_GROUP_TYPE" val="contentchip"/>
</p:tagLst>
</file>

<file path=ppt/tags/tag73.xml><?xml version="1.0" encoding="utf-8"?>
<p:tagLst xmlns:p="http://schemas.openxmlformats.org/presentationml/2006/main">
  <p:tag name="KSO_WM_UNIT_ISCONTENTSTITLE" val="0"/>
  <p:tag name="KSO_WM_UNIT_ISNUMDGMTITLE" val="0"/>
  <p:tag name="KSO_WM_UNIT_PRESET_TEXT" val="单击此处&#10;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1.0"/>
  <p:tag name="KSO_WM_BEAUTIFY_FLAG" val="#wm#"/>
  <p:tag name="KSO_WM_UNIT_CONTENT_GROUP_TYPE" val="contentchip"/>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1.0"/>
  <p:tag name="KSO_WM_BEAUTIFY_FLAG" val="#wm#"/>
  <p:tag name="KSO_WM_UNIT_PRESET_TEXT" val="单击此处添加文本具体内容，简明扼要的阐述您的观点。根据需要可酌情增减文字，以便观者准确的理解您传达的思想。&#10;单击此处添加文本具体内容，简明扼要的阐述您的观点。根据需要可酌情增减文字，以便观者准确的理解您传达的思想。单击此处添加文本具体内容，简明扼要的阐述您的观点。根据需要可酌情增减文字，以便观者准确的理解您传达的思想。单击此处添加文本具体内容，简明扼要的阐述您的观点。根据需要可酌情增减文字，以便观者准确的理解您传达的思想。单击此处添加文本具体内容，简明扼要的阐述您的观点。根据需要可酌情增减文字，以便观者准确的理解您传达的思想。单击此处添加文本具体内容，简明扼要的阐述您的观点。根据需要可酌情增减文字，以便观者准确的理解您传达的思想。单击此处添加文本具体内容，简明扼要的阐述您的观点。根据需要可酌情增减文字，以便观者准确的理解您传达的思想。单击此处添加文本具体内容，简明扼要的阐述您的观点。根据需要可酌情增减文字，以便观者准确的理解您传达的思想。单击此处添加文本具体内容，简明扼要的阐述您的观点。"/>
</p:tagLst>
</file>

<file path=ppt/tags/tag7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1.0"/>
  <p:tag name="KSO_WM_BEAUTIFY_FLAG" val="#wm#"/>
  <p:tag name="KSO_WM_UNIT_CONTENT_GROUP_TYPE" val="titlestyle"/>
  <p:tag name="KSO_WM_UNIT_PRESET_TEXT" val="单击添加文档标题"/>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1"/>
  <p:tag name="KSO_WM_UNIT_LAYERLEVEL" val="1"/>
  <p:tag name="KSO_WM_TAG_VERSION" val="1.0"/>
  <p:tag name="KSO_WM_BEAUTIFY_FLAG" val="#wm#"/>
  <p:tag name="KSO_WM_UNIT_CONTENT_GROUP_TYPE" val="titlestyle"/>
  <p:tag name="KSO_WM_UNIT_TYPE" val="i"/>
  <p:tag name="KSO_WM_UNIT_INDEX"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1.0"/>
  <p:tag name="KSO_WM_BEAUTIFY_FLAG" val="#wm#"/>
  <p:tag name="KSO_WM_UNIT_TYPE" val="i"/>
  <p:tag name="KSO_WM_UNIT_INDEX"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1.0"/>
  <p:tag name="KSO_WM_BEAUTIFY_FLAG" val="#wm#"/>
  <p:tag name="KSO_WM_UNIT_TYPE" val="i"/>
  <p:tag name="KSO_WM_UNIT_INDEX"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1.0"/>
  <p:tag name="KSO_WM_BEAUTIFY_FLAG" val="#wm#"/>
  <p:tag name="KSO_WM_UNIT_TYPE" val="i"/>
  <p:tag name="KSO_WM_UNIT_INDEX" val="3"/>
</p:tagLst>
</file>

<file path=ppt/tags/tag86.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4"/>
  <p:tag name="KSO_WM_UNIT_LAYERLEVEL" val="1"/>
  <p:tag name="KSO_WM_TAG_VERSION" val="1.0"/>
  <p:tag name="KSO_WM_BEAUTIFY_FLAG" val="#wm#"/>
  <p:tag name="KSO_WM_UNIT_TYPE" val="i"/>
  <p:tag name="KSO_WM_UNIT_INDEX" val="4"/>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5"/>
  <p:tag name="KSO_WM_UNIT_LAYERLEVEL" val="1"/>
  <p:tag name="KSO_WM_TAG_VERSION" val="1.0"/>
  <p:tag name="KSO_WM_BEAUTIFY_FLAG" val="#wm#"/>
  <p:tag name="KSO_WM_UNIT_TYPE" val="i"/>
  <p:tag name="KSO_WM_UNIT_INDEX" val="5"/>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BEAUTIFY_FLAG" val="#wm#"/>
  <p:tag name="KSO_WM_UNIT_TYPE" val="i"/>
  <p:tag name="KSO_WM_UNIT_INDEX"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1.0"/>
  <p:tag name="KSO_WM_BEAUTIFY_FLAG" val="#wm#"/>
  <p:tag name="KSO_WM_UNIT_TYPE" val="i"/>
  <p:tag name="KSO_WM_UNIT_INDEX"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1.0"/>
  <p:tag name="KSO_WM_BEAUTIFY_FLAG" val="#wm#"/>
  <p:tag name="KSO_WM_UNIT_TYPE" val="i"/>
  <p:tag name="KSO_WM_UNIT_INDEX" val="3"/>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4"/>
  <p:tag name="KSO_WM_UNIT_LAYERLEVEL" val="1"/>
  <p:tag name="KSO_WM_TAG_VERSION" val="1.0"/>
  <p:tag name="KSO_WM_BEAUTIFY_FLAG" val="#wm#"/>
  <p:tag name="KSO_WM_UNIT_TYPE" val="i"/>
  <p:tag name="KSO_WM_UNIT_INDEX" val="4"/>
</p:tagLst>
</file>

<file path=ppt/tags/tag96.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1.0"/>
  <p:tag name="KSO_WM_BEAUTIFY_FLAG" val="#wm#"/>
  <p:tag name="KSO_WM_UNIT_CONTENT_GROUP_TYPE" val="contentchip"/>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5"/>
  <p:tag name="KSO_WM_UNIT_LAYERLEVEL" val="1"/>
  <p:tag name="KSO_WM_TAG_VERSION" val="1.0"/>
  <p:tag name="KSO_WM_BEAUTIFY_FLAG" val="#wm#"/>
  <p:tag name="KSO_WM_UNIT_CONTENT_GROUP_TYPE" val="contentchip"/>
  <p:tag name="KSO_WM_UNIT_TYPE" val="i"/>
  <p:tag name="KSO_WM_UNIT_INDEX" val="5"/>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6"/>
  <p:tag name="KSO_WM_UNIT_LAYERLEVEL" val="1"/>
  <p:tag name="KSO_WM_TAG_VERSION" val="1.0"/>
  <p:tag name="KSO_WM_BEAUTIFY_FLAG" val="#wm#"/>
  <p:tag name="KSO_WM_UNIT_CONTENT_GROUP_TYPE" val="contentchip"/>
  <p:tag name="KSO_WM_UNIT_TYPE" val="i"/>
  <p:tag name="KSO_WM_UNIT_INDEX" val="6"/>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7"/>
  <p:tag name="KSO_WM_UNIT_LAYERLEVEL" val="1"/>
  <p:tag name="KSO_WM_TAG_VERSION" val="1.0"/>
  <p:tag name="KSO_WM_BEAUTIFY_FLAG" val="#wm#"/>
  <p:tag name="KSO_WM_UNIT_CONTENT_GROUP_TYPE" val="contentchip"/>
  <p:tag name="KSO_WM_UNIT_TYPE" val="i"/>
  <p:tag name="KSO_WM_UNIT_INDEX" val="7"/>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16">
      <a:dk1>
        <a:srgbClr val="000000"/>
      </a:dk1>
      <a:lt1>
        <a:srgbClr val="FFFFFF"/>
      </a:lt1>
      <a:dk2>
        <a:srgbClr val="1F4A2C"/>
      </a:dk2>
      <a:lt2>
        <a:srgbClr val="F1F9F3"/>
      </a:lt2>
      <a:accent1>
        <a:srgbClr val="80B0B2"/>
      </a:accent1>
      <a:accent2>
        <a:srgbClr val="789FB8"/>
      </a:accent2>
      <a:accent3>
        <a:srgbClr val="6F8EBE"/>
      </a:accent3>
      <a:accent4>
        <a:srgbClr val="9FC597"/>
      </a:accent4>
      <a:accent5>
        <a:srgbClr val="94B77F"/>
      </a:accent5>
      <a:accent6>
        <a:srgbClr val="7EA560"/>
      </a:accent6>
      <a:hlink>
        <a:srgbClr val="0563C1"/>
      </a:hlink>
      <a:folHlink>
        <a:srgbClr val="954D72"/>
      </a:folHlink>
    </a:clrScheme>
    <a:fontScheme name="自定义 47">
      <a:majorFont>
        <a:latin typeface="汉仪书宋二简"/>
        <a:ea typeface="汉仪书宋二简"/>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a:noAutofit/>
      </a:bodyPr>
      <a:lstStyle>
        <a:defPPr algn="l">
          <a:lnSpc>
            <a:spcPct val="120000"/>
          </a:lnSpc>
          <a:defRPr lang="zh-CN" altLang="en-US" sz="2400">
            <a:latin typeface="Times New Roman" panose="02020603050405020304" charset="0"/>
            <a:ea typeface="微软雅黑" panose="020B0503020204020204" charset="-122"/>
            <a:cs typeface="Times New Roman" panose="0202060305040502030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中国风红色梅花教育教学">
  <a:themeElements>
    <a:clrScheme name="自定义 171">
      <a:dk1>
        <a:srgbClr val="333333"/>
      </a:dk1>
      <a:lt1>
        <a:sysClr val="window" lastClr="FFFFFF"/>
      </a:lt1>
      <a:dk2>
        <a:srgbClr val="462B2A"/>
      </a:dk2>
      <a:lt2>
        <a:srgbClr val="F8F4F3"/>
      </a:lt2>
      <a:accent1>
        <a:srgbClr val="D0A5A0"/>
      </a:accent1>
      <a:accent2>
        <a:srgbClr val="F08A76"/>
      </a:accent2>
      <a:accent3>
        <a:srgbClr val="DE6881"/>
      </a:accent3>
      <a:accent4>
        <a:srgbClr val="DD9244"/>
      </a:accent4>
      <a:accent5>
        <a:srgbClr val="88B854"/>
      </a:accent5>
      <a:accent6>
        <a:srgbClr val="D097EC"/>
      </a:accent6>
      <a:hlink>
        <a:srgbClr val="0026E5"/>
      </a:hlink>
      <a:folHlink>
        <a:srgbClr val="7E1FAD"/>
      </a:folHlink>
    </a:clrScheme>
    <a:fontScheme name="01 中国风主题模板字体预设标准">
      <a:majorFont>
        <a:latin typeface="汉仪书宋二简"/>
        <a:ea typeface="汉仪润圆-65简"/>
        <a:cs typeface=""/>
      </a:majorFont>
      <a:minorFont>
        <a:latin typeface="汉仪书宋二简"/>
        <a:ea typeface="汉仪书宋二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a:bodyPr>
      <a:lstStyle>
        <a:defPPr algn="l">
          <a:lnSpc>
            <a:spcPct val="140000"/>
          </a:lnSpc>
          <a:defRPr sz="2400" kern="100" dirty="0">
            <a:effectLst/>
            <a:latin typeface="+mn-ea"/>
            <a:cs typeface="江城圆体 400W" panose="020B05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13931</Words>
  <Application>WPS 演示</Application>
  <PresentationFormat>宽屏</PresentationFormat>
  <Paragraphs>485</Paragraphs>
  <Slides>18</Slides>
  <Notes>4</Notes>
  <HiddenSlides>0</HiddenSlides>
  <MMClips>0</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18</vt:i4>
      </vt:variant>
    </vt:vector>
  </HeadingPairs>
  <TitlesOfParts>
    <vt:vector size="41" baseType="lpstr">
      <vt:lpstr>Arial</vt:lpstr>
      <vt:lpstr>宋体</vt:lpstr>
      <vt:lpstr>Wingdings</vt:lpstr>
      <vt:lpstr>Wingdings</vt:lpstr>
      <vt:lpstr>Times New Roman</vt:lpstr>
      <vt:lpstr>微软雅黑</vt:lpstr>
      <vt:lpstr>MiSans Normal</vt:lpstr>
      <vt:lpstr>江城圆体 400W</vt:lpstr>
      <vt:lpstr>楷体</vt:lpstr>
      <vt:lpstr>华文楷体</vt:lpstr>
      <vt:lpstr>汉仪游园体W</vt:lpstr>
      <vt:lpstr>Times New Roman</vt:lpstr>
      <vt:lpstr>Calibri</vt:lpstr>
      <vt:lpstr>汉仪晴空体W</vt:lpstr>
      <vt:lpstr>华文新魏</vt:lpstr>
      <vt:lpstr>汉仪书宋二简</vt:lpstr>
      <vt:lpstr>汉仪润圆-65简</vt:lpstr>
      <vt:lpstr>Segoe Print</vt:lpstr>
      <vt:lpstr>Arial Unicode MS</vt:lpstr>
      <vt:lpstr>HelveticaNeue</vt:lpstr>
      <vt:lpstr>WPS</vt:lpstr>
      <vt:lpstr>Office 主题</vt:lpstr>
      <vt:lpstr>中国风红色梅花教育教学</vt:lpstr>
      <vt:lpstr>PowerPoint 演示文稿</vt:lpstr>
      <vt:lpstr>     读处思续评改     —读后续写之六环法 </vt:lpstr>
      <vt:lpstr>Contents</vt:lpstr>
      <vt:lpstr>PowerPoint 演示文稿</vt:lpstr>
      <vt:lpstr>Learning about Continuation Writing</vt:lpstr>
      <vt:lpstr>PowerPoint 演示文稿</vt:lpstr>
      <vt:lpstr>PowerPoint 演示文稿</vt:lpstr>
      <vt:lpstr>PowerPoint 演示文稿</vt:lpstr>
      <vt:lpstr>PowerPoint 演示文稿</vt:lpstr>
      <vt:lpstr>PowerPoint 演示文稿</vt:lpstr>
      <vt:lpstr>StepIII. Thinking</vt:lpstr>
      <vt:lpstr>PowerPoint 演示文稿</vt:lpstr>
      <vt:lpstr>StepIV. Continuing    StepV. Evaluating    StepVI.  Improving </vt:lpstr>
      <vt:lpstr>PowerPoint 演示文稿</vt:lpstr>
      <vt:lpstr>PowerPoint 演示文稿</vt:lpstr>
      <vt:lpstr>PowerPoint 演示文稿</vt:lpstr>
      <vt:lpstr>PowerPoint 演示文稿</vt:lpstr>
      <vt:lpstr>Concluding Remark: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Lenovo</dc:creator>
  <cp:lastModifiedBy>Administrator</cp:lastModifiedBy>
  <cp:revision>202</cp:revision>
  <dcterms:created xsi:type="dcterms:W3CDTF">2019-06-19T02:08:00Z</dcterms:created>
  <dcterms:modified xsi:type="dcterms:W3CDTF">2025-03-25T08:06:02Z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2C1E441A0A374EF2ADD2A8FF9E5C77E6_11</vt:lpwstr>
  </property>
</Properties>
</file>