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handoutMasters/handoutMaster1.xml" ContentType="application/vnd.openxmlformats-officedocument.presentationml.handoutMaster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6"/>
  </p:handoutMasterIdLst>
  <p:sldIdLst>
    <p:sldId id="487" r:id="rId3"/>
    <p:sldId id="387" r:id="rId4"/>
    <p:sldId id="468" r:id="rId6"/>
    <p:sldId id="477" r:id="rId7"/>
    <p:sldId id="465" r:id="rId8"/>
    <p:sldId id="478" r:id="rId9"/>
    <p:sldId id="481" r:id="rId10"/>
    <p:sldId id="480" r:id="rId11"/>
    <p:sldId id="436" r:id="rId12"/>
    <p:sldId id="476" r:id="rId13"/>
    <p:sldId id="483" r:id="rId14"/>
    <p:sldId id="48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DE6"/>
    <a:srgbClr val="7A7280"/>
    <a:srgbClr val="C0BEC1"/>
    <a:srgbClr val="7D8971"/>
    <a:srgbClr val="97A38D"/>
    <a:srgbClr val="DDE6E1"/>
    <a:srgbClr val="B7C3B5"/>
    <a:srgbClr val="939290"/>
    <a:srgbClr val="B0AFB4"/>
    <a:srgbClr val="A29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8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144" y="28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6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2F4DF-13A9-4379-8B0D-E0CF090717B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0E4DFB2A-9EBD-43D7-8929-5BF6E08C5951}">
      <dgm:prSet phldrT="[文本]" phldr="1"/>
      <dgm:spPr/>
      <dgm:t>
        <a:bodyPr/>
        <a:lstStyle/>
        <a:p>
          <a:endParaRPr lang="zh-CN" altLang="en-US"/>
        </a:p>
      </dgm:t>
    </dgm:pt>
    <dgm:pt modelId="{AE49D04C-86BF-4BBF-A332-BA396D5E6D44}" cxnId="{37845F38-7F87-4E92-9CB2-A3337BF77F20}" type="parTrans">
      <dgm:prSet/>
      <dgm:spPr/>
      <dgm:t>
        <a:bodyPr/>
        <a:lstStyle/>
        <a:p>
          <a:endParaRPr lang="zh-CN" altLang="en-US"/>
        </a:p>
      </dgm:t>
    </dgm:pt>
    <dgm:pt modelId="{6AFECB8D-2929-4523-91E1-898DB85BECC6}" cxnId="{37845F38-7F87-4E92-9CB2-A3337BF77F20}" type="sibTrans">
      <dgm:prSet/>
      <dgm:spPr/>
      <dgm:t>
        <a:bodyPr/>
        <a:lstStyle/>
        <a:p>
          <a:endParaRPr lang="zh-CN" altLang="en-US"/>
        </a:p>
      </dgm:t>
    </dgm:pt>
    <dgm:pt modelId="{86F48A19-9DE3-475D-A293-BD4C20DC5D4F}">
      <dgm:prSet phldrT="[文本]" phldr="1"/>
      <dgm:spPr/>
      <dgm:t>
        <a:bodyPr/>
        <a:lstStyle/>
        <a:p>
          <a:endParaRPr lang="zh-CN" altLang="en-US"/>
        </a:p>
      </dgm:t>
    </dgm:pt>
    <dgm:pt modelId="{166A9F05-B9D5-4353-BB18-E0A57F749FDC}" cxnId="{056890C2-8EC4-4407-A33A-5B333AA060BB}" type="parTrans">
      <dgm:prSet/>
      <dgm:spPr/>
      <dgm:t>
        <a:bodyPr/>
        <a:lstStyle/>
        <a:p>
          <a:endParaRPr lang="zh-CN" altLang="en-US"/>
        </a:p>
      </dgm:t>
    </dgm:pt>
    <dgm:pt modelId="{BB81B081-E0A8-41E9-8566-64B0163B3BC7}" cxnId="{056890C2-8EC4-4407-A33A-5B333AA060BB}" type="sibTrans">
      <dgm:prSet/>
      <dgm:spPr/>
      <dgm:t>
        <a:bodyPr/>
        <a:lstStyle/>
        <a:p>
          <a:endParaRPr lang="zh-CN" altLang="en-US"/>
        </a:p>
      </dgm:t>
    </dgm:pt>
    <dgm:pt modelId="{714AABFF-1EDC-4F66-BA88-21C91B20A9D9}">
      <dgm:prSet phldrT="[文本]" phldr="1"/>
      <dgm:spPr/>
      <dgm:t>
        <a:bodyPr/>
        <a:lstStyle/>
        <a:p>
          <a:endParaRPr lang="zh-CN" altLang="en-US"/>
        </a:p>
      </dgm:t>
    </dgm:pt>
    <dgm:pt modelId="{F5D206F2-1F57-44C5-8AF8-AF19A416F175}" cxnId="{7D518ACC-D924-4CF8-8060-29EDAE765774}" type="parTrans">
      <dgm:prSet/>
      <dgm:spPr/>
      <dgm:t>
        <a:bodyPr/>
        <a:lstStyle/>
        <a:p>
          <a:endParaRPr lang="zh-CN" altLang="en-US"/>
        </a:p>
      </dgm:t>
    </dgm:pt>
    <dgm:pt modelId="{925A37A4-1133-4584-9C0F-5987B6E7195A}" cxnId="{7D518ACC-D924-4CF8-8060-29EDAE765774}" type="sibTrans">
      <dgm:prSet/>
      <dgm:spPr/>
      <dgm:t>
        <a:bodyPr/>
        <a:lstStyle/>
        <a:p>
          <a:endParaRPr lang="zh-CN" altLang="en-US"/>
        </a:p>
      </dgm:t>
    </dgm:pt>
    <dgm:pt modelId="{ACB2B89A-B338-4432-A1DE-66C31F32B7CA}" type="pres">
      <dgm:prSet presAssocID="{8302F4DF-13A9-4379-8B0D-E0CF090717BE}" presName="Name0" presStyleCnt="0">
        <dgm:presLayoutVars>
          <dgm:dir/>
          <dgm:resizeHandles val="exact"/>
        </dgm:presLayoutVars>
      </dgm:prSet>
      <dgm:spPr/>
    </dgm:pt>
    <dgm:pt modelId="{1CFDCD83-02B0-4A3A-A53C-063E823E1B82}" type="pres">
      <dgm:prSet presAssocID="{8302F4DF-13A9-4379-8B0D-E0CF090717BE}" presName="vNodes" presStyleCnt="0"/>
      <dgm:spPr/>
    </dgm:pt>
    <dgm:pt modelId="{E4AE1A5F-5438-4CBA-95E8-FE4985DD46FF}" type="pres">
      <dgm:prSet presAssocID="{0E4DFB2A-9EBD-43D7-8929-5BF6E08C5951}" presName="node" presStyleLbl="node1" presStyleIdx="0" presStyleCnt="3">
        <dgm:presLayoutVars>
          <dgm:bulletEnabled val="1"/>
        </dgm:presLayoutVars>
      </dgm:prSet>
      <dgm:spPr/>
    </dgm:pt>
    <dgm:pt modelId="{8D6FD533-5CE1-4714-83BF-1F30C128E34C}" type="pres">
      <dgm:prSet presAssocID="{6AFECB8D-2929-4523-91E1-898DB85BECC6}" presName="spacerT" presStyleCnt="0"/>
      <dgm:spPr/>
    </dgm:pt>
    <dgm:pt modelId="{2760F3DB-8B54-4F66-83E1-AACDE0A77213}" type="pres">
      <dgm:prSet presAssocID="{6AFECB8D-2929-4523-91E1-898DB85BECC6}" presName="sibTrans" presStyleLbl="sibTrans2D1" presStyleIdx="0" presStyleCnt="2"/>
      <dgm:spPr/>
    </dgm:pt>
    <dgm:pt modelId="{6F6C2E12-5A4D-40C1-AEE7-6C06C44B07E6}" type="pres">
      <dgm:prSet presAssocID="{6AFECB8D-2929-4523-91E1-898DB85BECC6}" presName="spacerB" presStyleCnt="0"/>
      <dgm:spPr/>
    </dgm:pt>
    <dgm:pt modelId="{8BFF1213-CA63-43E0-80E0-284CB53101E4}" type="pres">
      <dgm:prSet presAssocID="{86F48A19-9DE3-475D-A293-BD4C20DC5D4F}" presName="node" presStyleLbl="node1" presStyleIdx="1" presStyleCnt="3">
        <dgm:presLayoutVars>
          <dgm:bulletEnabled val="1"/>
        </dgm:presLayoutVars>
      </dgm:prSet>
      <dgm:spPr/>
    </dgm:pt>
    <dgm:pt modelId="{FDE18977-3896-4904-AD9E-0F0CFF6B0ACB}" type="pres">
      <dgm:prSet presAssocID="{8302F4DF-13A9-4379-8B0D-E0CF090717BE}" presName="sibTransLast" presStyleLbl="sibTrans2D1" presStyleIdx="1" presStyleCnt="2"/>
      <dgm:spPr/>
    </dgm:pt>
    <dgm:pt modelId="{1EB66D50-6E04-44E9-9391-D49CDE9DC3DD}" type="pres">
      <dgm:prSet presAssocID="{8302F4DF-13A9-4379-8B0D-E0CF090717BE}" presName="connectorText" presStyleLbl="sibTrans2D1" presStyleIdx="1" presStyleCnt="2"/>
      <dgm:spPr/>
    </dgm:pt>
    <dgm:pt modelId="{5533634B-38D0-46E7-9C22-96E760DCFAAB}" type="pres">
      <dgm:prSet presAssocID="{8302F4DF-13A9-4379-8B0D-E0CF090717B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F9AE841F-9D05-4FBB-80AE-A438479AD317}" type="presOf" srcId="{6AFECB8D-2929-4523-91E1-898DB85BECC6}" destId="{2760F3DB-8B54-4F66-83E1-AACDE0A77213}" srcOrd="0" destOrd="0" presId="urn:microsoft.com/office/officeart/2005/8/layout/equation2"/>
    <dgm:cxn modelId="{D4A69C22-BEFB-4CD7-8EAC-76E2C1F00FE9}" type="presOf" srcId="{8302F4DF-13A9-4379-8B0D-E0CF090717BE}" destId="{ACB2B89A-B338-4432-A1DE-66C31F32B7CA}" srcOrd="0" destOrd="0" presId="urn:microsoft.com/office/officeart/2005/8/layout/equation2"/>
    <dgm:cxn modelId="{37845F38-7F87-4E92-9CB2-A3337BF77F20}" srcId="{8302F4DF-13A9-4379-8B0D-E0CF090717BE}" destId="{0E4DFB2A-9EBD-43D7-8929-5BF6E08C5951}" srcOrd="0" destOrd="0" parTransId="{AE49D04C-86BF-4BBF-A332-BA396D5E6D44}" sibTransId="{6AFECB8D-2929-4523-91E1-898DB85BECC6}"/>
    <dgm:cxn modelId="{B0A78C6A-204F-4F40-88A4-FFFDC0D9B2D8}" type="presOf" srcId="{BB81B081-E0A8-41E9-8566-64B0163B3BC7}" destId="{FDE18977-3896-4904-AD9E-0F0CFF6B0ACB}" srcOrd="0" destOrd="0" presId="urn:microsoft.com/office/officeart/2005/8/layout/equation2"/>
    <dgm:cxn modelId="{1FD0F478-A9CF-4CE3-B51C-6C20DF3113FA}" type="presOf" srcId="{0E4DFB2A-9EBD-43D7-8929-5BF6E08C5951}" destId="{E4AE1A5F-5438-4CBA-95E8-FE4985DD46FF}" srcOrd="0" destOrd="0" presId="urn:microsoft.com/office/officeart/2005/8/layout/equation2"/>
    <dgm:cxn modelId="{28DFD180-B9C7-4BD8-982F-0CB5E9A79878}" type="presOf" srcId="{714AABFF-1EDC-4F66-BA88-21C91B20A9D9}" destId="{5533634B-38D0-46E7-9C22-96E760DCFAAB}" srcOrd="0" destOrd="0" presId="urn:microsoft.com/office/officeart/2005/8/layout/equation2"/>
    <dgm:cxn modelId="{DA6D62C2-06C9-466A-83C7-5651098BEA88}" type="presOf" srcId="{86F48A19-9DE3-475D-A293-BD4C20DC5D4F}" destId="{8BFF1213-CA63-43E0-80E0-284CB53101E4}" srcOrd="0" destOrd="0" presId="urn:microsoft.com/office/officeart/2005/8/layout/equation2"/>
    <dgm:cxn modelId="{056890C2-8EC4-4407-A33A-5B333AA060BB}" srcId="{8302F4DF-13A9-4379-8B0D-E0CF090717BE}" destId="{86F48A19-9DE3-475D-A293-BD4C20DC5D4F}" srcOrd="1" destOrd="0" parTransId="{166A9F05-B9D5-4353-BB18-E0A57F749FDC}" sibTransId="{BB81B081-E0A8-41E9-8566-64B0163B3BC7}"/>
    <dgm:cxn modelId="{7D518ACC-D924-4CF8-8060-29EDAE765774}" srcId="{8302F4DF-13A9-4379-8B0D-E0CF090717BE}" destId="{714AABFF-1EDC-4F66-BA88-21C91B20A9D9}" srcOrd="2" destOrd="0" parTransId="{F5D206F2-1F57-44C5-8AF8-AF19A416F175}" sibTransId="{925A37A4-1133-4584-9C0F-5987B6E7195A}"/>
    <dgm:cxn modelId="{0B9D80D1-5FDB-4528-8DE2-799761FECA05}" type="presOf" srcId="{BB81B081-E0A8-41E9-8566-64B0163B3BC7}" destId="{1EB66D50-6E04-44E9-9391-D49CDE9DC3DD}" srcOrd="1" destOrd="0" presId="urn:microsoft.com/office/officeart/2005/8/layout/equation2"/>
    <dgm:cxn modelId="{3A3F56A3-7527-4D7D-BFE2-4FD602CB5517}" type="presParOf" srcId="{ACB2B89A-B338-4432-A1DE-66C31F32B7CA}" destId="{1CFDCD83-02B0-4A3A-A53C-063E823E1B82}" srcOrd="0" destOrd="0" presId="urn:microsoft.com/office/officeart/2005/8/layout/equation2"/>
    <dgm:cxn modelId="{F6B782DB-5766-45F5-AF8A-F7CFD43CEEF9}" type="presParOf" srcId="{1CFDCD83-02B0-4A3A-A53C-063E823E1B82}" destId="{E4AE1A5F-5438-4CBA-95E8-FE4985DD46FF}" srcOrd="0" destOrd="0" presId="urn:microsoft.com/office/officeart/2005/8/layout/equation2"/>
    <dgm:cxn modelId="{73EBB14F-0891-4C6F-914A-E3A289CE5835}" type="presParOf" srcId="{1CFDCD83-02B0-4A3A-A53C-063E823E1B82}" destId="{8D6FD533-5CE1-4714-83BF-1F30C128E34C}" srcOrd="1" destOrd="0" presId="urn:microsoft.com/office/officeart/2005/8/layout/equation2"/>
    <dgm:cxn modelId="{DD639516-DE1A-4B57-9352-CE218DE0CE5B}" type="presParOf" srcId="{1CFDCD83-02B0-4A3A-A53C-063E823E1B82}" destId="{2760F3DB-8B54-4F66-83E1-AACDE0A77213}" srcOrd="2" destOrd="0" presId="urn:microsoft.com/office/officeart/2005/8/layout/equation2"/>
    <dgm:cxn modelId="{6DB11A49-CD23-4752-A7CB-04A00E43853A}" type="presParOf" srcId="{1CFDCD83-02B0-4A3A-A53C-063E823E1B82}" destId="{6F6C2E12-5A4D-40C1-AEE7-6C06C44B07E6}" srcOrd="3" destOrd="0" presId="urn:microsoft.com/office/officeart/2005/8/layout/equation2"/>
    <dgm:cxn modelId="{92D6F763-CB3F-4F99-86D2-FACAE4F94CFF}" type="presParOf" srcId="{1CFDCD83-02B0-4A3A-A53C-063E823E1B82}" destId="{8BFF1213-CA63-43E0-80E0-284CB53101E4}" srcOrd="4" destOrd="0" presId="urn:microsoft.com/office/officeart/2005/8/layout/equation2"/>
    <dgm:cxn modelId="{2196567C-9F67-44AF-AA66-BB16CD0F7BD2}" type="presParOf" srcId="{ACB2B89A-B338-4432-A1DE-66C31F32B7CA}" destId="{FDE18977-3896-4904-AD9E-0F0CFF6B0ACB}" srcOrd="1" destOrd="0" presId="urn:microsoft.com/office/officeart/2005/8/layout/equation2"/>
    <dgm:cxn modelId="{D0651883-96B8-4B11-91B7-D726599EFD71}" type="presParOf" srcId="{FDE18977-3896-4904-AD9E-0F0CFF6B0ACB}" destId="{1EB66D50-6E04-44E9-9391-D49CDE9DC3DD}" srcOrd="0" destOrd="0" presId="urn:microsoft.com/office/officeart/2005/8/layout/equation2"/>
    <dgm:cxn modelId="{5F24DE72-891A-4476-BBF5-5C7664764337}" type="presParOf" srcId="{ACB2B89A-B338-4432-A1DE-66C31F32B7CA}" destId="{5533634B-38D0-46E7-9C22-96E760DCFAA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2F4DF-13A9-4379-8B0D-E0CF090717B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0E4DFB2A-9EBD-43D7-8929-5BF6E08C5951}">
      <dgm:prSet phldrT="[文本]" phldr="1"/>
      <dgm:spPr/>
      <dgm:t>
        <a:bodyPr/>
        <a:lstStyle/>
        <a:p>
          <a:endParaRPr lang="zh-CN" altLang="en-US"/>
        </a:p>
      </dgm:t>
    </dgm:pt>
    <dgm:pt modelId="{AE49D04C-86BF-4BBF-A332-BA396D5E6D44}" cxnId="{37845F38-7F87-4E92-9CB2-A3337BF77F20}" type="parTrans">
      <dgm:prSet/>
      <dgm:spPr/>
      <dgm:t>
        <a:bodyPr/>
        <a:lstStyle/>
        <a:p>
          <a:endParaRPr lang="zh-CN" altLang="en-US"/>
        </a:p>
      </dgm:t>
    </dgm:pt>
    <dgm:pt modelId="{6AFECB8D-2929-4523-91E1-898DB85BECC6}" cxnId="{37845F38-7F87-4E92-9CB2-A3337BF77F20}" type="sibTrans">
      <dgm:prSet/>
      <dgm:spPr/>
      <dgm:t>
        <a:bodyPr/>
        <a:lstStyle/>
        <a:p>
          <a:endParaRPr lang="zh-CN" altLang="en-US"/>
        </a:p>
      </dgm:t>
    </dgm:pt>
    <dgm:pt modelId="{86F48A19-9DE3-475D-A293-BD4C20DC5D4F}">
      <dgm:prSet phldrT="[文本]" phldr="1"/>
      <dgm:spPr/>
      <dgm:t>
        <a:bodyPr/>
        <a:lstStyle/>
        <a:p>
          <a:endParaRPr lang="zh-CN" altLang="en-US"/>
        </a:p>
      </dgm:t>
    </dgm:pt>
    <dgm:pt modelId="{166A9F05-B9D5-4353-BB18-E0A57F749FDC}" cxnId="{056890C2-8EC4-4407-A33A-5B333AA060BB}" type="parTrans">
      <dgm:prSet/>
      <dgm:spPr/>
      <dgm:t>
        <a:bodyPr/>
        <a:lstStyle/>
        <a:p>
          <a:endParaRPr lang="zh-CN" altLang="en-US"/>
        </a:p>
      </dgm:t>
    </dgm:pt>
    <dgm:pt modelId="{BB81B081-E0A8-41E9-8566-64B0163B3BC7}" cxnId="{056890C2-8EC4-4407-A33A-5B333AA060BB}" type="sibTrans">
      <dgm:prSet/>
      <dgm:spPr/>
      <dgm:t>
        <a:bodyPr/>
        <a:lstStyle/>
        <a:p>
          <a:endParaRPr lang="zh-CN" altLang="en-US"/>
        </a:p>
      </dgm:t>
    </dgm:pt>
    <dgm:pt modelId="{714AABFF-1EDC-4F66-BA88-21C91B20A9D9}">
      <dgm:prSet phldrT="[文本]" phldr="1"/>
      <dgm:spPr/>
      <dgm:t>
        <a:bodyPr/>
        <a:lstStyle/>
        <a:p>
          <a:endParaRPr lang="zh-CN" altLang="en-US"/>
        </a:p>
      </dgm:t>
    </dgm:pt>
    <dgm:pt modelId="{F5D206F2-1F57-44C5-8AF8-AF19A416F175}" cxnId="{7D518ACC-D924-4CF8-8060-29EDAE765774}" type="parTrans">
      <dgm:prSet/>
      <dgm:spPr/>
      <dgm:t>
        <a:bodyPr/>
        <a:lstStyle/>
        <a:p>
          <a:endParaRPr lang="zh-CN" altLang="en-US"/>
        </a:p>
      </dgm:t>
    </dgm:pt>
    <dgm:pt modelId="{925A37A4-1133-4584-9C0F-5987B6E7195A}" cxnId="{7D518ACC-D924-4CF8-8060-29EDAE765774}" type="sibTrans">
      <dgm:prSet/>
      <dgm:spPr/>
      <dgm:t>
        <a:bodyPr/>
        <a:lstStyle/>
        <a:p>
          <a:endParaRPr lang="zh-CN" altLang="en-US"/>
        </a:p>
      </dgm:t>
    </dgm:pt>
    <dgm:pt modelId="{ACB2B89A-B338-4432-A1DE-66C31F32B7CA}" type="pres">
      <dgm:prSet presAssocID="{8302F4DF-13A9-4379-8B0D-E0CF090717BE}" presName="Name0" presStyleCnt="0">
        <dgm:presLayoutVars>
          <dgm:dir/>
          <dgm:resizeHandles val="exact"/>
        </dgm:presLayoutVars>
      </dgm:prSet>
      <dgm:spPr/>
    </dgm:pt>
    <dgm:pt modelId="{1CFDCD83-02B0-4A3A-A53C-063E823E1B82}" type="pres">
      <dgm:prSet presAssocID="{8302F4DF-13A9-4379-8B0D-E0CF090717BE}" presName="vNodes" presStyleCnt="0"/>
      <dgm:spPr/>
    </dgm:pt>
    <dgm:pt modelId="{E4AE1A5F-5438-4CBA-95E8-FE4985DD46FF}" type="pres">
      <dgm:prSet presAssocID="{0E4DFB2A-9EBD-43D7-8929-5BF6E08C5951}" presName="node" presStyleLbl="node1" presStyleIdx="0" presStyleCnt="3">
        <dgm:presLayoutVars>
          <dgm:bulletEnabled val="1"/>
        </dgm:presLayoutVars>
      </dgm:prSet>
      <dgm:spPr/>
    </dgm:pt>
    <dgm:pt modelId="{8D6FD533-5CE1-4714-83BF-1F30C128E34C}" type="pres">
      <dgm:prSet presAssocID="{6AFECB8D-2929-4523-91E1-898DB85BECC6}" presName="spacerT" presStyleCnt="0"/>
      <dgm:spPr/>
    </dgm:pt>
    <dgm:pt modelId="{2760F3DB-8B54-4F66-83E1-AACDE0A77213}" type="pres">
      <dgm:prSet presAssocID="{6AFECB8D-2929-4523-91E1-898DB85BECC6}" presName="sibTrans" presStyleLbl="sibTrans2D1" presStyleIdx="0" presStyleCnt="2"/>
      <dgm:spPr/>
    </dgm:pt>
    <dgm:pt modelId="{6F6C2E12-5A4D-40C1-AEE7-6C06C44B07E6}" type="pres">
      <dgm:prSet presAssocID="{6AFECB8D-2929-4523-91E1-898DB85BECC6}" presName="spacerB" presStyleCnt="0"/>
      <dgm:spPr/>
    </dgm:pt>
    <dgm:pt modelId="{8BFF1213-CA63-43E0-80E0-284CB53101E4}" type="pres">
      <dgm:prSet presAssocID="{86F48A19-9DE3-475D-A293-BD4C20DC5D4F}" presName="node" presStyleLbl="node1" presStyleIdx="1" presStyleCnt="3">
        <dgm:presLayoutVars>
          <dgm:bulletEnabled val="1"/>
        </dgm:presLayoutVars>
      </dgm:prSet>
      <dgm:spPr/>
    </dgm:pt>
    <dgm:pt modelId="{FDE18977-3896-4904-AD9E-0F0CFF6B0ACB}" type="pres">
      <dgm:prSet presAssocID="{8302F4DF-13A9-4379-8B0D-E0CF090717BE}" presName="sibTransLast" presStyleLbl="sibTrans2D1" presStyleIdx="1" presStyleCnt="2"/>
      <dgm:spPr/>
    </dgm:pt>
    <dgm:pt modelId="{1EB66D50-6E04-44E9-9391-D49CDE9DC3DD}" type="pres">
      <dgm:prSet presAssocID="{8302F4DF-13A9-4379-8B0D-E0CF090717BE}" presName="connectorText" presStyleLbl="sibTrans2D1" presStyleIdx="1" presStyleCnt="2"/>
      <dgm:spPr/>
    </dgm:pt>
    <dgm:pt modelId="{5533634B-38D0-46E7-9C22-96E760DCFAAB}" type="pres">
      <dgm:prSet presAssocID="{8302F4DF-13A9-4379-8B0D-E0CF090717B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F9AE841F-9D05-4FBB-80AE-A438479AD317}" type="presOf" srcId="{6AFECB8D-2929-4523-91E1-898DB85BECC6}" destId="{2760F3DB-8B54-4F66-83E1-AACDE0A77213}" srcOrd="0" destOrd="0" presId="urn:microsoft.com/office/officeart/2005/8/layout/equation2"/>
    <dgm:cxn modelId="{D4A69C22-BEFB-4CD7-8EAC-76E2C1F00FE9}" type="presOf" srcId="{8302F4DF-13A9-4379-8B0D-E0CF090717BE}" destId="{ACB2B89A-B338-4432-A1DE-66C31F32B7CA}" srcOrd="0" destOrd="0" presId="urn:microsoft.com/office/officeart/2005/8/layout/equation2"/>
    <dgm:cxn modelId="{37845F38-7F87-4E92-9CB2-A3337BF77F20}" srcId="{8302F4DF-13A9-4379-8B0D-E0CF090717BE}" destId="{0E4DFB2A-9EBD-43D7-8929-5BF6E08C5951}" srcOrd="0" destOrd="0" parTransId="{AE49D04C-86BF-4BBF-A332-BA396D5E6D44}" sibTransId="{6AFECB8D-2929-4523-91E1-898DB85BECC6}"/>
    <dgm:cxn modelId="{B0A78C6A-204F-4F40-88A4-FFFDC0D9B2D8}" type="presOf" srcId="{BB81B081-E0A8-41E9-8566-64B0163B3BC7}" destId="{FDE18977-3896-4904-AD9E-0F0CFF6B0ACB}" srcOrd="0" destOrd="0" presId="urn:microsoft.com/office/officeart/2005/8/layout/equation2"/>
    <dgm:cxn modelId="{1FD0F478-A9CF-4CE3-B51C-6C20DF3113FA}" type="presOf" srcId="{0E4DFB2A-9EBD-43D7-8929-5BF6E08C5951}" destId="{E4AE1A5F-5438-4CBA-95E8-FE4985DD46FF}" srcOrd="0" destOrd="0" presId="urn:microsoft.com/office/officeart/2005/8/layout/equation2"/>
    <dgm:cxn modelId="{28DFD180-B9C7-4BD8-982F-0CB5E9A79878}" type="presOf" srcId="{714AABFF-1EDC-4F66-BA88-21C91B20A9D9}" destId="{5533634B-38D0-46E7-9C22-96E760DCFAAB}" srcOrd="0" destOrd="0" presId="urn:microsoft.com/office/officeart/2005/8/layout/equation2"/>
    <dgm:cxn modelId="{DA6D62C2-06C9-466A-83C7-5651098BEA88}" type="presOf" srcId="{86F48A19-9DE3-475D-A293-BD4C20DC5D4F}" destId="{8BFF1213-CA63-43E0-80E0-284CB53101E4}" srcOrd="0" destOrd="0" presId="urn:microsoft.com/office/officeart/2005/8/layout/equation2"/>
    <dgm:cxn modelId="{056890C2-8EC4-4407-A33A-5B333AA060BB}" srcId="{8302F4DF-13A9-4379-8B0D-E0CF090717BE}" destId="{86F48A19-9DE3-475D-A293-BD4C20DC5D4F}" srcOrd="1" destOrd="0" parTransId="{166A9F05-B9D5-4353-BB18-E0A57F749FDC}" sibTransId="{BB81B081-E0A8-41E9-8566-64B0163B3BC7}"/>
    <dgm:cxn modelId="{7D518ACC-D924-4CF8-8060-29EDAE765774}" srcId="{8302F4DF-13A9-4379-8B0D-E0CF090717BE}" destId="{714AABFF-1EDC-4F66-BA88-21C91B20A9D9}" srcOrd="2" destOrd="0" parTransId="{F5D206F2-1F57-44C5-8AF8-AF19A416F175}" sibTransId="{925A37A4-1133-4584-9C0F-5987B6E7195A}"/>
    <dgm:cxn modelId="{0B9D80D1-5FDB-4528-8DE2-799761FECA05}" type="presOf" srcId="{BB81B081-E0A8-41E9-8566-64B0163B3BC7}" destId="{1EB66D50-6E04-44E9-9391-D49CDE9DC3DD}" srcOrd="1" destOrd="0" presId="urn:microsoft.com/office/officeart/2005/8/layout/equation2"/>
    <dgm:cxn modelId="{3A3F56A3-7527-4D7D-BFE2-4FD602CB5517}" type="presParOf" srcId="{ACB2B89A-B338-4432-A1DE-66C31F32B7CA}" destId="{1CFDCD83-02B0-4A3A-A53C-063E823E1B82}" srcOrd="0" destOrd="0" presId="urn:microsoft.com/office/officeart/2005/8/layout/equation2"/>
    <dgm:cxn modelId="{F6B782DB-5766-45F5-AF8A-F7CFD43CEEF9}" type="presParOf" srcId="{1CFDCD83-02B0-4A3A-A53C-063E823E1B82}" destId="{E4AE1A5F-5438-4CBA-95E8-FE4985DD46FF}" srcOrd="0" destOrd="0" presId="urn:microsoft.com/office/officeart/2005/8/layout/equation2"/>
    <dgm:cxn modelId="{73EBB14F-0891-4C6F-914A-E3A289CE5835}" type="presParOf" srcId="{1CFDCD83-02B0-4A3A-A53C-063E823E1B82}" destId="{8D6FD533-5CE1-4714-83BF-1F30C128E34C}" srcOrd="1" destOrd="0" presId="urn:microsoft.com/office/officeart/2005/8/layout/equation2"/>
    <dgm:cxn modelId="{DD639516-DE1A-4B57-9352-CE218DE0CE5B}" type="presParOf" srcId="{1CFDCD83-02B0-4A3A-A53C-063E823E1B82}" destId="{2760F3DB-8B54-4F66-83E1-AACDE0A77213}" srcOrd="2" destOrd="0" presId="urn:microsoft.com/office/officeart/2005/8/layout/equation2"/>
    <dgm:cxn modelId="{6DB11A49-CD23-4752-A7CB-04A00E43853A}" type="presParOf" srcId="{1CFDCD83-02B0-4A3A-A53C-063E823E1B82}" destId="{6F6C2E12-5A4D-40C1-AEE7-6C06C44B07E6}" srcOrd="3" destOrd="0" presId="urn:microsoft.com/office/officeart/2005/8/layout/equation2"/>
    <dgm:cxn modelId="{92D6F763-CB3F-4F99-86D2-FACAE4F94CFF}" type="presParOf" srcId="{1CFDCD83-02B0-4A3A-A53C-063E823E1B82}" destId="{8BFF1213-CA63-43E0-80E0-284CB53101E4}" srcOrd="4" destOrd="0" presId="urn:microsoft.com/office/officeart/2005/8/layout/equation2"/>
    <dgm:cxn modelId="{2196567C-9F67-44AF-AA66-BB16CD0F7BD2}" type="presParOf" srcId="{ACB2B89A-B338-4432-A1DE-66C31F32B7CA}" destId="{FDE18977-3896-4904-AD9E-0F0CFF6B0ACB}" srcOrd="1" destOrd="0" presId="urn:microsoft.com/office/officeart/2005/8/layout/equation2"/>
    <dgm:cxn modelId="{D0651883-96B8-4B11-91B7-D726599EFD71}" type="presParOf" srcId="{FDE18977-3896-4904-AD9E-0F0CFF6B0ACB}" destId="{1EB66D50-6E04-44E9-9391-D49CDE9DC3DD}" srcOrd="0" destOrd="0" presId="urn:microsoft.com/office/officeart/2005/8/layout/equation2"/>
    <dgm:cxn modelId="{5F24DE72-891A-4476-BBF5-5C7664764337}" type="presParOf" srcId="{ACB2B89A-B338-4432-A1DE-66C31F32B7CA}" destId="{5533634B-38D0-46E7-9C22-96E760DCFAA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768A0-4925-4596-907F-7942AD7019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71FDBF4-63B3-45F9-BD5A-A9D82EBD21CF}">
      <dgm:prSet phldrT="[文本]" custT="1"/>
      <dgm:spPr>
        <a:solidFill>
          <a:schemeClr val="tx1"/>
        </a:solidFill>
      </dgm:spPr>
      <dgm:t>
        <a:bodyPr/>
        <a:lstStyle/>
        <a:p>
          <a:r>
            <a:rPr lang="en-US" altLang="zh-CN" sz="2000" dirty="0"/>
            <a:t>Plot</a:t>
          </a:r>
          <a:endParaRPr lang="zh-CN" altLang="en-US" sz="2000" dirty="0"/>
        </a:p>
      </dgm:t>
    </dgm:pt>
    <dgm:pt modelId="{95803224-BE98-43B2-AD5C-7B3B246915CD}" cxnId="{525FA352-14B1-45C7-B770-0A693B8BC9DB}" type="parTrans">
      <dgm:prSet/>
      <dgm:spPr/>
      <dgm:t>
        <a:bodyPr/>
        <a:lstStyle/>
        <a:p>
          <a:endParaRPr lang="zh-CN" altLang="en-US"/>
        </a:p>
      </dgm:t>
    </dgm:pt>
    <dgm:pt modelId="{03F9DB61-3A75-4400-9D73-CEC3FDD80D6A}" cxnId="{525FA352-14B1-45C7-B770-0A693B8BC9DB}" type="sibTrans">
      <dgm:prSet/>
      <dgm:spPr/>
      <dgm:t>
        <a:bodyPr/>
        <a:lstStyle/>
        <a:p>
          <a:endParaRPr lang="zh-CN" altLang="en-US"/>
        </a:p>
      </dgm:t>
    </dgm:pt>
    <dgm:pt modelId="{F2A78A7B-844A-42E7-BD24-3D2BC9B9EE7E}" type="asst">
      <dgm:prSet phldrT="[文本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altLang="zh-CN" sz="2000" i="1" u="sng" dirty="0"/>
            <a:t>Read Mark </a:t>
          </a:r>
          <a:endParaRPr lang="zh-CN" altLang="en-US" sz="2000" i="1" u="sng" dirty="0"/>
        </a:p>
      </dgm:t>
    </dgm:pt>
    <dgm:pt modelId="{857AF1EB-9F83-4780-8B83-CC5BFFF30015}" cxnId="{EA6E31D1-F39D-4815-9C56-0E47E095637A}" type="parTrans">
      <dgm:prSet/>
      <dgm:spPr/>
      <dgm:t>
        <a:bodyPr/>
        <a:lstStyle/>
        <a:p>
          <a:endParaRPr lang="zh-CN" altLang="en-US"/>
        </a:p>
      </dgm:t>
    </dgm:pt>
    <dgm:pt modelId="{79957409-DA75-4647-9BF9-D4803219A243}" cxnId="{EA6E31D1-F39D-4815-9C56-0E47E095637A}" type="sibTrans">
      <dgm:prSet/>
      <dgm:spPr/>
      <dgm:t>
        <a:bodyPr/>
        <a:lstStyle/>
        <a:p>
          <a:endParaRPr lang="zh-CN" altLang="en-US"/>
        </a:p>
      </dgm:t>
    </dgm:pt>
    <dgm:pt modelId="{8CF46359-8C50-4807-85B6-C0D551BEB84A}">
      <dgm:prSet phldrT="[文本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800" dirty="0"/>
            <a:t>Need</a:t>
          </a:r>
          <a:r>
            <a:rPr lang="en-US" altLang="zh-CN" sz="3300" dirty="0"/>
            <a:t> </a:t>
          </a:r>
          <a:endParaRPr lang="zh-CN" altLang="en-US" sz="3300" dirty="0"/>
        </a:p>
      </dgm:t>
    </dgm:pt>
    <dgm:pt modelId="{97086661-65D5-4F42-9D0E-637F88D39FB3}" cxnId="{AE58BACF-2198-4E22-A277-9900618053E3}" type="parTrans">
      <dgm:prSet/>
      <dgm:spPr/>
      <dgm:t>
        <a:bodyPr/>
        <a:lstStyle/>
        <a:p>
          <a:endParaRPr lang="zh-CN" altLang="en-US"/>
        </a:p>
      </dgm:t>
    </dgm:pt>
    <dgm:pt modelId="{CF9B5556-B7AE-4483-B71D-9683C9A9B4BF}" cxnId="{AE58BACF-2198-4E22-A277-9900618053E3}" type="sibTrans">
      <dgm:prSet/>
      <dgm:spPr/>
      <dgm:t>
        <a:bodyPr/>
        <a:lstStyle/>
        <a:p>
          <a:endParaRPr lang="zh-CN" altLang="en-US"/>
        </a:p>
      </dgm:t>
    </dgm:pt>
    <dgm:pt modelId="{FF236346-5EBB-479F-A928-1F13123FA182}">
      <dgm:prSet phldrT="[文本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800" dirty="0"/>
            <a:t>Solution </a:t>
          </a:r>
          <a:endParaRPr lang="zh-CN" altLang="en-US" sz="2800" dirty="0"/>
        </a:p>
      </dgm:t>
    </dgm:pt>
    <dgm:pt modelId="{EBCDFADA-3B5E-4415-BE0E-8114F204D6A7}" cxnId="{5644C7C0-D907-405A-AFEA-AD928F3B563C}" type="parTrans">
      <dgm:prSet/>
      <dgm:spPr/>
      <dgm:t>
        <a:bodyPr/>
        <a:lstStyle/>
        <a:p>
          <a:endParaRPr lang="zh-CN" altLang="en-US"/>
        </a:p>
      </dgm:t>
    </dgm:pt>
    <dgm:pt modelId="{4F16C719-D5D8-4FE7-A97C-EF8312E9C2B7}" cxnId="{5644C7C0-D907-405A-AFEA-AD928F3B563C}" type="sibTrans">
      <dgm:prSet/>
      <dgm:spPr/>
      <dgm:t>
        <a:bodyPr/>
        <a:lstStyle/>
        <a:p>
          <a:endParaRPr lang="zh-CN" altLang="en-US"/>
        </a:p>
      </dgm:t>
    </dgm:pt>
    <dgm:pt modelId="{AA5FE368-C73D-40A2-9756-1D193C35995F}" type="pres">
      <dgm:prSet presAssocID="{7AF768A0-4925-4596-907F-7942AD7019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D18C7E-7985-4728-8410-53374FB54239}" type="pres">
      <dgm:prSet presAssocID="{A71FDBF4-63B3-45F9-BD5A-A9D82EBD21CF}" presName="hierRoot1" presStyleCnt="0">
        <dgm:presLayoutVars>
          <dgm:hierBranch val="init"/>
        </dgm:presLayoutVars>
      </dgm:prSet>
      <dgm:spPr/>
    </dgm:pt>
    <dgm:pt modelId="{0885B55F-DE26-4A9C-9FB0-051FA53E8C9F}" type="pres">
      <dgm:prSet presAssocID="{A71FDBF4-63B3-45F9-BD5A-A9D82EBD21CF}" presName="rootComposite1" presStyleCnt="0"/>
      <dgm:spPr/>
    </dgm:pt>
    <dgm:pt modelId="{9C5C3924-86A7-4709-B9BF-6C4ED875A246}" type="pres">
      <dgm:prSet presAssocID="{A71FDBF4-63B3-45F9-BD5A-A9D82EBD21CF}" presName="rootText1" presStyleLbl="node0" presStyleIdx="0" presStyleCnt="1" custScaleX="164508" custLinFactNeighborX="-1047" custLinFactNeighborY="43646">
        <dgm:presLayoutVars>
          <dgm:chPref val="3"/>
        </dgm:presLayoutVars>
      </dgm:prSet>
      <dgm:spPr>
        <a:prstGeom prst="ellipse">
          <a:avLst/>
        </a:prstGeom>
      </dgm:spPr>
    </dgm:pt>
    <dgm:pt modelId="{89435B0A-5824-4921-B690-65FEBC1CE54F}" type="pres">
      <dgm:prSet presAssocID="{A71FDBF4-63B3-45F9-BD5A-A9D82EBD21CF}" presName="rootConnector1" presStyleLbl="node1" presStyleIdx="0" presStyleCnt="0"/>
      <dgm:spPr/>
    </dgm:pt>
    <dgm:pt modelId="{89D6AB48-7E26-4214-9323-250DC95BF232}" type="pres">
      <dgm:prSet presAssocID="{A71FDBF4-63B3-45F9-BD5A-A9D82EBD21CF}" presName="hierChild2" presStyleCnt="0"/>
      <dgm:spPr/>
    </dgm:pt>
    <dgm:pt modelId="{B89692CD-1D2B-4414-9377-CBA1128A2A11}" type="pres">
      <dgm:prSet presAssocID="{97086661-65D5-4F42-9D0E-637F88D39FB3}" presName="Name37" presStyleLbl="parChTrans1D2" presStyleIdx="0" presStyleCnt="3"/>
      <dgm:spPr/>
    </dgm:pt>
    <dgm:pt modelId="{F1C2C2A0-8326-4E20-9772-C68507A60626}" type="pres">
      <dgm:prSet presAssocID="{8CF46359-8C50-4807-85B6-C0D551BEB84A}" presName="hierRoot2" presStyleCnt="0">
        <dgm:presLayoutVars>
          <dgm:hierBranch val="init"/>
        </dgm:presLayoutVars>
      </dgm:prSet>
      <dgm:spPr/>
    </dgm:pt>
    <dgm:pt modelId="{3F0F1D17-6317-490B-ADEE-34ADAA3B0351}" type="pres">
      <dgm:prSet presAssocID="{8CF46359-8C50-4807-85B6-C0D551BEB84A}" presName="rootComposite" presStyleCnt="0"/>
      <dgm:spPr/>
    </dgm:pt>
    <dgm:pt modelId="{5AA9C249-2D79-4E98-BAE8-9D4325110191}" type="pres">
      <dgm:prSet presAssocID="{8CF46359-8C50-4807-85B6-C0D551BEB84A}" presName="rootText" presStyleLbl="node2" presStyleIdx="0" presStyleCnt="2">
        <dgm:presLayoutVars>
          <dgm:chPref val="3"/>
        </dgm:presLayoutVars>
      </dgm:prSet>
      <dgm:spPr/>
    </dgm:pt>
    <dgm:pt modelId="{DCB779D2-2881-40C2-853E-E2CDEE3DE6E0}" type="pres">
      <dgm:prSet presAssocID="{8CF46359-8C50-4807-85B6-C0D551BEB84A}" presName="rootConnector" presStyleLbl="node2" presStyleIdx="0" presStyleCnt="2"/>
      <dgm:spPr/>
    </dgm:pt>
    <dgm:pt modelId="{67182949-EB73-42EE-973C-30AB4C8A0678}" type="pres">
      <dgm:prSet presAssocID="{8CF46359-8C50-4807-85B6-C0D551BEB84A}" presName="hierChild4" presStyleCnt="0"/>
      <dgm:spPr/>
    </dgm:pt>
    <dgm:pt modelId="{924013FB-7573-4C39-8DA8-BD9EC09B0139}" type="pres">
      <dgm:prSet presAssocID="{8CF46359-8C50-4807-85B6-C0D551BEB84A}" presName="hierChild5" presStyleCnt="0"/>
      <dgm:spPr/>
    </dgm:pt>
    <dgm:pt modelId="{9F9A75E5-4F28-475A-A3A3-EDFAD6AF3347}" type="pres">
      <dgm:prSet presAssocID="{EBCDFADA-3B5E-4415-BE0E-8114F204D6A7}" presName="Name37" presStyleLbl="parChTrans1D2" presStyleIdx="1" presStyleCnt="3"/>
      <dgm:spPr/>
    </dgm:pt>
    <dgm:pt modelId="{46F67008-E3E3-4162-9545-0FB3F250F504}" type="pres">
      <dgm:prSet presAssocID="{FF236346-5EBB-479F-A928-1F13123FA182}" presName="hierRoot2" presStyleCnt="0">
        <dgm:presLayoutVars>
          <dgm:hierBranch val="init"/>
        </dgm:presLayoutVars>
      </dgm:prSet>
      <dgm:spPr/>
    </dgm:pt>
    <dgm:pt modelId="{F615B8C0-F8CE-4613-A821-0A7A3E80E253}" type="pres">
      <dgm:prSet presAssocID="{FF236346-5EBB-479F-A928-1F13123FA182}" presName="rootComposite" presStyleCnt="0"/>
      <dgm:spPr/>
    </dgm:pt>
    <dgm:pt modelId="{C4A8E188-C932-44ED-9212-5209A10B0189}" type="pres">
      <dgm:prSet presAssocID="{FF236346-5EBB-479F-A928-1F13123FA182}" presName="rootText" presStyleLbl="node2" presStyleIdx="1" presStyleCnt="2" custScaleX="169092" custScaleY="96542">
        <dgm:presLayoutVars>
          <dgm:chPref val="3"/>
        </dgm:presLayoutVars>
      </dgm:prSet>
      <dgm:spPr/>
    </dgm:pt>
    <dgm:pt modelId="{5FA76DF5-95DA-47ED-A5BA-16F10C37C429}" type="pres">
      <dgm:prSet presAssocID="{FF236346-5EBB-479F-A928-1F13123FA182}" presName="rootConnector" presStyleLbl="node2" presStyleIdx="1" presStyleCnt="2"/>
      <dgm:spPr/>
    </dgm:pt>
    <dgm:pt modelId="{6C14E30B-6000-400A-AF9C-4FB960C87097}" type="pres">
      <dgm:prSet presAssocID="{FF236346-5EBB-479F-A928-1F13123FA182}" presName="hierChild4" presStyleCnt="0"/>
      <dgm:spPr/>
    </dgm:pt>
    <dgm:pt modelId="{B301B8ED-DC2F-413E-B54E-543398FE26FD}" type="pres">
      <dgm:prSet presAssocID="{FF236346-5EBB-479F-A928-1F13123FA182}" presName="hierChild5" presStyleCnt="0"/>
      <dgm:spPr/>
    </dgm:pt>
    <dgm:pt modelId="{62FB83B2-BE14-4AED-94B4-542B88129FB0}" type="pres">
      <dgm:prSet presAssocID="{A71FDBF4-63B3-45F9-BD5A-A9D82EBD21CF}" presName="hierChild3" presStyleCnt="0"/>
      <dgm:spPr/>
    </dgm:pt>
    <dgm:pt modelId="{DA20BEB7-5158-4979-B635-0E63E847E29F}" type="pres">
      <dgm:prSet presAssocID="{857AF1EB-9F83-4780-8B83-CC5BFFF30015}" presName="Name111" presStyleLbl="parChTrans1D2" presStyleIdx="2" presStyleCnt="3"/>
      <dgm:spPr/>
    </dgm:pt>
    <dgm:pt modelId="{847FBA0C-A5DA-4030-BECF-6DC57F64FACB}" type="pres">
      <dgm:prSet presAssocID="{F2A78A7B-844A-42E7-BD24-3D2BC9B9EE7E}" presName="hierRoot3" presStyleCnt="0">
        <dgm:presLayoutVars>
          <dgm:hierBranch val="init"/>
        </dgm:presLayoutVars>
      </dgm:prSet>
      <dgm:spPr/>
    </dgm:pt>
    <dgm:pt modelId="{BD6C417E-D3C0-48DC-B278-4F13594F612E}" type="pres">
      <dgm:prSet presAssocID="{F2A78A7B-844A-42E7-BD24-3D2BC9B9EE7E}" presName="rootComposite3" presStyleCnt="0"/>
      <dgm:spPr/>
    </dgm:pt>
    <dgm:pt modelId="{FECB0783-435E-4DAE-93FA-97486B08EE3B}" type="pres">
      <dgm:prSet presAssocID="{F2A78A7B-844A-42E7-BD24-3D2BC9B9EE7E}" presName="rootText3" presStyleLbl="asst1" presStyleIdx="0" presStyleCnt="1" custScaleX="180265">
        <dgm:presLayoutVars>
          <dgm:chPref val="3"/>
        </dgm:presLayoutVars>
      </dgm:prSet>
      <dgm:spPr>
        <a:prstGeom prst="flowChartDecision">
          <a:avLst/>
        </a:prstGeom>
      </dgm:spPr>
    </dgm:pt>
    <dgm:pt modelId="{AB7CDDB6-617C-402A-A893-99EC8158E8B9}" type="pres">
      <dgm:prSet presAssocID="{F2A78A7B-844A-42E7-BD24-3D2BC9B9EE7E}" presName="rootConnector3" presStyleLbl="asst1" presStyleIdx="0" presStyleCnt="1"/>
      <dgm:spPr/>
    </dgm:pt>
    <dgm:pt modelId="{EE213173-FA4F-492B-9FAC-CF4D81BC0C73}" type="pres">
      <dgm:prSet presAssocID="{F2A78A7B-844A-42E7-BD24-3D2BC9B9EE7E}" presName="hierChild6" presStyleCnt="0"/>
      <dgm:spPr/>
    </dgm:pt>
    <dgm:pt modelId="{2D9B75B0-D18B-444D-AED5-EEA01C9D97C4}" type="pres">
      <dgm:prSet presAssocID="{F2A78A7B-844A-42E7-BD24-3D2BC9B9EE7E}" presName="hierChild7" presStyleCnt="0"/>
      <dgm:spPr/>
    </dgm:pt>
  </dgm:ptLst>
  <dgm:cxnLst>
    <dgm:cxn modelId="{9657DD0A-306F-4147-8452-C1A0087C2DC8}" type="presOf" srcId="{FF236346-5EBB-479F-A928-1F13123FA182}" destId="{5FA76DF5-95DA-47ED-A5BA-16F10C37C429}" srcOrd="1" destOrd="0" presId="urn:microsoft.com/office/officeart/2005/8/layout/orgChart1"/>
    <dgm:cxn modelId="{D46D0111-3FBD-4336-AE58-EC4C22DA1D37}" type="presOf" srcId="{857AF1EB-9F83-4780-8B83-CC5BFFF30015}" destId="{DA20BEB7-5158-4979-B635-0E63E847E29F}" srcOrd="0" destOrd="0" presId="urn:microsoft.com/office/officeart/2005/8/layout/orgChart1"/>
    <dgm:cxn modelId="{6D6F5915-BE04-4195-BB97-D1CE68B44920}" type="presOf" srcId="{97086661-65D5-4F42-9D0E-637F88D39FB3}" destId="{B89692CD-1D2B-4414-9377-CBA1128A2A11}" srcOrd="0" destOrd="0" presId="urn:microsoft.com/office/officeart/2005/8/layout/orgChart1"/>
    <dgm:cxn modelId="{9F3DAA17-0DDE-48CE-A8D7-0BA33592638D}" type="presOf" srcId="{EBCDFADA-3B5E-4415-BE0E-8114F204D6A7}" destId="{9F9A75E5-4F28-475A-A3A3-EDFAD6AF3347}" srcOrd="0" destOrd="0" presId="urn:microsoft.com/office/officeart/2005/8/layout/orgChart1"/>
    <dgm:cxn modelId="{ACEC6139-E834-4C50-A6B4-14086F7C3EA2}" type="presOf" srcId="{8CF46359-8C50-4807-85B6-C0D551BEB84A}" destId="{5AA9C249-2D79-4E98-BAE8-9D4325110191}" srcOrd="0" destOrd="0" presId="urn:microsoft.com/office/officeart/2005/8/layout/orgChart1"/>
    <dgm:cxn modelId="{B593EC3D-72ED-45C7-B6FC-C90420E53FB7}" type="presOf" srcId="{FF236346-5EBB-479F-A928-1F13123FA182}" destId="{C4A8E188-C932-44ED-9212-5209A10B0189}" srcOrd="0" destOrd="0" presId="urn:microsoft.com/office/officeart/2005/8/layout/orgChart1"/>
    <dgm:cxn modelId="{4AF0FD5B-8952-42F4-8063-DFF675E75520}" type="presOf" srcId="{F2A78A7B-844A-42E7-BD24-3D2BC9B9EE7E}" destId="{FECB0783-435E-4DAE-93FA-97486B08EE3B}" srcOrd="0" destOrd="0" presId="urn:microsoft.com/office/officeart/2005/8/layout/orgChart1"/>
    <dgm:cxn modelId="{0F769F6C-3FA5-42BA-A561-4EE73377BC54}" type="presOf" srcId="{F2A78A7B-844A-42E7-BD24-3D2BC9B9EE7E}" destId="{AB7CDDB6-617C-402A-A893-99EC8158E8B9}" srcOrd="1" destOrd="0" presId="urn:microsoft.com/office/officeart/2005/8/layout/orgChart1"/>
    <dgm:cxn modelId="{525FA352-14B1-45C7-B770-0A693B8BC9DB}" srcId="{7AF768A0-4925-4596-907F-7942AD7019D9}" destId="{A71FDBF4-63B3-45F9-BD5A-A9D82EBD21CF}" srcOrd="0" destOrd="0" parTransId="{95803224-BE98-43B2-AD5C-7B3B246915CD}" sibTransId="{03F9DB61-3A75-4400-9D73-CEC3FDD80D6A}"/>
    <dgm:cxn modelId="{DFB46F53-C1FE-400A-8E82-46AC525A6118}" type="presOf" srcId="{7AF768A0-4925-4596-907F-7942AD7019D9}" destId="{AA5FE368-C73D-40A2-9756-1D193C35995F}" srcOrd="0" destOrd="0" presId="urn:microsoft.com/office/officeart/2005/8/layout/orgChart1"/>
    <dgm:cxn modelId="{3B2B1E8D-C340-4508-AB36-8736936C72C4}" type="presOf" srcId="{A71FDBF4-63B3-45F9-BD5A-A9D82EBD21CF}" destId="{9C5C3924-86A7-4709-B9BF-6C4ED875A246}" srcOrd="0" destOrd="0" presId="urn:microsoft.com/office/officeart/2005/8/layout/orgChart1"/>
    <dgm:cxn modelId="{5644C7C0-D907-405A-AFEA-AD928F3B563C}" srcId="{A71FDBF4-63B3-45F9-BD5A-A9D82EBD21CF}" destId="{FF236346-5EBB-479F-A928-1F13123FA182}" srcOrd="2" destOrd="0" parTransId="{EBCDFADA-3B5E-4415-BE0E-8114F204D6A7}" sibTransId="{4F16C719-D5D8-4FE7-A97C-EF8312E9C2B7}"/>
    <dgm:cxn modelId="{AE58BACF-2198-4E22-A277-9900618053E3}" srcId="{A71FDBF4-63B3-45F9-BD5A-A9D82EBD21CF}" destId="{8CF46359-8C50-4807-85B6-C0D551BEB84A}" srcOrd="1" destOrd="0" parTransId="{97086661-65D5-4F42-9D0E-637F88D39FB3}" sibTransId="{CF9B5556-B7AE-4483-B71D-9683C9A9B4BF}"/>
    <dgm:cxn modelId="{EA6E31D1-F39D-4815-9C56-0E47E095637A}" srcId="{A71FDBF4-63B3-45F9-BD5A-A9D82EBD21CF}" destId="{F2A78A7B-844A-42E7-BD24-3D2BC9B9EE7E}" srcOrd="0" destOrd="0" parTransId="{857AF1EB-9F83-4780-8B83-CC5BFFF30015}" sibTransId="{79957409-DA75-4647-9BF9-D4803219A243}"/>
    <dgm:cxn modelId="{2D0567D9-D2E8-4092-BC35-82312F6CE857}" type="presOf" srcId="{8CF46359-8C50-4807-85B6-C0D551BEB84A}" destId="{DCB779D2-2881-40C2-853E-E2CDEE3DE6E0}" srcOrd="1" destOrd="0" presId="urn:microsoft.com/office/officeart/2005/8/layout/orgChart1"/>
    <dgm:cxn modelId="{2EE87CFA-8484-4931-BD6F-DC818BA7F362}" type="presOf" srcId="{A71FDBF4-63B3-45F9-BD5A-A9D82EBD21CF}" destId="{89435B0A-5824-4921-B690-65FEBC1CE54F}" srcOrd="1" destOrd="0" presId="urn:microsoft.com/office/officeart/2005/8/layout/orgChart1"/>
    <dgm:cxn modelId="{9FD69AA8-03ED-4B64-8DC5-71EA191E74F9}" type="presParOf" srcId="{AA5FE368-C73D-40A2-9756-1D193C35995F}" destId="{2CD18C7E-7985-4728-8410-53374FB54239}" srcOrd="0" destOrd="0" presId="urn:microsoft.com/office/officeart/2005/8/layout/orgChart1"/>
    <dgm:cxn modelId="{FE495693-AA40-4836-9873-9E1252C69AE0}" type="presParOf" srcId="{2CD18C7E-7985-4728-8410-53374FB54239}" destId="{0885B55F-DE26-4A9C-9FB0-051FA53E8C9F}" srcOrd="0" destOrd="0" presId="urn:microsoft.com/office/officeart/2005/8/layout/orgChart1"/>
    <dgm:cxn modelId="{8738501D-71A7-448B-BED7-FEC1B611DB2C}" type="presParOf" srcId="{0885B55F-DE26-4A9C-9FB0-051FA53E8C9F}" destId="{9C5C3924-86A7-4709-B9BF-6C4ED875A246}" srcOrd="0" destOrd="0" presId="urn:microsoft.com/office/officeart/2005/8/layout/orgChart1"/>
    <dgm:cxn modelId="{5809D63C-55FA-4964-8CBF-223240F25F70}" type="presParOf" srcId="{0885B55F-DE26-4A9C-9FB0-051FA53E8C9F}" destId="{89435B0A-5824-4921-B690-65FEBC1CE54F}" srcOrd="1" destOrd="0" presId="urn:microsoft.com/office/officeart/2005/8/layout/orgChart1"/>
    <dgm:cxn modelId="{FF9F8F17-5E97-405B-8305-4D0968FEC7E2}" type="presParOf" srcId="{2CD18C7E-7985-4728-8410-53374FB54239}" destId="{89D6AB48-7E26-4214-9323-250DC95BF232}" srcOrd="1" destOrd="0" presId="urn:microsoft.com/office/officeart/2005/8/layout/orgChart1"/>
    <dgm:cxn modelId="{58CF6E38-F8A7-4D94-A8F6-67171CE39126}" type="presParOf" srcId="{89D6AB48-7E26-4214-9323-250DC95BF232}" destId="{B89692CD-1D2B-4414-9377-CBA1128A2A11}" srcOrd="0" destOrd="0" presId="urn:microsoft.com/office/officeart/2005/8/layout/orgChart1"/>
    <dgm:cxn modelId="{B57EF95E-CFF4-4F40-B78C-9A929E41EB53}" type="presParOf" srcId="{89D6AB48-7E26-4214-9323-250DC95BF232}" destId="{F1C2C2A0-8326-4E20-9772-C68507A60626}" srcOrd="1" destOrd="0" presId="urn:microsoft.com/office/officeart/2005/8/layout/orgChart1"/>
    <dgm:cxn modelId="{0CB7DE62-35C3-4105-817A-6BAE1185F5F9}" type="presParOf" srcId="{F1C2C2A0-8326-4E20-9772-C68507A60626}" destId="{3F0F1D17-6317-490B-ADEE-34ADAA3B0351}" srcOrd="0" destOrd="0" presId="urn:microsoft.com/office/officeart/2005/8/layout/orgChart1"/>
    <dgm:cxn modelId="{49FEE3CB-9D7A-48E4-89E1-85B2BF1A3502}" type="presParOf" srcId="{3F0F1D17-6317-490B-ADEE-34ADAA3B0351}" destId="{5AA9C249-2D79-4E98-BAE8-9D4325110191}" srcOrd="0" destOrd="0" presId="urn:microsoft.com/office/officeart/2005/8/layout/orgChart1"/>
    <dgm:cxn modelId="{AB310DEC-54F6-414A-888B-34EF721AC911}" type="presParOf" srcId="{3F0F1D17-6317-490B-ADEE-34ADAA3B0351}" destId="{DCB779D2-2881-40C2-853E-E2CDEE3DE6E0}" srcOrd="1" destOrd="0" presId="urn:microsoft.com/office/officeart/2005/8/layout/orgChart1"/>
    <dgm:cxn modelId="{A2227A1D-EBBA-4422-95A5-0267ABF2FAE3}" type="presParOf" srcId="{F1C2C2A0-8326-4E20-9772-C68507A60626}" destId="{67182949-EB73-42EE-973C-30AB4C8A0678}" srcOrd="1" destOrd="0" presId="urn:microsoft.com/office/officeart/2005/8/layout/orgChart1"/>
    <dgm:cxn modelId="{47C3C823-7432-42D5-8834-3B03AB2CC6D6}" type="presParOf" srcId="{F1C2C2A0-8326-4E20-9772-C68507A60626}" destId="{924013FB-7573-4C39-8DA8-BD9EC09B0139}" srcOrd="2" destOrd="0" presId="urn:microsoft.com/office/officeart/2005/8/layout/orgChart1"/>
    <dgm:cxn modelId="{823CA5EB-CFE5-4EC7-9046-6FBBEF481B31}" type="presParOf" srcId="{89D6AB48-7E26-4214-9323-250DC95BF232}" destId="{9F9A75E5-4F28-475A-A3A3-EDFAD6AF3347}" srcOrd="2" destOrd="0" presId="urn:microsoft.com/office/officeart/2005/8/layout/orgChart1"/>
    <dgm:cxn modelId="{A37DD112-F329-4876-ADA3-B67E9D04909A}" type="presParOf" srcId="{89D6AB48-7E26-4214-9323-250DC95BF232}" destId="{46F67008-E3E3-4162-9545-0FB3F250F504}" srcOrd="3" destOrd="0" presId="urn:microsoft.com/office/officeart/2005/8/layout/orgChart1"/>
    <dgm:cxn modelId="{7E3104F3-E56B-44D5-A9E3-773762BD7EFE}" type="presParOf" srcId="{46F67008-E3E3-4162-9545-0FB3F250F504}" destId="{F615B8C0-F8CE-4613-A821-0A7A3E80E253}" srcOrd="0" destOrd="0" presId="urn:microsoft.com/office/officeart/2005/8/layout/orgChart1"/>
    <dgm:cxn modelId="{4958C4AC-A266-4E54-813A-F0855E2E0336}" type="presParOf" srcId="{F615B8C0-F8CE-4613-A821-0A7A3E80E253}" destId="{C4A8E188-C932-44ED-9212-5209A10B0189}" srcOrd="0" destOrd="0" presId="urn:microsoft.com/office/officeart/2005/8/layout/orgChart1"/>
    <dgm:cxn modelId="{FDB3C861-9824-49F5-94BE-B603B2E43A98}" type="presParOf" srcId="{F615B8C0-F8CE-4613-A821-0A7A3E80E253}" destId="{5FA76DF5-95DA-47ED-A5BA-16F10C37C429}" srcOrd="1" destOrd="0" presId="urn:microsoft.com/office/officeart/2005/8/layout/orgChart1"/>
    <dgm:cxn modelId="{822AF397-DD9F-4D5D-80F1-9959B6931386}" type="presParOf" srcId="{46F67008-E3E3-4162-9545-0FB3F250F504}" destId="{6C14E30B-6000-400A-AF9C-4FB960C87097}" srcOrd="1" destOrd="0" presId="urn:microsoft.com/office/officeart/2005/8/layout/orgChart1"/>
    <dgm:cxn modelId="{4F3F5B98-6F29-4A85-A4A3-30D54B983282}" type="presParOf" srcId="{46F67008-E3E3-4162-9545-0FB3F250F504}" destId="{B301B8ED-DC2F-413E-B54E-543398FE26FD}" srcOrd="2" destOrd="0" presId="urn:microsoft.com/office/officeart/2005/8/layout/orgChart1"/>
    <dgm:cxn modelId="{8D95B77A-9F92-4A25-93DE-64E8FC416A18}" type="presParOf" srcId="{2CD18C7E-7985-4728-8410-53374FB54239}" destId="{62FB83B2-BE14-4AED-94B4-542B88129FB0}" srcOrd="2" destOrd="0" presId="urn:microsoft.com/office/officeart/2005/8/layout/orgChart1"/>
    <dgm:cxn modelId="{196E3A64-7420-4A52-8689-D49A87D0F98C}" type="presParOf" srcId="{62FB83B2-BE14-4AED-94B4-542B88129FB0}" destId="{DA20BEB7-5158-4979-B635-0E63E847E29F}" srcOrd="0" destOrd="0" presId="urn:microsoft.com/office/officeart/2005/8/layout/orgChart1"/>
    <dgm:cxn modelId="{E828CE3D-0F94-4E33-8A13-D3B5E86E1A11}" type="presParOf" srcId="{62FB83B2-BE14-4AED-94B4-542B88129FB0}" destId="{847FBA0C-A5DA-4030-BECF-6DC57F64FACB}" srcOrd="1" destOrd="0" presId="urn:microsoft.com/office/officeart/2005/8/layout/orgChart1"/>
    <dgm:cxn modelId="{4E09B675-D62C-4647-B1F2-C975457C468E}" type="presParOf" srcId="{847FBA0C-A5DA-4030-BECF-6DC57F64FACB}" destId="{BD6C417E-D3C0-48DC-B278-4F13594F612E}" srcOrd="0" destOrd="0" presId="urn:microsoft.com/office/officeart/2005/8/layout/orgChart1"/>
    <dgm:cxn modelId="{9FD4D435-0E31-492F-8C03-BDE6E40CE7B6}" type="presParOf" srcId="{BD6C417E-D3C0-48DC-B278-4F13594F612E}" destId="{FECB0783-435E-4DAE-93FA-97486B08EE3B}" srcOrd="0" destOrd="0" presId="urn:microsoft.com/office/officeart/2005/8/layout/orgChart1"/>
    <dgm:cxn modelId="{46605A08-1EBA-4D2B-8C2F-9454B33C7A7C}" type="presParOf" srcId="{BD6C417E-D3C0-48DC-B278-4F13594F612E}" destId="{AB7CDDB6-617C-402A-A893-99EC8158E8B9}" srcOrd="1" destOrd="0" presId="urn:microsoft.com/office/officeart/2005/8/layout/orgChart1"/>
    <dgm:cxn modelId="{14C6DCCB-A4D6-4968-8BA2-F3F6DEA48698}" type="presParOf" srcId="{847FBA0C-A5DA-4030-BECF-6DC57F64FACB}" destId="{EE213173-FA4F-492B-9FAC-CF4D81BC0C73}" srcOrd="1" destOrd="0" presId="urn:microsoft.com/office/officeart/2005/8/layout/orgChart1"/>
    <dgm:cxn modelId="{EE3F685A-8294-4517-8245-EF1057653C4B}" type="presParOf" srcId="{847FBA0C-A5DA-4030-BECF-6DC57F64FACB}" destId="{2D9B75B0-D18B-444D-AED5-EEA01C9D97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02F4DF-13A9-4379-8B0D-E0CF090717B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0E4DFB2A-9EBD-43D7-8929-5BF6E08C5951}">
      <dgm:prSet phldrT="[文本]" phldr="1"/>
      <dgm:spPr/>
      <dgm:t>
        <a:bodyPr/>
        <a:lstStyle/>
        <a:p>
          <a:endParaRPr lang="zh-CN" altLang="en-US"/>
        </a:p>
      </dgm:t>
    </dgm:pt>
    <dgm:pt modelId="{AE49D04C-86BF-4BBF-A332-BA396D5E6D44}" cxnId="{37845F38-7F87-4E92-9CB2-A3337BF77F20}" type="parTrans">
      <dgm:prSet/>
      <dgm:spPr/>
      <dgm:t>
        <a:bodyPr/>
        <a:lstStyle/>
        <a:p>
          <a:endParaRPr lang="zh-CN" altLang="en-US"/>
        </a:p>
      </dgm:t>
    </dgm:pt>
    <dgm:pt modelId="{6AFECB8D-2929-4523-91E1-898DB85BECC6}" cxnId="{37845F38-7F87-4E92-9CB2-A3337BF77F20}" type="sibTrans">
      <dgm:prSet/>
      <dgm:spPr/>
      <dgm:t>
        <a:bodyPr/>
        <a:lstStyle/>
        <a:p>
          <a:endParaRPr lang="zh-CN" altLang="en-US"/>
        </a:p>
      </dgm:t>
    </dgm:pt>
    <dgm:pt modelId="{86F48A19-9DE3-475D-A293-BD4C20DC5D4F}">
      <dgm:prSet phldrT="[文本]" phldr="1"/>
      <dgm:spPr/>
      <dgm:t>
        <a:bodyPr/>
        <a:lstStyle/>
        <a:p>
          <a:endParaRPr lang="zh-CN" altLang="en-US"/>
        </a:p>
      </dgm:t>
    </dgm:pt>
    <dgm:pt modelId="{166A9F05-B9D5-4353-BB18-E0A57F749FDC}" cxnId="{056890C2-8EC4-4407-A33A-5B333AA060BB}" type="parTrans">
      <dgm:prSet/>
      <dgm:spPr/>
      <dgm:t>
        <a:bodyPr/>
        <a:lstStyle/>
        <a:p>
          <a:endParaRPr lang="zh-CN" altLang="en-US"/>
        </a:p>
      </dgm:t>
    </dgm:pt>
    <dgm:pt modelId="{BB81B081-E0A8-41E9-8566-64B0163B3BC7}" cxnId="{056890C2-8EC4-4407-A33A-5B333AA060BB}" type="sibTrans">
      <dgm:prSet/>
      <dgm:spPr/>
      <dgm:t>
        <a:bodyPr/>
        <a:lstStyle/>
        <a:p>
          <a:endParaRPr lang="zh-CN" altLang="en-US"/>
        </a:p>
      </dgm:t>
    </dgm:pt>
    <dgm:pt modelId="{714AABFF-1EDC-4F66-BA88-21C91B20A9D9}">
      <dgm:prSet phldrT="[文本]" phldr="1"/>
      <dgm:spPr/>
      <dgm:t>
        <a:bodyPr/>
        <a:lstStyle/>
        <a:p>
          <a:endParaRPr lang="zh-CN" altLang="en-US"/>
        </a:p>
      </dgm:t>
    </dgm:pt>
    <dgm:pt modelId="{F5D206F2-1F57-44C5-8AF8-AF19A416F175}" cxnId="{7D518ACC-D924-4CF8-8060-29EDAE765774}" type="parTrans">
      <dgm:prSet/>
      <dgm:spPr/>
      <dgm:t>
        <a:bodyPr/>
        <a:lstStyle/>
        <a:p>
          <a:endParaRPr lang="zh-CN" altLang="en-US"/>
        </a:p>
      </dgm:t>
    </dgm:pt>
    <dgm:pt modelId="{925A37A4-1133-4584-9C0F-5987B6E7195A}" cxnId="{7D518ACC-D924-4CF8-8060-29EDAE765774}" type="sibTrans">
      <dgm:prSet/>
      <dgm:spPr/>
      <dgm:t>
        <a:bodyPr/>
        <a:lstStyle/>
        <a:p>
          <a:endParaRPr lang="zh-CN" altLang="en-US"/>
        </a:p>
      </dgm:t>
    </dgm:pt>
    <dgm:pt modelId="{ACB2B89A-B338-4432-A1DE-66C31F32B7CA}" type="pres">
      <dgm:prSet presAssocID="{8302F4DF-13A9-4379-8B0D-E0CF090717BE}" presName="Name0" presStyleCnt="0">
        <dgm:presLayoutVars>
          <dgm:dir/>
          <dgm:resizeHandles val="exact"/>
        </dgm:presLayoutVars>
      </dgm:prSet>
      <dgm:spPr/>
    </dgm:pt>
    <dgm:pt modelId="{1CFDCD83-02B0-4A3A-A53C-063E823E1B82}" type="pres">
      <dgm:prSet presAssocID="{8302F4DF-13A9-4379-8B0D-E0CF090717BE}" presName="vNodes" presStyleCnt="0"/>
      <dgm:spPr/>
    </dgm:pt>
    <dgm:pt modelId="{E4AE1A5F-5438-4CBA-95E8-FE4985DD46FF}" type="pres">
      <dgm:prSet presAssocID="{0E4DFB2A-9EBD-43D7-8929-5BF6E08C5951}" presName="node" presStyleLbl="node1" presStyleIdx="0" presStyleCnt="3">
        <dgm:presLayoutVars>
          <dgm:bulletEnabled val="1"/>
        </dgm:presLayoutVars>
      </dgm:prSet>
      <dgm:spPr/>
    </dgm:pt>
    <dgm:pt modelId="{8D6FD533-5CE1-4714-83BF-1F30C128E34C}" type="pres">
      <dgm:prSet presAssocID="{6AFECB8D-2929-4523-91E1-898DB85BECC6}" presName="spacerT" presStyleCnt="0"/>
      <dgm:spPr/>
    </dgm:pt>
    <dgm:pt modelId="{2760F3DB-8B54-4F66-83E1-AACDE0A77213}" type="pres">
      <dgm:prSet presAssocID="{6AFECB8D-2929-4523-91E1-898DB85BECC6}" presName="sibTrans" presStyleLbl="sibTrans2D1" presStyleIdx="0" presStyleCnt="2"/>
      <dgm:spPr/>
    </dgm:pt>
    <dgm:pt modelId="{6F6C2E12-5A4D-40C1-AEE7-6C06C44B07E6}" type="pres">
      <dgm:prSet presAssocID="{6AFECB8D-2929-4523-91E1-898DB85BECC6}" presName="spacerB" presStyleCnt="0"/>
      <dgm:spPr/>
    </dgm:pt>
    <dgm:pt modelId="{8BFF1213-CA63-43E0-80E0-284CB53101E4}" type="pres">
      <dgm:prSet presAssocID="{86F48A19-9DE3-475D-A293-BD4C20DC5D4F}" presName="node" presStyleLbl="node1" presStyleIdx="1" presStyleCnt="3">
        <dgm:presLayoutVars>
          <dgm:bulletEnabled val="1"/>
        </dgm:presLayoutVars>
      </dgm:prSet>
      <dgm:spPr/>
    </dgm:pt>
    <dgm:pt modelId="{FDE18977-3896-4904-AD9E-0F0CFF6B0ACB}" type="pres">
      <dgm:prSet presAssocID="{8302F4DF-13A9-4379-8B0D-E0CF090717BE}" presName="sibTransLast" presStyleLbl="sibTrans2D1" presStyleIdx="1" presStyleCnt="2"/>
      <dgm:spPr/>
    </dgm:pt>
    <dgm:pt modelId="{1EB66D50-6E04-44E9-9391-D49CDE9DC3DD}" type="pres">
      <dgm:prSet presAssocID="{8302F4DF-13A9-4379-8B0D-E0CF090717BE}" presName="connectorText" presStyleLbl="sibTrans2D1" presStyleIdx="1" presStyleCnt="2"/>
      <dgm:spPr/>
    </dgm:pt>
    <dgm:pt modelId="{5533634B-38D0-46E7-9C22-96E760DCFAAB}" type="pres">
      <dgm:prSet presAssocID="{8302F4DF-13A9-4379-8B0D-E0CF090717B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F9AE841F-9D05-4FBB-80AE-A438479AD317}" type="presOf" srcId="{6AFECB8D-2929-4523-91E1-898DB85BECC6}" destId="{2760F3DB-8B54-4F66-83E1-AACDE0A77213}" srcOrd="0" destOrd="0" presId="urn:microsoft.com/office/officeart/2005/8/layout/equation2"/>
    <dgm:cxn modelId="{D4A69C22-BEFB-4CD7-8EAC-76E2C1F00FE9}" type="presOf" srcId="{8302F4DF-13A9-4379-8B0D-E0CF090717BE}" destId="{ACB2B89A-B338-4432-A1DE-66C31F32B7CA}" srcOrd="0" destOrd="0" presId="urn:microsoft.com/office/officeart/2005/8/layout/equation2"/>
    <dgm:cxn modelId="{37845F38-7F87-4E92-9CB2-A3337BF77F20}" srcId="{8302F4DF-13A9-4379-8B0D-E0CF090717BE}" destId="{0E4DFB2A-9EBD-43D7-8929-5BF6E08C5951}" srcOrd="0" destOrd="0" parTransId="{AE49D04C-86BF-4BBF-A332-BA396D5E6D44}" sibTransId="{6AFECB8D-2929-4523-91E1-898DB85BECC6}"/>
    <dgm:cxn modelId="{B0A78C6A-204F-4F40-88A4-FFFDC0D9B2D8}" type="presOf" srcId="{BB81B081-E0A8-41E9-8566-64B0163B3BC7}" destId="{FDE18977-3896-4904-AD9E-0F0CFF6B0ACB}" srcOrd="0" destOrd="0" presId="urn:microsoft.com/office/officeart/2005/8/layout/equation2"/>
    <dgm:cxn modelId="{1FD0F478-A9CF-4CE3-B51C-6C20DF3113FA}" type="presOf" srcId="{0E4DFB2A-9EBD-43D7-8929-5BF6E08C5951}" destId="{E4AE1A5F-5438-4CBA-95E8-FE4985DD46FF}" srcOrd="0" destOrd="0" presId="urn:microsoft.com/office/officeart/2005/8/layout/equation2"/>
    <dgm:cxn modelId="{28DFD180-B9C7-4BD8-982F-0CB5E9A79878}" type="presOf" srcId="{714AABFF-1EDC-4F66-BA88-21C91B20A9D9}" destId="{5533634B-38D0-46E7-9C22-96E760DCFAAB}" srcOrd="0" destOrd="0" presId="urn:microsoft.com/office/officeart/2005/8/layout/equation2"/>
    <dgm:cxn modelId="{DA6D62C2-06C9-466A-83C7-5651098BEA88}" type="presOf" srcId="{86F48A19-9DE3-475D-A293-BD4C20DC5D4F}" destId="{8BFF1213-CA63-43E0-80E0-284CB53101E4}" srcOrd="0" destOrd="0" presId="urn:microsoft.com/office/officeart/2005/8/layout/equation2"/>
    <dgm:cxn modelId="{056890C2-8EC4-4407-A33A-5B333AA060BB}" srcId="{8302F4DF-13A9-4379-8B0D-E0CF090717BE}" destId="{86F48A19-9DE3-475D-A293-BD4C20DC5D4F}" srcOrd="1" destOrd="0" parTransId="{166A9F05-B9D5-4353-BB18-E0A57F749FDC}" sibTransId="{BB81B081-E0A8-41E9-8566-64B0163B3BC7}"/>
    <dgm:cxn modelId="{7D518ACC-D924-4CF8-8060-29EDAE765774}" srcId="{8302F4DF-13A9-4379-8B0D-E0CF090717BE}" destId="{714AABFF-1EDC-4F66-BA88-21C91B20A9D9}" srcOrd="2" destOrd="0" parTransId="{F5D206F2-1F57-44C5-8AF8-AF19A416F175}" sibTransId="{925A37A4-1133-4584-9C0F-5987B6E7195A}"/>
    <dgm:cxn modelId="{0B9D80D1-5FDB-4528-8DE2-799761FECA05}" type="presOf" srcId="{BB81B081-E0A8-41E9-8566-64B0163B3BC7}" destId="{1EB66D50-6E04-44E9-9391-D49CDE9DC3DD}" srcOrd="1" destOrd="0" presId="urn:microsoft.com/office/officeart/2005/8/layout/equation2"/>
    <dgm:cxn modelId="{3A3F56A3-7527-4D7D-BFE2-4FD602CB5517}" type="presParOf" srcId="{ACB2B89A-B338-4432-A1DE-66C31F32B7CA}" destId="{1CFDCD83-02B0-4A3A-A53C-063E823E1B82}" srcOrd="0" destOrd="0" presId="urn:microsoft.com/office/officeart/2005/8/layout/equation2"/>
    <dgm:cxn modelId="{F6B782DB-5766-45F5-AF8A-F7CFD43CEEF9}" type="presParOf" srcId="{1CFDCD83-02B0-4A3A-A53C-063E823E1B82}" destId="{E4AE1A5F-5438-4CBA-95E8-FE4985DD46FF}" srcOrd="0" destOrd="0" presId="urn:microsoft.com/office/officeart/2005/8/layout/equation2"/>
    <dgm:cxn modelId="{73EBB14F-0891-4C6F-914A-E3A289CE5835}" type="presParOf" srcId="{1CFDCD83-02B0-4A3A-A53C-063E823E1B82}" destId="{8D6FD533-5CE1-4714-83BF-1F30C128E34C}" srcOrd="1" destOrd="0" presId="urn:microsoft.com/office/officeart/2005/8/layout/equation2"/>
    <dgm:cxn modelId="{DD639516-DE1A-4B57-9352-CE218DE0CE5B}" type="presParOf" srcId="{1CFDCD83-02B0-4A3A-A53C-063E823E1B82}" destId="{2760F3DB-8B54-4F66-83E1-AACDE0A77213}" srcOrd="2" destOrd="0" presId="urn:microsoft.com/office/officeart/2005/8/layout/equation2"/>
    <dgm:cxn modelId="{6DB11A49-CD23-4752-A7CB-04A00E43853A}" type="presParOf" srcId="{1CFDCD83-02B0-4A3A-A53C-063E823E1B82}" destId="{6F6C2E12-5A4D-40C1-AEE7-6C06C44B07E6}" srcOrd="3" destOrd="0" presId="urn:microsoft.com/office/officeart/2005/8/layout/equation2"/>
    <dgm:cxn modelId="{92D6F763-CB3F-4F99-86D2-FACAE4F94CFF}" type="presParOf" srcId="{1CFDCD83-02B0-4A3A-A53C-063E823E1B82}" destId="{8BFF1213-CA63-43E0-80E0-284CB53101E4}" srcOrd="4" destOrd="0" presId="urn:microsoft.com/office/officeart/2005/8/layout/equation2"/>
    <dgm:cxn modelId="{2196567C-9F67-44AF-AA66-BB16CD0F7BD2}" type="presParOf" srcId="{ACB2B89A-B338-4432-A1DE-66C31F32B7CA}" destId="{FDE18977-3896-4904-AD9E-0F0CFF6B0ACB}" srcOrd="1" destOrd="0" presId="urn:microsoft.com/office/officeart/2005/8/layout/equation2"/>
    <dgm:cxn modelId="{D0651883-96B8-4B11-91B7-D726599EFD71}" type="presParOf" srcId="{FDE18977-3896-4904-AD9E-0F0CFF6B0ACB}" destId="{1EB66D50-6E04-44E9-9391-D49CDE9DC3DD}" srcOrd="0" destOrd="0" presId="urn:microsoft.com/office/officeart/2005/8/layout/equation2"/>
    <dgm:cxn modelId="{5F24DE72-891A-4476-BBF5-5C7664764337}" type="presParOf" srcId="{ACB2B89A-B338-4432-A1DE-66C31F32B7CA}" destId="{5533634B-38D0-46E7-9C22-96E760DCFAA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02F4DF-13A9-4379-8B0D-E0CF090717B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0E4DFB2A-9EBD-43D7-8929-5BF6E08C5951}">
      <dgm:prSet phldrT="[文本]" phldr="1"/>
      <dgm:spPr/>
      <dgm:t>
        <a:bodyPr/>
        <a:lstStyle/>
        <a:p>
          <a:endParaRPr lang="zh-CN" altLang="en-US"/>
        </a:p>
      </dgm:t>
    </dgm:pt>
    <dgm:pt modelId="{AE49D04C-86BF-4BBF-A332-BA396D5E6D44}" cxnId="{37845F38-7F87-4E92-9CB2-A3337BF77F20}" type="parTrans">
      <dgm:prSet/>
      <dgm:spPr/>
      <dgm:t>
        <a:bodyPr/>
        <a:lstStyle/>
        <a:p>
          <a:endParaRPr lang="zh-CN" altLang="en-US"/>
        </a:p>
      </dgm:t>
    </dgm:pt>
    <dgm:pt modelId="{6AFECB8D-2929-4523-91E1-898DB85BECC6}" cxnId="{37845F38-7F87-4E92-9CB2-A3337BF77F20}" type="sibTrans">
      <dgm:prSet/>
      <dgm:spPr/>
      <dgm:t>
        <a:bodyPr/>
        <a:lstStyle/>
        <a:p>
          <a:endParaRPr lang="zh-CN" altLang="en-US"/>
        </a:p>
      </dgm:t>
    </dgm:pt>
    <dgm:pt modelId="{86F48A19-9DE3-475D-A293-BD4C20DC5D4F}">
      <dgm:prSet phldrT="[文本]" phldr="1"/>
      <dgm:spPr/>
      <dgm:t>
        <a:bodyPr/>
        <a:lstStyle/>
        <a:p>
          <a:endParaRPr lang="zh-CN" altLang="en-US"/>
        </a:p>
      </dgm:t>
    </dgm:pt>
    <dgm:pt modelId="{166A9F05-B9D5-4353-BB18-E0A57F749FDC}" cxnId="{056890C2-8EC4-4407-A33A-5B333AA060BB}" type="parTrans">
      <dgm:prSet/>
      <dgm:spPr/>
      <dgm:t>
        <a:bodyPr/>
        <a:lstStyle/>
        <a:p>
          <a:endParaRPr lang="zh-CN" altLang="en-US"/>
        </a:p>
      </dgm:t>
    </dgm:pt>
    <dgm:pt modelId="{BB81B081-E0A8-41E9-8566-64B0163B3BC7}" cxnId="{056890C2-8EC4-4407-A33A-5B333AA060BB}" type="sibTrans">
      <dgm:prSet/>
      <dgm:spPr/>
      <dgm:t>
        <a:bodyPr/>
        <a:lstStyle/>
        <a:p>
          <a:endParaRPr lang="zh-CN" altLang="en-US"/>
        </a:p>
      </dgm:t>
    </dgm:pt>
    <dgm:pt modelId="{714AABFF-1EDC-4F66-BA88-21C91B20A9D9}">
      <dgm:prSet phldrT="[文本]" phldr="1"/>
      <dgm:spPr/>
      <dgm:t>
        <a:bodyPr/>
        <a:lstStyle/>
        <a:p>
          <a:endParaRPr lang="zh-CN" altLang="en-US"/>
        </a:p>
      </dgm:t>
    </dgm:pt>
    <dgm:pt modelId="{F5D206F2-1F57-44C5-8AF8-AF19A416F175}" cxnId="{7D518ACC-D924-4CF8-8060-29EDAE765774}" type="parTrans">
      <dgm:prSet/>
      <dgm:spPr/>
      <dgm:t>
        <a:bodyPr/>
        <a:lstStyle/>
        <a:p>
          <a:endParaRPr lang="zh-CN" altLang="en-US"/>
        </a:p>
      </dgm:t>
    </dgm:pt>
    <dgm:pt modelId="{925A37A4-1133-4584-9C0F-5987B6E7195A}" cxnId="{7D518ACC-D924-4CF8-8060-29EDAE765774}" type="sibTrans">
      <dgm:prSet/>
      <dgm:spPr/>
      <dgm:t>
        <a:bodyPr/>
        <a:lstStyle/>
        <a:p>
          <a:endParaRPr lang="zh-CN" altLang="en-US"/>
        </a:p>
      </dgm:t>
    </dgm:pt>
    <dgm:pt modelId="{ACB2B89A-B338-4432-A1DE-66C31F32B7CA}" type="pres">
      <dgm:prSet presAssocID="{8302F4DF-13A9-4379-8B0D-E0CF090717BE}" presName="Name0" presStyleCnt="0">
        <dgm:presLayoutVars>
          <dgm:dir/>
          <dgm:resizeHandles val="exact"/>
        </dgm:presLayoutVars>
      </dgm:prSet>
      <dgm:spPr/>
    </dgm:pt>
    <dgm:pt modelId="{1CFDCD83-02B0-4A3A-A53C-063E823E1B82}" type="pres">
      <dgm:prSet presAssocID="{8302F4DF-13A9-4379-8B0D-E0CF090717BE}" presName="vNodes" presStyleCnt="0"/>
      <dgm:spPr/>
    </dgm:pt>
    <dgm:pt modelId="{E4AE1A5F-5438-4CBA-95E8-FE4985DD46FF}" type="pres">
      <dgm:prSet presAssocID="{0E4DFB2A-9EBD-43D7-8929-5BF6E08C5951}" presName="node" presStyleLbl="node1" presStyleIdx="0" presStyleCnt="3">
        <dgm:presLayoutVars>
          <dgm:bulletEnabled val="1"/>
        </dgm:presLayoutVars>
      </dgm:prSet>
      <dgm:spPr/>
    </dgm:pt>
    <dgm:pt modelId="{8D6FD533-5CE1-4714-83BF-1F30C128E34C}" type="pres">
      <dgm:prSet presAssocID="{6AFECB8D-2929-4523-91E1-898DB85BECC6}" presName="spacerT" presStyleCnt="0"/>
      <dgm:spPr/>
    </dgm:pt>
    <dgm:pt modelId="{2760F3DB-8B54-4F66-83E1-AACDE0A77213}" type="pres">
      <dgm:prSet presAssocID="{6AFECB8D-2929-4523-91E1-898DB85BECC6}" presName="sibTrans" presStyleLbl="sibTrans2D1" presStyleIdx="0" presStyleCnt="2"/>
      <dgm:spPr/>
    </dgm:pt>
    <dgm:pt modelId="{6F6C2E12-5A4D-40C1-AEE7-6C06C44B07E6}" type="pres">
      <dgm:prSet presAssocID="{6AFECB8D-2929-4523-91E1-898DB85BECC6}" presName="spacerB" presStyleCnt="0"/>
      <dgm:spPr/>
    </dgm:pt>
    <dgm:pt modelId="{8BFF1213-CA63-43E0-80E0-284CB53101E4}" type="pres">
      <dgm:prSet presAssocID="{86F48A19-9DE3-475D-A293-BD4C20DC5D4F}" presName="node" presStyleLbl="node1" presStyleIdx="1" presStyleCnt="3">
        <dgm:presLayoutVars>
          <dgm:bulletEnabled val="1"/>
        </dgm:presLayoutVars>
      </dgm:prSet>
      <dgm:spPr/>
    </dgm:pt>
    <dgm:pt modelId="{FDE18977-3896-4904-AD9E-0F0CFF6B0ACB}" type="pres">
      <dgm:prSet presAssocID="{8302F4DF-13A9-4379-8B0D-E0CF090717BE}" presName="sibTransLast" presStyleLbl="sibTrans2D1" presStyleIdx="1" presStyleCnt="2"/>
      <dgm:spPr/>
    </dgm:pt>
    <dgm:pt modelId="{1EB66D50-6E04-44E9-9391-D49CDE9DC3DD}" type="pres">
      <dgm:prSet presAssocID="{8302F4DF-13A9-4379-8B0D-E0CF090717BE}" presName="connectorText" presStyleLbl="sibTrans2D1" presStyleIdx="1" presStyleCnt="2"/>
      <dgm:spPr/>
    </dgm:pt>
    <dgm:pt modelId="{5533634B-38D0-46E7-9C22-96E760DCFAAB}" type="pres">
      <dgm:prSet presAssocID="{8302F4DF-13A9-4379-8B0D-E0CF090717B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F9AE841F-9D05-4FBB-80AE-A438479AD317}" type="presOf" srcId="{6AFECB8D-2929-4523-91E1-898DB85BECC6}" destId="{2760F3DB-8B54-4F66-83E1-AACDE0A77213}" srcOrd="0" destOrd="0" presId="urn:microsoft.com/office/officeart/2005/8/layout/equation2"/>
    <dgm:cxn modelId="{D4A69C22-BEFB-4CD7-8EAC-76E2C1F00FE9}" type="presOf" srcId="{8302F4DF-13A9-4379-8B0D-E0CF090717BE}" destId="{ACB2B89A-B338-4432-A1DE-66C31F32B7CA}" srcOrd="0" destOrd="0" presId="urn:microsoft.com/office/officeart/2005/8/layout/equation2"/>
    <dgm:cxn modelId="{37845F38-7F87-4E92-9CB2-A3337BF77F20}" srcId="{8302F4DF-13A9-4379-8B0D-E0CF090717BE}" destId="{0E4DFB2A-9EBD-43D7-8929-5BF6E08C5951}" srcOrd="0" destOrd="0" parTransId="{AE49D04C-86BF-4BBF-A332-BA396D5E6D44}" sibTransId="{6AFECB8D-2929-4523-91E1-898DB85BECC6}"/>
    <dgm:cxn modelId="{B0A78C6A-204F-4F40-88A4-FFFDC0D9B2D8}" type="presOf" srcId="{BB81B081-E0A8-41E9-8566-64B0163B3BC7}" destId="{FDE18977-3896-4904-AD9E-0F0CFF6B0ACB}" srcOrd="0" destOrd="0" presId="urn:microsoft.com/office/officeart/2005/8/layout/equation2"/>
    <dgm:cxn modelId="{1FD0F478-A9CF-4CE3-B51C-6C20DF3113FA}" type="presOf" srcId="{0E4DFB2A-9EBD-43D7-8929-5BF6E08C5951}" destId="{E4AE1A5F-5438-4CBA-95E8-FE4985DD46FF}" srcOrd="0" destOrd="0" presId="urn:microsoft.com/office/officeart/2005/8/layout/equation2"/>
    <dgm:cxn modelId="{28DFD180-B9C7-4BD8-982F-0CB5E9A79878}" type="presOf" srcId="{714AABFF-1EDC-4F66-BA88-21C91B20A9D9}" destId="{5533634B-38D0-46E7-9C22-96E760DCFAAB}" srcOrd="0" destOrd="0" presId="urn:microsoft.com/office/officeart/2005/8/layout/equation2"/>
    <dgm:cxn modelId="{DA6D62C2-06C9-466A-83C7-5651098BEA88}" type="presOf" srcId="{86F48A19-9DE3-475D-A293-BD4C20DC5D4F}" destId="{8BFF1213-CA63-43E0-80E0-284CB53101E4}" srcOrd="0" destOrd="0" presId="urn:microsoft.com/office/officeart/2005/8/layout/equation2"/>
    <dgm:cxn modelId="{056890C2-8EC4-4407-A33A-5B333AA060BB}" srcId="{8302F4DF-13A9-4379-8B0D-E0CF090717BE}" destId="{86F48A19-9DE3-475D-A293-BD4C20DC5D4F}" srcOrd="1" destOrd="0" parTransId="{166A9F05-B9D5-4353-BB18-E0A57F749FDC}" sibTransId="{BB81B081-E0A8-41E9-8566-64B0163B3BC7}"/>
    <dgm:cxn modelId="{7D518ACC-D924-4CF8-8060-29EDAE765774}" srcId="{8302F4DF-13A9-4379-8B0D-E0CF090717BE}" destId="{714AABFF-1EDC-4F66-BA88-21C91B20A9D9}" srcOrd="2" destOrd="0" parTransId="{F5D206F2-1F57-44C5-8AF8-AF19A416F175}" sibTransId="{925A37A4-1133-4584-9C0F-5987B6E7195A}"/>
    <dgm:cxn modelId="{0B9D80D1-5FDB-4528-8DE2-799761FECA05}" type="presOf" srcId="{BB81B081-E0A8-41E9-8566-64B0163B3BC7}" destId="{1EB66D50-6E04-44E9-9391-D49CDE9DC3DD}" srcOrd="1" destOrd="0" presId="urn:microsoft.com/office/officeart/2005/8/layout/equation2"/>
    <dgm:cxn modelId="{3A3F56A3-7527-4D7D-BFE2-4FD602CB5517}" type="presParOf" srcId="{ACB2B89A-B338-4432-A1DE-66C31F32B7CA}" destId="{1CFDCD83-02B0-4A3A-A53C-063E823E1B82}" srcOrd="0" destOrd="0" presId="urn:microsoft.com/office/officeart/2005/8/layout/equation2"/>
    <dgm:cxn modelId="{F6B782DB-5766-45F5-AF8A-F7CFD43CEEF9}" type="presParOf" srcId="{1CFDCD83-02B0-4A3A-A53C-063E823E1B82}" destId="{E4AE1A5F-5438-4CBA-95E8-FE4985DD46FF}" srcOrd="0" destOrd="0" presId="urn:microsoft.com/office/officeart/2005/8/layout/equation2"/>
    <dgm:cxn modelId="{73EBB14F-0891-4C6F-914A-E3A289CE5835}" type="presParOf" srcId="{1CFDCD83-02B0-4A3A-A53C-063E823E1B82}" destId="{8D6FD533-5CE1-4714-83BF-1F30C128E34C}" srcOrd="1" destOrd="0" presId="urn:microsoft.com/office/officeart/2005/8/layout/equation2"/>
    <dgm:cxn modelId="{DD639516-DE1A-4B57-9352-CE218DE0CE5B}" type="presParOf" srcId="{1CFDCD83-02B0-4A3A-A53C-063E823E1B82}" destId="{2760F3DB-8B54-4F66-83E1-AACDE0A77213}" srcOrd="2" destOrd="0" presId="urn:microsoft.com/office/officeart/2005/8/layout/equation2"/>
    <dgm:cxn modelId="{6DB11A49-CD23-4752-A7CB-04A00E43853A}" type="presParOf" srcId="{1CFDCD83-02B0-4A3A-A53C-063E823E1B82}" destId="{6F6C2E12-5A4D-40C1-AEE7-6C06C44B07E6}" srcOrd="3" destOrd="0" presId="urn:microsoft.com/office/officeart/2005/8/layout/equation2"/>
    <dgm:cxn modelId="{92D6F763-CB3F-4F99-86D2-FACAE4F94CFF}" type="presParOf" srcId="{1CFDCD83-02B0-4A3A-A53C-063E823E1B82}" destId="{8BFF1213-CA63-43E0-80E0-284CB53101E4}" srcOrd="4" destOrd="0" presId="urn:microsoft.com/office/officeart/2005/8/layout/equation2"/>
    <dgm:cxn modelId="{2196567C-9F67-44AF-AA66-BB16CD0F7BD2}" type="presParOf" srcId="{ACB2B89A-B338-4432-A1DE-66C31F32B7CA}" destId="{FDE18977-3896-4904-AD9E-0F0CFF6B0ACB}" srcOrd="1" destOrd="0" presId="urn:microsoft.com/office/officeart/2005/8/layout/equation2"/>
    <dgm:cxn modelId="{D0651883-96B8-4B11-91B7-D726599EFD71}" type="presParOf" srcId="{FDE18977-3896-4904-AD9E-0F0CFF6B0ACB}" destId="{1EB66D50-6E04-44E9-9391-D49CDE9DC3DD}" srcOrd="0" destOrd="0" presId="urn:microsoft.com/office/officeart/2005/8/layout/equation2"/>
    <dgm:cxn modelId="{5F24DE72-891A-4476-BBF5-5C7664764337}" type="presParOf" srcId="{ACB2B89A-B338-4432-A1DE-66C31F32B7CA}" destId="{5533634B-38D0-46E7-9C22-96E760DCFAA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02F4DF-13A9-4379-8B0D-E0CF090717B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0E4DFB2A-9EBD-43D7-8929-5BF6E08C5951}">
      <dgm:prSet phldrT="[文本]" phldr="1"/>
      <dgm:spPr/>
      <dgm:t>
        <a:bodyPr/>
        <a:lstStyle/>
        <a:p>
          <a:endParaRPr lang="zh-CN" altLang="en-US"/>
        </a:p>
      </dgm:t>
    </dgm:pt>
    <dgm:pt modelId="{AE49D04C-86BF-4BBF-A332-BA396D5E6D44}" cxnId="{37845F38-7F87-4E92-9CB2-A3337BF77F20}" type="parTrans">
      <dgm:prSet/>
      <dgm:spPr/>
      <dgm:t>
        <a:bodyPr/>
        <a:lstStyle/>
        <a:p>
          <a:endParaRPr lang="zh-CN" altLang="en-US"/>
        </a:p>
      </dgm:t>
    </dgm:pt>
    <dgm:pt modelId="{6AFECB8D-2929-4523-91E1-898DB85BECC6}" cxnId="{37845F38-7F87-4E92-9CB2-A3337BF77F20}" type="sibTrans">
      <dgm:prSet/>
      <dgm:spPr/>
      <dgm:t>
        <a:bodyPr/>
        <a:lstStyle/>
        <a:p>
          <a:endParaRPr lang="zh-CN" altLang="en-US"/>
        </a:p>
      </dgm:t>
    </dgm:pt>
    <dgm:pt modelId="{86F48A19-9DE3-475D-A293-BD4C20DC5D4F}">
      <dgm:prSet phldrT="[文本]" phldr="1"/>
      <dgm:spPr/>
      <dgm:t>
        <a:bodyPr/>
        <a:lstStyle/>
        <a:p>
          <a:endParaRPr lang="zh-CN" altLang="en-US"/>
        </a:p>
      </dgm:t>
    </dgm:pt>
    <dgm:pt modelId="{166A9F05-B9D5-4353-BB18-E0A57F749FDC}" cxnId="{056890C2-8EC4-4407-A33A-5B333AA060BB}" type="parTrans">
      <dgm:prSet/>
      <dgm:spPr/>
      <dgm:t>
        <a:bodyPr/>
        <a:lstStyle/>
        <a:p>
          <a:endParaRPr lang="zh-CN" altLang="en-US"/>
        </a:p>
      </dgm:t>
    </dgm:pt>
    <dgm:pt modelId="{BB81B081-E0A8-41E9-8566-64B0163B3BC7}" cxnId="{056890C2-8EC4-4407-A33A-5B333AA060BB}" type="sibTrans">
      <dgm:prSet/>
      <dgm:spPr/>
      <dgm:t>
        <a:bodyPr/>
        <a:lstStyle/>
        <a:p>
          <a:endParaRPr lang="zh-CN" altLang="en-US"/>
        </a:p>
      </dgm:t>
    </dgm:pt>
    <dgm:pt modelId="{714AABFF-1EDC-4F66-BA88-21C91B20A9D9}">
      <dgm:prSet phldrT="[文本]" phldr="1"/>
      <dgm:spPr/>
      <dgm:t>
        <a:bodyPr/>
        <a:lstStyle/>
        <a:p>
          <a:endParaRPr lang="zh-CN" altLang="en-US"/>
        </a:p>
      </dgm:t>
    </dgm:pt>
    <dgm:pt modelId="{F5D206F2-1F57-44C5-8AF8-AF19A416F175}" cxnId="{7D518ACC-D924-4CF8-8060-29EDAE765774}" type="parTrans">
      <dgm:prSet/>
      <dgm:spPr/>
      <dgm:t>
        <a:bodyPr/>
        <a:lstStyle/>
        <a:p>
          <a:endParaRPr lang="zh-CN" altLang="en-US"/>
        </a:p>
      </dgm:t>
    </dgm:pt>
    <dgm:pt modelId="{925A37A4-1133-4584-9C0F-5987B6E7195A}" cxnId="{7D518ACC-D924-4CF8-8060-29EDAE765774}" type="sibTrans">
      <dgm:prSet/>
      <dgm:spPr/>
      <dgm:t>
        <a:bodyPr/>
        <a:lstStyle/>
        <a:p>
          <a:endParaRPr lang="zh-CN" altLang="en-US"/>
        </a:p>
      </dgm:t>
    </dgm:pt>
    <dgm:pt modelId="{ACB2B89A-B338-4432-A1DE-66C31F32B7CA}" type="pres">
      <dgm:prSet presAssocID="{8302F4DF-13A9-4379-8B0D-E0CF090717BE}" presName="Name0" presStyleCnt="0">
        <dgm:presLayoutVars>
          <dgm:dir/>
          <dgm:resizeHandles val="exact"/>
        </dgm:presLayoutVars>
      </dgm:prSet>
      <dgm:spPr/>
    </dgm:pt>
    <dgm:pt modelId="{1CFDCD83-02B0-4A3A-A53C-063E823E1B82}" type="pres">
      <dgm:prSet presAssocID="{8302F4DF-13A9-4379-8B0D-E0CF090717BE}" presName="vNodes" presStyleCnt="0"/>
      <dgm:spPr/>
    </dgm:pt>
    <dgm:pt modelId="{E4AE1A5F-5438-4CBA-95E8-FE4985DD46FF}" type="pres">
      <dgm:prSet presAssocID="{0E4DFB2A-9EBD-43D7-8929-5BF6E08C5951}" presName="node" presStyleLbl="node1" presStyleIdx="0" presStyleCnt="3">
        <dgm:presLayoutVars>
          <dgm:bulletEnabled val="1"/>
        </dgm:presLayoutVars>
      </dgm:prSet>
      <dgm:spPr/>
    </dgm:pt>
    <dgm:pt modelId="{8D6FD533-5CE1-4714-83BF-1F30C128E34C}" type="pres">
      <dgm:prSet presAssocID="{6AFECB8D-2929-4523-91E1-898DB85BECC6}" presName="spacerT" presStyleCnt="0"/>
      <dgm:spPr/>
    </dgm:pt>
    <dgm:pt modelId="{2760F3DB-8B54-4F66-83E1-AACDE0A77213}" type="pres">
      <dgm:prSet presAssocID="{6AFECB8D-2929-4523-91E1-898DB85BECC6}" presName="sibTrans" presStyleLbl="sibTrans2D1" presStyleIdx="0" presStyleCnt="2"/>
      <dgm:spPr/>
    </dgm:pt>
    <dgm:pt modelId="{6F6C2E12-5A4D-40C1-AEE7-6C06C44B07E6}" type="pres">
      <dgm:prSet presAssocID="{6AFECB8D-2929-4523-91E1-898DB85BECC6}" presName="spacerB" presStyleCnt="0"/>
      <dgm:spPr/>
    </dgm:pt>
    <dgm:pt modelId="{8BFF1213-CA63-43E0-80E0-284CB53101E4}" type="pres">
      <dgm:prSet presAssocID="{86F48A19-9DE3-475D-A293-BD4C20DC5D4F}" presName="node" presStyleLbl="node1" presStyleIdx="1" presStyleCnt="3">
        <dgm:presLayoutVars>
          <dgm:bulletEnabled val="1"/>
        </dgm:presLayoutVars>
      </dgm:prSet>
      <dgm:spPr/>
    </dgm:pt>
    <dgm:pt modelId="{FDE18977-3896-4904-AD9E-0F0CFF6B0ACB}" type="pres">
      <dgm:prSet presAssocID="{8302F4DF-13A9-4379-8B0D-E0CF090717BE}" presName="sibTransLast" presStyleLbl="sibTrans2D1" presStyleIdx="1" presStyleCnt="2"/>
      <dgm:spPr/>
    </dgm:pt>
    <dgm:pt modelId="{1EB66D50-6E04-44E9-9391-D49CDE9DC3DD}" type="pres">
      <dgm:prSet presAssocID="{8302F4DF-13A9-4379-8B0D-E0CF090717BE}" presName="connectorText" presStyleLbl="sibTrans2D1" presStyleIdx="1" presStyleCnt="2"/>
      <dgm:spPr/>
    </dgm:pt>
    <dgm:pt modelId="{5533634B-38D0-46E7-9C22-96E760DCFAAB}" type="pres">
      <dgm:prSet presAssocID="{8302F4DF-13A9-4379-8B0D-E0CF090717B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F9AE841F-9D05-4FBB-80AE-A438479AD317}" type="presOf" srcId="{6AFECB8D-2929-4523-91E1-898DB85BECC6}" destId="{2760F3DB-8B54-4F66-83E1-AACDE0A77213}" srcOrd="0" destOrd="0" presId="urn:microsoft.com/office/officeart/2005/8/layout/equation2"/>
    <dgm:cxn modelId="{D4A69C22-BEFB-4CD7-8EAC-76E2C1F00FE9}" type="presOf" srcId="{8302F4DF-13A9-4379-8B0D-E0CF090717BE}" destId="{ACB2B89A-B338-4432-A1DE-66C31F32B7CA}" srcOrd="0" destOrd="0" presId="urn:microsoft.com/office/officeart/2005/8/layout/equation2"/>
    <dgm:cxn modelId="{37845F38-7F87-4E92-9CB2-A3337BF77F20}" srcId="{8302F4DF-13A9-4379-8B0D-E0CF090717BE}" destId="{0E4DFB2A-9EBD-43D7-8929-5BF6E08C5951}" srcOrd="0" destOrd="0" parTransId="{AE49D04C-86BF-4BBF-A332-BA396D5E6D44}" sibTransId="{6AFECB8D-2929-4523-91E1-898DB85BECC6}"/>
    <dgm:cxn modelId="{B0A78C6A-204F-4F40-88A4-FFFDC0D9B2D8}" type="presOf" srcId="{BB81B081-E0A8-41E9-8566-64B0163B3BC7}" destId="{FDE18977-3896-4904-AD9E-0F0CFF6B0ACB}" srcOrd="0" destOrd="0" presId="urn:microsoft.com/office/officeart/2005/8/layout/equation2"/>
    <dgm:cxn modelId="{1FD0F478-A9CF-4CE3-B51C-6C20DF3113FA}" type="presOf" srcId="{0E4DFB2A-9EBD-43D7-8929-5BF6E08C5951}" destId="{E4AE1A5F-5438-4CBA-95E8-FE4985DD46FF}" srcOrd="0" destOrd="0" presId="urn:microsoft.com/office/officeart/2005/8/layout/equation2"/>
    <dgm:cxn modelId="{28DFD180-B9C7-4BD8-982F-0CB5E9A79878}" type="presOf" srcId="{714AABFF-1EDC-4F66-BA88-21C91B20A9D9}" destId="{5533634B-38D0-46E7-9C22-96E760DCFAAB}" srcOrd="0" destOrd="0" presId="urn:microsoft.com/office/officeart/2005/8/layout/equation2"/>
    <dgm:cxn modelId="{DA6D62C2-06C9-466A-83C7-5651098BEA88}" type="presOf" srcId="{86F48A19-9DE3-475D-A293-BD4C20DC5D4F}" destId="{8BFF1213-CA63-43E0-80E0-284CB53101E4}" srcOrd="0" destOrd="0" presId="urn:microsoft.com/office/officeart/2005/8/layout/equation2"/>
    <dgm:cxn modelId="{056890C2-8EC4-4407-A33A-5B333AA060BB}" srcId="{8302F4DF-13A9-4379-8B0D-E0CF090717BE}" destId="{86F48A19-9DE3-475D-A293-BD4C20DC5D4F}" srcOrd="1" destOrd="0" parTransId="{166A9F05-B9D5-4353-BB18-E0A57F749FDC}" sibTransId="{BB81B081-E0A8-41E9-8566-64B0163B3BC7}"/>
    <dgm:cxn modelId="{7D518ACC-D924-4CF8-8060-29EDAE765774}" srcId="{8302F4DF-13A9-4379-8B0D-E0CF090717BE}" destId="{714AABFF-1EDC-4F66-BA88-21C91B20A9D9}" srcOrd="2" destOrd="0" parTransId="{F5D206F2-1F57-44C5-8AF8-AF19A416F175}" sibTransId="{925A37A4-1133-4584-9C0F-5987B6E7195A}"/>
    <dgm:cxn modelId="{0B9D80D1-5FDB-4528-8DE2-799761FECA05}" type="presOf" srcId="{BB81B081-E0A8-41E9-8566-64B0163B3BC7}" destId="{1EB66D50-6E04-44E9-9391-D49CDE9DC3DD}" srcOrd="1" destOrd="0" presId="urn:microsoft.com/office/officeart/2005/8/layout/equation2"/>
    <dgm:cxn modelId="{3A3F56A3-7527-4D7D-BFE2-4FD602CB5517}" type="presParOf" srcId="{ACB2B89A-B338-4432-A1DE-66C31F32B7CA}" destId="{1CFDCD83-02B0-4A3A-A53C-063E823E1B82}" srcOrd="0" destOrd="0" presId="urn:microsoft.com/office/officeart/2005/8/layout/equation2"/>
    <dgm:cxn modelId="{F6B782DB-5766-45F5-AF8A-F7CFD43CEEF9}" type="presParOf" srcId="{1CFDCD83-02B0-4A3A-A53C-063E823E1B82}" destId="{E4AE1A5F-5438-4CBA-95E8-FE4985DD46FF}" srcOrd="0" destOrd="0" presId="urn:microsoft.com/office/officeart/2005/8/layout/equation2"/>
    <dgm:cxn modelId="{73EBB14F-0891-4C6F-914A-E3A289CE5835}" type="presParOf" srcId="{1CFDCD83-02B0-4A3A-A53C-063E823E1B82}" destId="{8D6FD533-5CE1-4714-83BF-1F30C128E34C}" srcOrd="1" destOrd="0" presId="urn:microsoft.com/office/officeart/2005/8/layout/equation2"/>
    <dgm:cxn modelId="{DD639516-DE1A-4B57-9352-CE218DE0CE5B}" type="presParOf" srcId="{1CFDCD83-02B0-4A3A-A53C-063E823E1B82}" destId="{2760F3DB-8B54-4F66-83E1-AACDE0A77213}" srcOrd="2" destOrd="0" presId="urn:microsoft.com/office/officeart/2005/8/layout/equation2"/>
    <dgm:cxn modelId="{6DB11A49-CD23-4752-A7CB-04A00E43853A}" type="presParOf" srcId="{1CFDCD83-02B0-4A3A-A53C-063E823E1B82}" destId="{6F6C2E12-5A4D-40C1-AEE7-6C06C44B07E6}" srcOrd="3" destOrd="0" presId="urn:microsoft.com/office/officeart/2005/8/layout/equation2"/>
    <dgm:cxn modelId="{92D6F763-CB3F-4F99-86D2-FACAE4F94CFF}" type="presParOf" srcId="{1CFDCD83-02B0-4A3A-A53C-063E823E1B82}" destId="{8BFF1213-CA63-43E0-80E0-284CB53101E4}" srcOrd="4" destOrd="0" presId="urn:microsoft.com/office/officeart/2005/8/layout/equation2"/>
    <dgm:cxn modelId="{2196567C-9F67-44AF-AA66-BB16CD0F7BD2}" type="presParOf" srcId="{ACB2B89A-B338-4432-A1DE-66C31F32B7CA}" destId="{FDE18977-3896-4904-AD9E-0F0CFF6B0ACB}" srcOrd="1" destOrd="0" presId="urn:microsoft.com/office/officeart/2005/8/layout/equation2"/>
    <dgm:cxn modelId="{D0651883-96B8-4B11-91B7-D726599EFD71}" type="presParOf" srcId="{FDE18977-3896-4904-AD9E-0F0CFF6B0ACB}" destId="{1EB66D50-6E04-44E9-9391-D49CDE9DC3DD}" srcOrd="0" destOrd="0" presId="urn:microsoft.com/office/officeart/2005/8/layout/equation2"/>
    <dgm:cxn modelId="{5F24DE72-891A-4476-BBF5-5C7664764337}" type="presParOf" srcId="{ACB2B89A-B338-4432-A1DE-66C31F32B7CA}" destId="{5533634B-38D0-46E7-9C22-96E760DCFAA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852150" cy="5041900"/>
        <a:chOff x="0" y="0"/>
        <a:chExt cx="10852150" cy="5041900"/>
      </a:xfrm>
    </dsp:grpSpPr>
    <dsp:sp modelId="{E4AE1A5F-5438-4CBA-95E8-FE4985DD46FF}">
      <dsp:nvSpPr>
        <dsp:cNvPr id="3" name="椭圆 2"/>
        <dsp:cNvSpPr/>
      </dsp:nvSpPr>
      <dsp:spPr bwMode="white">
        <a:xfrm>
          <a:off x="2116777" y="0"/>
          <a:ext cx="1838499" cy="18384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116777" y="0"/>
        <a:ext cx="1838499" cy="1838499"/>
      </dsp:txXfrm>
    </dsp:sp>
    <dsp:sp modelId="{2760F3DB-8B54-4F66-83E1-AACDE0A77213}">
      <dsp:nvSpPr>
        <dsp:cNvPr id="4" name="加号 3"/>
        <dsp:cNvSpPr/>
      </dsp:nvSpPr>
      <dsp:spPr bwMode="white">
        <a:xfrm>
          <a:off x="2502861" y="1987785"/>
          <a:ext cx="1066329" cy="1066329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502861" y="1987785"/>
        <a:ext cx="1066329" cy="1066329"/>
      </dsp:txXfrm>
    </dsp:sp>
    <dsp:sp modelId="{8BFF1213-CA63-43E0-80E0-284CB53101E4}">
      <dsp:nvSpPr>
        <dsp:cNvPr id="5" name="椭圆 4"/>
        <dsp:cNvSpPr/>
      </dsp:nvSpPr>
      <dsp:spPr bwMode="white">
        <a:xfrm>
          <a:off x="2116777" y="3203401"/>
          <a:ext cx="1838499" cy="18384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116777" y="3203401"/>
        <a:ext cx="1838499" cy="1838499"/>
      </dsp:txXfrm>
    </dsp:sp>
    <dsp:sp modelId="{FDE18977-3896-4904-AD9E-0F0CFF6B0ACB}">
      <dsp:nvSpPr>
        <dsp:cNvPr id="6" name="右箭头 5"/>
        <dsp:cNvSpPr/>
      </dsp:nvSpPr>
      <dsp:spPr bwMode="white">
        <a:xfrm>
          <a:off x="4214504" y="2178989"/>
          <a:ext cx="584643" cy="68392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214504" y="2178989"/>
        <a:ext cx="584643" cy="683922"/>
      </dsp:txXfrm>
    </dsp:sp>
    <dsp:sp modelId="{5533634B-38D0-46E7-9C22-96E760DCFAAB}">
      <dsp:nvSpPr>
        <dsp:cNvPr id="8" name="椭圆 7"/>
        <dsp:cNvSpPr/>
      </dsp:nvSpPr>
      <dsp:spPr bwMode="white">
        <a:xfrm>
          <a:off x="5058375" y="682451"/>
          <a:ext cx="3676998" cy="367699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058375" y="682451"/>
        <a:ext cx="3676998" cy="3676998"/>
      </dsp:txXfrm>
    </dsp:sp>
    <dsp:sp modelId="{1EB66D50-6E04-44E9-9391-D49CDE9DC3DD}">
      <dsp:nvSpPr>
        <dsp:cNvPr id="7" name="右箭头 6"/>
        <dsp:cNvSpPr/>
      </dsp:nvSpPr>
      <dsp:spPr bwMode="white">
        <a:xfrm>
          <a:off x="4214504" y="2178989"/>
          <a:ext cx="584643" cy="68392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/>
      </dsp:txBody>
      <dsp:txXfrm>
        <a:off x="4214504" y="2178989"/>
        <a:ext cx="584643" cy="683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852150" cy="5041900"/>
        <a:chOff x="0" y="0"/>
        <a:chExt cx="10852150" cy="5041900"/>
      </a:xfrm>
    </dsp:grpSpPr>
    <dsp:sp modelId="{E4AE1A5F-5438-4CBA-95E8-FE4985DD46FF}">
      <dsp:nvSpPr>
        <dsp:cNvPr id="3" name="椭圆 2"/>
        <dsp:cNvSpPr/>
      </dsp:nvSpPr>
      <dsp:spPr bwMode="white">
        <a:xfrm>
          <a:off x="2116777" y="0"/>
          <a:ext cx="1838499" cy="18384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116777" y="0"/>
        <a:ext cx="1838499" cy="1838499"/>
      </dsp:txXfrm>
    </dsp:sp>
    <dsp:sp modelId="{2760F3DB-8B54-4F66-83E1-AACDE0A77213}">
      <dsp:nvSpPr>
        <dsp:cNvPr id="4" name="加号 3"/>
        <dsp:cNvSpPr/>
      </dsp:nvSpPr>
      <dsp:spPr bwMode="white">
        <a:xfrm>
          <a:off x="2502861" y="1987785"/>
          <a:ext cx="1066329" cy="1066329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502861" y="1987785"/>
        <a:ext cx="1066329" cy="1066329"/>
      </dsp:txXfrm>
    </dsp:sp>
    <dsp:sp modelId="{8BFF1213-CA63-43E0-80E0-284CB53101E4}">
      <dsp:nvSpPr>
        <dsp:cNvPr id="5" name="椭圆 4"/>
        <dsp:cNvSpPr/>
      </dsp:nvSpPr>
      <dsp:spPr bwMode="white">
        <a:xfrm>
          <a:off x="2116777" y="3203401"/>
          <a:ext cx="1838499" cy="18384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116777" y="3203401"/>
        <a:ext cx="1838499" cy="1838499"/>
      </dsp:txXfrm>
    </dsp:sp>
    <dsp:sp modelId="{FDE18977-3896-4904-AD9E-0F0CFF6B0ACB}">
      <dsp:nvSpPr>
        <dsp:cNvPr id="6" name="右箭头 5"/>
        <dsp:cNvSpPr/>
      </dsp:nvSpPr>
      <dsp:spPr bwMode="white">
        <a:xfrm>
          <a:off x="4214504" y="2178989"/>
          <a:ext cx="584643" cy="68392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214504" y="2178989"/>
        <a:ext cx="584643" cy="683922"/>
      </dsp:txXfrm>
    </dsp:sp>
    <dsp:sp modelId="{5533634B-38D0-46E7-9C22-96E760DCFAAB}">
      <dsp:nvSpPr>
        <dsp:cNvPr id="8" name="椭圆 7"/>
        <dsp:cNvSpPr/>
      </dsp:nvSpPr>
      <dsp:spPr bwMode="white">
        <a:xfrm>
          <a:off x="5058375" y="682451"/>
          <a:ext cx="3676998" cy="367699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058375" y="682451"/>
        <a:ext cx="3676998" cy="3676998"/>
      </dsp:txXfrm>
    </dsp:sp>
    <dsp:sp modelId="{1EB66D50-6E04-44E9-9391-D49CDE9DC3DD}">
      <dsp:nvSpPr>
        <dsp:cNvPr id="7" name="右箭头 6"/>
        <dsp:cNvSpPr/>
      </dsp:nvSpPr>
      <dsp:spPr bwMode="white">
        <a:xfrm>
          <a:off x="4214504" y="2178989"/>
          <a:ext cx="584643" cy="68392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/>
      </dsp:txBody>
      <dsp:txXfrm>
        <a:off x="4214504" y="2178989"/>
        <a:ext cx="584643" cy="683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132667" cy="2599267"/>
        <a:chOff x="0" y="0"/>
        <a:chExt cx="3132667" cy="2599267"/>
      </a:xfrm>
    </dsp:grpSpPr>
    <dsp:sp modelId="{B89692CD-1D2B-4414-9377-CBA1128A2A11}">
      <dsp:nvSpPr>
        <dsp:cNvPr id="5" name="任意多边形 4"/>
        <dsp:cNvSpPr/>
      </dsp:nvSpPr>
      <dsp:spPr bwMode="white">
        <a:xfrm>
          <a:off x="892930" y="1074094"/>
          <a:ext cx="876885" cy="654657"/>
        </a:xfrm>
        <a:custGeom>
          <a:avLst/>
          <a:gdLst/>
          <a:ahLst/>
          <a:cxnLst/>
          <a:pathLst>
            <a:path w="1381" h="1031">
              <a:moveTo>
                <a:pt x="1381" y="0"/>
              </a:moveTo>
              <a:lnTo>
                <a:pt x="1381" y="877"/>
              </a:lnTo>
              <a:lnTo>
                <a:pt x="0" y="877"/>
              </a:lnTo>
              <a:lnTo>
                <a:pt x="0" y="103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892930" y="1074094"/>
        <a:ext cx="876885" cy="654657"/>
      </dsp:txXfrm>
    </dsp:sp>
    <dsp:sp modelId="{9F9A75E5-4F28-475A-A3A3-EDFAD6AF3347}">
      <dsp:nvSpPr>
        <dsp:cNvPr id="8" name="任意多边形 7"/>
        <dsp:cNvSpPr/>
      </dsp:nvSpPr>
      <dsp:spPr bwMode="white">
        <a:xfrm>
          <a:off x="1769815" y="1074094"/>
          <a:ext cx="574151" cy="654657"/>
        </a:xfrm>
        <a:custGeom>
          <a:avLst/>
          <a:gdLst/>
          <a:ahLst/>
          <a:cxnLst/>
          <a:pathLst>
            <a:path w="904" h="1031">
              <a:moveTo>
                <a:pt x="0" y="0"/>
              </a:moveTo>
              <a:lnTo>
                <a:pt x="0" y="877"/>
              </a:lnTo>
              <a:lnTo>
                <a:pt x="904" y="877"/>
              </a:lnTo>
              <a:lnTo>
                <a:pt x="904" y="103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769815" y="1074094"/>
        <a:ext cx="574151" cy="654657"/>
      </dsp:txXfrm>
    </dsp:sp>
    <dsp:sp modelId="{DA20BEB7-5158-4979-B635-0E63E847E29F}">
      <dsp:nvSpPr>
        <dsp:cNvPr id="11" name="任意多边形 10"/>
        <dsp:cNvSpPr/>
      </dsp:nvSpPr>
      <dsp:spPr bwMode="white">
        <a:xfrm>
          <a:off x="1681631" y="1074094"/>
          <a:ext cx="88184" cy="225539"/>
        </a:xfrm>
        <a:custGeom>
          <a:avLst/>
          <a:gdLst/>
          <a:ahLst/>
          <a:cxnLst/>
          <a:pathLst>
            <a:path w="139" h="355">
              <a:moveTo>
                <a:pt x="139" y="0"/>
              </a:moveTo>
              <a:lnTo>
                <a:pt x="139" y="355"/>
              </a:lnTo>
              <a:lnTo>
                <a:pt x="0" y="355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681631" y="1074094"/>
        <a:ext cx="88184" cy="225539"/>
      </dsp:txXfrm>
    </dsp:sp>
    <dsp:sp modelId="{9C5C3924-86A7-4709-B9BF-6C4ED875A246}">
      <dsp:nvSpPr>
        <dsp:cNvPr id="3" name="椭圆 2"/>
        <dsp:cNvSpPr/>
      </dsp:nvSpPr>
      <dsp:spPr bwMode="white">
        <a:xfrm>
          <a:off x="1002495" y="607661"/>
          <a:ext cx="1534639" cy="466433"/>
        </a:xfrm>
        <a:prstGeom prst="ellipse">
          <a:avLst/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/>
            <a:t>Plot</a:t>
          </a:r>
          <a:endParaRPr lang="zh-CN" altLang="en-US" sz="2000" dirty="0"/>
        </a:p>
      </dsp:txBody>
      <dsp:txXfrm>
        <a:off x="1002495" y="607661"/>
        <a:ext cx="1534639" cy="466433"/>
      </dsp:txXfrm>
    </dsp:sp>
    <dsp:sp modelId="{5AA9C249-2D79-4E98-BAE8-9D4325110191}">
      <dsp:nvSpPr>
        <dsp:cNvPr id="6" name="矩形 5"/>
        <dsp:cNvSpPr/>
      </dsp:nvSpPr>
      <dsp:spPr bwMode="white">
        <a:xfrm>
          <a:off x="426497" y="1728752"/>
          <a:ext cx="932866" cy="46643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/>
            <a:t>Need</a:t>
          </a:r>
          <a:r>
            <a:rPr lang="en-US" altLang="zh-CN" sz="3300" dirty="0"/>
            <a:t> </a:t>
          </a:r>
          <a:endParaRPr lang="zh-CN" altLang="en-US" sz="3300" dirty="0"/>
        </a:p>
      </dsp:txBody>
      <dsp:txXfrm>
        <a:off x="426497" y="1728752"/>
        <a:ext cx="932866" cy="466433"/>
      </dsp:txXfrm>
    </dsp:sp>
    <dsp:sp modelId="{C4A8E188-C932-44ED-9212-5209A10B0189}">
      <dsp:nvSpPr>
        <dsp:cNvPr id="9" name="矩形 8"/>
        <dsp:cNvSpPr/>
      </dsp:nvSpPr>
      <dsp:spPr bwMode="white">
        <a:xfrm>
          <a:off x="1555265" y="1728752"/>
          <a:ext cx="1577402" cy="4503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/>
            <a:t>Solution </a:t>
          </a:r>
          <a:endParaRPr lang="zh-CN" altLang="en-US" sz="2800" dirty="0"/>
        </a:p>
      </dsp:txBody>
      <dsp:txXfrm>
        <a:off x="1555265" y="1728752"/>
        <a:ext cx="1577402" cy="450304"/>
      </dsp:txXfrm>
    </dsp:sp>
    <dsp:sp modelId="{FECB0783-435E-4DAE-93FA-97486B08EE3B}">
      <dsp:nvSpPr>
        <dsp:cNvPr id="12" name="流程图: 决策 11"/>
        <dsp:cNvSpPr/>
      </dsp:nvSpPr>
      <dsp:spPr bwMode="white">
        <a:xfrm>
          <a:off x="0" y="1066417"/>
          <a:ext cx="1681631" cy="466433"/>
        </a:xfrm>
        <a:prstGeom prst="flowChartDecision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i="1" u="sng" dirty="0"/>
            <a:t>Read Mark </a:t>
          </a:r>
          <a:endParaRPr lang="zh-CN" altLang="en-US" sz="2000" i="1" u="sng" dirty="0"/>
        </a:p>
      </dsp:txBody>
      <dsp:txXfrm>
        <a:off x="0" y="1066417"/>
        <a:ext cx="1681631" cy="466433"/>
      </dsp:txXfrm>
    </dsp:sp>
    <dsp:sp modelId="{89435B0A-5824-4921-B690-65FEBC1CE54F}">
      <dsp:nvSpPr>
        <dsp:cNvPr id="4" name="矩形 3" hidden="1"/>
        <dsp:cNvSpPr/>
      </dsp:nvSpPr>
      <dsp:spPr>
        <a:xfrm>
          <a:off x="1002495" y="607661"/>
          <a:ext cx="306928" cy="466433"/>
        </a:xfrm>
        <a:prstGeom prst="rect">
          <a:avLst/>
        </a:prstGeom>
      </dsp:spPr>
      <dsp:txXfrm>
        <a:off x="1002495" y="607661"/>
        <a:ext cx="306928" cy="466433"/>
      </dsp:txXfrm>
    </dsp:sp>
    <dsp:sp modelId="{DCB779D2-2881-40C2-853E-E2CDEE3DE6E0}">
      <dsp:nvSpPr>
        <dsp:cNvPr id="7" name="矩形 6" hidden="1"/>
        <dsp:cNvSpPr/>
      </dsp:nvSpPr>
      <dsp:spPr>
        <a:xfrm>
          <a:off x="426497" y="1728752"/>
          <a:ext cx="186573" cy="466433"/>
        </a:xfrm>
        <a:prstGeom prst="rect">
          <a:avLst/>
        </a:prstGeom>
      </dsp:spPr>
      <dsp:txXfrm>
        <a:off x="426497" y="1728752"/>
        <a:ext cx="186573" cy="466433"/>
      </dsp:txXfrm>
    </dsp:sp>
    <dsp:sp modelId="{5FA76DF5-95DA-47ED-A5BA-16F10C37C429}">
      <dsp:nvSpPr>
        <dsp:cNvPr id="10" name="矩形 9" hidden="1"/>
        <dsp:cNvSpPr/>
      </dsp:nvSpPr>
      <dsp:spPr>
        <a:xfrm>
          <a:off x="1555265" y="1728752"/>
          <a:ext cx="315480" cy="450304"/>
        </a:xfrm>
        <a:prstGeom prst="rect">
          <a:avLst/>
        </a:prstGeom>
      </dsp:spPr>
      <dsp:txXfrm>
        <a:off x="1555265" y="1728752"/>
        <a:ext cx="315480" cy="450304"/>
      </dsp:txXfrm>
    </dsp:sp>
    <dsp:sp modelId="{AB7CDDB6-617C-402A-A893-99EC8158E8B9}">
      <dsp:nvSpPr>
        <dsp:cNvPr id="13" name="矩形 12" hidden="1"/>
        <dsp:cNvSpPr/>
      </dsp:nvSpPr>
      <dsp:spPr>
        <a:xfrm>
          <a:off x="0" y="1066417"/>
          <a:ext cx="336326" cy="466433"/>
        </a:xfrm>
        <a:prstGeom prst="rect">
          <a:avLst/>
        </a:prstGeom>
      </dsp:spPr>
      <dsp:txXfrm>
        <a:off x="0" y="1066417"/>
        <a:ext cx="336326" cy="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852150" cy="5041900"/>
        <a:chOff x="0" y="0"/>
        <a:chExt cx="10852150" cy="5041900"/>
      </a:xfrm>
    </dsp:grpSpPr>
    <dsp:sp modelId="{E4AE1A5F-5438-4CBA-95E8-FE4985DD46FF}">
      <dsp:nvSpPr>
        <dsp:cNvPr id="3" name="椭圆 2"/>
        <dsp:cNvSpPr/>
      </dsp:nvSpPr>
      <dsp:spPr bwMode="white">
        <a:xfrm>
          <a:off x="2116777" y="0"/>
          <a:ext cx="1838499" cy="18384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116777" y="0"/>
        <a:ext cx="1838499" cy="1838499"/>
      </dsp:txXfrm>
    </dsp:sp>
    <dsp:sp modelId="{2760F3DB-8B54-4F66-83E1-AACDE0A77213}">
      <dsp:nvSpPr>
        <dsp:cNvPr id="4" name="加号 3"/>
        <dsp:cNvSpPr/>
      </dsp:nvSpPr>
      <dsp:spPr bwMode="white">
        <a:xfrm>
          <a:off x="2502861" y="1987785"/>
          <a:ext cx="1066329" cy="1066329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502861" y="1987785"/>
        <a:ext cx="1066329" cy="1066329"/>
      </dsp:txXfrm>
    </dsp:sp>
    <dsp:sp modelId="{8BFF1213-CA63-43E0-80E0-284CB53101E4}">
      <dsp:nvSpPr>
        <dsp:cNvPr id="5" name="椭圆 4"/>
        <dsp:cNvSpPr/>
      </dsp:nvSpPr>
      <dsp:spPr bwMode="white">
        <a:xfrm>
          <a:off x="2116777" y="3203401"/>
          <a:ext cx="1838499" cy="18384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116777" y="3203401"/>
        <a:ext cx="1838499" cy="1838499"/>
      </dsp:txXfrm>
    </dsp:sp>
    <dsp:sp modelId="{FDE18977-3896-4904-AD9E-0F0CFF6B0ACB}">
      <dsp:nvSpPr>
        <dsp:cNvPr id="6" name="右箭头 5"/>
        <dsp:cNvSpPr/>
      </dsp:nvSpPr>
      <dsp:spPr bwMode="white">
        <a:xfrm>
          <a:off x="4214504" y="2178989"/>
          <a:ext cx="584643" cy="68392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214504" y="2178989"/>
        <a:ext cx="584643" cy="683922"/>
      </dsp:txXfrm>
    </dsp:sp>
    <dsp:sp modelId="{5533634B-38D0-46E7-9C22-96E760DCFAAB}">
      <dsp:nvSpPr>
        <dsp:cNvPr id="8" name="椭圆 7"/>
        <dsp:cNvSpPr/>
      </dsp:nvSpPr>
      <dsp:spPr bwMode="white">
        <a:xfrm>
          <a:off x="5058375" y="682451"/>
          <a:ext cx="3676998" cy="367699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058375" y="682451"/>
        <a:ext cx="3676998" cy="3676998"/>
      </dsp:txXfrm>
    </dsp:sp>
    <dsp:sp modelId="{1EB66D50-6E04-44E9-9391-D49CDE9DC3DD}">
      <dsp:nvSpPr>
        <dsp:cNvPr id="7" name="右箭头 6"/>
        <dsp:cNvSpPr/>
      </dsp:nvSpPr>
      <dsp:spPr bwMode="white">
        <a:xfrm>
          <a:off x="4214504" y="2178989"/>
          <a:ext cx="584643" cy="68392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/>
      </dsp:txBody>
      <dsp:txXfrm>
        <a:off x="4214504" y="2178989"/>
        <a:ext cx="584643" cy="683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852150" cy="5041900"/>
        <a:chOff x="0" y="0"/>
        <a:chExt cx="10852150" cy="5041900"/>
      </a:xfrm>
    </dsp:grpSpPr>
    <dsp:sp modelId="{E4AE1A5F-5438-4CBA-95E8-FE4985DD46FF}">
      <dsp:nvSpPr>
        <dsp:cNvPr id="3" name="椭圆 2"/>
        <dsp:cNvSpPr/>
      </dsp:nvSpPr>
      <dsp:spPr bwMode="white">
        <a:xfrm>
          <a:off x="2116777" y="0"/>
          <a:ext cx="1838499" cy="18384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116777" y="0"/>
        <a:ext cx="1838499" cy="1838499"/>
      </dsp:txXfrm>
    </dsp:sp>
    <dsp:sp modelId="{2760F3DB-8B54-4F66-83E1-AACDE0A77213}">
      <dsp:nvSpPr>
        <dsp:cNvPr id="4" name="加号 3"/>
        <dsp:cNvSpPr/>
      </dsp:nvSpPr>
      <dsp:spPr bwMode="white">
        <a:xfrm>
          <a:off x="2502861" y="1987785"/>
          <a:ext cx="1066329" cy="1066329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502861" y="1987785"/>
        <a:ext cx="1066329" cy="1066329"/>
      </dsp:txXfrm>
    </dsp:sp>
    <dsp:sp modelId="{8BFF1213-CA63-43E0-80E0-284CB53101E4}">
      <dsp:nvSpPr>
        <dsp:cNvPr id="5" name="椭圆 4"/>
        <dsp:cNvSpPr/>
      </dsp:nvSpPr>
      <dsp:spPr bwMode="white">
        <a:xfrm>
          <a:off x="2116777" y="3203401"/>
          <a:ext cx="1838499" cy="18384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116777" y="3203401"/>
        <a:ext cx="1838499" cy="1838499"/>
      </dsp:txXfrm>
    </dsp:sp>
    <dsp:sp modelId="{FDE18977-3896-4904-AD9E-0F0CFF6B0ACB}">
      <dsp:nvSpPr>
        <dsp:cNvPr id="6" name="右箭头 5"/>
        <dsp:cNvSpPr/>
      </dsp:nvSpPr>
      <dsp:spPr bwMode="white">
        <a:xfrm>
          <a:off x="4214504" y="2178989"/>
          <a:ext cx="584643" cy="68392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214504" y="2178989"/>
        <a:ext cx="584643" cy="683922"/>
      </dsp:txXfrm>
    </dsp:sp>
    <dsp:sp modelId="{5533634B-38D0-46E7-9C22-96E760DCFAAB}">
      <dsp:nvSpPr>
        <dsp:cNvPr id="8" name="椭圆 7"/>
        <dsp:cNvSpPr/>
      </dsp:nvSpPr>
      <dsp:spPr bwMode="white">
        <a:xfrm>
          <a:off x="5058375" y="682451"/>
          <a:ext cx="3676998" cy="367699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058375" y="682451"/>
        <a:ext cx="3676998" cy="3676998"/>
      </dsp:txXfrm>
    </dsp:sp>
    <dsp:sp modelId="{1EB66D50-6E04-44E9-9391-D49CDE9DC3DD}">
      <dsp:nvSpPr>
        <dsp:cNvPr id="7" name="右箭头 6"/>
        <dsp:cNvSpPr/>
      </dsp:nvSpPr>
      <dsp:spPr bwMode="white">
        <a:xfrm>
          <a:off x="4214504" y="2178989"/>
          <a:ext cx="584643" cy="68392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/>
      </dsp:txBody>
      <dsp:txXfrm>
        <a:off x="4214504" y="2178989"/>
        <a:ext cx="584643" cy="683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852150" cy="5041900"/>
        <a:chOff x="0" y="0"/>
        <a:chExt cx="10852150" cy="5041900"/>
      </a:xfrm>
    </dsp:grpSpPr>
    <dsp:sp modelId="{E4AE1A5F-5438-4CBA-95E8-FE4985DD46FF}">
      <dsp:nvSpPr>
        <dsp:cNvPr id="3" name="椭圆 2"/>
        <dsp:cNvSpPr/>
      </dsp:nvSpPr>
      <dsp:spPr bwMode="white">
        <a:xfrm>
          <a:off x="2116777" y="0"/>
          <a:ext cx="1838499" cy="18384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116777" y="0"/>
        <a:ext cx="1838499" cy="1838499"/>
      </dsp:txXfrm>
    </dsp:sp>
    <dsp:sp modelId="{2760F3DB-8B54-4F66-83E1-AACDE0A77213}">
      <dsp:nvSpPr>
        <dsp:cNvPr id="4" name="加号 3"/>
        <dsp:cNvSpPr/>
      </dsp:nvSpPr>
      <dsp:spPr bwMode="white">
        <a:xfrm>
          <a:off x="2502861" y="1987785"/>
          <a:ext cx="1066329" cy="1066329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502861" y="1987785"/>
        <a:ext cx="1066329" cy="1066329"/>
      </dsp:txXfrm>
    </dsp:sp>
    <dsp:sp modelId="{8BFF1213-CA63-43E0-80E0-284CB53101E4}">
      <dsp:nvSpPr>
        <dsp:cNvPr id="5" name="椭圆 4"/>
        <dsp:cNvSpPr/>
      </dsp:nvSpPr>
      <dsp:spPr bwMode="white">
        <a:xfrm>
          <a:off x="2116777" y="3203401"/>
          <a:ext cx="1838499" cy="183849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116777" y="3203401"/>
        <a:ext cx="1838499" cy="1838499"/>
      </dsp:txXfrm>
    </dsp:sp>
    <dsp:sp modelId="{FDE18977-3896-4904-AD9E-0F0CFF6B0ACB}">
      <dsp:nvSpPr>
        <dsp:cNvPr id="6" name="右箭头 5"/>
        <dsp:cNvSpPr/>
      </dsp:nvSpPr>
      <dsp:spPr bwMode="white">
        <a:xfrm>
          <a:off x="4214504" y="2178989"/>
          <a:ext cx="584643" cy="68392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214504" y="2178989"/>
        <a:ext cx="584643" cy="683922"/>
      </dsp:txXfrm>
    </dsp:sp>
    <dsp:sp modelId="{5533634B-38D0-46E7-9C22-96E760DCFAAB}">
      <dsp:nvSpPr>
        <dsp:cNvPr id="8" name="椭圆 7"/>
        <dsp:cNvSpPr/>
      </dsp:nvSpPr>
      <dsp:spPr bwMode="white">
        <a:xfrm>
          <a:off x="5058375" y="682451"/>
          <a:ext cx="3676998" cy="367699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0" tIns="82550" rIns="82550" bIns="8255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058375" y="682451"/>
        <a:ext cx="3676998" cy="3676998"/>
      </dsp:txXfrm>
    </dsp:sp>
    <dsp:sp modelId="{1EB66D50-6E04-44E9-9391-D49CDE9DC3DD}">
      <dsp:nvSpPr>
        <dsp:cNvPr id="7" name="右箭头 6"/>
        <dsp:cNvSpPr/>
      </dsp:nvSpPr>
      <dsp:spPr bwMode="white">
        <a:xfrm>
          <a:off x="4214504" y="2178989"/>
          <a:ext cx="584643" cy="68392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/>
      </dsp:txBody>
      <dsp:txXfrm>
        <a:off x="4214504" y="2178989"/>
        <a:ext cx="584643" cy="683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7T08:41: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1 194 24575,'35'1'0,"52"10"0,25 1 0,-96-11 0,257-3 0,-183-9 0,-54 5 0,51-1 0,-61 5 0,43-7 0,-42 4 0,39-1 0,-49 5 0,42 0 0,77-11 0,-69-1 0,-35 6 0,1 1 0,46-2 0,217 9 0,-287 0 0,1-1 0,-1 1 0,0 1 0,0-1 0,1 2 0,-1-1 0,-1 1 0,13 6 0,-2 1 0,1 2 0,23 17 0,-36-23 0,0 1 0,-1-1 0,10 12 0,-10-10 0,1-1 0,0 0 0,8 7 0,100 83 0,-59-47 0,-49-45 0,0 0 0,0-1 0,1 1 0,0-2 0,-1 1 0,1-1 0,0 0 0,1-1 0,-1 0 0,0 0 0,1-1 0,13 1 0,11-1 0,61-7 0,-92 6 0,8-2 0,0 0 0,0 0 0,0-1 0,0 0 0,-1-1 0,1 0 0,-1-1 0,0 0 0,0 0 0,15-12 0,3-7 0,44-47 0,-28 27 0,-33 33 0,60-53 0,-61 57 0,2 0 0,-1 0 0,1 1 0,0 0 0,20-6 0,27-15 0,-47 20 0,1 1 0,1 0 0,-1 1 0,16-4 0,-20 8 0,0-1 0,0 0 0,0 0 0,0-1 0,0 0 0,-1-1 0,1 0 0,-1 0 0,0 0 0,13-11 0,-14 11 0,-1-1 0,1 2 0,0-1 0,0 1 0,1 0 0,-1 0 0,1 1 0,-1 0 0,1 0 0,0 0 0,0 1 0,8 0 0,13-1 0,50 4 0,-36 0 0,29-3 0,46 3 0,-100 0 0,0 1 0,1 0 0,-1 1 0,0 1 0,27 11 0,-40-13 0,1 0 0,-1 0 0,0 1 0,1-1 0,-2 1 0,5 4 0,-4-3 0,0-1 0,1 0 0,-1 0 0,1 0 0,5 3 0,14 6 0,34 18 0,-49-27 0,-1 0 0,0 1 0,10 8 0,20 11 0,-24-18 0,0-1 0,1 0 0,-1-1 0,1 0 0,25 2 0,76 14 0,-64-10 0,105 6 0,392-15 0,-245-3 0,-280 1 0,-1-1 0,26-6 0,-23 3 0,40-2 0,17 7 0,-42 2 0,-1-3 0,63-9 0,-26-1 0,-55 10 0,0-2 0,-1-1 0,1 0 0,-1-2 0,0-1 0,27-11 0,-35 12 0,0 0 0,1 1 0,-1 1 0,1 0 0,0 1 0,22-2 0,-18 2 0,0-1 0,28-10 0,-28 7 0,1 2 0,23-4 0,23-3 0,-35 6 0,62-3 0,-59 6 0,35-5 0,-36 3 0,37-1 0,-58 6 0,0 0 0,1 1 0,-1 1 0,0 0 0,0 0 0,0 1 0,11 4 0,109 38 0,-80-32 0,-33-10 0,1 2 0,-2 0 0,1 1 0,21 10 0,-33-12 0,137 63 0,-124-60 0,-1-1 0,1-1 0,0-1 0,0 0 0,0-2 0,22 1 0,-17-2 0,6 0 0,0-1 0,0-1 0,0-2 0,0-1 0,37-10 0,-41 6-455,0 1 0,29-4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3T14:28:0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36 24575,'1'17'0,"0"1"0,0 0 0,2 0 0,0 0 0,1-1 0,1 1 0,10 24 0,-10-32 0,-1-1 0,1 0 0,1 0 0,-1-1 0,1 1 0,1-1 0,0 0 0,0-1 0,1 0 0,-1 0 0,1 0 0,1-1 0,-1-1 0,14 7 0,4-1 0,0-3 0,1 0 0,44 7 0,-43-9 0,27 3 0,102 4 0,59-14 0,-81-2 0,-106 4 0,-17 0 0,1-1 0,-1 0 0,0 0 0,0-1 0,0-1 0,0 0 0,0-1 0,-1 0 0,19-8 0,-21 7 0,1-1 0,0 0 0,0-1 0,0 0 0,-1 0 0,0-1 0,0 0 0,11-13 0,-8 4 0,1 2 0,1-1 0,0 2 0,1 0 0,0 0 0,1 1 0,0 1 0,1 1 0,0 1 0,1 0 0,0 1 0,22-7 0,9-2 0,71-34 0,-18 6 0,-87 39 0,-1 0 0,1 1 0,0 1 0,0 1 0,1 0 0,-1 1 0,1 0 0,-1 2 0,1 0 0,-1 0 0,1 1 0,-1 1 0,1 1 0,-1 0 0,0 1 0,0 1 0,23 10 0,-18-5 0,42 21 0,68 45 0,-111-63 0,2-2 0,-1 0 0,2-1 0,-1-1 0,1 0 0,0-2 0,1-1 0,27 4 0,7-3 0,0-3 0,66-3 0,-105-1 0,102-5 0,-101 2 0,0 0 0,-1-1 0,1-1 0,24-9 0,27-11 0,0 4 0,2 2 0,80-9 0,-98 20 0,75-16 0,-91 17 0,1 0 0,0 3 0,0 1 0,60 4 0,-63 0 0,-28-2 0,0 1 0,0 1 0,-1-1 0,1 1 0,0 1 0,-1-1 0,1 1 0,-1 1 0,1-1 0,-1 1 0,0 1 0,0-1 0,0 1 0,-1 0 0,1 1 0,-1 0 0,6 5 0,16 19 0,49 39 0,-66-60 0,1 0 0,0 0 0,0-1 0,1-1 0,0 0 0,0-1 0,0-1 0,15 4 0,3-3 0,1 0 0,0-3 0,0 0 0,0-2 0,35-5 0,-47 2 0,39-12 0,-38 9 0,33-5 0,-34 8 0,1-1 0,-1-1 0,-1-1 0,33-13 0,70-46 0,-97 51 0,0 1 0,0 2 0,1 0 0,1 2 0,46-11 0,43-14 0,-45 12 0,-11 10-1365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3T14:28:0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32 24575,'3'-1'0,"-1"1"0,0-1 0,0 1 0,1-1 0,-1 0 0,0 0 0,0 0 0,0 0 0,3-3 0,21-7 0,-5 7 0,1 1 0,-1 2 0,1 0 0,0 1 0,0 1 0,-1 1 0,1 1 0,-1 1 0,1 1 0,-1 1 0,31 13 0,65 20 0,-78-28 0,0 3 0,-1 0 0,55 31 0,-80-38 0,2 0 0,-1 0 0,1-2 0,0 0 0,0 0 0,0-2 0,0 0 0,22 2 0,14-3 0,63-4 0,-38-1 0,-38 3 0,26-1 0,99-12 0,-141 9 0,1 2 0,-1-2 0,1-1 0,-1-1 0,0-1 0,33-15 0,-41 15 0,-1 1 0,1 0 0,0 0 0,0 2 0,1 0 0,-1 0 0,1 1 0,18-1 0,5 1 0,1-2 0,-2-2 0,1-1 0,42-15 0,-61 16-136,0 2-1,1 1 1,0 0-1,0 1 1,0 1-1,1 1 1,-1 1-1,0 1 0,39 6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3T14:28: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0 307 24575,'9'8'0,"0"0"0,1 0 0,0-1 0,0 0 0,1 0 0,17 7 0,-4-4 0,1 0 0,27 5 0,272 56 0,-209-60 0,216-7 0,-180-6 0,-113 2 0,-6 1 0,-1-1 0,1-2 0,-1-1 0,61-14 0,-34 0 0,-1-3 0,93-45 0,-103 42 0,1 2 0,0 2 0,67-17 0,-24 15 0,94-10 0,-137 22 0,-1-1 0,70-27 0,-69 21 0,1 1 0,52-7 0,-24 5 0,-46 10 0,35-5 0,279 5 0,-235 8 0,-89 0 0,0 0 0,-1 2 0,1 0 0,0 1 0,-1 1 0,0 1 0,0 1 0,0 1 0,-1 0 0,0 2 0,30 19 0,-26-14 0,0-1 0,2-1 0,-1-1 0,51 17 0,-30-14 0,54 28 0,-38-15 0,31 2 0,-2 0 0,-57-18 0,53 13 0,-23-8 0,-38-11 0,0-1 0,46 3 0,-29-4 0,29 11 0,-50-9 0,31 3 0,-30-6 0,-1-2 0,1 0 0,0-2 0,0 0 0,-1-2 0,1 0 0,32-10 0,-20 3 0,-6 1 0,38-15 0,-58 20 0,-1 0 0,1 0 0,-1 0 0,0-1 0,0 0 0,-1-1 0,1 1 0,-1-1 0,8-10 0,-6 5 0,1 1 0,0 0 0,1 0 0,0 1 0,0 0 0,13-8 0,6 0 0,39-18 0,117-48 0,-135 59 0,77-32 0,-106 48 0,-3 0 0,0 1 0,1 1 0,0 0 0,1 2 0,22-4 0,66 4 0,62-7 0,-140 6 0,1 2 0,0 2 0,-1 0 0,1 3 0,0 0 0,-1 2 0,0 1 0,0 1 0,31 11 0,-47-12 0,22 8 0,-1-1 0,1-2 0,1-2 0,50 6 0,-4-10 254,79 7-1873,-109-5-5207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3T14:30:3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54 24575,'2'1'0,"0"-1"0,0 0 0,0 1 0,0-1 0,-1 1 0,1-1 0,0 1 0,0 0 0,-1 0 0,1 0 0,0 0 0,-1 0 0,1 0 0,2 3 0,21 24 0,-2-2 0,-17-22 0,0 0 0,1-1 0,-1 0 0,1 0 0,0 0 0,0-1 0,0 0 0,0 0 0,1 0 0,-1-1 0,11 0 0,11 0 0,44-5 0,-54 2 0,22-1 0,171-19 0,-170 16 0,-1-3 0,0-1 0,41-17 0,-39 10 0,-7 2 0,1 2 0,39-9 0,-74 21 0,1 0 0,0 1 0,-1-1 0,1 1 0,0 0 0,-1 0 0,1 0 0,0 0 0,-1 1 0,1-1 0,0 1 0,-1-1 0,1 1 0,-1 0 0,1 0 0,-1 0 0,1 0 0,3 3 0,-3-1 0,0 0 0,-1 0 0,1 0 0,-1 0 0,0 0 0,0 1 0,0-1 0,0 1 0,-1-1 0,0 1 0,1-1 0,0 6 0,4 28 0,-5-27 0,1 0 0,0 0 0,6 17 0,-7-24 0,0-1 0,0 0 0,0 1 0,0-1 0,1 0 0,0 0 0,-1 0 0,1 0 0,0 0 0,0 0 0,0 0 0,0-1 0,0 1 0,0-1 0,0 1 0,1-1 0,-1 0 0,0 0 0,4 1 0,11 2 0,0 0 0,1-1 0,-1-2 0,1 1 0,0-2 0,22-2 0,108-19 0,-148 21 0,45-8 0,0-1 0,48-18 0,-31 8 0,1 2 0,1 4 0,101-9 0,-159 22 0,1 0 0,-1 0 0,1 1 0,-1-1 0,1 2 0,-1-1 0,1 1 0,-1 0 0,0 0 0,0 0 0,0 1 0,10 6 0,5 5 0,39 34 0,-28-21 0,-17-17 0,-1 0 0,2 0 0,-1-1 0,1-1 0,0-1 0,1 0 0,0-1 0,0-1 0,0 0 0,1-2 0,-1 0 0,24 1 0,454-3 0,-431-8 0,-1-2 0,0-3 0,63-21 0,-104 25 0,0-1 0,-1 0 0,-1-2 0,21-13 0,9-5 0,-29 16 0,24-18 0,-30 20 0,1-1 0,35-16 0,-46 26 0,0 0 0,0 1 0,0-1 0,0 1 0,0 0 0,0 1 0,0-1 0,0 1 0,1 0 0,-1 1 0,0-1 0,0 1 0,6 1 0,5 3 0,1 1 0,24 12 0,-26-11 0,0-1 0,0 0 0,20 5 0,-28-10-124,-1 0 0,1 0 0,0 0 0,0-1 0,0 0 0,0 0-1,0-1 1,0 0 0,0 0 0,9-3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3T14:25: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6T15:48:2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80 24575,'3'2'0,"0"-2"0,0 0 0,0 1 0,0-1 0,-2 2 0,2-2 0,0 1 0,0 1 0,-1-1 0,1 1 0,0-1 0,-2 1 0,2-1 0,3 5 0,31 36 0,-2-3 0,-26-33 0,0 0 0,1-2 0,-1 1 0,1-1 0,1 0 0,-1-1 0,1 0 0,-1 0 0,2 0 0,-2-1 0,17-1 0,16 1 0,66-8 0,-81 3 0,33-2 0,255-27 0,-253 23 0,-2-5 0,0-1 0,61-25 0,-58 15 0,-11 3 0,3 2 0,57-13 0,-110 32 0,1-1 0,1 2 0,-2-1 0,1 1 0,1 0 0,-3 0 0,3 0 0,-1 0 0,-1 1 0,2-1 0,-1 2 0,-1-2 0,2 1 0,-2 1 0,1-1 0,-1 1 0,2-1 0,4 5 0,-5-1 0,1-1 0,-2 1 0,1-1 0,-1 1 0,0-1 0,0 2 0,0-1 0,0 1 0,-2-2 0,1 2 0,1-2 0,0 10 0,6 41 0,-8-40 0,2 0 0,0 0 0,9 25 0,-10-36 0,-1-1 0,1 0 0,-1 2 0,1-2 0,1 0 0,-1 0 0,0 0 0,1 0 0,0 0 0,0 0 0,0 0 0,0-2 0,0 2 0,0-2 0,0 2 0,1-1 0,-1-1 0,0 1 0,6 1 0,16 3 0,1 0 0,1-2 0,-2-2 0,2 1 0,0-3 0,32-3 0,161-28 0,-220 31 0,67-12 0,0-2 0,72-26 0,-47 12 0,2 2 0,1 7 0,151-14 0,-237 33 0,1 0 0,-1 0 0,2 2 0,-2-2 0,1 3 0,-1-2 0,2 2 0,-3 0 0,1 0 0,0 0 0,0 2 0,15 8 0,7 8 0,59 50 0,-43-30 0,-24-27 0,-2 1 0,2 0 0,0-1 0,1-2 0,-1-2 0,3 0 0,-1-1 0,0-1 0,1-1 0,0-2 0,0-1 0,35 2 0,676-4 0,-642-13 0,-1-2 0,0-5 0,93-31 0,-154 37 0,0-2 0,-2 1 0,-1-3 0,31-20 0,13-7 0,-42 23 0,35-26 0,-45 30 0,2-2 0,52-24 0,-69 39 0,1 0 0,-1 2 0,1-2 0,-1 1 0,0 1 0,1 1 0,-1-2 0,1 2 0,1 0 0,-2 2 0,1-2 0,-1 1 0,9 2 0,8 5 0,2 1 0,35 18 0,-39-17 0,0-1 0,1 0 0,29 7 0,-42-14-124,-1-1 0,2 1 0,-1-1 0,0-1 0,1 0 0,-1 0-1,1-1 1,-1-1 0,1 1 0,12-5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7T18:32:3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1 194 24575,'35'1'0,"52"10"0,25 1 0,-96-11 0,257-3 0,-183-9 0,-54 5 0,51-1 0,-61 5 0,43-7 0,-42 4 0,39-1 0,-49 5 0,42 0 0,77-11 0,-69-1 0,-35 6 0,1 1 0,46-2 0,217 9 0,-287 0 0,1-1 0,-1 1 0,0 1 0,0-1 0,1 2 0,-1-1 0,-1 1 0,13 6 0,-2 1 0,1 2 0,23 17 0,-36-23 0,0 1 0,-1-1 0,10 12 0,-10-10 0,1-1 0,0 0 0,8 7 0,100 83 0,-59-47 0,-49-45 0,0 0 0,0-1 0,1 1 0,0-2 0,-1 1 0,1-1 0,0 0 0,1-1 0,-1 0 0,0 0 0,1-1 0,13 1 0,11-1 0,61-7 0,-92 6 0,8-2 0,0 0 0,0 0 0,0-1 0,0 0 0,-1-1 0,1 0 0,-1-1 0,0 0 0,0 0 0,15-12 0,3-7 0,44-47 0,-28 27 0,-33 33 0,60-53 0,-61 57 0,2 0 0,-1 0 0,1 1 0,0 0 0,20-6 0,27-15 0,-47 20 0,1 1 0,1 0 0,-1 1 0,16-4 0,-20 8 0,0-1 0,0 0 0,0 0 0,0-1 0,0 0 0,-1-1 0,1 0 0,-1 0 0,0 0 0,13-11 0,-14 11 0,-1-1 0,1 2 0,0-1 0,0 1 0,1 0 0,-1 0 0,1 1 0,-1 0 0,1 0 0,0 0 0,0 1 0,8 0 0,13-1 0,50 4 0,-36 0 0,29-3 0,46 3 0,-100 0 0,0 1 0,1 0 0,-1 1 0,0 1 0,27 11 0,-40-13 0,1 0 0,-1 0 0,0 1 0,1-1 0,-2 1 0,5 4 0,-4-3 0,0-1 0,1 0 0,-1 0 0,1 0 0,5 3 0,14 6 0,34 18 0,-49-27 0,-1 0 0,0 1 0,10 8 0,20 11 0,-24-18 0,0-1 0,1 0 0,-1-1 0,1 0 0,25 2 0,76 14 0,-64-10 0,105 6 0,392-15 0,-245-3 0,-280 1 0,-1-1 0,26-6 0,-23 3 0,40-2 0,17 7 0,-42 2 0,-1-3 0,63-9 0,-26-1 0,-55 10 0,0-2 0,-1-1 0,1 0 0,-1-2 0,0-1 0,27-11 0,-35 12 0,0 0 0,1 1 0,-1 1 0,1 0 0,0 1 0,22-2 0,-18 2 0,0-1 0,28-10 0,-28 7 0,1 2 0,23-4 0,23-3 0,-35 6 0,62-3 0,-59 6 0,35-5 0,-36 3 0,37-1 0,-58 6 0,0 0 0,1 1 0,-1 1 0,0 0 0,0 0 0,0 1 0,11 4 0,109 38 0,-80-32 0,-33-10 0,1 2 0,-2 0 0,1 1 0,21 10 0,-33-12 0,137 63 0,-124-60 0,-1-1 0,1-1 0,0-1 0,0 0 0,0-2 0,22 1 0,-17-2 0,6 0 0,0-1 0,0-1 0,0-2 0,0-1 0,37-10 0,-41 6-455,0 1 0,29-4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7T18:28: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7T18:28: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7T18:28:3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24575,'1'2'0,"-1"1"0,1-1 0,-1 1 0,1-1 0,0 0 0,0 0 0,0 1 0,0-1 0,0 0 0,0 0 0,1 0 0,-1 0 0,1 0 0,-1 0 0,4 2 0,30 25 0,-26-23 0,16 13 0,-8-5 0,36 21 0,-45-31 0,-1-1 0,1 1 0,0-1 0,1-1 0,-1 1 0,1-2 0,-1 1 0,11 0 0,44 0 0,88-8 0,-131 2 0,0 0 0,0-1 0,0-1 0,-1-1 0,21-10 0,-16 6 0,1 2 0,30-8 0,-23 9 0,-8 2 0,1 1 0,42-3 0,-63 8 0,24-2 0,1 2 0,32 4 0,-51-3 0,-1 1 0,0 0 0,0 0 0,-1 1 0,1 0 0,-1 1 0,1 0 0,-1 0 0,0 1 0,14 10 0,-12-7 0,1 0 0,0-1 0,0-1 0,1 1 0,20 6 0,64 16 0,-61-20 0,34 14 0,-33-10 0,1-2 0,1-1 0,65 9 0,-50-15 0,76-3 0,-70-2 0,-41-1 0,0 0 0,1-1 0,-1-1 0,-1-1 0,1 0 0,28-14 0,-22 9 0,-1 2 0,43-10 0,-41 13 0,0-1 0,0-2 0,-1 0 0,0-1 0,-1-1 0,0-2 0,22-14 0,-14 8 0,40-19 0,-59 31 0,0 2 0,1-1 0,0 2 0,0 0 0,0 0 0,23 0 0,113 4 276,-58 0-1917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3T14:25:3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54 24575,'2'1'0,"0"-1"0,0 0 0,0 1 0,0-1 0,-1 1 0,1-1 0,0 1 0,0 0 0,-1 0 0,1 0 0,0 0 0,-1 0 0,1 0 0,2 3 0,21 24 0,-2-2 0,-17-22 0,0 0 0,1-1 0,-1 0 0,1 0 0,0 0 0,0-1 0,0 0 0,0 0 0,1 0 0,-1-1 0,11 0 0,11 0 0,44-5 0,-54 2 0,22-1 0,171-19 0,-170 16 0,-1-3 0,0-1 0,41-17 0,-39 10 0,-7 2 0,1 2 0,39-9 0,-74 21 0,1 0 0,0 1 0,-1-1 0,1 1 0,0 0 0,-1 0 0,1 0 0,0 0 0,-1 1 0,1-1 0,0 1 0,-1-1 0,1 1 0,-1 0 0,1 0 0,-1 0 0,1 0 0,3 3 0,-3-1 0,0 0 0,-1 0 0,1 0 0,-1 0 0,0 0 0,0 1 0,0-1 0,0 1 0,-1-1 0,0 1 0,1-1 0,0 6 0,4 28 0,-5-27 0,1 0 0,0 0 0,6 17 0,-7-24 0,0-1 0,0 0 0,0 1 0,0-1 0,1 0 0,0 0 0,-1 0 0,1 0 0,0 0 0,0 0 0,0 0 0,0-1 0,0 1 0,0-1 0,0 1 0,1-1 0,-1 0 0,0 0 0,4 1 0,11 2 0,0 0 0,1-1 0,-1-2 0,1 1 0,0-2 0,22-2 0,108-19 0,-148 21 0,45-8 0,0-1 0,48-18 0,-31 8 0,1 2 0,1 4 0,101-9 0,-159 22 0,1 0 0,-1 0 0,1 1 0,-1-1 0,1 2 0,-1-1 0,1 1 0,-1 0 0,0 0 0,0 0 0,0 1 0,10 6 0,5 5 0,39 34 0,-28-21 0,-17-17 0,-1 0 0,2 0 0,-1-1 0,1-1 0,0-1 0,1 0 0,0-1 0,0-1 0,0 0 0,1-2 0,-1 0 0,24 1 0,454-3 0,-431-8 0,-1-2 0,0-3 0,63-21 0,-104 25 0,0-1 0,-1 0 0,-1-2 0,21-13 0,9-5 0,-29 16 0,24-18 0,-30 20 0,1-1 0,35-16 0,-46 26 0,0 0 0,0 1 0,0-1 0,0 1 0,0 0 0,0 1 0,0-1 0,0 1 0,1 0 0,-1 1 0,0-1 0,0 1 0,6 1 0,5 3 0,1 1 0,24 12 0,-26-11 0,0-1 0,0 0 0,20 5 0,-28-10-124,-1 0 0,1 0 0,0 0 0,0-1 0,0 0 0,0 0-1,0-1 1,0 0 0,0 0 0,9-3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3T14:25:4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0 130 24575,'120'108'0,"-103"-96"0,-1-1 0,2 0 0,0-1 0,0-1 0,36 13 0,-6-7 0,0-3 0,1-2 0,92 8 0,-107-17 0,1-1 0,-1-1 0,0-2 0,0-1 0,-1-2 0,51-15 0,-41 7 0,-8 3 0,0-1 0,37-19 0,229-124 0,-272 141 0,-19 10 0,0-1 0,0 0 0,-1 0 0,0-1 0,16-13 0,-22 16 0,5-5 0,1 0 0,15-10 0,-20 16 0,0 0 0,0 0 0,0 0 0,0 0 0,0 1 0,0 0 0,0 0 0,1 0 0,-1 0 0,8 0 0,5 2 0,0 0 0,0 1 0,-1 1 0,1 0 0,0 1 0,26 11 0,92 48 0,-106-48 0,-10-7 0,1 0 0,-1-1 0,1 0 0,1-2 0,36 5 0,107-1 0,-87-6 0,735 10 0,-785-14 0,42-8 0,-14 1 0,-35 6 0,52-5 0,0-4 0,111-29 0,-176 37 0,1 1 0,-1 0 0,1 0 0,-1 1 0,1 0 0,-1 0 0,15 2 0,-18-1 0,0 1 0,-1 0 0,1 0 0,0 0 0,0 1 0,0 0 0,-1-1 0,1 1 0,-1 1 0,1-1 0,-1 0 0,0 1 0,0 0 0,0-1 0,0 1 0,3 4 0,14 22 0,0 1 0,25 52 0,-31-57 0,-12-21 0,0-1 0,0 0 0,1 1 0,-1-1 0,1 0 0,0 0 0,0 0 0,0-1 0,1 1 0,-1-1 0,1 0 0,-1 0 0,1 0 0,0 0 0,-1-1 0,1 1 0,5 0 0,7 2 0,-1-2 0,0 0 0,21 0 0,-23-2 0,137 1 0,184-23 0,-290 18 0,104-14 0,-122 13 0,-1-1 0,0-1 0,38-16 0,64-23 0,-2 0 0,71-36 0,-134 62-1365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3T14:25:5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1 129 24575,'22'11'0,"252"119"0,-256-123 0,1-2 0,0 0 0,0-1 0,0 0 0,33 1 0,97-9 0,-147 4 0,40-2 0,-1-1 0,0-3 0,44-11 0,-66 10 0,-1-1 0,0 0 0,-1-1 0,22-15 0,-17 9 0,38-17 0,-34 19 0,-1-1 0,42-30 0,-41 26 0,0 1 0,35-17 0,-56 31 0,5-2 0,1 1 0,18-6 0,-24 9 0,-1 0 0,1 1 0,-1-1 0,1 1 0,-1 0 0,1 1 0,-1-1 0,1 1 0,-1-1 0,6 3 0,18 7 0,0 2 0,0 0 0,43 29 0,-47-26 0,0-1 0,0-2 0,2 0 0,-1-2 0,32 9 0,-15-11 0,1-2 0,0-1 0,57-3 0,129-15 0,-168 8 0,-35 3 0,133-14 0,-134 12 0,-2-1 0,1-1 0,0-2 0,33-14 0,-14-2 0,-22 12 0,27-11 0,-42 20 0,0 1 0,0 0 0,1 0 0,-1 1 0,1 0 0,-1 0 0,1 0 0,-1 1 0,9 0 0,-2 3 0,0-1 0,0 2 0,0 0 0,0 0 0,-1 1 0,22 12 0,70 49 0,-79-48 0,145 105 0,-160-117 0,0 0 0,0-1 0,0 0 0,1-1 0,0 0 0,0-1 0,0 0 0,0-1 0,1 0 0,-1 0 0,21-1 0,6-3 0,-1-1 0,46-10 0,-63 10 0,361-79 0,-156 31 0,-128 27-1365,-65 16-5461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3T14:27:4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24575,'4'4'0,"-1"1"0,0 0 0,-1 0 0,1 0 0,-1 0 0,0 0 0,0 1 0,0-1 0,0 7 0,7 16 0,-7-22 0,0-1 0,1 1 0,0-1 0,0 0 0,0 1 0,0-1 0,1-1 0,0 1 0,0 0 0,0-1 0,0 0 0,1 0 0,0 0 0,0-1 0,0 1 0,0-1 0,0 0 0,1-1 0,-1 1 0,1-1 0,0 0 0,9 1 0,-12-2 0,27 8 0,1-1 0,0-2 0,52 4 0,-58-7 0,1 0 0,27 8 0,-23-5 0,30 3 0,177-4 0,-176-6 0,-28-1 0,1-1 0,36-9 0,32-4 0,-48 12 0,-10 1 0,48-9 0,-46 3 0,0-3 0,-1-1 0,0-3 0,54-26 0,-94 39 0,0 0 0,1 1 0,-1 0 0,1 0 0,0 0 0,-1 0 0,1 1 0,0 0 0,0 0 0,0 1 0,0 0 0,0 0 0,0 0 0,-1 1 0,1-1 0,0 2 0,0-1 0,0 1 0,-1-1 0,1 1 0,-1 1 0,1-1 0,-1 1 0,0 0 0,0 0 0,0 1 0,-1-1 0,8 8 0,0 3 0,19 29 0,-25-33 0,1-1 0,-1 1 0,1-1 0,1-1 0,0 0 0,0 0 0,0 0 0,11 6 0,-5-6 0,2 0 0,-1-1 0,1 0 0,32 7 0,70 9 0,-70-15 0,14 0 0,1-3 0,91-5 0,-80-1 0,-54 0 0,-1 0 0,1-1 0,-1-1 0,0-1 0,36-12 0,-42 11 0,0 0 0,-1-1 0,0-1 0,-1 0 0,1 0 0,-1-1 0,-1 0 0,1-1 0,12-15 0,20-30 0,18-20 0,-53 66 0,0 0 0,0 1 0,1 0 0,-1 0 0,2 1 0,11-7 0,-18 12 0,0 0 0,0 0 0,0 0 0,0 0 0,0 0 0,0 1 0,0-1 0,0 1 0,0 0 0,0 0 0,0 0 0,0 0 0,0 0 0,0 1 0,0 0 0,0-1 0,0 1 0,0 0 0,0 0 0,2 2 0,5 3 0,-1 0 0,0 0 0,-1 1 0,11 10 0,8 6 0,216 143 0,-206-144 0,62 25 0,-81-40 0,0-1 0,1 0 0,0-2 0,0 0 0,36 1 0,-23-3 0,60-6 0,-81 2 0,0 0 0,0 0 0,0-1 0,-1 0 0,1-1 0,-1 0 0,0-1 0,19-11 0,-16 7 0,-1-1 0,0 0 0,0-1 0,-1-1 0,0 0 0,-1 0 0,0-1 0,-1 0 0,0 0 0,-1-1 0,-1 0 0,0-1 0,-1 0 0,-1 0 0,0 0 0,3-22 0,7-23-1365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1023" units="cm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2.84167" units="1/cm"/>
        </inkml:channelProperties>
      </inkml:inkSource>
      <inkml:timestamp xml:id="ts0" timeString="2025-03-13T14:27:5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0 150 24575,'1'0'0,"0"1"0,0-1 0,-1 1 0,1 0 0,0-1 0,-1 1 0,1 0 0,-1-1 0,1 1 0,-1 0 0,1 0 0,-1 0 0,1 0 0,-1 0 0,0-1 0,0 1 0,1 0 0,-1 0 0,0 0 0,0 0 0,0 0 0,0 0 0,0 0 0,0 0 0,0 0 0,-1 1 0,4 16 0,-1-14 0,1 1 0,-1-1 0,1 0 0,0 0 0,0-1 0,0 1 0,1 0 0,-1-1 0,1 0 0,0 0 0,0 0 0,0 0 0,0-1 0,0 0 0,0 0 0,1 0 0,-1 0 0,1 0 0,0-1 0,-1 0 0,10 1 0,11 1 0,-1 0 0,51-3 0,-56-1 0,536-3 0,-540 5 0,33-4 0,73-12 0,-11 0 0,-86 12 0,28-8 0,-30 6 0,35-4 0,-49 8 0,-1 1 0,1 0 0,0 1 0,-1 0 0,1 0 0,-1 0 0,1 1 0,11 4 0,-11-2 0,0 0 0,0 0 0,0 1 0,-1 0 0,0 0 0,0 1 0,7 6 0,3 6 0,17 25 0,-4-5 0,-25-33 0,0 0 0,1 0 0,0-1 0,0 1 0,0-1 0,0 0 0,0-1 0,1 0 0,0 0 0,-1 0 0,1-1 0,0 0 0,1 0 0,-1 0 0,9 0 0,13 0 0,0-1 0,45-5 0,-31 2 0,34 2 0,-46 1 0,0-2 0,0 0 0,39-8 0,-59 6 0,-1 0 0,0-1 0,0 0 0,0-1 0,0 0 0,14-9 0,48-44 0,-2 2 0,78-38 0,-137 87 0,0-1 0,1 1 0,0 1 0,0 0 0,0 0 0,1 2 0,19-6 0,-25 9 0,0 0 0,1 0 0,0 1 0,-1 0 0,1 0 0,-1 1 0,1 0 0,-1 0 0,1 0 0,-1 1 0,0 1 0,0-1 0,0 1 0,12 7 0,0 2 0,0 0 0,23 22 0,24 17 0,40 26 0,-11-7 0,-84-62 0,0 0 0,1-1 0,0 0 0,0-1 0,1 0 0,-1-1 0,1-1 0,1 0 0,-1 0 0,25 2 0,192-5 0,-160-2 0,-53 0 0,0-1 0,-1-1 0,1 0 0,-1-1 0,29-10 0,74-42 0,-96 43 0,28-21 0,-30 19 0,34-18 0,-34 22 0,11-4 0,-1-2 0,55-39 0,-55 29 0,-21 17 0,0 1 0,1 0 0,0 1 0,0 0 0,13-6 0,-20 13 0,-1-1 0,1 1 0,-1 0 0,1 0 0,-1 0 0,1 1 0,-1-1 0,1 1 0,0 0 0,-1 0 0,1 0 0,0 0 0,-1 1 0,1-1 0,0 1 0,-1 0 0,1 0 0,-1 1 0,1-1 0,-1 1 0,0-1 0,0 1 0,5 3 0,39 35 0,-40-33 0,-1-1 0,1 0 0,0 0 0,0 0 0,0-1 0,1 0 0,0-1 0,0 0 0,0 0 0,1-1 0,-1 0 0,10 2 0,20 0 0,1-2 0,-1-2 0,46-5 0,-3 1 0,34 4 0,88-4 0,-186 2 0,0-1 0,-1-1 0,0-1 0,18-6 0,-25 7 0,-1-1 0,0 0 0,0 0 0,0-1 0,0 0 0,-1 0 0,0 0 0,0-1 0,7-8 0,24-33 317,-24 29-1158,24-26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红色图改蓝色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先说，这是一个</a:t>
            </a:r>
            <a:r>
              <a:rPr lang="en-US" altLang="zh-CN" dirty="0"/>
              <a:t>10</a:t>
            </a:r>
            <a:r>
              <a:rPr lang="zh-CN" altLang="en-US" dirty="0"/>
              <a:t>个拼图，十句话，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When, where, how</a:t>
            </a:r>
            <a:r>
              <a:rPr lang="zh-CN" altLang="en-US" dirty="0"/>
              <a:t>的思路去添加细节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学生的角度，</a:t>
            </a:r>
            <a:r>
              <a:rPr lang="en-US" altLang="zh-CN" dirty="0"/>
              <a:t>let me give you an example. </a:t>
            </a:r>
            <a:endParaRPr lang="en-US" altLang="zh-CN" dirty="0"/>
          </a:p>
          <a:p>
            <a:r>
              <a:rPr lang="zh-CN" altLang="en-US" dirty="0"/>
              <a:t>老师的角度：学生过于关注语言，但是不注意文章的主旨，和教育意义</a:t>
            </a:r>
            <a:r>
              <a:rPr lang="en-US" altLang="zh-CN" dirty="0"/>
              <a:t>——why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12.wdp"/><Relationship Id="rId8" Type="http://schemas.openxmlformats.org/officeDocument/2006/relationships/image" Target="../media/image11.png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6.png"/><Relationship Id="rId16" Type="http://schemas.openxmlformats.org/officeDocument/2006/relationships/customXml" Target="../ink/ink4.xml"/><Relationship Id="rId15" Type="http://schemas.openxmlformats.org/officeDocument/2006/relationships/image" Target="../media/image15.png"/><Relationship Id="rId14" Type="http://schemas.openxmlformats.org/officeDocument/2006/relationships/customXml" Target="../ink/ink3.xml"/><Relationship Id="rId13" Type="http://schemas.openxmlformats.org/officeDocument/2006/relationships/image" Target="../media/image14.png"/><Relationship Id="rId12" Type="http://schemas.openxmlformats.org/officeDocument/2006/relationships/customXml" Target="../ink/ink2.xml"/><Relationship Id="rId11" Type="http://schemas.openxmlformats.org/officeDocument/2006/relationships/image" Target="../media/image13.png"/><Relationship Id="rId10" Type="http://schemas.openxmlformats.org/officeDocument/2006/relationships/customXml" Target="../ink/ink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customXml" Target="../ink/ink5.xml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3" Type="http://schemas.openxmlformats.org/officeDocument/2006/relationships/slideLayout" Target="../slideLayouts/slideLayout2.xml"/><Relationship Id="rId32" Type="http://schemas.openxmlformats.org/officeDocument/2006/relationships/image" Target="../media/image13.png"/><Relationship Id="rId31" Type="http://schemas.openxmlformats.org/officeDocument/2006/relationships/customXml" Target="../ink/ink16.xml"/><Relationship Id="rId30" Type="http://schemas.openxmlformats.org/officeDocument/2006/relationships/image" Target="../media/image25.png"/><Relationship Id="rId3" Type="http://schemas.openxmlformats.org/officeDocument/2006/relationships/diagramQuickStyle" Target="../diagrams/quickStyle2.xml"/><Relationship Id="rId29" Type="http://schemas.openxmlformats.org/officeDocument/2006/relationships/customXml" Target="../ink/ink15.xml"/><Relationship Id="rId28" Type="http://schemas.openxmlformats.org/officeDocument/2006/relationships/image" Target="../media/image15.png"/><Relationship Id="rId27" Type="http://schemas.openxmlformats.org/officeDocument/2006/relationships/customXml" Target="../ink/ink14.xml"/><Relationship Id="rId26" Type="http://schemas.microsoft.com/office/2007/relationships/hdphoto" Target="../media/image12.wdp"/><Relationship Id="rId25" Type="http://schemas.openxmlformats.org/officeDocument/2006/relationships/image" Target="../media/image11.png"/><Relationship Id="rId24" Type="http://schemas.openxmlformats.org/officeDocument/2006/relationships/customXml" Target="../ink/ink13.xml"/><Relationship Id="rId23" Type="http://schemas.openxmlformats.org/officeDocument/2006/relationships/image" Target="../media/image24.png"/><Relationship Id="rId22" Type="http://schemas.openxmlformats.org/officeDocument/2006/relationships/customXml" Target="../ink/ink12.xml"/><Relationship Id="rId21" Type="http://schemas.openxmlformats.org/officeDocument/2006/relationships/image" Target="../media/image23.png"/><Relationship Id="rId20" Type="http://schemas.openxmlformats.org/officeDocument/2006/relationships/customXml" Target="../ink/ink11.xml"/><Relationship Id="rId2" Type="http://schemas.openxmlformats.org/officeDocument/2006/relationships/diagramLayout" Target="../diagrams/layout2.xml"/><Relationship Id="rId19" Type="http://schemas.openxmlformats.org/officeDocument/2006/relationships/image" Target="../media/image22.png"/><Relationship Id="rId18" Type="http://schemas.openxmlformats.org/officeDocument/2006/relationships/customXml" Target="../ink/ink10.xml"/><Relationship Id="rId17" Type="http://schemas.openxmlformats.org/officeDocument/2006/relationships/image" Target="../media/image21.png"/><Relationship Id="rId16" Type="http://schemas.openxmlformats.org/officeDocument/2006/relationships/customXml" Target="../ink/ink9.xml"/><Relationship Id="rId15" Type="http://schemas.openxmlformats.org/officeDocument/2006/relationships/image" Target="../media/image20.png"/><Relationship Id="rId14" Type="http://schemas.openxmlformats.org/officeDocument/2006/relationships/customXml" Target="../ink/ink8.xml"/><Relationship Id="rId13" Type="http://schemas.openxmlformats.org/officeDocument/2006/relationships/image" Target="../media/image19.png"/><Relationship Id="rId12" Type="http://schemas.openxmlformats.org/officeDocument/2006/relationships/customXml" Target="../ink/ink7.xml"/><Relationship Id="rId11" Type="http://schemas.openxmlformats.org/officeDocument/2006/relationships/image" Target="../media/image18.png"/><Relationship Id="rId10" Type="http://schemas.openxmlformats.org/officeDocument/2006/relationships/customXml" Target="../ink/ink6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diagramDrawing" Target="../diagrams/drawing3.xml"/><Relationship Id="rId7" Type="http://schemas.openxmlformats.org/officeDocument/2006/relationships/diagramColors" Target="../diagrams/colors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69925" y="1295400"/>
          <a:ext cx="1085215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圆角矩形 2"/>
          <p:cNvSpPr/>
          <p:nvPr/>
        </p:nvSpPr>
        <p:spPr>
          <a:xfrm>
            <a:off x="299691" y="356308"/>
            <a:ext cx="11592617" cy="6145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99691" y="426625"/>
            <a:ext cx="10150532" cy="538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Finish the first paragraph, according to your outline </a:t>
            </a:r>
            <a:endParaRPr lang="zh-CN" altLang="en-US" sz="28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" y="1129601"/>
          <a:ext cx="4183603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3603"/>
              </a:tblGrid>
              <a:tr h="1490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P1: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But at that point, I intended to test out Old Jim’s magic. 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40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the sight of home, I started to go faster, desperate to see my new hair in the mirror in my room.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_______________________</a:t>
                      </a:r>
                      <a:endParaRPr lang="en-US" altLang="zh-CN" dirty="0"/>
                    </a:p>
                    <a:p>
                      <a:endParaRPr lang="en-US" altLang="zh-CN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011037" y="1129601"/>
            <a:ext cx="6152832" cy="47089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P1:But at that point. I intended to test out Old Jim‘s magic.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打招呼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butterflies in my stomach, I 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waved at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boy bathed 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the glittering sunshine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②赞美聊天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Hearing my greeting, he 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waved back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slightly surprised smile crossing his lips. “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Wow, Susan! You look awesome today!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Like 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admiration dispelled all my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deeply-rooted </a:t>
            </a:r>
            <a:r>
              <a:rPr lang="zh-CN" alt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shyness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Then 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 continued our conversation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naturally on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play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interesting subjects,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laughter echoing in the bright street.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我的感受及评价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time, I didn’t feel the urge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to hide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just shining 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like Jennifer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④测试魔法生效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“I do 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look better with this new hair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I thought joyfully, a content smile growing on my face.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⑤继续走回家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 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walked 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briskly, my ears were filled with mellifluous songs from birds and rhythmic sounds of </a:t>
            </a:r>
            <a:r>
              <a:rPr lang="en-US" altLang="zh-CN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leaves dancing in the summer breeze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69925" y="1295400"/>
          <a:ext cx="1085215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圆角矩形 2"/>
          <p:cNvSpPr/>
          <p:nvPr/>
        </p:nvSpPr>
        <p:spPr>
          <a:xfrm>
            <a:off x="299691" y="356308"/>
            <a:ext cx="11592617" cy="6145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99691" y="426625"/>
            <a:ext cx="101505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Homework: Finish P2 according to your outline </a:t>
            </a:r>
            <a:endParaRPr lang="zh-CN" altLang="en-US" sz="28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974035" y="1131009"/>
          <a:ext cx="4183603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3603"/>
              </a:tblGrid>
              <a:tr h="1490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P1: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But at that point, I intended to test out Old Jim’s magic. 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40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the sight of home, I started to go faster, desperate to see my new hair in the mirror in my room.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_______________________</a:t>
                      </a:r>
                      <a:endParaRPr lang="en-US" altLang="zh-CN" dirty="0"/>
                    </a:p>
                    <a:p>
                      <a:endParaRPr lang="en-US" altLang="zh-CN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图片 5" descr="理发师用剪子修剪中等长度的卷发，另一只手举起卷发的发梢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59598"/>
            <a:ext cx="3909392" cy="260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69925" y="1295400"/>
          <a:ext cx="1085215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圆角矩形 2"/>
          <p:cNvSpPr/>
          <p:nvPr/>
        </p:nvSpPr>
        <p:spPr>
          <a:xfrm>
            <a:off x="299691" y="356308"/>
            <a:ext cx="11592617" cy="6145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99691" y="426625"/>
            <a:ext cx="10150532" cy="538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Finish the P2, according to your outline </a:t>
            </a:r>
            <a:endParaRPr lang="zh-CN" altLang="en-US" sz="28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" y="1129601"/>
          <a:ext cx="4183603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3603"/>
              </a:tblGrid>
              <a:tr h="1490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P1: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But at that point, I intended to test out Old Jim’s magic. 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40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the sight of home, I started to go faster, desperate to see my new hair in the mirror in my room.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_______________________</a:t>
                      </a:r>
                      <a:endParaRPr lang="en-US" altLang="zh-CN" dirty="0"/>
                    </a:p>
                    <a:p>
                      <a:endParaRPr lang="en-US" altLang="zh-CN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005023" y="1047528"/>
            <a:ext cx="6152832" cy="50167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However, bursting into my room, my first glance left me in utter bewilderment—I looked, and looked, and looked again, with my gaze carefully scanning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inch of my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haircut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only to find no difference at all. A few dumbfounded minutes later, rays of the setting sun started filtering through the window, outlining my figure in gold. Like a kind hint, it revealed the answer right in that mirror: </a:t>
            </a:r>
            <a:r>
              <a:rPr lang="zh-CN" altLang="en-US" sz="2000" b="1" dirty="0">
                <a:solidFill>
                  <a:srgbClr val="308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the answer to my </a:t>
            </a:r>
            <a:r>
              <a:rPr lang="zh-CN" altLang="en-US" sz="2000" b="1" dirty="0">
                <a:solidFill>
                  <a:srgbClr val="308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magically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-acquired beauty! There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no </a:t>
            </a:r>
            <a:r>
              <a:rPr lang="zh-CN" altLang="en-US" sz="2000" b="1" dirty="0">
                <a:solidFill>
                  <a:srgbClr val="308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Old Jim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imaginary haircut at all, for I had always been beautiful. Instead, the true </a:t>
            </a:r>
            <a:r>
              <a:rPr lang="zh-CN" altLang="en-US" sz="2000" b="1" dirty="0">
                <a:solidFill>
                  <a:srgbClr val="308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confidence it gifted me, which managed to bring out the genuine beauty inside me.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1600" b="1" dirty="0">
                <a:solidFill>
                  <a:srgbClr val="C3314C"/>
                </a:solidFill>
                <a:latin typeface="Calibri" panose="020F0502020204030204" charset="0"/>
                <a:cs typeface="Calibri" panose="020F0502020204030204" charset="0"/>
              </a:rPr>
              <a:t>动词的拟人用法：</a:t>
            </a:r>
            <a:r>
              <a:rPr lang="en-US" altLang="zh-CN" sz="1600" b="1" dirty="0">
                <a:solidFill>
                  <a:srgbClr val="C3314C"/>
                </a:solidFill>
                <a:latin typeface="Calibri" panose="020F0502020204030204" charset="0"/>
                <a:cs typeface="Calibri" panose="020F0502020204030204" charset="0"/>
              </a:rPr>
              <a:t>wash over me; put a huge grin on; cocoon my heart</a:t>
            </a:r>
            <a:endParaRPr lang="en-US" altLang="zh-CN" sz="1600" b="1" dirty="0">
              <a:solidFill>
                <a:srgbClr val="C3314C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zh-CN" altLang="en-US" sz="1600" b="1" dirty="0">
                <a:solidFill>
                  <a:srgbClr val="C3314C"/>
                </a:solidFill>
                <a:latin typeface="Calibri" panose="020F0502020204030204" charset="0"/>
                <a:cs typeface="Calibri" panose="020F0502020204030204" charset="0"/>
              </a:rPr>
              <a:t>环境描写的妙用：</a:t>
            </a:r>
            <a:r>
              <a:rPr lang="en-US" altLang="zh-CN" sz="1600" b="1" dirty="0">
                <a:solidFill>
                  <a:srgbClr val="C3314C"/>
                </a:solidFill>
                <a:latin typeface="Calibri" panose="020F0502020204030204" charset="0"/>
                <a:cs typeface="Calibri" panose="020F0502020204030204" charset="0"/>
              </a:rPr>
              <a:t>(</a:t>
            </a:r>
            <a:r>
              <a:rPr lang="zh-CN" altLang="en-US" sz="1600" b="1" dirty="0">
                <a:solidFill>
                  <a:srgbClr val="C3314C"/>
                </a:solidFill>
                <a:latin typeface="Calibri" panose="020F0502020204030204" charset="0"/>
                <a:cs typeface="Calibri" panose="020F0502020204030204" charset="0"/>
              </a:rPr>
              <a:t>原文倒二段</a:t>
            </a:r>
            <a:r>
              <a:rPr lang="en-US" altLang="zh-CN" sz="1600" b="1" dirty="0">
                <a:solidFill>
                  <a:srgbClr val="C3314C"/>
                </a:solidFill>
                <a:latin typeface="Calibri" panose="020F0502020204030204" charset="0"/>
                <a:cs typeface="Calibri" panose="020F0502020204030204" charset="0"/>
              </a:rPr>
              <a:t>) Sunlight dropped down (cascaded) through the overlapping leaves above my head ;  a gush of crisp autumn breeze; rays of the setting sun started filtering through the window</a:t>
            </a:r>
            <a:endParaRPr lang="en-US" altLang="zh-CN" sz="1600" b="1" dirty="0">
              <a:solidFill>
                <a:srgbClr val="C3314C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3635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949690" y="3621405"/>
            <a:ext cx="1873250" cy="1694815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13" name="图片 12" descr="3635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740000">
            <a:off x="9195435" y="1169035"/>
            <a:ext cx="2381885" cy="2155190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sp>
        <p:nvSpPr>
          <p:cNvPr id="3" name="圆角矩形 2"/>
          <p:cNvSpPr/>
          <p:nvPr/>
        </p:nvSpPr>
        <p:spPr>
          <a:xfrm>
            <a:off x="2136000" y="1089000"/>
            <a:ext cx="7920000" cy="468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18560" y="3073492"/>
            <a:ext cx="555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NeedS</a:t>
            </a:r>
            <a:r>
              <a:rPr lang="en-US" altLang="zh-CN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for </a:t>
            </a:r>
            <a:endParaRPr lang="en-US" altLang="zh-CN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Continuation Writing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65976" y="5114297"/>
            <a:ext cx="280508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7D8971"/>
                </a:solidFill>
                <a:latin typeface="微软雅黑" panose="020B0503020204020204" charset="-122"/>
                <a:ea typeface="微软雅黑" panose="020B0503020204020204" charset="-122"/>
              </a:rPr>
              <a:t>浙江省衢州二中   熊丽琪</a:t>
            </a:r>
            <a:endParaRPr lang="zh-CN" altLang="en-US" sz="1600" dirty="0">
              <a:solidFill>
                <a:srgbClr val="7D897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 descr="3635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855" y="2818765"/>
            <a:ext cx="3395345" cy="3072130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380105" y="252666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/>
              <a:t>基于</a:t>
            </a:r>
            <a:r>
              <a:rPr lang="en-US" altLang="zh-CN"/>
              <a:t>NeedS</a:t>
            </a:r>
            <a:r>
              <a:rPr lang="zh-CN" altLang="en-US"/>
              <a:t>情节构思法的英语读后续写教学设计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05455" y="18529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b="1"/>
              <a:t>2025</a:t>
            </a:r>
            <a:r>
              <a:rPr lang="zh-CN" altLang="en-US" b="1"/>
              <a:t>高考备考冲刺：</a:t>
            </a:r>
            <a:endParaRPr lang="zh-CN" altLang="en-US" b="1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"/>
          <p:cNvSpPr/>
          <p:nvPr/>
        </p:nvSpPr>
        <p:spPr>
          <a:xfrm>
            <a:off x="299691" y="356308"/>
            <a:ext cx="11592617" cy="6145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Simple, Stable, Compact &gt; Rich, Complex &gt; Storytelling</a:t>
            </a:r>
            <a:r>
              <a:rPr lang="zh-CN" altLang="en-US" sz="2400" dirty="0"/>
              <a:t>从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213066" y="409520"/>
            <a:ext cx="98368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 in: Is the man a real thief in your continuation writing?</a:t>
            </a:r>
            <a:endParaRPr lang="zh-CN" altLang="en-US" sz="28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图片 15" descr="小孩在地板上&#10;&#10;AI 生成的内容可能不正确。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8" y="1857216"/>
            <a:ext cx="2612282" cy="2612282"/>
          </a:xfrm>
          <a:prstGeom prst="rect">
            <a:avLst/>
          </a:prstGeom>
        </p:spPr>
      </p:pic>
      <p:pic>
        <p:nvPicPr>
          <p:cNvPr id="18" name="图片 17" descr="图片包含 人, 室内, 窗户, 女人&#10;&#10;AI 生成的内容可能不正确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" y="4013174"/>
            <a:ext cx="1917161" cy="191716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90891" y="1194728"/>
            <a:ext cx="7224160" cy="304698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400" dirty="0">
                <a:solidFill>
                  <a:schemeClr val="dk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Kevin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12-year-old boy, is left in the care of Mrs. Hill while his parents are away. He </a:t>
            </a:r>
            <a:r>
              <a:rPr lang="en-US" altLang="zh-CN" sz="2400" dirty="0">
                <a:solidFill>
                  <a:schemeClr val="dk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sees a man jump into the Green’s window and calls the police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Fearing the man might escape, Kevin rushes in to confront him. The man claims </a:t>
            </a:r>
            <a:r>
              <a:rPr lang="en-US" altLang="zh-CN" sz="2400" dirty="0">
                <a:solidFill>
                  <a:schemeClr val="dk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 used to live there and tried to find his father’s watch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solidFill>
                  <a:schemeClr val="dk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but the police arrived to arrest him 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his trying to lift a floorboard. Kevin later questions whether the man tells the truth or not.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0891" y="4241716"/>
            <a:ext cx="7224160" cy="200054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given sentences in continuation:</a:t>
            </a:r>
            <a:endParaRPr lang="en-US" altLang="zh-C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·When Mr. and Mrs. Green got home, Kevin went to </a:t>
            </a:r>
            <a:endParaRPr lang="en-US" altLang="zh-CN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talk to them</a:t>
            </a:r>
            <a:endParaRPr lang="en-US" altLang="zh-CN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· Kevin and Mr. Green took the watch they had found </a:t>
            </a:r>
            <a:endParaRPr lang="en-US" altLang="zh-CN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police station.</a:t>
            </a:r>
            <a:endParaRPr lang="zh-CN" altLang="en-US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对话气泡: 矩形 5"/>
          <p:cNvSpPr/>
          <p:nvPr/>
        </p:nvSpPr>
        <p:spPr>
          <a:xfrm>
            <a:off x="4244949" y="3398765"/>
            <a:ext cx="2471537" cy="411235"/>
          </a:xfrm>
          <a:prstGeom prst="wedgeRectCallout">
            <a:avLst>
              <a:gd name="adj1" fmla="val -18670"/>
              <a:gd name="adj2" fmla="val 50070"/>
            </a:avLst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对话气泡: 矩形 7"/>
          <p:cNvSpPr/>
          <p:nvPr/>
        </p:nvSpPr>
        <p:spPr>
          <a:xfrm>
            <a:off x="7499779" y="4691150"/>
            <a:ext cx="1339422" cy="457793"/>
          </a:xfrm>
          <a:prstGeom prst="wedgeRectCallout">
            <a:avLst>
              <a:gd name="adj1" fmla="val -18670"/>
              <a:gd name="adj2" fmla="val 50070"/>
            </a:avLst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对话气泡: 矩形 8"/>
          <p:cNvSpPr/>
          <p:nvPr/>
        </p:nvSpPr>
        <p:spPr>
          <a:xfrm>
            <a:off x="4244949" y="5831029"/>
            <a:ext cx="2580394" cy="411235"/>
          </a:xfrm>
          <a:prstGeom prst="wedgeRectCallout">
            <a:avLst>
              <a:gd name="adj1" fmla="val -18670"/>
              <a:gd name="adj2" fmla="val 50070"/>
            </a:avLst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对话气泡: 矩形 10"/>
          <p:cNvSpPr/>
          <p:nvPr/>
        </p:nvSpPr>
        <p:spPr>
          <a:xfrm>
            <a:off x="3555268" y="1276230"/>
            <a:ext cx="8073055" cy="5115598"/>
          </a:xfrm>
          <a:prstGeom prst="wedgeRectCallout">
            <a:avLst>
              <a:gd name="adj1" fmla="val -18670"/>
              <a:gd name="adj2" fmla="val 50070"/>
            </a:avLst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43087" y="2354140"/>
            <a:ext cx="502946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/>
              <a:t>A common mistake in plot design:</a:t>
            </a:r>
            <a:endParaRPr lang="en-US" altLang="zh-CN" sz="2000" dirty="0"/>
          </a:p>
          <a:p>
            <a:r>
              <a:rPr lang="en-US" altLang="zh-CN" sz="2000" dirty="0"/>
              <a:t>miss out or misunderstand </a:t>
            </a:r>
            <a:r>
              <a:rPr lang="en-US" altLang="zh-CN" sz="2000" dirty="0">
                <a:highlight>
                  <a:srgbClr val="00FFFF"/>
                </a:highlight>
              </a:rPr>
              <a:t>story settings</a:t>
            </a:r>
            <a:endParaRPr lang="en-US" altLang="zh-CN" sz="2000" dirty="0">
              <a:highlight>
                <a:srgbClr val="00FFFF"/>
              </a:highlight>
            </a:endParaRPr>
          </a:p>
          <a:p>
            <a:r>
              <a:rPr lang="en-US" altLang="zh-CN" sz="2000" dirty="0"/>
              <a:t>                                           </a:t>
            </a:r>
            <a:r>
              <a:rPr lang="en-US" altLang="zh-CN" sz="2000" dirty="0">
                <a:highlight>
                  <a:srgbClr val="00FFFF"/>
                </a:highlight>
              </a:rPr>
              <a:t>  times &amp; places</a:t>
            </a:r>
            <a:r>
              <a:rPr lang="en-US" altLang="zh-CN" sz="2000" dirty="0">
                <a:highlight>
                  <a:srgbClr val="FF0000"/>
                </a:highlight>
              </a:rPr>
              <a:t>       </a:t>
            </a:r>
            <a:endParaRPr lang="en-US" altLang="zh-CN" sz="2000" dirty="0">
              <a:highlight>
                <a:srgbClr val="FF0000"/>
              </a:highligh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37344" y="3420025"/>
            <a:ext cx="1935210" cy="411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highlight>
                  <a:srgbClr val="00FFFF"/>
                </a:highlight>
              </a:rPr>
              <a:t>When &amp; Where</a:t>
            </a:r>
            <a:endParaRPr lang="en-US" altLang="zh-CN" sz="2000" dirty="0">
              <a:highlight>
                <a:srgbClr val="00FFFF"/>
              </a:highlight>
            </a:endParaRPr>
          </a:p>
        </p:txBody>
      </p:sp>
      <p:sp>
        <p:nvSpPr>
          <p:cNvPr id="15" name="对话气泡: 矩形 14"/>
          <p:cNvSpPr/>
          <p:nvPr/>
        </p:nvSpPr>
        <p:spPr>
          <a:xfrm>
            <a:off x="9365971" y="5414031"/>
            <a:ext cx="1509551" cy="432609"/>
          </a:xfrm>
          <a:prstGeom prst="wedgeRectCallout">
            <a:avLst>
              <a:gd name="adj1" fmla="val -18670"/>
              <a:gd name="adj2" fmla="val 50070"/>
            </a:avLst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Picture 2" descr="卡通手绘心思混乱对话框免抠元素图片免费下载_PNG素材_编号z2ri95nej_图精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0219">
            <a:off x="3051535" y="863386"/>
            <a:ext cx="1889403" cy="188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5" grpId="0" animBg="1"/>
      <p:bldP spid="6" grpId="0" animBg="1"/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"/>
          <p:cNvSpPr/>
          <p:nvPr/>
        </p:nvSpPr>
        <p:spPr>
          <a:xfrm>
            <a:off x="299691" y="356308"/>
            <a:ext cx="11592617" cy="6145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Simple, Stable, Compact &gt; Rich, Complex &gt; Storytelling</a:t>
            </a:r>
            <a:r>
              <a:rPr lang="zh-CN" altLang="en-US" sz="2400" dirty="0"/>
              <a:t>从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397223" y="837494"/>
            <a:ext cx="40386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Method: </a:t>
            </a:r>
            <a:r>
              <a:rPr lang="en-US" altLang="zh-CN" sz="280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NeedS</a:t>
            </a:r>
            <a:endParaRPr lang="zh-CN" altLang="en-US" sz="28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28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6368718" y="2317234"/>
          <a:ext cx="3970037" cy="3079979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393151"/>
                <a:gridCol w="2576886"/>
              </a:tblGrid>
              <a:tr h="712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 err="1">
                          <a:effectLst/>
                        </a:rPr>
                        <a:t>NeedS</a:t>
                      </a:r>
                      <a:endParaRPr lang="en-US" altLang="zh-CN" sz="20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effectLst/>
                        </a:rPr>
                        <a:t>需求法</a:t>
                      </a:r>
                      <a:endParaRPr lang="en-US" altLang="zh-CN" sz="2000" dirty="0">
                        <a:effectLst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</a:rPr>
                        <a:t>线索常见出处</a:t>
                      </a:r>
                      <a:endParaRPr lang="zh-CN" altLang="en-US" dirty="0">
                        <a:effectLst/>
                      </a:endParaRPr>
                    </a:p>
                  </a:txBody>
                  <a:tcPr marL="50800" marR="50800" marT="50800" marB="50800" anchor="ctr"/>
                </a:tc>
              </a:tr>
              <a:tr h="89440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N</a:t>
                      </a:r>
                      <a:r>
                        <a:rPr lang="en-US" dirty="0">
                          <a:effectLst/>
                        </a:rPr>
                        <a:t>eed</a:t>
                      </a:r>
                      <a:r>
                        <a:rPr lang="en-US" altLang="zh-CN" dirty="0">
                          <a:effectLst/>
                        </a:rPr>
                        <a:t>s</a:t>
                      </a:r>
                      <a:endParaRPr lang="en-US" altLang="zh-CN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zh-CN" altLang="en-US" dirty="0">
                          <a:effectLst/>
                        </a:rPr>
                        <a:t>需求</a:t>
                      </a:r>
                      <a:r>
                        <a:rPr lang="en-US" altLang="zh-CN" dirty="0">
                          <a:effectLst/>
                        </a:rPr>
                        <a:t>)</a:t>
                      </a:r>
                      <a:endParaRPr lang="en-US" altLang="zh-CN" dirty="0">
                        <a:effectLst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effectLst/>
                        </a:rPr>
                        <a:t> 1. </a:t>
                      </a:r>
                      <a:r>
                        <a:rPr lang="zh-CN" altLang="en-US" dirty="0">
                          <a:effectLst/>
                        </a:rPr>
                        <a:t>重点看</a:t>
                      </a:r>
                      <a:r>
                        <a:rPr lang="en-US" altLang="zh-CN" dirty="0">
                          <a:effectLst/>
                        </a:rPr>
                        <a:t>:</a:t>
                      </a:r>
                      <a:r>
                        <a:rPr lang="zh-CN" altLang="en-US" dirty="0">
                          <a:effectLst/>
                        </a:rPr>
                        <a:t>首尾段</a:t>
                      </a:r>
                      <a:r>
                        <a:rPr lang="en-US" altLang="zh-CN" dirty="0">
                          <a:effectLst/>
                        </a:rPr>
                        <a:t>+P1/P2</a:t>
                      </a:r>
                      <a:r>
                        <a:rPr lang="zh-CN" altLang="en-US" dirty="0">
                          <a:effectLst/>
                        </a:rPr>
                        <a:t>给定句</a:t>
                      </a:r>
                      <a:endParaRPr lang="en-US" altLang="zh-CN" dirty="0">
                        <a:effectLst/>
                      </a:endParaRPr>
                    </a:p>
                  </a:txBody>
                  <a:tcPr marL="50800" marR="50800" marT="50800" marB="50800" anchor="ctr"/>
                </a:tc>
              </a:tr>
              <a:tr h="601709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S</a:t>
                      </a:r>
                      <a:r>
                        <a:rPr lang="en-US" dirty="0">
                          <a:effectLst/>
                        </a:rPr>
                        <a:t>olutions 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zh-CN" altLang="en-US" dirty="0">
                          <a:effectLst/>
                        </a:rPr>
                        <a:t>解决</a:t>
                      </a:r>
                      <a:r>
                        <a:rPr lang="en-US" altLang="zh-CN" dirty="0">
                          <a:effectLst/>
                        </a:rPr>
                        <a:t>)</a:t>
                      </a:r>
                      <a:endParaRPr lang="en-US" altLang="zh-CN" dirty="0">
                        <a:effectLst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dirty="0">
                          <a:effectLst/>
                        </a:rPr>
                        <a:t> 1. </a:t>
                      </a:r>
                      <a:r>
                        <a:rPr lang="zh-CN" altLang="en-US" dirty="0">
                          <a:effectLst/>
                        </a:rPr>
                        <a:t>角色</a:t>
                      </a:r>
                      <a:r>
                        <a:rPr lang="en-US" altLang="zh-CN" dirty="0">
                          <a:effectLst/>
                        </a:rPr>
                        <a:t>characters</a:t>
                      </a:r>
                      <a:r>
                        <a:rPr lang="zh-CN" altLang="en-US" dirty="0">
                          <a:effectLst/>
                        </a:rPr>
                        <a:t>（</a:t>
                      </a:r>
                      <a:r>
                        <a:rPr lang="en-US" altLang="zh-CN" dirty="0">
                          <a:effectLst/>
                        </a:rPr>
                        <a:t>actions&amp; feelings</a:t>
                      </a:r>
                      <a:r>
                        <a:rPr lang="zh-CN" altLang="en-US" dirty="0">
                          <a:effectLst/>
                        </a:rPr>
                        <a:t>） </a:t>
                      </a:r>
                      <a:endParaRPr lang="en-US" altLang="zh-CN" dirty="0"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dirty="0">
                          <a:effectLst/>
                        </a:rPr>
                        <a:t> 2. </a:t>
                      </a:r>
                      <a:r>
                        <a:rPr lang="zh-CN" altLang="en-US" dirty="0">
                          <a:effectLst/>
                        </a:rPr>
                        <a:t>环境</a:t>
                      </a:r>
                      <a:r>
                        <a:rPr lang="en-US" altLang="zh-CN" dirty="0">
                          <a:effectLst/>
                          <a:highlight>
                            <a:srgbClr val="00FFFF"/>
                          </a:highlight>
                        </a:rPr>
                        <a:t>settings</a:t>
                      </a:r>
                      <a:r>
                        <a:rPr lang="zh-CN" altLang="en-US" dirty="0"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en-US" altLang="zh-CN" dirty="0">
                          <a:effectLst/>
                          <a:highlight>
                            <a:srgbClr val="00FFFF"/>
                          </a:highlight>
                        </a:rPr>
                        <a:t>(times &amp;    places)</a:t>
                      </a:r>
                      <a:r>
                        <a:rPr lang="zh-CN" altLang="en-US" dirty="0"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endParaRPr lang="en-US" altLang="zh-CN" dirty="0">
                        <a:effectLst/>
                        <a:highlight>
                          <a:srgbClr val="00FFFF"/>
                        </a:highlight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dirty="0">
                          <a:effectLst/>
                        </a:rPr>
                        <a:t> 3. </a:t>
                      </a:r>
                      <a:r>
                        <a:rPr lang="zh-CN" altLang="en-US" dirty="0">
                          <a:effectLst/>
                        </a:rPr>
                        <a:t>意象 </a:t>
                      </a:r>
                      <a:r>
                        <a:rPr lang="en-US" altLang="zh-CN" dirty="0">
                          <a:effectLst/>
                        </a:rPr>
                        <a:t>symbolic items</a:t>
                      </a:r>
                      <a:endParaRPr lang="en-US" altLang="zh-CN" dirty="0">
                        <a:effectLst/>
                      </a:endParaRPr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4862246" y="714867"/>
            <a:ext cx="54765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essence of a short story’s development is to meet main characters’ 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Needs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短故事发展的本质是主角通过解决问题来满足需求。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44306" y="2591533"/>
          <a:ext cx="545323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239"/>
              </a:tblGrid>
              <a:tr h="91988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/>
                        <a:t>Needs</a:t>
                      </a:r>
                      <a:endParaRPr lang="en-US" altLang="zh-CN" sz="2400" dirty="0"/>
                    </a:p>
                    <a:p>
                      <a:pPr algn="l"/>
                      <a:r>
                        <a:rPr lang="zh-CN" altLang="en-US" sz="1800" dirty="0"/>
                        <a:t>主角有需求</a:t>
                      </a:r>
                      <a:endParaRPr lang="zh-CN" altLang="en-US" sz="1800" dirty="0"/>
                    </a:p>
                    <a:p>
                      <a:pPr algn="l"/>
                      <a:endParaRPr lang="en-US" altLang="zh-CN" sz="2400" dirty="0"/>
                    </a:p>
                    <a:p>
                      <a:pPr algn="l"/>
                      <a:r>
                        <a:rPr lang="en-US" altLang="zh-CN" sz="2400" dirty="0"/>
                        <a:t>Solutions</a:t>
                      </a:r>
                      <a:endParaRPr lang="en-US" altLang="zh-CN" sz="2400" dirty="0"/>
                    </a:p>
                    <a:p>
                      <a:pPr algn="l"/>
                      <a:r>
                        <a:rPr lang="zh-CN" altLang="en-US" sz="1800" dirty="0"/>
                        <a:t>利用原文信息</a:t>
                      </a:r>
                      <a:endParaRPr lang="en-US" altLang="zh-CN" sz="1800" dirty="0"/>
                    </a:p>
                    <a:p>
                      <a:pPr algn="l"/>
                      <a:r>
                        <a:rPr lang="zh-CN" altLang="en-US" sz="1600" dirty="0"/>
                        <a:t>（角色环境意象）</a:t>
                      </a:r>
                      <a:endParaRPr lang="en-US" altLang="zh-CN" sz="1600" dirty="0"/>
                    </a:p>
                    <a:p>
                      <a:pPr algn="l"/>
                      <a:endParaRPr lang="en-US" altLang="zh-CN" sz="1600" dirty="0"/>
                    </a:p>
                    <a:p>
                      <a:pPr algn="l"/>
                      <a:r>
                        <a:rPr lang="zh-CN" altLang="en-US" sz="2000" dirty="0">
                          <a:solidFill>
                            <a:srgbClr val="FF0000"/>
                          </a:solidFill>
                        </a:rPr>
                        <a:t>需求满足         </a:t>
                      </a:r>
                      <a:endParaRPr lang="en-US" altLang="zh-C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箭头: 下 12"/>
          <p:cNvSpPr/>
          <p:nvPr/>
        </p:nvSpPr>
        <p:spPr>
          <a:xfrm>
            <a:off x="1057475" y="3371514"/>
            <a:ext cx="282957" cy="35194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88193" y="1638197"/>
            <a:ext cx="55093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/>
              <a:t>plot design in continuation writing </a:t>
            </a:r>
            <a:endParaRPr lang="zh-CN" altLang="en-US" sz="2400" dirty="0"/>
          </a:p>
        </p:txBody>
      </p:sp>
      <p:sp>
        <p:nvSpPr>
          <p:cNvPr id="6" name="箭头: 下 5"/>
          <p:cNvSpPr/>
          <p:nvPr/>
        </p:nvSpPr>
        <p:spPr>
          <a:xfrm>
            <a:off x="1069523" y="4478145"/>
            <a:ext cx="282957" cy="35194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401439" y="2642163"/>
            <a:ext cx="3796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Kevin </a:t>
            </a:r>
            <a:r>
              <a:rPr lang="en-US" altLang="zh-CN" sz="1800" dirty="0">
                <a:solidFill>
                  <a:schemeClr val="dk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needs to know the truth </a:t>
            </a:r>
            <a:r>
              <a:rPr lang="en-US" altLang="zh-CN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1)the man lived in the Green’s house and 2) wants to get father’s watch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01439" y="3723458"/>
            <a:ext cx="33529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the Greens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the floorboard</a:t>
            </a:r>
            <a:endParaRPr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Symbolic item: 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watch</a:t>
            </a:r>
            <a:endParaRPr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9893" y="4752041"/>
            <a:ext cx="3796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Kevin use 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CN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the truth</a:t>
            </a:r>
            <a:endParaRPr lang="en-US" altLang="zh-CN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4572000" y="3213100"/>
            <a:ext cx="290246" cy="510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597400" y="3429000"/>
            <a:ext cx="4445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 animBg="1"/>
      <p:bldP spid="14" grpId="0" animBg="1"/>
      <p:bldP spid="6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69925" y="1295400"/>
          <a:ext cx="1085215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圆角矩形 2"/>
          <p:cNvSpPr/>
          <p:nvPr/>
        </p:nvSpPr>
        <p:spPr>
          <a:xfrm>
            <a:off x="299691" y="356308"/>
            <a:ext cx="11592617" cy="6145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-3060938" y="354861"/>
            <a:ext cx="10150532" cy="538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Practice </a:t>
            </a:r>
            <a:r>
              <a:rPr lang="en-US" altLang="zh-CN" sz="280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NeedS</a:t>
            </a:r>
            <a:r>
              <a:rPr lang="zh-CN" altLang="en-US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endParaRPr lang="zh-CN" altLang="en-US" sz="28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457200" y="1027431"/>
          <a:ext cx="11414079" cy="547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0"/>
                <a:gridCol w="5165679"/>
              </a:tblGrid>
              <a:tr h="3716066">
                <a:tc rowSpan="2">
                  <a:txBody>
                    <a:bodyPr/>
                    <a:lstStyle/>
                    <a:p>
                      <a:pPr algn="just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Old Jim was without doubt the best hair stylist I'd ever known. He designed every haircut so artistically that it would be an understatement (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低估）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 say the magics created by him were “beautiful”. But there was one strange thing about his shop: there was no mirror in it, so customers were kept in suspense (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悬念）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until they reached home.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I entered Old Jim's hairdresser's, sad and disappointed, having just been rejected a role in the school play. I was ordinary-looking and boring, and that's why they didn't want me — I was convinced. “I want to be beautiful,” I said to Old Jim, tears almost dropping. After having a haircut, I thanked him again and walked out through the door, his words remaining in my head: “There’s magic in your new hair. Now start your journey to beauty.”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      Sunlight dropped down through the overlapping leaves above my head as I walked on the street. I shook my head but didn't feel a difference. I could only slightly feel that something was different, like a little voice that had long been suppressed (</a:t>
                      </a: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抑制）</a:t>
                      </a: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that desired to be heard. Suddenly, I heard someone calling out to me.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      “Susan! Susan” I turned around. It was Jennifer, the most popular girl in the whole school. “It really is you, Susan. You look great today!” 'Thanks.” Jennifer was everything I wanted to be. What a sweet victory to get such admiration from a girl like her! We had a conversation on school and parted at a crossing, where she turned left and I right. </a:t>
                      </a:r>
                      <a:endParaRPr lang="en-US" altLang="zh-CN" sz="18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        As I walked, I could see a boy walking toward me. We went to the same school but hadn't talked to each other much. If it weren't for the new hair, I would have looked down and pretended not to see him. I had always been shy. </a:t>
                      </a:r>
                      <a:endParaRPr lang="en-US" altLang="zh-CN" sz="18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25834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P1:But at that point, I intended to test out Old Jim’s magic. 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P2: At the sight of home, I started to go faster, desperate to see my new hair in the mirror in my room.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3314084" y="392049"/>
            <a:ext cx="75510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highlight>
                  <a:srgbClr val="FFFF00"/>
                </a:highlight>
              </a:rPr>
              <a:t>Read and Mark </a:t>
            </a:r>
            <a:r>
              <a:rPr lang="en-US" altLang="zh-CN" sz="2400" dirty="0"/>
              <a:t>the passage according to the tips</a:t>
            </a:r>
            <a:endParaRPr lang="en-US" altLang="zh-CN" sz="2400" dirty="0"/>
          </a:p>
        </p:txBody>
      </p:sp>
      <p:sp>
        <p:nvSpPr>
          <p:cNvPr id="18" name="矩形: 圆角 17"/>
          <p:cNvSpPr/>
          <p:nvPr/>
        </p:nvSpPr>
        <p:spPr>
          <a:xfrm>
            <a:off x="6870873" y="1175035"/>
            <a:ext cx="4440684" cy="35375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7415674" y="2563526"/>
            <a:ext cx="3721570" cy="1938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/>
              <a:t>Read the passage:</a:t>
            </a:r>
            <a:endParaRPr lang="en-US" altLang="zh-CN" sz="2000" dirty="0"/>
          </a:p>
          <a:p>
            <a:r>
              <a:rPr lang="en-US" altLang="zh-CN" sz="2000" dirty="0"/>
              <a:t> 1)circle all </a:t>
            </a:r>
            <a:r>
              <a:rPr lang="en-US" altLang="zh-CN" sz="2000" dirty="0">
                <a:highlight>
                  <a:srgbClr val="FFFF00"/>
                </a:highlight>
              </a:rPr>
              <a:t>Characters</a:t>
            </a:r>
            <a:r>
              <a:rPr lang="en-US" altLang="zh-CN" sz="2000" dirty="0"/>
              <a:t>  ; mark actions and feelings with</a:t>
            </a:r>
            <a:endParaRPr lang="en-US" altLang="zh-CN" sz="2000" dirty="0"/>
          </a:p>
          <a:p>
            <a:r>
              <a:rPr lang="en-US" altLang="zh-CN" sz="2000" dirty="0"/>
              <a:t>2) double underline all </a:t>
            </a:r>
            <a:r>
              <a:rPr lang="en-US" altLang="zh-CN" sz="2000" dirty="0">
                <a:highlight>
                  <a:srgbClr val="00FFFF"/>
                </a:highlight>
              </a:rPr>
              <a:t>Settings</a:t>
            </a:r>
            <a:r>
              <a:rPr lang="en-US" altLang="zh-CN" sz="2000" u="sng" dirty="0"/>
              <a:t> </a:t>
            </a:r>
            <a:r>
              <a:rPr lang="en-US" altLang="zh-CN" sz="2000" dirty="0"/>
              <a:t>(time and place)</a:t>
            </a:r>
            <a:endParaRPr lang="en-US" altLang="zh-CN" sz="2000" dirty="0"/>
          </a:p>
          <a:p>
            <a:r>
              <a:rPr lang="en-US" altLang="zh-CN" sz="2000" dirty="0"/>
              <a:t>3) mark symbolic </a:t>
            </a:r>
            <a:r>
              <a:rPr lang="en-US" altLang="zh-CN" sz="2000" dirty="0">
                <a:highlight>
                  <a:srgbClr val="00FF00"/>
                </a:highlight>
              </a:rPr>
              <a:t>Items </a:t>
            </a:r>
            <a:r>
              <a:rPr lang="en-US" altLang="zh-CN" sz="2000" dirty="0"/>
              <a:t>with </a:t>
            </a:r>
            <a:r>
              <a:rPr lang="en-US" altLang="zh-CN" sz="2000" dirty="0">
                <a:highlight>
                  <a:srgbClr val="00FF00"/>
                </a:highlight>
              </a:rPr>
              <a:t> </a:t>
            </a:r>
            <a:endParaRPr lang="en-US" altLang="zh-CN" sz="2000" dirty="0">
              <a:highlight>
                <a:srgbClr val="00FF00"/>
              </a:highlight>
            </a:endParaRPr>
          </a:p>
        </p:txBody>
      </p:sp>
      <p:pic>
        <p:nvPicPr>
          <p:cNvPr id="22" name="图片 21" descr="白色背景上的金色闪光星形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55" y="3939418"/>
            <a:ext cx="710046" cy="710046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8752826" y="2825030"/>
            <a:ext cx="1347149" cy="3876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4" name="文本框 23"/>
          <p:cNvSpPr txBox="1"/>
          <p:nvPr/>
        </p:nvSpPr>
        <p:spPr>
          <a:xfrm>
            <a:off x="7549594" y="1437549"/>
            <a:ext cx="2800955" cy="10156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/>
              <a:t>阅读文本时使用不同的符号做笔记，提高写作时提取信息的效率</a:t>
            </a:r>
            <a:endParaRPr lang="en-US" altLang="zh-CN" sz="2000" dirty="0"/>
          </a:p>
        </p:txBody>
      </p:sp>
      <p:sp>
        <p:nvSpPr>
          <p:cNvPr id="25" name="任意多边形: 形状 24"/>
          <p:cNvSpPr/>
          <p:nvPr/>
        </p:nvSpPr>
        <p:spPr>
          <a:xfrm>
            <a:off x="10303219" y="3250676"/>
            <a:ext cx="943376" cy="195859"/>
          </a:xfrm>
          <a:custGeom>
            <a:avLst/>
            <a:gdLst>
              <a:gd name="connsiteX0" fmla="*/ 8422779 w 8718394"/>
              <a:gd name="connsiteY0" fmla="*/ 452485 h 1026648"/>
              <a:gd name="connsiteX1" fmla="*/ 8179096 w 8718394"/>
              <a:gd name="connsiteY1" fmla="*/ 504051 h 1026648"/>
              <a:gd name="connsiteX2" fmla="*/ 7905652 w 8718394"/>
              <a:gd name="connsiteY2" fmla="*/ 571822 h 1026648"/>
              <a:gd name="connsiteX3" fmla="*/ 7585946 w 8718394"/>
              <a:gd name="connsiteY3" fmla="*/ 667881 h 1026648"/>
              <a:gd name="connsiteX4" fmla="*/ 7356995 w 8718394"/>
              <a:gd name="connsiteY4" fmla="*/ 744199 h 1026648"/>
              <a:gd name="connsiteX5" fmla="*/ 7236480 w 8718394"/>
              <a:gd name="connsiteY5" fmla="*/ 773665 h 1026648"/>
              <a:gd name="connsiteX6" fmla="*/ 7143072 w 8718394"/>
              <a:gd name="connsiteY6" fmla="*/ 793997 h 1026648"/>
              <a:gd name="connsiteX7" fmla="*/ 7113606 w 8718394"/>
              <a:gd name="connsiteY7" fmla="*/ 793997 h 1026648"/>
              <a:gd name="connsiteX8" fmla="*/ 7125392 w 8718394"/>
              <a:gd name="connsiteY8" fmla="*/ 754806 h 1026648"/>
              <a:gd name="connsiteX9" fmla="*/ 7136590 w 8718394"/>
              <a:gd name="connsiteY9" fmla="*/ 714438 h 1026648"/>
              <a:gd name="connsiteX10" fmla="*/ 7171654 w 8718394"/>
              <a:gd name="connsiteY10" fmla="*/ 587145 h 1026648"/>
              <a:gd name="connsiteX11" fmla="*/ 7189039 w 8718394"/>
              <a:gd name="connsiteY11" fmla="*/ 500810 h 1026648"/>
              <a:gd name="connsiteX12" fmla="*/ 7193459 w 8718394"/>
              <a:gd name="connsiteY12" fmla="*/ 454548 h 1026648"/>
              <a:gd name="connsiteX13" fmla="*/ 7188155 w 8718394"/>
              <a:gd name="connsiteY13" fmla="*/ 411232 h 1026648"/>
              <a:gd name="connsiteX14" fmla="*/ 7160457 w 8718394"/>
              <a:gd name="connsiteY14" fmla="*/ 340515 h 1026648"/>
              <a:gd name="connsiteX15" fmla="*/ 7129518 w 8718394"/>
              <a:gd name="connsiteY15" fmla="*/ 308986 h 1026648"/>
              <a:gd name="connsiteX16" fmla="*/ 7085024 w 8718394"/>
              <a:gd name="connsiteY16" fmla="*/ 289832 h 1026648"/>
              <a:gd name="connsiteX17" fmla="*/ 7044067 w 8718394"/>
              <a:gd name="connsiteY17" fmla="*/ 284529 h 1026648"/>
              <a:gd name="connsiteX18" fmla="*/ 7005761 w 8718394"/>
              <a:gd name="connsiteY18" fmla="*/ 284529 h 1026648"/>
              <a:gd name="connsiteX19" fmla="*/ 6909112 w 8718394"/>
              <a:gd name="connsiteY19" fmla="*/ 307218 h 1026648"/>
              <a:gd name="connsiteX20" fmla="*/ 6836921 w 8718394"/>
              <a:gd name="connsiteY20" fmla="*/ 328728 h 1026648"/>
              <a:gd name="connsiteX21" fmla="*/ 6712575 w 8718394"/>
              <a:gd name="connsiteY21" fmla="*/ 366740 h 1026648"/>
              <a:gd name="connsiteX22" fmla="*/ 6447381 w 8718394"/>
              <a:gd name="connsiteY22" fmla="*/ 455138 h 1026648"/>
              <a:gd name="connsiteX23" fmla="*/ 6123255 w 8718394"/>
              <a:gd name="connsiteY23" fmla="*/ 568876 h 1026648"/>
              <a:gd name="connsiteX24" fmla="*/ 5822112 w 8718394"/>
              <a:gd name="connsiteY24" fmla="*/ 669944 h 1026648"/>
              <a:gd name="connsiteX25" fmla="*/ 5634119 w 8718394"/>
              <a:gd name="connsiteY25" fmla="*/ 722983 h 1026648"/>
              <a:gd name="connsiteX26" fmla="*/ 5443179 w 8718394"/>
              <a:gd name="connsiteY26" fmla="*/ 764531 h 1026648"/>
              <a:gd name="connsiteX27" fmla="*/ 5243990 w 8718394"/>
              <a:gd name="connsiteY27" fmla="*/ 769834 h 1026648"/>
              <a:gd name="connsiteX28" fmla="*/ 5185058 w 8718394"/>
              <a:gd name="connsiteY28" fmla="*/ 754511 h 1026648"/>
              <a:gd name="connsiteX29" fmla="*/ 5149699 w 8718394"/>
              <a:gd name="connsiteY29" fmla="*/ 733885 h 1026648"/>
              <a:gd name="connsiteX30" fmla="*/ 5124358 w 8718394"/>
              <a:gd name="connsiteY30" fmla="*/ 709428 h 1026648"/>
              <a:gd name="connsiteX31" fmla="*/ 5116991 w 8718394"/>
              <a:gd name="connsiteY31" fmla="*/ 697052 h 1026648"/>
              <a:gd name="connsiteX32" fmla="*/ 5104321 w 8718394"/>
              <a:gd name="connsiteY32" fmla="*/ 639888 h 1026648"/>
              <a:gd name="connsiteX33" fmla="*/ 5101374 w 8718394"/>
              <a:gd name="connsiteY33" fmla="*/ 535284 h 1026648"/>
              <a:gd name="connsiteX34" fmla="*/ 5099606 w 8718394"/>
              <a:gd name="connsiteY34" fmla="*/ 438637 h 1026648"/>
              <a:gd name="connsiteX35" fmla="*/ 5091356 w 8718394"/>
              <a:gd name="connsiteY35" fmla="*/ 291307 h 1026648"/>
              <a:gd name="connsiteX36" fmla="*/ 5035370 w 8718394"/>
              <a:gd name="connsiteY36" fmla="*/ 109206 h 1026648"/>
              <a:gd name="connsiteX37" fmla="*/ 5005904 w 8718394"/>
              <a:gd name="connsiteY37" fmla="*/ 73553 h 1026648"/>
              <a:gd name="connsiteX38" fmla="*/ 4892755 w 8718394"/>
              <a:gd name="connsiteY38" fmla="*/ 4897 h 1026648"/>
              <a:gd name="connsiteX39" fmla="*/ 4848851 w 8718394"/>
              <a:gd name="connsiteY39" fmla="*/ -702 h 1026648"/>
              <a:gd name="connsiteX40" fmla="*/ 4842074 w 8718394"/>
              <a:gd name="connsiteY40" fmla="*/ -702 h 1026648"/>
              <a:gd name="connsiteX41" fmla="*/ 4810250 w 8718394"/>
              <a:gd name="connsiteY41" fmla="*/ 1361 h 1026648"/>
              <a:gd name="connsiteX42" fmla="*/ 4704762 w 8718394"/>
              <a:gd name="connsiteY42" fmla="*/ 19925 h 1026648"/>
              <a:gd name="connsiteX43" fmla="*/ 4611649 w 8718394"/>
              <a:gd name="connsiteY43" fmla="*/ 51454 h 1026648"/>
              <a:gd name="connsiteX44" fmla="*/ 4520305 w 8718394"/>
              <a:gd name="connsiteY44" fmla="*/ 84750 h 1026648"/>
              <a:gd name="connsiteX45" fmla="*/ 4325535 w 8718394"/>
              <a:gd name="connsiteY45" fmla="*/ 166077 h 1026648"/>
              <a:gd name="connsiteX46" fmla="*/ 4148739 w 8718394"/>
              <a:gd name="connsiteY46" fmla="*/ 251232 h 1026648"/>
              <a:gd name="connsiteX47" fmla="*/ 4050912 w 8718394"/>
              <a:gd name="connsiteY47" fmla="*/ 301620 h 1026648"/>
              <a:gd name="connsiteX48" fmla="*/ 3903582 w 8718394"/>
              <a:gd name="connsiteY48" fmla="*/ 382356 h 1026648"/>
              <a:gd name="connsiteX49" fmla="*/ 3680230 w 8718394"/>
              <a:gd name="connsiteY49" fmla="*/ 505818 h 1026648"/>
              <a:gd name="connsiteX50" fmla="*/ 3427706 w 8718394"/>
              <a:gd name="connsiteY50" fmla="*/ 646667 h 1026648"/>
              <a:gd name="connsiteX51" fmla="*/ 3107116 w 8718394"/>
              <a:gd name="connsiteY51" fmla="*/ 807845 h 1026648"/>
              <a:gd name="connsiteX52" fmla="*/ 2973930 w 8718394"/>
              <a:gd name="connsiteY52" fmla="*/ 858527 h 1026648"/>
              <a:gd name="connsiteX53" fmla="*/ 2838387 w 8718394"/>
              <a:gd name="connsiteY53" fmla="*/ 894475 h 1026648"/>
              <a:gd name="connsiteX54" fmla="*/ 2729952 w 8718394"/>
              <a:gd name="connsiteY54" fmla="*/ 897716 h 1026648"/>
              <a:gd name="connsiteX55" fmla="*/ 2695771 w 8718394"/>
              <a:gd name="connsiteY55" fmla="*/ 888876 h 1026648"/>
              <a:gd name="connsiteX56" fmla="*/ 2675440 w 8718394"/>
              <a:gd name="connsiteY56" fmla="*/ 876501 h 1026648"/>
              <a:gd name="connsiteX57" fmla="*/ 2652456 w 8718394"/>
              <a:gd name="connsiteY57" fmla="*/ 853222 h 1026648"/>
              <a:gd name="connsiteX58" fmla="*/ 2647152 w 8718394"/>
              <a:gd name="connsiteY58" fmla="*/ 844087 h 1026648"/>
              <a:gd name="connsiteX59" fmla="*/ 2632419 w 8718394"/>
              <a:gd name="connsiteY59" fmla="*/ 779557 h 1026648"/>
              <a:gd name="connsiteX60" fmla="*/ 2625053 w 8718394"/>
              <a:gd name="connsiteY60" fmla="*/ 682614 h 1026648"/>
              <a:gd name="connsiteX61" fmla="*/ 2618276 w 8718394"/>
              <a:gd name="connsiteY61" fmla="*/ 587440 h 1026648"/>
              <a:gd name="connsiteX62" fmla="*/ 2600007 w 8718394"/>
              <a:gd name="connsiteY62" fmla="*/ 435394 h 1026648"/>
              <a:gd name="connsiteX63" fmla="*/ 2575845 w 8718394"/>
              <a:gd name="connsiteY63" fmla="*/ 350827 h 1026648"/>
              <a:gd name="connsiteX64" fmla="*/ 2535182 w 8718394"/>
              <a:gd name="connsiteY64" fmla="*/ 260661 h 1026648"/>
              <a:gd name="connsiteX65" fmla="*/ 2481259 w 8718394"/>
              <a:gd name="connsiteY65" fmla="*/ 195836 h 1026648"/>
              <a:gd name="connsiteX66" fmla="*/ 2409656 w 8718394"/>
              <a:gd name="connsiteY66" fmla="*/ 143092 h 1026648"/>
              <a:gd name="connsiteX67" fmla="*/ 2328920 w 8718394"/>
              <a:gd name="connsiteY67" fmla="*/ 108913 h 1026648"/>
              <a:gd name="connsiteX68" fmla="*/ 2222548 w 8718394"/>
              <a:gd name="connsiteY68" fmla="*/ 92705 h 1026648"/>
              <a:gd name="connsiteX69" fmla="*/ 1812381 w 8718394"/>
              <a:gd name="connsiteY69" fmla="*/ 140147 h 1026648"/>
              <a:gd name="connsiteX70" fmla="*/ 1405161 w 8718394"/>
              <a:gd name="connsiteY70" fmla="*/ 249169 h 1026648"/>
              <a:gd name="connsiteX71" fmla="*/ 1223061 w 8718394"/>
              <a:gd name="connsiteY71" fmla="*/ 306333 h 1026648"/>
              <a:gd name="connsiteX72" fmla="*/ 937241 w 8718394"/>
              <a:gd name="connsiteY72" fmla="*/ 412117 h 1026648"/>
              <a:gd name="connsiteX73" fmla="*/ 471384 w 8718394"/>
              <a:gd name="connsiteY73" fmla="*/ 599520 h 1026648"/>
              <a:gd name="connsiteX74" fmla="*/ 347332 w 8718394"/>
              <a:gd name="connsiteY74" fmla="*/ 652265 h 1026648"/>
              <a:gd name="connsiteX75" fmla="*/ 235656 w 8718394"/>
              <a:gd name="connsiteY75" fmla="*/ 703536 h 1026648"/>
              <a:gd name="connsiteX76" fmla="*/ -72 w 8718394"/>
              <a:gd name="connsiteY76" fmla="*/ 818747 h 1026648"/>
              <a:gd name="connsiteX77" fmla="*/ -72 w 8718394"/>
              <a:gd name="connsiteY77" fmla="*/ 818747 h 1026648"/>
              <a:gd name="connsiteX78" fmla="*/ 428069 w 8718394"/>
              <a:gd name="connsiteY78" fmla="*/ 692927 h 1026648"/>
              <a:gd name="connsiteX79" fmla="*/ 773410 w 8718394"/>
              <a:gd name="connsiteY79" fmla="*/ 592154 h 1026648"/>
              <a:gd name="connsiteX80" fmla="*/ 1152048 w 8718394"/>
              <a:gd name="connsiteY80" fmla="*/ 471639 h 1026648"/>
              <a:gd name="connsiteX81" fmla="*/ 1260778 w 8718394"/>
              <a:gd name="connsiteY81" fmla="*/ 434511 h 1026648"/>
              <a:gd name="connsiteX82" fmla="*/ 1455843 w 8718394"/>
              <a:gd name="connsiteY82" fmla="*/ 371749 h 1026648"/>
              <a:gd name="connsiteX83" fmla="*/ 1747556 w 8718394"/>
              <a:gd name="connsiteY83" fmla="*/ 287181 h 1026648"/>
              <a:gd name="connsiteX84" fmla="*/ 1894886 w 8718394"/>
              <a:gd name="connsiteY84" fmla="*/ 252117 h 1026648"/>
              <a:gd name="connsiteX85" fmla="*/ 2056065 w 8718394"/>
              <a:gd name="connsiteY85" fmla="*/ 220588 h 1026648"/>
              <a:gd name="connsiteX86" fmla="*/ 2258791 w 8718394"/>
              <a:gd name="connsiteY86" fmla="*/ 217052 h 1026648"/>
              <a:gd name="connsiteX87" fmla="*/ 2326857 w 8718394"/>
              <a:gd name="connsiteY87" fmla="*/ 235026 h 1026648"/>
              <a:gd name="connsiteX88" fmla="*/ 2381074 w 8718394"/>
              <a:gd name="connsiteY88" fmla="*/ 267145 h 1026648"/>
              <a:gd name="connsiteX89" fmla="*/ 2422327 w 8718394"/>
              <a:gd name="connsiteY89" fmla="*/ 306923 h 1026648"/>
              <a:gd name="connsiteX90" fmla="*/ 2451793 w 8718394"/>
              <a:gd name="connsiteY90" fmla="*/ 361141 h 1026648"/>
              <a:gd name="connsiteX91" fmla="*/ 2488626 w 8718394"/>
              <a:gd name="connsiteY91" fmla="*/ 494031 h 1026648"/>
              <a:gd name="connsiteX92" fmla="*/ 2505421 w 8718394"/>
              <a:gd name="connsiteY92" fmla="*/ 700293 h 1026648"/>
              <a:gd name="connsiteX93" fmla="*/ 2507484 w 8718394"/>
              <a:gd name="connsiteY93" fmla="*/ 741251 h 1026648"/>
              <a:gd name="connsiteX94" fmla="*/ 2517208 w 8718394"/>
              <a:gd name="connsiteY94" fmla="*/ 832007 h 1026648"/>
              <a:gd name="connsiteX95" fmla="*/ 2525753 w 8718394"/>
              <a:gd name="connsiteY95" fmla="*/ 872080 h 1026648"/>
              <a:gd name="connsiteX96" fmla="*/ 2542253 w 8718394"/>
              <a:gd name="connsiteY96" fmla="*/ 910976 h 1026648"/>
              <a:gd name="connsiteX97" fmla="*/ 2568478 w 8718394"/>
              <a:gd name="connsiteY97" fmla="*/ 946335 h 1026648"/>
              <a:gd name="connsiteX98" fmla="*/ 2589104 w 8718394"/>
              <a:gd name="connsiteY98" fmla="*/ 967255 h 1026648"/>
              <a:gd name="connsiteX99" fmla="*/ 2613267 w 8718394"/>
              <a:gd name="connsiteY99" fmla="*/ 986113 h 1026648"/>
              <a:gd name="connsiteX100" fmla="*/ 2690173 w 8718394"/>
              <a:gd name="connsiteY100" fmla="*/ 1017937 h 1026648"/>
              <a:gd name="connsiteX101" fmla="*/ 2776803 w 8718394"/>
              <a:gd name="connsiteY101" fmla="*/ 1025894 h 1026648"/>
              <a:gd name="connsiteX102" fmla="*/ 2975109 w 8718394"/>
              <a:gd name="connsiteY102" fmla="*/ 992597 h 1026648"/>
              <a:gd name="connsiteX103" fmla="*/ 3067632 w 8718394"/>
              <a:gd name="connsiteY103" fmla="*/ 960183 h 1026648"/>
              <a:gd name="connsiteX104" fmla="*/ 3159566 w 8718394"/>
              <a:gd name="connsiteY104" fmla="*/ 923941 h 1026648"/>
              <a:gd name="connsiteX105" fmla="*/ 3354041 w 8718394"/>
              <a:gd name="connsiteY105" fmla="*/ 831417 h 1026648"/>
              <a:gd name="connsiteX106" fmla="*/ 3437725 w 8718394"/>
              <a:gd name="connsiteY106" fmla="*/ 787808 h 1026648"/>
              <a:gd name="connsiteX107" fmla="*/ 3496657 w 8718394"/>
              <a:gd name="connsiteY107" fmla="*/ 754511 h 1026648"/>
              <a:gd name="connsiteX108" fmla="*/ 3675515 w 8718394"/>
              <a:gd name="connsiteY108" fmla="*/ 654326 h 1026648"/>
              <a:gd name="connsiteX109" fmla="*/ 3881777 w 8718394"/>
              <a:gd name="connsiteY109" fmla="*/ 538820 h 1026648"/>
              <a:gd name="connsiteX110" fmla="*/ 4099531 w 8718394"/>
              <a:gd name="connsiteY110" fmla="*/ 417716 h 1026648"/>
              <a:gd name="connsiteX111" fmla="*/ 4207082 w 8718394"/>
              <a:gd name="connsiteY111" fmla="*/ 361434 h 1026648"/>
              <a:gd name="connsiteX112" fmla="*/ 4448408 w 8718394"/>
              <a:gd name="connsiteY112" fmla="*/ 247991 h 1026648"/>
              <a:gd name="connsiteX113" fmla="*/ 4610176 w 8718394"/>
              <a:gd name="connsiteY113" fmla="*/ 185818 h 1026648"/>
              <a:gd name="connsiteX114" fmla="*/ 4774597 w 8718394"/>
              <a:gd name="connsiteY114" fmla="*/ 137789 h 1026648"/>
              <a:gd name="connsiteX115" fmla="*/ 4849440 w 8718394"/>
              <a:gd name="connsiteY115" fmla="*/ 135136 h 1026648"/>
              <a:gd name="connsiteX116" fmla="*/ 4860342 w 8718394"/>
              <a:gd name="connsiteY116" fmla="*/ 137789 h 1026648"/>
              <a:gd name="connsiteX117" fmla="*/ 4882147 w 8718394"/>
              <a:gd name="connsiteY117" fmla="*/ 150459 h 1026648"/>
              <a:gd name="connsiteX118" fmla="*/ 4908372 w 8718394"/>
              <a:gd name="connsiteY118" fmla="*/ 176684 h 1026648"/>
              <a:gd name="connsiteX119" fmla="*/ 4921927 w 8718394"/>
              <a:gd name="connsiteY119" fmla="*/ 199078 h 1026648"/>
              <a:gd name="connsiteX120" fmla="*/ 4946088 w 8718394"/>
              <a:gd name="connsiteY120" fmla="*/ 302798 h 1026648"/>
              <a:gd name="connsiteX121" fmla="*/ 4951393 w 8718394"/>
              <a:gd name="connsiteY121" fmla="*/ 439225 h 1026648"/>
              <a:gd name="connsiteX122" fmla="*/ 4951393 w 8718394"/>
              <a:gd name="connsiteY122" fmla="*/ 535874 h 1026648"/>
              <a:gd name="connsiteX123" fmla="*/ 4951393 w 8718394"/>
              <a:gd name="connsiteY123" fmla="*/ 644014 h 1026648"/>
              <a:gd name="connsiteX124" fmla="*/ 4958170 w 8718394"/>
              <a:gd name="connsiteY124" fmla="*/ 692634 h 1026648"/>
              <a:gd name="connsiteX125" fmla="*/ 4966126 w 8718394"/>
              <a:gd name="connsiteY125" fmla="*/ 732412 h 1026648"/>
              <a:gd name="connsiteX126" fmla="*/ 4989404 w 8718394"/>
              <a:gd name="connsiteY126" fmla="*/ 776611 h 1026648"/>
              <a:gd name="connsiteX127" fmla="*/ 5003547 w 8718394"/>
              <a:gd name="connsiteY127" fmla="*/ 797825 h 1026648"/>
              <a:gd name="connsiteX128" fmla="*/ 5023879 w 8718394"/>
              <a:gd name="connsiteY128" fmla="*/ 823168 h 1026648"/>
              <a:gd name="connsiteX129" fmla="*/ 5053345 w 8718394"/>
              <a:gd name="connsiteY129" fmla="*/ 850866 h 1026648"/>
              <a:gd name="connsiteX130" fmla="*/ 5091651 w 8718394"/>
              <a:gd name="connsiteY130" fmla="*/ 878564 h 1026648"/>
              <a:gd name="connsiteX131" fmla="*/ 5127304 w 8718394"/>
              <a:gd name="connsiteY131" fmla="*/ 896243 h 1026648"/>
              <a:gd name="connsiteX132" fmla="*/ 5172682 w 8718394"/>
              <a:gd name="connsiteY132" fmla="*/ 912743 h 1026648"/>
              <a:gd name="connsiteX133" fmla="*/ 5266089 w 8718394"/>
              <a:gd name="connsiteY133" fmla="*/ 926298 h 1026648"/>
              <a:gd name="connsiteX134" fmla="*/ 5372461 w 8718394"/>
              <a:gd name="connsiteY134" fmla="*/ 926298 h 1026648"/>
              <a:gd name="connsiteX135" fmla="*/ 5565169 w 8718394"/>
              <a:gd name="connsiteY135" fmla="*/ 898895 h 1026648"/>
              <a:gd name="connsiteX136" fmla="*/ 5768779 w 8718394"/>
              <a:gd name="connsiteY136" fmla="*/ 844382 h 1026648"/>
              <a:gd name="connsiteX137" fmla="*/ 6156551 w 8718394"/>
              <a:gd name="connsiteY137" fmla="*/ 712375 h 1026648"/>
              <a:gd name="connsiteX138" fmla="*/ 6274415 w 8718394"/>
              <a:gd name="connsiteY138" fmla="*/ 668766 h 1026648"/>
              <a:gd name="connsiteX139" fmla="*/ 6539608 w 8718394"/>
              <a:gd name="connsiteY139" fmla="*/ 571234 h 1026648"/>
              <a:gd name="connsiteX140" fmla="*/ 6760014 w 8718394"/>
              <a:gd name="connsiteY140" fmla="*/ 494031 h 1026648"/>
              <a:gd name="connsiteX141" fmla="*/ 6864619 w 8718394"/>
              <a:gd name="connsiteY141" fmla="*/ 460736 h 1026648"/>
              <a:gd name="connsiteX142" fmla="*/ 6921193 w 8718394"/>
              <a:gd name="connsiteY142" fmla="*/ 443056 h 1026648"/>
              <a:gd name="connsiteX143" fmla="*/ 7009591 w 8718394"/>
              <a:gd name="connsiteY143" fmla="*/ 418599 h 1026648"/>
              <a:gd name="connsiteX144" fmla="*/ 7044656 w 8718394"/>
              <a:gd name="connsiteY144" fmla="*/ 418599 h 1026648"/>
              <a:gd name="connsiteX145" fmla="*/ 7050254 w 8718394"/>
              <a:gd name="connsiteY145" fmla="*/ 418599 h 1026648"/>
              <a:gd name="connsiteX146" fmla="*/ 7055853 w 8718394"/>
              <a:gd name="connsiteY146" fmla="*/ 441288 h 1026648"/>
              <a:gd name="connsiteX147" fmla="*/ 7055853 w 8718394"/>
              <a:gd name="connsiteY147" fmla="*/ 473112 h 1026648"/>
              <a:gd name="connsiteX148" fmla="*/ 7009296 w 8718394"/>
              <a:gd name="connsiteY148" fmla="*/ 646077 h 1026648"/>
              <a:gd name="connsiteX149" fmla="*/ 6979830 w 8718394"/>
              <a:gd name="connsiteY149" fmla="*/ 733002 h 1026648"/>
              <a:gd name="connsiteX150" fmla="*/ 6969518 w 8718394"/>
              <a:gd name="connsiteY150" fmla="*/ 758637 h 1026648"/>
              <a:gd name="connsiteX151" fmla="*/ 6962740 w 8718394"/>
              <a:gd name="connsiteY151" fmla="*/ 802836 h 1026648"/>
              <a:gd name="connsiteX152" fmla="*/ 6965392 w 8718394"/>
              <a:gd name="connsiteY152" fmla="*/ 822578 h 1026648"/>
              <a:gd name="connsiteX153" fmla="*/ 6970402 w 8718394"/>
              <a:gd name="connsiteY153" fmla="*/ 845562 h 1026648"/>
              <a:gd name="connsiteX154" fmla="*/ 6988671 w 8718394"/>
              <a:gd name="connsiteY154" fmla="*/ 886223 h 1026648"/>
              <a:gd name="connsiteX155" fmla="*/ 6995447 w 8718394"/>
              <a:gd name="connsiteY155" fmla="*/ 895065 h 1026648"/>
              <a:gd name="connsiteX156" fmla="*/ 7015190 w 8718394"/>
              <a:gd name="connsiteY156" fmla="*/ 916869 h 1026648"/>
              <a:gd name="connsiteX157" fmla="*/ 7058800 w 8718394"/>
              <a:gd name="connsiteY157" fmla="*/ 941326 h 1026648"/>
              <a:gd name="connsiteX158" fmla="*/ 7150144 w 8718394"/>
              <a:gd name="connsiteY158" fmla="*/ 949576 h 1026648"/>
              <a:gd name="connsiteX159" fmla="*/ 7238542 w 8718394"/>
              <a:gd name="connsiteY159" fmla="*/ 934843 h 1026648"/>
              <a:gd name="connsiteX160" fmla="*/ 7321342 w 8718394"/>
              <a:gd name="connsiteY160" fmla="*/ 917164 h 1026648"/>
              <a:gd name="connsiteX161" fmla="*/ 7519942 w 8718394"/>
              <a:gd name="connsiteY161" fmla="*/ 854401 h 1026648"/>
              <a:gd name="connsiteX162" fmla="*/ 7895634 w 8718394"/>
              <a:gd name="connsiteY162" fmla="*/ 709428 h 1026648"/>
              <a:gd name="connsiteX163" fmla="*/ 8415708 w 8718394"/>
              <a:gd name="connsiteY163" fmla="*/ 509354 h 1026648"/>
              <a:gd name="connsiteX164" fmla="*/ 8550073 w 8718394"/>
              <a:gd name="connsiteY164" fmla="*/ 458379 h 1026648"/>
              <a:gd name="connsiteX165" fmla="*/ 8718323 w 8718394"/>
              <a:gd name="connsiteY165" fmla="*/ 396794 h 1026648"/>
              <a:gd name="connsiteX166" fmla="*/ 8718323 w 8718394"/>
              <a:gd name="connsiteY166" fmla="*/ 396794 h 1026648"/>
              <a:gd name="connsiteX167" fmla="*/ 8422779 w 8718394"/>
              <a:gd name="connsiteY167" fmla="*/ 452485 h 1026648"/>
              <a:gd name="connsiteX168" fmla="*/ 7044951 w 8718394"/>
              <a:gd name="connsiteY168" fmla="*/ 415063 h 1026648"/>
              <a:gd name="connsiteX169" fmla="*/ 7050843 w 8718394"/>
              <a:gd name="connsiteY169" fmla="*/ 417421 h 1026648"/>
              <a:gd name="connsiteX170" fmla="*/ 7050843 w 8718394"/>
              <a:gd name="connsiteY170" fmla="*/ 417421 h 1026648"/>
              <a:gd name="connsiteX171" fmla="*/ 7114785 w 8718394"/>
              <a:gd name="connsiteY171" fmla="*/ 798120 h 1026648"/>
              <a:gd name="connsiteX172" fmla="*/ 7114785 w 8718394"/>
              <a:gd name="connsiteY172" fmla="*/ 798120 h 1026648"/>
              <a:gd name="connsiteX173" fmla="*/ 7119500 w 8718394"/>
              <a:gd name="connsiteY173" fmla="*/ 800183 h 102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8718394" h="1026648">
                <a:moveTo>
                  <a:pt x="8422779" y="452485"/>
                </a:moveTo>
                <a:cubicBezTo>
                  <a:pt x="8341454" y="468986"/>
                  <a:pt x="8259833" y="484897"/>
                  <a:pt x="8179096" y="504051"/>
                </a:cubicBezTo>
                <a:cubicBezTo>
                  <a:pt x="8087751" y="525560"/>
                  <a:pt x="7995818" y="545892"/>
                  <a:pt x="7905652" y="571822"/>
                </a:cubicBezTo>
                <a:cubicBezTo>
                  <a:pt x="7798690" y="601288"/>
                  <a:pt x="7692318" y="635175"/>
                  <a:pt x="7585946" y="667881"/>
                </a:cubicBezTo>
                <a:cubicBezTo>
                  <a:pt x="7509040" y="691749"/>
                  <a:pt x="7433901" y="720332"/>
                  <a:pt x="7356995" y="744199"/>
                </a:cubicBezTo>
                <a:cubicBezTo>
                  <a:pt x="7317216" y="756574"/>
                  <a:pt x="7277143" y="765709"/>
                  <a:pt x="7236480" y="773665"/>
                </a:cubicBezTo>
                <a:cubicBezTo>
                  <a:pt x="7205246" y="780147"/>
                  <a:pt x="7174601" y="788398"/>
                  <a:pt x="7143072" y="793997"/>
                </a:cubicBezTo>
                <a:cubicBezTo>
                  <a:pt x="7133349" y="793997"/>
                  <a:pt x="7123624" y="793997"/>
                  <a:pt x="7113606" y="793997"/>
                </a:cubicBezTo>
                <a:cubicBezTo>
                  <a:pt x="7117142" y="781031"/>
                  <a:pt x="7121562" y="768066"/>
                  <a:pt x="7125392" y="754806"/>
                </a:cubicBezTo>
                <a:cubicBezTo>
                  <a:pt x="7129223" y="741546"/>
                  <a:pt x="7132759" y="727991"/>
                  <a:pt x="7136590" y="714438"/>
                </a:cubicBezTo>
                <a:cubicBezTo>
                  <a:pt x="7148082" y="672007"/>
                  <a:pt x="7161047" y="629871"/>
                  <a:pt x="7171654" y="587145"/>
                </a:cubicBezTo>
                <a:cubicBezTo>
                  <a:pt x="7178432" y="557679"/>
                  <a:pt x="7184619" y="529686"/>
                  <a:pt x="7189039" y="500810"/>
                </a:cubicBezTo>
                <a:cubicBezTo>
                  <a:pt x="7191543" y="485516"/>
                  <a:pt x="7193017" y="470047"/>
                  <a:pt x="7193459" y="454548"/>
                </a:cubicBezTo>
                <a:cubicBezTo>
                  <a:pt x="7193017" y="439991"/>
                  <a:pt x="7191249" y="425465"/>
                  <a:pt x="7188155" y="411232"/>
                </a:cubicBezTo>
                <a:cubicBezTo>
                  <a:pt x="7184030" y="385980"/>
                  <a:pt x="7174571" y="361877"/>
                  <a:pt x="7160457" y="340515"/>
                </a:cubicBezTo>
                <a:cubicBezTo>
                  <a:pt x="7152501" y="327933"/>
                  <a:pt x="7141953" y="317178"/>
                  <a:pt x="7129518" y="308986"/>
                </a:cubicBezTo>
                <a:cubicBezTo>
                  <a:pt x="7115727" y="300411"/>
                  <a:pt x="7100730" y="293958"/>
                  <a:pt x="7085024" y="289832"/>
                </a:cubicBezTo>
                <a:cubicBezTo>
                  <a:pt x="7071558" y="286887"/>
                  <a:pt x="7057857" y="285119"/>
                  <a:pt x="7044067" y="284529"/>
                </a:cubicBezTo>
                <a:cubicBezTo>
                  <a:pt x="7031308" y="283646"/>
                  <a:pt x="7018520" y="283646"/>
                  <a:pt x="7005761" y="284529"/>
                </a:cubicBezTo>
                <a:cubicBezTo>
                  <a:pt x="6972759" y="288243"/>
                  <a:pt x="6940317" y="295845"/>
                  <a:pt x="6909112" y="307218"/>
                </a:cubicBezTo>
                <a:lnTo>
                  <a:pt x="6836921" y="328728"/>
                </a:lnTo>
                <a:cubicBezTo>
                  <a:pt x="6795374" y="341398"/>
                  <a:pt x="6753532" y="353185"/>
                  <a:pt x="6712575" y="366740"/>
                </a:cubicBezTo>
                <a:cubicBezTo>
                  <a:pt x="6624177" y="396206"/>
                  <a:pt x="6535779" y="423609"/>
                  <a:pt x="6447381" y="455138"/>
                </a:cubicBezTo>
                <a:lnTo>
                  <a:pt x="6123255" y="568876"/>
                </a:lnTo>
                <a:cubicBezTo>
                  <a:pt x="6023365" y="603941"/>
                  <a:pt x="5923181" y="638710"/>
                  <a:pt x="5822112" y="669944"/>
                </a:cubicBezTo>
                <a:cubicBezTo>
                  <a:pt x="5760234" y="689391"/>
                  <a:pt x="5696882" y="705892"/>
                  <a:pt x="5634119" y="722983"/>
                </a:cubicBezTo>
                <a:cubicBezTo>
                  <a:pt x="5571327" y="740485"/>
                  <a:pt x="5507563" y="754364"/>
                  <a:pt x="5443179" y="764531"/>
                </a:cubicBezTo>
                <a:cubicBezTo>
                  <a:pt x="5377146" y="773370"/>
                  <a:pt x="5310377" y="775138"/>
                  <a:pt x="5243990" y="769834"/>
                </a:cubicBezTo>
                <a:cubicBezTo>
                  <a:pt x="5223923" y="766534"/>
                  <a:pt x="5204181" y="761407"/>
                  <a:pt x="5185058" y="754511"/>
                </a:cubicBezTo>
                <a:cubicBezTo>
                  <a:pt x="5172859" y="748382"/>
                  <a:pt x="5161043" y="741487"/>
                  <a:pt x="5149699" y="733885"/>
                </a:cubicBezTo>
                <a:cubicBezTo>
                  <a:pt x="5140829" y="726195"/>
                  <a:pt x="5132373" y="718033"/>
                  <a:pt x="5124358" y="709428"/>
                </a:cubicBezTo>
                <a:cubicBezTo>
                  <a:pt x="5121706" y="705304"/>
                  <a:pt x="5119349" y="701473"/>
                  <a:pt x="5116991" y="697052"/>
                </a:cubicBezTo>
                <a:cubicBezTo>
                  <a:pt x="5111275" y="678372"/>
                  <a:pt x="5107032" y="659249"/>
                  <a:pt x="5104321" y="639888"/>
                </a:cubicBezTo>
                <a:cubicBezTo>
                  <a:pt x="5101669" y="605119"/>
                  <a:pt x="5102258" y="570349"/>
                  <a:pt x="5101374" y="535284"/>
                </a:cubicBezTo>
                <a:lnTo>
                  <a:pt x="5099606" y="438637"/>
                </a:lnTo>
                <a:cubicBezTo>
                  <a:pt x="5099665" y="389399"/>
                  <a:pt x="5096925" y="340220"/>
                  <a:pt x="5091356" y="291307"/>
                </a:cubicBezTo>
                <a:cubicBezTo>
                  <a:pt x="5086140" y="227248"/>
                  <a:pt x="5067046" y="165104"/>
                  <a:pt x="5035370" y="109206"/>
                </a:cubicBezTo>
                <a:cubicBezTo>
                  <a:pt x="5026619" y="96478"/>
                  <a:pt x="5016777" y="84544"/>
                  <a:pt x="5005904" y="73553"/>
                </a:cubicBezTo>
                <a:cubicBezTo>
                  <a:pt x="4974641" y="41406"/>
                  <a:pt x="4935687" y="17774"/>
                  <a:pt x="4892755" y="4897"/>
                </a:cubicBezTo>
                <a:cubicBezTo>
                  <a:pt x="4878317" y="1744"/>
                  <a:pt x="4863613" y="-142"/>
                  <a:pt x="4848851" y="-702"/>
                </a:cubicBezTo>
                <a:lnTo>
                  <a:pt x="4842074" y="-702"/>
                </a:lnTo>
                <a:cubicBezTo>
                  <a:pt x="4831466" y="-702"/>
                  <a:pt x="4820858" y="-702"/>
                  <a:pt x="4810250" y="1361"/>
                </a:cubicBezTo>
                <a:cubicBezTo>
                  <a:pt x="4774626" y="4602"/>
                  <a:pt x="4739355" y="10819"/>
                  <a:pt x="4704762" y="19925"/>
                </a:cubicBezTo>
                <a:cubicBezTo>
                  <a:pt x="4673234" y="28174"/>
                  <a:pt x="4642294" y="40256"/>
                  <a:pt x="4611649" y="51454"/>
                </a:cubicBezTo>
                <a:cubicBezTo>
                  <a:pt x="4581005" y="62651"/>
                  <a:pt x="4550655" y="73258"/>
                  <a:pt x="4520305" y="84750"/>
                </a:cubicBezTo>
                <a:cubicBezTo>
                  <a:pt x="4454301" y="109501"/>
                  <a:pt x="4389771" y="137494"/>
                  <a:pt x="4325535" y="166077"/>
                </a:cubicBezTo>
                <a:cubicBezTo>
                  <a:pt x="4261299" y="194658"/>
                  <a:pt x="4207671" y="221766"/>
                  <a:pt x="4148739" y="251232"/>
                </a:cubicBezTo>
                <a:cubicBezTo>
                  <a:pt x="4116032" y="267733"/>
                  <a:pt x="4083030" y="283941"/>
                  <a:pt x="4050912" y="301620"/>
                </a:cubicBezTo>
                <a:lnTo>
                  <a:pt x="3903582" y="382356"/>
                </a:lnTo>
                <a:lnTo>
                  <a:pt x="3680230" y="505818"/>
                </a:lnTo>
                <a:lnTo>
                  <a:pt x="3427706" y="646667"/>
                </a:lnTo>
                <a:cubicBezTo>
                  <a:pt x="3323603" y="705716"/>
                  <a:pt x="3216612" y="759520"/>
                  <a:pt x="3107116" y="807845"/>
                </a:cubicBezTo>
                <a:cubicBezTo>
                  <a:pt x="3063300" y="825730"/>
                  <a:pt x="3018925" y="842614"/>
                  <a:pt x="2973930" y="858527"/>
                </a:cubicBezTo>
                <a:cubicBezTo>
                  <a:pt x="2929937" y="874586"/>
                  <a:pt x="2884560" y="886637"/>
                  <a:pt x="2838387" y="894475"/>
                </a:cubicBezTo>
                <a:cubicBezTo>
                  <a:pt x="2802438" y="899072"/>
                  <a:pt x="2766106" y="900161"/>
                  <a:pt x="2729952" y="897716"/>
                </a:cubicBezTo>
                <a:cubicBezTo>
                  <a:pt x="2718372" y="895536"/>
                  <a:pt x="2706968" y="892588"/>
                  <a:pt x="2695771" y="888876"/>
                </a:cubicBezTo>
                <a:cubicBezTo>
                  <a:pt x="2688729" y="885222"/>
                  <a:pt x="2681922" y="881067"/>
                  <a:pt x="2675440" y="876501"/>
                </a:cubicBezTo>
                <a:cubicBezTo>
                  <a:pt x="2667277" y="869251"/>
                  <a:pt x="2659587" y="861473"/>
                  <a:pt x="2652456" y="853222"/>
                </a:cubicBezTo>
                <a:cubicBezTo>
                  <a:pt x="2650394" y="850364"/>
                  <a:pt x="2648626" y="847299"/>
                  <a:pt x="2647152" y="844087"/>
                </a:cubicBezTo>
                <a:cubicBezTo>
                  <a:pt x="2640346" y="823049"/>
                  <a:pt x="2635395" y="801451"/>
                  <a:pt x="2632419" y="779557"/>
                </a:cubicBezTo>
                <a:cubicBezTo>
                  <a:pt x="2628883" y="747440"/>
                  <a:pt x="2627410" y="715026"/>
                  <a:pt x="2625053" y="682614"/>
                </a:cubicBezTo>
                <a:lnTo>
                  <a:pt x="2618276" y="587440"/>
                </a:lnTo>
                <a:cubicBezTo>
                  <a:pt x="2614976" y="536462"/>
                  <a:pt x="2608876" y="485694"/>
                  <a:pt x="2600007" y="435394"/>
                </a:cubicBezTo>
                <a:cubicBezTo>
                  <a:pt x="2594114" y="406635"/>
                  <a:pt x="2586040" y="378349"/>
                  <a:pt x="2575845" y="350827"/>
                </a:cubicBezTo>
                <a:cubicBezTo>
                  <a:pt x="2565561" y="319386"/>
                  <a:pt x="2551948" y="289154"/>
                  <a:pt x="2535182" y="260661"/>
                </a:cubicBezTo>
                <a:cubicBezTo>
                  <a:pt x="2520272" y="236677"/>
                  <a:pt x="2502121" y="214871"/>
                  <a:pt x="2481259" y="195836"/>
                </a:cubicBezTo>
                <a:cubicBezTo>
                  <a:pt x="2459336" y="175770"/>
                  <a:pt x="2435321" y="158090"/>
                  <a:pt x="2409656" y="143092"/>
                </a:cubicBezTo>
                <a:cubicBezTo>
                  <a:pt x="2384228" y="128478"/>
                  <a:pt x="2357119" y="116986"/>
                  <a:pt x="2328920" y="108913"/>
                </a:cubicBezTo>
                <a:cubicBezTo>
                  <a:pt x="2294150" y="99688"/>
                  <a:pt x="2258496" y="94237"/>
                  <a:pt x="2222548" y="92705"/>
                </a:cubicBezTo>
                <a:cubicBezTo>
                  <a:pt x="2084352" y="82098"/>
                  <a:pt x="1946746" y="111269"/>
                  <a:pt x="1812381" y="140147"/>
                </a:cubicBezTo>
                <a:cubicBezTo>
                  <a:pt x="1678016" y="169023"/>
                  <a:pt x="1539526" y="208506"/>
                  <a:pt x="1405161" y="249169"/>
                </a:cubicBezTo>
                <a:cubicBezTo>
                  <a:pt x="1344167" y="267438"/>
                  <a:pt x="1282877" y="285119"/>
                  <a:pt x="1223061" y="306333"/>
                </a:cubicBezTo>
                <a:cubicBezTo>
                  <a:pt x="1127297" y="340220"/>
                  <a:pt x="1032122" y="375874"/>
                  <a:pt x="937241" y="412117"/>
                </a:cubicBezTo>
                <a:cubicBezTo>
                  <a:pt x="780090" y="471049"/>
                  <a:pt x="624805" y="533517"/>
                  <a:pt x="471384" y="599520"/>
                </a:cubicBezTo>
                <a:cubicBezTo>
                  <a:pt x="429837" y="616906"/>
                  <a:pt x="388585" y="634290"/>
                  <a:pt x="347332" y="652265"/>
                </a:cubicBezTo>
                <a:cubicBezTo>
                  <a:pt x="306080" y="670239"/>
                  <a:pt x="272783" y="686150"/>
                  <a:pt x="235656" y="703536"/>
                </a:cubicBezTo>
                <a:cubicBezTo>
                  <a:pt x="156687" y="740956"/>
                  <a:pt x="78602" y="780147"/>
                  <a:pt x="-72" y="818747"/>
                </a:cubicBezTo>
                <a:cubicBezTo>
                  <a:pt x="-72" y="818747"/>
                  <a:pt x="-72" y="818747"/>
                  <a:pt x="-72" y="818747"/>
                </a:cubicBezTo>
                <a:cubicBezTo>
                  <a:pt x="142838" y="777789"/>
                  <a:pt x="284864" y="732707"/>
                  <a:pt x="428069" y="692927"/>
                </a:cubicBezTo>
                <a:cubicBezTo>
                  <a:pt x="543576" y="660515"/>
                  <a:pt x="658691" y="626923"/>
                  <a:pt x="773410" y="592154"/>
                </a:cubicBezTo>
                <a:cubicBezTo>
                  <a:pt x="900114" y="553848"/>
                  <a:pt x="1026317" y="513687"/>
                  <a:pt x="1152048" y="471639"/>
                </a:cubicBezTo>
                <a:lnTo>
                  <a:pt x="1260778" y="434511"/>
                </a:lnTo>
                <a:cubicBezTo>
                  <a:pt x="1325308" y="412117"/>
                  <a:pt x="1390723" y="392080"/>
                  <a:pt x="1455843" y="371749"/>
                </a:cubicBezTo>
                <a:cubicBezTo>
                  <a:pt x="1552491" y="342283"/>
                  <a:pt x="1649729" y="312817"/>
                  <a:pt x="1747556" y="287181"/>
                </a:cubicBezTo>
                <a:cubicBezTo>
                  <a:pt x="1796469" y="274216"/>
                  <a:pt x="1845678" y="263019"/>
                  <a:pt x="1894886" y="252117"/>
                </a:cubicBezTo>
                <a:cubicBezTo>
                  <a:pt x="1944094" y="241215"/>
                  <a:pt x="2001847" y="228544"/>
                  <a:pt x="2056065" y="220588"/>
                </a:cubicBezTo>
                <a:cubicBezTo>
                  <a:pt x="2123277" y="211749"/>
                  <a:pt x="2191313" y="210569"/>
                  <a:pt x="2258791" y="217052"/>
                </a:cubicBezTo>
                <a:cubicBezTo>
                  <a:pt x="2281981" y="221000"/>
                  <a:pt x="2304758" y="227012"/>
                  <a:pt x="2326857" y="235026"/>
                </a:cubicBezTo>
                <a:cubicBezTo>
                  <a:pt x="2345715" y="244337"/>
                  <a:pt x="2363837" y="255093"/>
                  <a:pt x="2381074" y="267145"/>
                </a:cubicBezTo>
                <a:cubicBezTo>
                  <a:pt x="2395896" y="279254"/>
                  <a:pt x="2409686" y="292573"/>
                  <a:pt x="2422327" y="306923"/>
                </a:cubicBezTo>
                <a:cubicBezTo>
                  <a:pt x="2433789" y="324073"/>
                  <a:pt x="2443660" y="342195"/>
                  <a:pt x="2451793" y="361141"/>
                </a:cubicBezTo>
                <a:cubicBezTo>
                  <a:pt x="2468647" y="404044"/>
                  <a:pt x="2480994" y="448566"/>
                  <a:pt x="2488626" y="494031"/>
                </a:cubicBezTo>
                <a:cubicBezTo>
                  <a:pt x="2496876" y="562688"/>
                  <a:pt x="2500706" y="631639"/>
                  <a:pt x="2505421" y="700293"/>
                </a:cubicBezTo>
                <a:cubicBezTo>
                  <a:pt x="2505421" y="713848"/>
                  <a:pt x="2506894" y="727698"/>
                  <a:pt x="2507484" y="741251"/>
                </a:cubicBezTo>
                <a:cubicBezTo>
                  <a:pt x="2509104" y="771660"/>
                  <a:pt x="2512345" y="801951"/>
                  <a:pt x="2517208" y="832007"/>
                </a:cubicBezTo>
                <a:cubicBezTo>
                  <a:pt x="2519564" y="845562"/>
                  <a:pt x="2522217" y="858820"/>
                  <a:pt x="2525753" y="872080"/>
                </a:cubicBezTo>
                <a:cubicBezTo>
                  <a:pt x="2529642" y="885664"/>
                  <a:pt x="2535182" y="898717"/>
                  <a:pt x="2542253" y="910976"/>
                </a:cubicBezTo>
                <a:cubicBezTo>
                  <a:pt x="2549856" y="923558"/>
                  <a:pt x="2558636" y="935402"/>
                  <a:pt x="2568478" y="946335"/>
                </a:cubicBezTo>
                <a:cubicBezTo>
                  <a:pt x="2574813" y="953819"/>
                  <a:pt x="2581708" y="960802"/>
                  <a:pt x="2589104" y="967255"/>
                </a:cubicBezTo>
                <a:lnTo>
                  <a:pt x="2613267" y="986113"/>
                </a:lnTo>
                <a:cubicBezTo>
                  <a:pt x="2636722" y="1001377"/>
                  <a:pt x="2662799" y="1012162"/>
                  <a:pt x="2690173" y="1017937"/>
                </a:cubicBezTo>
                <a:cubicBezTo>
                  <a:pt x="2718666" y="1023683"/>
                  <a:pt x="2747720" y="1026365"/>
                  <a:pt x="2776803" y="1025894"/>
                </a:cubicBezTo>
                <a:cubicBezTo>
                  <a:pt x="2844192" y="1024566"/>
                  <a:pt x="2910991" y="1013340"/>
                  <a:pt x="2975109" y="992597"/>
                </a:cubicBezTo>
                <a:cubicBezTo>
                  <a:pt x="3006343" y="983168"/>
                  <a:pt x="3036988" y="971675"/>
                  <a:pt x="3067632" y="960183"/>
                </a:cubicBezTo>
                <a:cubicBezTo>
                  <a:pt x="3098277" y="948693"/>
                  <a:pt x="3129216" y="936611"/>
                  <a:pt x="3159566" y="923941"/>
                </a:cubicBezTo>
                <a:cubicBezTo>
                  <a:pt x="3225570" y="894475"/>
                  <a:pt x="3290100" y="865009"/>
                  <a:pt x="3354041" y="831417"/>
                </a:cubicBezTo>
                <a:cubicBezTo>
                  <a:pt x="3382034" y="816979"/>
                  <a:pt x="3410321" y="801951"/>
                  <a:pt x="3437725" y="787808"/>
                </a:cubicBezTo>
                <a:lnTo>
                  <a:pt x="3496657" y="754511"/>
                </a:lnTo>
                <a:lnTo>
                  <a:pt x="3675515" y="654326"/>
                </a:lnTo>
                <a:cubicBezTo>
                  <a:pt x="3744466" y="615050"/>
                  <a:pt x="3813210" y="576538"/>
                  <a:pt x="3881777" y="538820"/>
                </a:cubicBezTo>
                <a:lnTo>
                  <a:pt x="4099531" y="417716"/>
                </a:lnTo>
                <a:cubicBezTo>
                  <a:pt x="4134890" y="397974"/>
                  <a:pt x="4171133" y="379705"/>
                  <a:pt x="4207082" y="361434"/>
                </a:cubicBezTo>
                <a:cubicBezTo>
                  <a:pt x="4286345" y="321066"/>
                  <a:pt x="4366493" y="282761"/>
                  <a:pt x="4448408" y="247991"/>
                </a:cubicBezTo>
                <a:cubicBezTo>
                  <a:pt x="4501741" y="225892"/>
                  <a:pt x="4555664" y="204970"/>
                  <a:pt x="4610176" y="185818"/>
                </a:cubicBezTo>
                <a:cubicBezTo>
                  <a:pt x="4663510" y="165133"/>
                  <a:pt x="4718523" y="149074"/>
                  <a:pt x="4774597" y="137789"/>
                </a:cubicBezTo>
                <a:cubicBezTo>
                  <a:pt x="4799407" y="134400"/>
                  <a:pt x="4824453" y="133516"/>
                  <a:pt x="4849440" y="135136"/>
                </a:cubicBezTo>
                <a:cubicBezTo>
                  <a:pt x="4853153" y="135697"/>
                  <a:pt x="4856777" y="136580"/>
                  <a:pt x="4860342" y="137789"/>
                </a:cubicBezTo>
                <a:cubicBezTo>
                  <a:pt x="4867709" y="141619"/>
                  <a:pt x="4874781" y="145745"/>
                  <a:pt x="4882147" y="150459"/>
                </a:cubicBezTo>
                <a:cubicBezTo>
                  <a:pt x="4891458" y="158592"/>
                  <a:pt x="4900239" y="167372"/>
                  <a:pt x="4908372" y="176684"/>
                </a:cubicBezTo>
                <a:cubicBezTo>
                  <a:pt x="4913411" y="183815"/>
                  <a:pt x="4917919" y="191298"/>
                  <a:pt x="4921927" y="199078"/>
                </a:cubicBezTo>
                <a:cubicBezTo>
                  <a:pt x="4933241" y="232816"/>
                  <a:pt x="4941315" y="267528"/>
                  <a:pt x="4946088" y="302798"/>
                </a:cubicBezTo>
                <a:cubicBezTo>
                  <a:pt x="4950803" y="347881"/>
                  <a:pt x="4951098" y="393553"/>
                  <a:pt x="4951393" y="439225"/>
                </a:cubicBezTo>
                <a:cubicBezTo>
                  <a:pt x="4951393" y="471344"/>
                  <a:pt x="4951393" y="503756"/>
                  <a:pt x="4951393" y="535874"/>
                </a:cubicBezTo>
                <a:cubicBezTo>
                  <a:pt x="4951393" y="567991"/>
                  <a:pt x="4951393" y="608066"/>
                  <a:pt x="4951393" y="644014"/>
                </a:cubicBezTo>
                <a:cubicBezTo>
                  <a:pt x="4952777" y="660339"/>
                  <a:pt x="4955046" y="676545"/>
                  <a:pt x="4958170" y="692634"/>
                </a:cubicBezTo>
                <a:cubicBezTo>
                  <a:pt x="4960321" y="705982"/>
                  <a:pt x="4962972" y="719240"/>
                  <a:pt x="4966126" y="732412"/>
                </a:cubicBezTo>
                <a:cubicBezTo>
                  <a:pt x="4972608" y="747792"/>
                  <a:pt x="4980387" y="762585"/>
                  <a:pt x="4989404" y="776611"/>
                </a:cubicBezTo>
                <a:cubicBezTo>
                  <a:pt x="4993322" y="784184"/>
                  <a:pt x="4998067" y="791284"/>
                  <a:pt x="5003547" y="797825"/>
                </a:cubicBezTo>
                <a:cubicBezTo>
                  <a:pt x="5010030" y="806667"/>
                  <a:pt x="5016807" y="815211"/>
                  <a:pt x="5023879" y="823168"/>
                </a:cubicBezTo>
                <a:cubicBezTo>
                  <a:pt x="5032866" y="833273"/>
                  <a:pt x="5042708" y="842526"/>
                  <a:pt x="5053345" y="850866"/>
                </a:cubicBezTo>
                <a:cubicBezTo>
                  <a:pt x="5065544" y="860854"/>
                  <a:pt x="5078332" y="870106"/>
                  <a:pt x="5091651" y="878564"/>
                </a:cubicBezTo>
                <a:cubicBezTo>
                  <a:pt x="5102907" y="885635"/>
                  <a:pt x="5114870" y="891558"/>
                  <a:pt x="5127304" y="896243"/>
                </a:cubicBezTo>
                <a:cubicBezTo>
                  <a:pt x="5142126" y="902579"/>
                  <a:pt x="5157271" y="908087"/>
                  <a:pt x="5172682" y="912743"/>
                </a:cubicBezTo>
                <a:cubicBezTo>
                  <a:pt x="5203297" y="920346"/>
                  <a:pt x="5234590" y="924883"/>
                  <a:pt x="5266089" y="926298"/>
                </a:cubicBezTo>
                <a:cubicBezTo>
                  <a:pt x="5301507" y="928654"/>
                  <a:pt x="5337043" y="928654"/>
                  <a:pt x="5372461" y="926298"/>
                </a:cubicBezTo>
                <a:cubicBezTo>
                  <a:pt x="5437316" y="922173"/>
                  <a:pt x="5501728" y="913010"/>
                  <a:pt x="5565169" y="898895"/>
                </a:cubicBezTo>
                <a:cubicBezTo>
                  <a:pt x="5633824" y="883867"/>
                  <a:pt x="5701302" y="863241"/>
                  <a:pt x="5768779" y="844382"/>
                </a:cubicBezTo>
                <a:cubicBezTo>
                  <a:pt x="5900492" y="807550"/>
                  <a:pt x="6028079" y="758047"/>
                  <a:pt x="6156551" y="712375"/>
                </a:cubicBezTo>
                <a:cubicBezTo>
                  <a:pt x="6195741" y="698525"/>
                  <a:pt x="6234930" y="682909"/>
                  <a:pt x="6274415" y="668766"/>
                </a:cubicBezTo>
                <a:cubicBezTo>
                  <a:pt x="6362813" y="636058"/>
                  <a:pt x="6451211" y="602468"/>
                  <a:pt x="6539608" y="571234"/>
                </a:cubicBezTo>
                <a:cubicBezTo>
                  <a:pt x="6612979" y="545304"/>
                  <a:pt x="6686938" y="519373"/>
                  <a:pt x="6760014" y="494031"/>
                </a:cubicBezTo>
                <a:cubicBezTo>
                  <a:pt x="6794490" y="481951"/>
                  <a:pt x="6829849" y="471932"/>
                  <a:pt x="6864619" y="460736"/>
                </a:cubicBezTo>
                <a:lnTo>
                  <a:pt x="6921193" y="443056"/>
                </a:lnTo>
                <a:cubicBezTo>
                  <a:pt x="6950129" y="433067"/>
                  <a:pt x="6979654" y="424906"/>
                  <a:pt x="7009591" y="418599"/>
                </a:cubicBezTo>
                <a:cubicBezTo>
                  <a:pt x="7021260" y="418010"/>
                  <a:pt x="7032987" y="418010"/>
                  <a:pt x="7044656" y="418599"/>
                </a:cubicBezTo>
                <a:lnTo>
                  <a:pt x="7050254" y="418599"/>
                </a:lnTo>
                <a:cubicBezTo>
                  <a:pt x="7052523" y="426055"/>
                  <a:pt x="7054409" y="433626"/>
                  <a:pt x="7055853" y="441288"/>
                </a:cubicBezTo>
                <a:cubicBezTo>
                  <a:pt x="7056737" y="451866"/>
                  <a:pt x="7056737" y="462533"/>
                  <a:pt x="7055853" y="473112"/>
                </a:cubicBezTo>
                <a:cubicBezTo>
                  <a:pt x="7044008" y="531689"/>
                  <a:pt x="7028450" y="589472"/>
                  <a:pt x="7009296" y="646077"/>
                </a:cubicBezTo>
                <a:cubicBezTo>
                  <a:pt x="6999573" y="675543"/>
                  <a:pt x="6991028" y="705009"/>
                  <a:pt x="6979830" y="733002"/>
                </a:cubicBezTo>
                <a:cubicBezTo>
                  <a:pt x="6976295" y="741546"/>
                  <a:pt x="6972759" y="750091"/>
                  <a:pt x="6969518" y="758637"/>
                </a:cubicBezTo>
                <a:cubicBezTo>
                  <a:pt x="6965039" y="772956"/>
                  <a:pt x="6962770" y="787837"/>
                  <a:pt x="6962740" y="802836"/>
                </a:cubicBezTo>
                <a:lnTo>
                  <a:pt x="6965392" y="822578"/>
                </a:lnTo>
                <a:cubicBezTo>
                  <a:pt x="6966306" y="830387"/>
                  <a:pt x="6967956" y="838077"/>
                  <a:pt x="6970402" y="845562"/>
                </a:cubicBezTo>
                <a:cubicBezTo>
                  <a:pt x="6974910" y="859764"/>
                  <a:pt x="6981039" y="873406"/>
                  <a:pt x="6988671" y="886223"/>
                </a:cubicBezTo>
                <a:lnTo>
                  <a:pt x="6995447" y="895065"/>
                </a:lnTo>
                <a:cubicBezTo>
                  <a:pt x="7000251" y="903757"/>
                  <a:pt x="7006998" y="911240"/>
                  <a:pt x="7015190" y="916869"/>
                </a:cubicBezTo>
                <a:cubicBezTo>
                  <a:pt x="7027949" y="927860"/>
                  <a:pt x="7042770" y="936199"/>
                  <a:pt x="7058800" y="941326"/>
                </a:cubicBezTo>
                <a:cubicBezTo>
                  <a:pt x="7088412" y="950106"/>
                  <a:pt x="7119440" y="952905"/>
                  <a:pt x="7150144" y="949576"/>
                </a:cubicBezTo>
                <a:cubicBezTo>
                  <a:pt x="7179875" y="946452"/>
                  <a:pt x="7209400" y="941531"/>
                  <a:pt x="7238542" y="934843"/>
                </a:cubicBezTo>
                <a:lnTo>
                  <a:pt x="7321342" y="917164"/>
                </a:lnTo>
                <a:cubicBezTo>
                  <a:pt x="7388907" y="900839"/>
                  <a:pt x="7455264" y="879860"/>
                  <a:pt x="7519942" y="854401"/>
                </a:cubicBezTo>
                <a:cubicBezTo>
                  <a:pt x="7646057" y="807845"/>
                  <a:pt x="7770992" y="759815"/>
                  <a:pt x="7895634" y="709428"/>
                </a:cubicBezTo>
                <a:cubicBezTo>
                  <a:pt x="8068010" y="640183"/>
                  <a:pt x="8241859" y="575358"/>
                  <a:pt x="8415708" y="509354"/>
                </a:cubicBezTo>
                <a:lnTo>
                  <a:pt x="8550073" y="458379"/>
                </a:lnTo>
                <a:cubicBezTo>
                  <a:pt x="8606058" y="437457"/>
                  <a:pt x="8661749" y="415653"/>
                  <a:pt x="8718323" y="396794"/>
                </a:cubicBezTo>
                <a:lnTo>
                  <a:pt x="8718323" y="396794"/>
                </a:lnTo>
                <a:cubicBezTo>
                  <a:pt x="8619613" y="412412"/>
                  <a:pt x="8521196" y="433626"/>
                  <a:pt x="8422779" y="452485"/>
                </a:cubicBezTo>
                <a:close/>
                <a:moveTo>
                  <a:pt x="7044951" y="415063"/>
                </a:moveTo>
                <a:lnTo>
                  <a:pt x="7050843" y="417421"/>
                </a:lnTo>
                <a:lnTo>
                  <a:pt x="7050843" y="417421"/>
                </a:lnTo>
                <a:close/>
                <a:moveTo>
                  <a:pt x="7114785" y="798120"/>
                </a:moveTo>
                <a:lnTo>
                  <a:pt x="7114785" y="798120"/>
                </a:lnTo>
                <a:lnTo>
                  <a:pt x="7119500" y="800183"/>
                </a:lnTo>
                <a:close/>
              </a:path>
            </a:pathLst>
          </a:custGeom>
          <a:solidFill>
            <a:srgbClr val="161616"/>
          </a:solidFill>
          <a:ln w="2944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0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9953632" y="3848764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 descr="形状&#10;&#10;AI 生成的内容可能不正确。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9" b="89940" l="8742" r="89979">
                        <a14:foregroundMark x1="8742" y1="26157" x2="8742" y2="26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976" y="409247"/>
            <a:ext cx="1928812" cy="204396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9953632" y="3950364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648896" y="981191"/>
            <a:ext cx="1347149" cy="3876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5" name="墨迹 14"/>
              <p14:cNvContentPartPr/>
              <p14:nvPr/>
            </p14:nvContentPartPr>
            <p14:xfrm>
              <a:off x="3914062" y="1873161"/>
              <a:ext cx="2684520" cy="16524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1"/>
            </p:blipFill>
            <p:spPr>
              <a:xfrm>
                <a:off x="3914062" y="1873161"/>
                <a:ext cx="2684520" cy="165240"/>
              </a:xfrm>
              <a:prstGeom prst="rect"/>
            </p:spPr>
          </p:pic>
        </mc:Fallback>
      </mc:AlternateContent>
      <p:cxnSp>
        <p:nvCxnSpPr>
          <p:cNvPr id="16" name="直接连接符 15"/>
          <p:cNvCxnSpPr/>
          <p:nvPr/>
        </p:nvCxnSpPr>
        <p:spPr>
          <a:xfrm>
            <a:off x="2161145" y="2723430"/>
            <a:ext cx="7852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148445" y="2825030"/>
            <a:ext cx="7979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白色背景上的金色闪光星形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25" y="1939534"/>
            <a:ext cx="710046" cy="7100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8" name="墨迹 7"/>
              <p14:cNvContentPartPr/>
              <p14:nvPr/>
            </p14:nvContentPartPr>
            <p14:xfrm>
              <a:off x="1289709" y="1703558"/>
              <a:ext cx="360" cy="36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1289709" y="1703558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1" name="墨迹 10"/>
              <p14:cNvContentPartPr/>
              <p14:nvPr/>
            </p14:nvContentPartPr>
            <p14:xfrm>
              <a:off x="-1848051" y="336638"/>
              <a:ext cx="360" cy="3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-1848051" y="336638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2" name="墨迹 11"/>
              <p14:cNvContentPartPr/>
              <p14:nvPr/>
            </p14:nvContentPartPr>
            <p14:xfrm>
              <a:off x="529029" y="2126918"/>
              <a:ext cx="992520" cy="968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529029" y="2126918"/>
                <a:ext cx="992520" cy="9684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69925" y="1295400"/>
          <a:ext cx="1085215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圆角矩形 2"/>
          <p:cNvSpPr/>
          <p:nvPr/>
        </p:nvSpPr>
        <p:spPr>
          <a:xfrm>
            <a:off x="299691" y="356308"/>
            <a:ext cx="11592617" cy="6145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-3086159" y="208407"/>
            <a:ext cx="10150532" cy="538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Practice </a:t>
            </a:r>
            <a:r>
              <a:rPr lang="en-US" altLang="zh-CN" sz="280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NeedS</a:t>
            </a:r>
            <a:endParaRPr lang="zh-CN" altLang="en-US" sz="28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457200" y="1027431"/>
          <a:ext cx="11414079" cy="547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0"/>
                <a:gridCol w="5165679"/>
              </a:tblGrid>
              <a:tr h="3716066">
                <a:tc rowSpan="2">
                  <a:txBody>
                    <a:bodyPr/>
                    <a:lstStyle/>
                    <a:p>
                      <a:pPr algn="just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Old Jim was without doubt the best hair stylist I'd ever known. He designed every haircut so artistically that it would be an understatement (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低估）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 say the magics created by him were “beautiful”. But there was one strange thing about his shop: there was no mirror in it, so customers were kept in suspense (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悬念）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until they reached home.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I entered Old Jim's hairdresser's, sad and disappointed, having just been rejected a role in the school play. I was ordinary-looking and boring, and that's why they didn't want me — I was convinced. “I want to be beautiful,” I said to Old Jim, tears almost dropping. After having a haircut, I thanked him again and walked out through the door, his words remaining in my head: “There’s magic in your new hair. Now start your journey to beauty.”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      Sunlight dropped down through the overlapping leaves above my head as I walked on the street. I shook my head but didn't feel a difference. I could only slightly feel that something was different, like a little voice that had long been suppressed (</a:t>
                      </a:r>
                      <a:r>
                        <a:rPr lang="zh-CN" altLang="en-US" sz="1800" dirty="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抑制）</a:t>
                      </a: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that desired to be heard. Suddenly, I heard someone calling out to me.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      “Susan! Susan” I turned around. It was Jennifer, the most popular girl in the whole school. “It really is you, Susan. You look great today!” 'Thanks.” Jennifer was everything I wanted to be. What a sweet victory to get such admiration from a girl like her! We had a conversation on school and parted at a crossing, where she turned left and I right. </a:t>
                      </a:r>
                      <a:endParaRPr lang="en-US" altLang="zh-CN" sz="18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altLang="zh-CN" sz="1800" dirty="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        As I walked, I could see a boy walking toward me. We went to the same school but hadn't talked to each other much. If it weren't for the new hair, I would have looked down and pretended not to see him. I had always been shy. </a:t>
                      </a:r>
                      <a:endParaRPr lang="en-US" altLang="zh-CN" sz="18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25834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P1:But at that point, I intended to test out Old Jim’s magic. 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P2: At the sight of home, I started to go faster, desperate to see my new hair in the mirror in my room.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3305120" y="237290"/>
            <a:ext cx="84005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/>
              <a:t>Plot design step1: </a:t>
            </a:r>
            <a:r>
              <a:rPr lang="en-US" altLang="zh-CN" sz="2400" dirty="0">
                <a:highlight>
                  <a:srgbClr val="FFFF00"/>
                </a:highlight>
              </a:rPr>
              <a:t>Find Needs </a:t>
            </a:r>
            <a:r>
              <a:rPr lang="en-US" altLang="zh-CN" sz="2400" dirty="0"/>
              <a:t>and set the story frame</a:t>
            </a:r>
            <a:endParaRPr lang="en-US" altLang="zh-CN" sz="2400" dirty="0"/>
          </a:p>
        </p:txBody>
      </p:sp>
      <p:sp>
        <p:nvSpPr>
          <p:cNvPr id="8" name="椭圆 7"/>
          <p:cNvSpPr/>
          <p:nvPr/>
        </p:nvSpPr>
        <p:spPr>
          <a:xfrm>
            <a:off x="10718800" y="1123562"/>
            <a:ext cx="1104284" cy="346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椭圆 8"/>
          <p:cNvSpPr/>
          <p:nvPr/>
        </p:nvSpPr>
        <p:spPr>
          <a:xfrm>
            <a:off x="9706605" y="3390337"/>
            <a:ext cx="590405" cy="345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椭圆 9"/>
          <p:cNvSpPr/>
          <p:nvPr/>
        </p:nvSpPr>
        <p:spPr>
          <a:xfrm>
            <a:off x="669926" y="1008578"/>
            <a:ext cx="1104284" cy="346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椭圆 10"/>
          <p:cNvSpPr/>
          <p:nvPr/>
        </p:nvSpPr>
        <p:spPr>
          <a:xfrm>
            <a:off x="822326" y="2756431"/>
            <a:ext cx="1104284" cy="346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cxnSp>
        <p:nvCxnSpPr>
          <p:cNvPr id="12" name="直接连接符 11"/>
          <p:cNvCxnSpPr/>
          <p:nvPr/>
        </p:nvCxnSpPr>
        <p:spPr>
          <a:xfrm>
            <a:off x="2742457" y="2994025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742457" y="3095625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69925" y="4326436"/>
            <a:ext cx="16960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9558" y="4428036"/>
            <a:ext cx="18064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32463" y="4899642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932463" y="5001242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899040" y="3001512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9899040" y="3103112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952816" y="5895928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952816" y="5997528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472567" y="6480457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472567" y="6582057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 descr="白色背景上的金色闪光星形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73" y="1115220"/>
            <a:ext cx="710046" cy="710046"/>
          </a:xfrm>
          <a:prstGeom prst="rect">
            <a:avLst/>
          </a:prstGeom>
        </p:spPr>
      </p:pic>
      <p:pic>
        <p:nvPicPr>
          <p:cNvPr id="39" name="图片 38" descr="白色背景上的金色闪光星形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48" y="1905863"/>
            <a:ext cx="710046" cy="710046"/>
          </a:xfrm>
          <a:prstGeom prst="rect">
            <a:avLst/>
          </a:prstGeom>
        </p:spPr>
      </p:pic>
      <p:pic>
        <p:nvPicPr>
          <p:cNvPr id="40" name="图片 39" descr="白色背景上的金色闪光星形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48" y="5111083"/>
            <a:ext cx="710046" cy="7100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43" name="墨迹 42"/>
              <p14:cNvContentPartPr/>
              <p14:nvPr/>
            </p14:nvContentPartPr>
            <p14:xfrm>
              <a:off x="5130787" y="3240187"/>
              <a:ext cx="1369080" cy="9648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9"/>
            </p:blipFill>
            <p:spPr>
              <a:xfrm>
                <a:off x="5130787" y="3240187"/>
                <a:ext cx="1369080" cy="9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44" name="墨迹 43"/>
              <p14:cNvContentPartPr/>
              <p14:nvPr/>
            </p14:nvContentPartPr>
            <p14:xfrm>
              <a:off x="533227" y="3492187"/>
              <a:ext cx="1890720" cy="13320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1"/>
            </p:blipFill>
            <p:spPr>
              <a:xfrm>
                <a:off x="533227" y="3492187"/>
                <a:ext cx="1890720" cy="133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45" name="墨迹 44"/>
              <p14:cNvContentPartPr/>
              <p14:nvPr/>
            </p14:nvContentPartPr>
            <p14:xfrm>
              <a:off x="1701427" y="3788827"/>
              <a:ext cx="1506600" cy="11484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3"/>
            </p:blipFill>
            <p:spPr>
              <a:xfrm>
                <a:off x="1701427" y="3788827"/>
                <a:ext cx="1506600" cy="114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49" name="墨迹 48"/>
              <p14:cNvContentPartPr/>
              <p14:nvPr/>
            </p14:nvContentPartPr>
            <p14:xfrm>
              <a:off x="5194240" y="5981400"/>
              <a:ext cx="1430640" cy="14148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5"/>
            </p:blipFill>
            <p:spPr>
              <a:xfrm>
                <a:off x="5194240" y="5981400"/>
                <a:ext cx="1430640" cy="141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50" name="墨迹 49"/>
              <p14:cNvContentPartPr/>
              <p14:nvPr/>
            </p14:nvContentPartPr>
            <p14:xfrm>
              <a:off x="7937440" y="1990800"/>
              <a:ext cx="1877760" cy="15660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7"/>
            </p:blipFill>
            <p:spPr>
              <a:xfrm>
                <a:off x="7937440" y="1990800"/>
                <a:ext cx="1877760" cy="156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51" name="墨迹 50"/>
              <p14:cNvContentPartPr/>
              <p14:nvPr/>
            </p14:nvContentPartPr>
            <p14:xfrm>
              <a:off x="9676960" y="2336400"/>
              <a:ext cx="1856520" cy="14148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9"/>
            </p:blipFill>
            <p:spPr>
              <a:xfrm>
                <a:off x="9676960" y="2336400"/>
                <a:ext cx="1856520" cy="141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52" name="墨迹 51"/>
              <p14:cNvContentPartPr/>
              <p14:nvPr/>
            </p14:nvContentPartPr>
            <p14:xfrm>
              <a:off x="10718800" y="2706480"/>
              <a:ext cx="767520" cy="7668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21"/>
            </p:blipFill>
            <p:spPr>
              <a:xfrm>
                <a:off x="10718800" y="2706480"/>
                <a:ext cx="767520" cy="7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53" name="墨迹 52"/>
              <p14:cNvContentPartPr/>
              <p14:nvPr/>
            </p14:nvContentPartPr>
            <p14:xfrm>
              <a:off x="6820000" y="3013560"/>
              <a:ext cx="2441520" cy="17532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23"/>
            </p:blipFill>
            <p:spPr>
              <a:xfrm>
                <a:off x="6820000" y="3013560"/>
                <a:ext cx="2441520" cy="175320"/>
              </a:xfrm>
              <a:prstGeom prst="rect"/>
            </p:spPr>
          </p:pic>
        </mc:Fallback>
      </mc:AlternateContent>
      <p:cxnSp>
        <p:nvCxnSpPr>
          <p:cNvPr id="54" name="直接连接符 53"/>
          <p:cNvCxnSpPr/>
          <p:nvPr/>
        </p:nvCxnSpPr>
        <p:spPr>
          <a:xfrm>
            <a:off x="2454727" y="5165340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454727" y="5266940"/>
            <a:ext cx="1183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56" name="墨迹 55"/>
              <p14:cNvContentPartPr/>
              <p14:nvPr/>
            </p14:nvContentPartPr>
            <p14:xfrm>
              <a:off x="3334263" y="4644411"/>
              <a:ext cx="1369080" cy="9648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"/>
            </p:blipFill>
            <p:spPr>
              <a:xfrm>
                <a:off x="3334263" y="4644411"/>
                <a:ext cx="1369080" cy="96480"/>
              </a:xfrm>
              <a:prstGeom prst="rect"/>
            </p:spPr>
          </p:pic>
        </mc:Fallback>
      </mc:AlternateContent>
      <p:sp>
        <p:nvSpPr>
          <p:cNvPr id="2" name="文本框 1"/>
          <p:cNvSpPr txBox="1"/>
          <p:nvPr/>
        </p:nvSpPr>
        <p:spPr>
          <a:xfrm>
            <a:off x="8929688" y="955066"/>
            <a:ext cx="2848459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主要角色需求</a:t>
            </a:r>
            <a:r>
              <a:rPr lang="en-US" altLang="zh-CN" sz="2000" dirty="0"/>
              <a:t>,</a:t>
            </a:r>
            <a:r>
              <a:rPr lang="zh-CN" altLang="en-US" sz="2000" dirty="0"/>
              <a:t>重点看</a:t>
            </a:r>
            <a:r>
              <a:rPr lang="en-US" altLang="zh-CN" sz="2000" dirty="0"/>
              <a:t>:</a:t>
            </a:r>
            <a:r>
              <a:rPr lang="zh-CN" altLang="en-US" sz="2000" dirty="0"/>
              <a:t>首尾段</a:t>
            </a:r>
            <a:r>
              <a:rPr lang="en-US" altLang="zh-CN" sz="2000" dirty="0"/>
              <a:t>+P1/P2</a:t>
            </a:r>
            <a:r>
              <a:rPr lang="zh-CN" altLang="en-US" sz="2000" dirty="0"/>
              <a:t>给定句</a:t>
            </a:r>
            <a:r>
              <a:rPr lang="en-US" altLang="zh-CN" sz="2000" dirty="0"/>
              <a:t>; </a:t>
            </a:r>
            <a:endParaRPr lang="en-US" altLang="zh-CN" sz="2000" dirty="0"/>
          </a:p>
        </p:txBody>
      </p:sp>
      <p:pic>
        <p:nvPicPr>
          <p:cNvPr id="7" name="图片 6" descr="形状&#10;&#10;AI 生成的内容可能不正确。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859" b="89940" l="8742" r="89979">
                        <a14:foregroundMark x1="8742" y1="26157" x2="8742" y2="26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45" y="394189"/>
            <a:ext cx="1928812" cy="20439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42" name="墨迹 41"/>
              <p14:cNvContentPartPr/>
              <p14:nvPr/>
            </p14:nvContentPartPr>
            <p14:xfrm>
              <a:off x="12285781" y="1972640"/>
              <a:ext cx="360" cy="36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28"/>
            </p:blipFill>
            <p:spPr>
              <a:xfrm>
                <a:off x="12285781" y="1972640"/>
                <a:ext cx="360" cy="360"/>
              </a:xfrm>
              <a:prstGeom prst="rect"/>
            </p:spPr>
          </p:pic>
        </mc:Fallback>
      </mc:AlternateContent>
      <p:sp>
        <p:nvSpPr>
          <p:cNvPr id="58" name="对话气泡: 矩形 57"/>
          <p:cNvSpPr/>
          <p:nvPr/>
        </p:nvSpPr>
        <p:spPr>
          <a:xfrm>
            <a:off x="6698119" y="3336843"/>
            <a:ext cx="5126802" cy="3141888"/>
          </a:xfrm>
          <a:prstGeom prst="wedgeRectCallout">
            <a:avLst>
              <a:gd name="adj1" fmla="val -18670"/>
              <a:gd name="adj2" fmla="val 50070"/>
            </a:avLst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6" name="墨迹 5"/>
              <p14:cNvContentPartPr/>
              <p14:nvPr/>
            </p14:nvContentPartPr>
            <p14:xfrm>
              <a:off x="4083578" y="2941728"/>
              <a:ext cx="2038624" cy="14366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0"/>
            </p:blipFill>
            <p:spPr>
              <a:xfrm>
                <a:off x="4083578" y="2941728"/>
                <a:ext cx="2038624" cy="143663"/>
              </a:xfrm>
              <a:prstGeom prst="rect"/>
            </p:spPr>
          </p:pic>
        </mc:Fallback>
      </mc:AlternateContent>
      <p:graphicFrame>
        <p:nvGraphicFramePr>
          <p:cNvPr id="59" name="表格 58"/>
          <p:cNvGraphicFramePr>
            <a:graphicFrameLocks noGrp="1"/>
          </p:cNvGraphicFramePr>
          <p:nvPr/>
        </p:nvGraphicFramePr>
        <p:xfrm>
          <a:off x="521710" y="2756431"/>
          <a:ext cx="6095762" cy="3777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762"/>
              </a:tblGrid>
              <a:tr h="1490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P1: </a:t>
                      </a:r>
                      <a:r>
                        <a:rPr lang="en-US" altLang="zh-CN" sz="1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But at that point, I intended to test out Old Jim’s magic. 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40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zh-CN" altLang="en-US" sz="1800" b="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800" b="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the sight of home, I started to go faster, desperate to see my new hair in the mirror in my room.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</a:t>
                      </a:r>
                      <a:endParaRPr lang="en-US" altLang="zh-CN" sz="1800" b="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_______________________</a:t>
                      </a:r>
                      <a:endParaRPr lang="en-US" altLang="zh-CN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文本框 60"/>
          <p:cNvSpPr txBox="1"/>
          <p:nvPr/>
        </p:nvSpPr>
        <p:spPr>
          <a:xfrm>
            <a:off x="7064373" y="4292541"/>
            <a:ext cx="273948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Need: find confidence  </a:t>
            </a:r>
            <a:endParaRPr lang="en-US" altLang="zh-CN" sz="2000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064373" y="5562600"/>
            <a:ext cx="448540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Need: test out Old Jim’s magic: beautiful? </a:t>
            </a:r>
            <a:endParaRPr lang="en-US" altLang="zh-CN" sz="2000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477407" y="3283292"/>
            <a:ext cx="4356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Solution1: </a:t>
            </a:r>
            <a:endParaRPr lang="en-US" altLang="zh-CN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427992" y="5593378"/>
            <a:ext cx="1369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Solution2</a:t>
            </a:r>
            <a:endParaRPr lang="en-US" altLang="zh-CN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20" name="墨迹 19"/>
              <p14:cNvContentPartPr/>
              <p14:nvPr/>
            </p14:nvContentPartPr>
            <p14:xfrm>
              <a:off x="3914062" y="1873161"/>
              <a:ext cx="2684520" cy="16524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2"/>
            </p:blipFill>
            <p:spPr>
              <a:xfrm>
                <a:off x="3914062" y="1873161"/>
                <a:ext cx="2684520" cy="165240"/>
              </a:xfrm>
              <a:prstGeom prst="rect"/>
            </p:spPr>
          </p:pic>
        </mc:Fallback>
      </mc:AlternateContent>
      <p:sp>
        <p:nvSpPr>
          <p:cNvPr id="57" name="对话气泡: 矩形 56"/>
          <p:cNvSpPr/>
          <p:nvPr/>
        </p:nvSpPr>
        <p:spPr>
          <a:xfrm>
            <a:off x="457200" y="997034"/>
            <a:ext cx="6304159" cy="1648113"/>
          </a:xfrm>
          <a:prstGeom prst="wedgeRectCallout">
            <a:avLst>
              <a:gd name="adj1" fmla="val -18670"/>
              <a:gd name="adj2" fmla="val 50070"/>
            </a:avLst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304807" y="743170"/>
            <a:ext cx="669700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dk1"/>
                </a:solidFill>
              </a:rPr>
              <a:t>What do “I” want to do? what do “I” really need? </a:t>
            </a:r>
            <a:endParaRPr lang="en-US" altLang="zh-CN"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50013 -0.2557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3" y="-1280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50274 0.263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43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2" grpId="0" animBg="1"/>
      <p:bldP spid="58" grpId="0" animBg="1"/>
      <p:bldP spid="61" grpId="0" animBg="1"/>
      <p:bldP spid="61" grpId="1" animBg="1"/>
      <p:bldP spid="62" grpId="0" animBg="1"/>
      <p:bldP spid="62" grpId="1" animBg="1"/>
      <p:bldP spid="72" grpId="0"/>
      <p:bldP spid="73" grpId="0"/>
      <p:bldP spid="5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圆角矩形 2"/>
          <p:cNvSpPr/>
          <p:nvPr/>
        </p:nvSpPr>
        <p:spPr>
          <a:xfrm>
            <a:off x="299691" y="370596"/>
            <a:ext cx="11592617" cy="6145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Simple, Stable, Compact &gt; Rich, Complex &gt; Storytelling</a:t>
            </a:r>
            <a:r>
              <a:rPr lang="zh-CN" altLang="en-US" sz="2400" dirty="0"/>
              <a:t>从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-2494353" y="323047"/>
            <a:ext cx="10150532" cy="538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Practice</a:t>
            </a:r>
            <a:r>
              <a:rPr lang="zh-CN" altLang="en-US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endParaRPr lang="zh-CN" altLang="en-US" sz="28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78446" y="793752"/>
            <a:ext cx="52944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dirty="0"/>
              <a:t>充分利用原文信息解决</a:t>
            </a:r>
            <a:r>
              <a:rPr lang="zh-CN" altLang="en-US" sz="1800" dirty="0"/>
              <a:t>（角色环境意象）</a:t>
            </a:r>
            <a:endParaRPr lang="en-US" altLang="zh-CN" sz="2000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6665641" y="1487662"/>
          <a:ext cx="5406116" cy="49148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6536"/>
                <a:gridCol w="3559580"/>
              </a:tblGrid>
              <a:tr h="36731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bg1"/>
                          </a:solidFill>
                        </a:rPr>
                        <a:t>marked words</a:t>
                      </a:r>
                      <a:endParaRPr lang="zh-CN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92352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chemeClr val="tx1"/>
                          </a:solidFill>
                          <a:highlight>
                            <a:srgbClr val="F0EDE6"/>
                          </a:highlight>
                        </a:rPr>
                        <a:t>Characters</a:t>
                      </a:r>
                      <a:endParaRPr lang="en-US" altLang="zh-CN" sz="2400" dirty="0">
                        <a:solidFill>
                          <a:schemeClr val="tx1"/>
                        </a:solidFill>
                        <a:highlight>
                          <a:srgbClr val="F0EDE6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/>
                </a:tc>
              </a:tr>
              <a:tr h="1871108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actions</a:t>
                      </a:r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&amp;feelings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/>
                </a:tc>
              </a:tr>
              <a:tr h="1411125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Settings</a:t>
                      </a:r>
                      <a:endParaRPr lang="en-US" altLang="zh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7236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Items</a:t>
                      </a:r>
                      <a:endParaRPr lang="en-US" altLang="zh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8577261" y="2086139"/>
            <a:ext cx="300433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Jim; Jennifer; the boy; I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81312" y="4459622"/>
            <a:ext cx="3465758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Places: Old Jim’s hairdresser’s;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school; on the street; at a crossing; home; my room;  </a:t>
            </a:r>
            <a:r>
              <a:rPr lang="en-US" altLang="zh-CN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sunshine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12432" y="5893249"/>
            <a:ext cx="299941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mirror; magic; haircut; hair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14543" y="-45136"/>
            <a:ext cx="663045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/>
              <a:t>step1: Find Needs and set the story frame</a:t>
            </a:r>
            <a:endParaRPr lang="en-US" altLang="zh-CN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3305120" y="322619"/>
            <a:ext cx="80613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/>
              <a:t>Plot design step2 </a:t>
            </a:r>
            <a:r>
              <a:rPr lang="en-US" altLang="zh-CN" sz="2400" dirty="0">
                <a:highlight>
                  <a:srgbClr val="FFFF00"/>
                </a:highlight>
              </a:rPr>
              <a:t>Find solutions </a:t>
            </a:r>
            <a:r>
              <a:rPr lang="en-US" altLang="zh-CN" sz="2400" dirty="0"/>
              <a:t>to fill in the story fame</a:t>
            </a:r>
            <a:endParaRPr lang="en-US" altLang="zh-CN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18982" y="2494165"/>
          <a:ext cx="5893868" cy="2814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3868"/>
              </a:tblGrid>
              <a:tr h="1900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P1: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But at that point, I intended to test out Old Jim’s magic. 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9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 the sight of home, I started to go faster, desperate to see my new hair in the mirror in my room.</a:t>
                      </a:r>
                      <a:endParaRPr lang="en-US" altLang="zh-CN" sz="1800" i="1" kern="1200" dirty="0">
                        <a:ln w="0"/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85127" y="1448243"/>
            <a:ext cx="625661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</a:rPr>
              <a:t>Task</a:t>
            </a:r>
            <a:r>
              <a:rPr lang="en-US" altLang="zh-CN" sz="2000" b="1" dirty="0">
                <a:solidFill>
                  <a:schemeClr val="accent2"/>
                </a:solidFill>
              </a:rPr>
              <a:t>1</a:t>
            </a:r>
            <a:r>
              <a:rPr lang="en-US" altLang="zh-CN" sz="2000" dirty="0"/>
              <a:t>: </a:t>
            </a:r>
            <a:r>
              <a:rPr lang="en-US" altLang="zh-CN" dirty="0"/>
              <a:t>use </a:t>
            </a:r>
            <a:r>
              <a:rPr lang="en-US" altLang="zh-CN" b="1" u="sng" dirty="0"/>
              <a:t>marked words </a:t>
            </a:r>
            <a:r>
              <a:rPr lang="en-US" altLang="zh-CN" dirty="0"/>
              <a:t>to fill in the outline ①~⑤ in P1</a:t>
            </a:r>
            <a:endParaRPr lang="en-US" altLang="zh-CN" sz="2000" dirty="0"/>
          </a:p>
          <a:p>
            <a:r>
              <a:rPr lang="en-US" altLang="zh-CN" dirty="0"/>
              <a:t>1)</a:t>
            </a:r>
            <a:r>
              <a:rPr lang="zh-CN" altLang="en-US" dirty="0"/>
              <a:t>👥</a:t>
            </a:r>
            <a:r>
              <a:rPr lang="en-US" altLang="zh-CN" dirty="0"/>
              <a:t>Group Work: write down the complete outline</a:t>
            </a:r>
            <a:endParaRPr lang="en-US" altLang="zh-CN" dirty="0"/>
          </a:p>
          <a:p>
            <a:r>
              <a:rPr lang="en-US" altLang="zh-CN" dirty="0"/>
              <a:t>2)✅ Use the Checklist: check your outline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2446940" y="2496747"/>
            <a:ext cx="1099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Need1 :  </a:t>
            </a:r>
            <a:endParaRPr lang="en-US" altLang="zh-CN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38380" y="2794069"/>
            <a:ext cx="1815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sunshine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0559" y="3354496"/>
            <a:ext cx="5950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magic of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works.</a:t>
            </a: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not shy, beautiful ; What a sweet victory </a:t>
            </a:r>
            <a:endParaRPr lang="en-US" altLang="zh-CN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 feel happy and satisfied; just like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Jennifer 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7384" y="3082468"/>
            <a:ext cx="5704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get admiration; We have a  conversation on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school; </a:t>
            </a: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laugh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16294" y="2790652"/>
            <a:ext cx="3352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 greet 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boy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0559" y="3888721"/>
            <a:ext cx="4679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 fast on the street to go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US" altLang="zh-CN" sz="1800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81311" y="2532218"/>
            <a:ext cx="3465759" cy="16312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sad and disappointed; ordinary-looking and boring; shy;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get admiration; had a conversation on school and parted; looked down and pretended not to see </a:t>
            </a:r>
            <a:endParaRPr lang="en-US" altLang="zh-CN" sz="2000" dirty="0"/>
          </a:p>
        </p:txBody>
      </p:sp>
      <p:sp>
        <p:nvSpPr>
          <p:cNvPr id="35" name="矩形: 圆角 34"/>
          <p:cNvSpPr/>
          <p:nvPr/>
        </p:nvSpPr>
        <p:spPr>
          <a:xfrm>
            <a:off x="4910105" y="-142260"/>
            <a:ext cx="6962914" cy="15253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ccc</a:t>
            </a:r>
            <a:endParaRPr lang="zh-CN" altLang="en-US" sz="2000" dirty="0"/>
          </a:p>
        </p:txBody>
      </p:sp>
      <p:sp>
        <p:nvSpPr>
          <p:cNvPr id="36" name="文本框 35"/>
          <p:cNvSpPr txBox="1"/>
          <p:nvPr/>
        </p:nvSpPr>
        <p:spPr>
          <a:xfrm>
            <a:off x="5034526" y="-40539"/>
            <a:ext cx="6500266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/>
              <a:t>                              Check list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en-US" altLang="zh-CN" sz="2000" dirty="0"/>
              <a:t>Check if the outline concludes necessary characters; settings; symbolic items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en-US" altLang="zh-CN" sz="2000" dirty="0"/>
              <a:t>Make sure  ① and</a:t>
            </a:r>
            <a:r>
              <a:rPr lang="zh-CN" altLang="en-US" sz="2000" dirty="0"/>
              <a:t>②</a:t>
            </a:r>
            <a:r>
              <a:rPr lang="en-US" altLang="zh-CN" sz="2000" dirty="0"/>
              <a:t> are coherent within the context.</a:t>
            </a:r>
            <a:endParaRPr lang="en-US" altLang="zh-CN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5102750" y="-2742"/>
            <a:ext cx="348695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/>
              <a:t>对于角色和行为采用策略：</a:t>
            </a:r>
            <a:endParaRPr lang="en-US" altLang="zh-CN" sz="2000" dirty="0"/>
          </a:p>
          <a:p>
            <a:r>
              <a:rPr lang="zh-CN" altLang="en-US" sz="2000" dirty="0">
                <a:highlight>
                  <a:srgbClr val="FFFF00"/>
                </a:highlight>
              </a:rPr>
              <a:t>负转正，正强化</a:t>
            </a:r>
            <a:endParaRPr lang="en-US" altLang="zh-CN" sz="2000" dirty="0">
              <a:highlight>
                <a:srgbClr val="FFFF00"/>
              </a:highlight>
            </a:endParaRPr>
          </a:p>
          <a:p>
            <a:r>
              <a:rPr lang="zh-CN" altLang="en-US" sz="2000" dirty="0"/>
              <a:t>消极行为</a:t>
            </a:r>
            <a:r>
              <a:rPr lang="zh-CN" altLang="en-US" sz="2000" dirty="0">
                <a:highlight>
                  <a:srgbClr val="FFFF00"/>
                </a:highlight>
              </a:rPr>
              <a:t>改积极</a:t>
            </a:r>
            <a:r>
              <a:rPr lang="zh-CN" altLang="en-US" sz="2000" dirty="0"/>
              <a:t>，</a:t>
            </a:r>
            <a:endParaRPr lang="en-US" altLang="zh-CN" sz="2000" dirty="0"/>
          </a:p>
          <a:p>
            <a:r>
              <a:rPr lang="zh-CN" altLang="en-US" sz="2000" dirty="0"/>
              <a:t>正面行为复现，增强，赞扬</a:t>
            </a:r>
            <a:endParaRPr lang="en-US" altLang="zh-CN" sz="2000" dirty="0"/>
          </a:p>
        </p:txBody>
      </p:sp>
      <p:pic>
        <p:nvPicPr>
          <p:cNvPr id="11" name="图片 10" descr="形状&#10;&#10;AI 生成的内容可能不正确。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59" b="89940" l="8742" r="89979">
                        <a14:foregroundMark x1="8742" y1="26157" x2="8742" y2="26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4163">
            <a:off x="8084148" y="-207670"/>
            <a:ext cx="1928812" cy="20439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32499" y="2785369"/>
            <a:ext cx="1099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Solution1 </a:t>
            </a:r>
            <a:endParaRPr lang="en-US" altLang="zh-CN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216294" y="3082468"/>
            <a:ext cx="7077638" cy="2099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3073400" y="2785369"/>
            <a:ext cx="5564419" cy="101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28" grpId="0"/>
      <p:bldP spid="30" grpId="0"/>
      <p:bldP spid="29" grpId="0"/>
      <p:bldP spid="12" grpId="0"/>
      <p:bldP spid="35" grpId="0" animBg="1"/>
      <p:bldP spid="3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圆角矩形 2"/>
          <p:cNvSpPr/>
          <p:nvPr/>
        </p:nvSpPr>
        <p:spPr>
          <a:xfrm>
            <a:off x="299691" y="356308"/>
            <a:ext cx="11592617" cy="6145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Simple, Stable, Compact &gt; Rich, Complex &gt; Storytelling</a:t>
            </a:r>
            <a:r>
              <a:rPr lang="zh-CN" altLang="en-US" sz="2400"/>
              <a:t>从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-2494353" y="323047"/>
            <a:ext cx="10150532" cy="538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Practice</a:t>
            </a:r>
            <a:r>
              <a:rPr lang="zh-CN" altLang="en-US" sz="2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endParaRPr lang="zh-CN" altLang="en-US" sz="28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5276" y="2321003"/>
            <a:ext cx="424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 greet and talk with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boy   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1260" y="2254468"/>
          <a:ext cx="5403689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3689"/>
              </a:tblGrid>
              <a:tr h="1900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P1: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But at that point, I intended to test out Old Jim’s magic. 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 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9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 the sight of home, I started to go faster, desperate to see my new hair in the mirror in my room.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lang="en-US" altLang="zh-CN" sz="18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lang="en-US" altLang="zh-CN" sz="18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_______________________</a:t>
                      </a:r>
                      <a:endParaRPr lang="en-US" altLang="zh-CN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778007" y="2780593"/>
            <a:ext cx="1099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Solution1: </a:t>
            </a:r>
            <a:endParaRPr lang="en-US" altLang="zh-CN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9373" y="3621082"/>
            <a:ext cx="4356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0EDE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Need1: test out Old Jim’s magic  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0EDE6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66796" y="4779777"/>
            <a:ext cx="4869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Get home; Rush in my room, excited </a:t>
            </a:r>
            <a:endParaRPr lang="en-US" altLang="zh-CN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altLang="zh-CN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9458" y="3364924"/>
            <a:ext cx="5950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works.</a:t>
            </a: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not shy, beautiful ; What a sweet victory </a:t>
            </a:r>
            <a:endParaRPr lang="en-US" altLang="zh-CN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 feel happy and satisfied; just like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Jennifer 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7384" y="3082468"/>
            <a:ext cx="5704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get admiration; We have a  conversation on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school; </a:t>
            </a: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laugh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16294" y="2790652"/>
            <a:ext cx="3352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 greet 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boy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1786" y="3889838"/>
            <a:ext cx="4679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 fast on the street to go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US" altLang="zh-CN" sz="1800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8007" y="5961176"/>
            <a:ext cx="258116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Need2: find confidence  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7384" y="4804900"/>
            <a:ext cx="1369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Solution2</a:t>
            </a:r>
            <a:endParaRPr lang="en-US" altLang="zh-CN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78446" y="793752"/>
            <a:ext cx="52944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dirty="0"/>
              <a:t>充分利用原文信息解决</a:t>
            </a:r>
            <a:r>
              <a:rPr lang="zh-CN" altLang="en-US" sz="1800" dirty="0"/>
              <a:t>（角色环境意象）</a:t>
            </a:r>
            <a:endParaRPr lang="en-US" altLang="zh-CN" sz="2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814543" y="-45136"/>
            <a:ext cx="663045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/>
              <a:t>step1: Find Needs and set the story frame</a:t>
            </a:r>
            <a:endParaRPr lang="en-US" altLang="zh-CN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305120" y="322619"/>
            <a:ext cx="80613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/>
              <a:t>Plot design step2 Find solutions to fill in the story fame</a:t>
            </a:r>
            <a:endParaRPr lang="en-US" altLang="zh-CN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1740316" y="2783436"/>
            <a:ext cx="1815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altLang="zh-CN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sunshine</a:t>
            </a:r>
            <a:endParaRPr lang="en-US" altLang="zh-CN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9373" y="5391379"/>
            <a:ext cx="3800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But no big difference; confused  </a:t>
            </a:r>
            <a:endParaRPr lang="en-US" altLang="zh-CN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0656" y="5641107"/>
            <a:ext cx="6470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Recall encounters with Old Jim&amp; Jennifer &amp; the boy</a:t>
            </a:r>
            <a:endParaRPr lang="en-US" altLang="zh-CN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7384" y="5096588"/>
            <a:ext cx="4205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look and check the new hair in the mirror</a:t>
            </a:r>
            <a:endParaRPr lang="en-US" altLang="zh-CN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14286" y="5965758"/>
            <a:ext cx="3800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Makes one beautiful </a:t>
            </a:r>
            <a:endParaRPr lang="en-US" altLang="zh-CN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6489754" y="1504694"/>
          <a:ext cx="5406116" cy="49148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6536"/>
                <a:gridCol w="3559580"/>
              </a:tblGrid>
              <a:tr h="36731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bg1"/>
                          </a:solidFill>
                        </a:rPr>
                        <a:t>marked words</a:t>
                      </a:r>
                      <a:endParaRPr lang="zh-CN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92352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chemeClr val="tx1"/>
                          </a:solidFill>
                          <a:highlight>
                            <a:srgbClr val="F0EDE6"/>
                          </a:highlight>
                        </a:rPr>
                        <a:t>Characters</a:t>
                      </a:r>
                      <a:endParaRPr lang="en-US" altLang="zh-CN" sz="2400" dirty="0">
                        <a:solidFill>
                          <a:schemeClr val="tx1"/>
                        </a:solidFill>
                        <a:highlight>
                          <a:srgbClr val="F0EDE6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/>
                </a:tc>
              </a:tr>
              <a:tr h="1871108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My actions</a:t>
                      </a:r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&amp;feelings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/>
                </a:tc>
              </a:tr>
              <a:tr h="1411125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Settings</a:t>
                      </a:r>
                      <a:endParaRPr lang="en-US" altLang="zh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7236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Items</a:t>
                      </a:r>
                      <a:endParaRPr lang="en-US" altLang="zh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文本框 32"/>
          <p:cNvSpPr txBox="1"/>
          <p:nvPr/>
        </p:nvSpPr>
        <p:spPr>
          <a:xfrm>
            <a:off x="8401374" y="2103171"/>
            <a:ext cx="300433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Jim; Jennifer; the boy; I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405425" y="4476654"/>
            <a:ext cx="3465758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Places: Old Jim’s hairdresser’s;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school; on the street; at a crossing; home; my room;  </a:t>
            </a:r>
            <a:r>
              <a:rPr lang="en-US" altLang="zh-CN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sunshine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36545" y="5910281"/>
            <a:ext cx="299941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mirror; magic; haircut; hair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05424" y="2549250"/>
            <a:ext cx="3465759" cy="16312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sad and disappointed; ordinary-looking and boring; shy;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get admiration; had a conversation on school and parted; looked down and pretended not to see </a:t>
            </a:r>
            <a:endParaRPr lang="en-US" altLang="zh-CN" sz="2000" dirty="0"/>
          </a:p>
        </p:txBody>
      </p:sp>
      <p:sp>
        <p:nvSpPr>
          <p:cNvPr id="37" name="文本框 36"/>
          <p:cNvSpPr txBox="1"/>
          <p:nvPr/>
        </p:nvSpPr>
        <p:spPr>
          <a:xfrm>
            <a:off x="185127" y="1257944"/>
            <a:ext cx="630106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</a:rPr>
              <a:t>Task</a:t>
            </a:r>
            <a:r>
              <a:rPr lang="en-US" altLang="zh-CN" sz="2000" b="1" dirty="0">
                <a:solidFill>
                  <a:schemeClr val="accent2"/>
                </a:solidFill>
              </a:rPr>
              <a:t>2</a:t>
            </a:r>
            <a:r>
              <a:rPr lang="en-US" altLang="zh-CN" sz="2000" dirty="0"/>
              <a:t>: </a:t>
            </a:r>
            <a:r>
              <a:rPr lang="en-US" altLang="zh-CN" dirty="0"/>
              <a:t>use </a:t>
            </a:r>
            <a:r>
              <a:rPr lang="en-US" altLang="zh-CN" b="1" u="sng" dirty="0"/>
              <a:t>marked words </a:t>
            </a:r>
            <a:r>
              <a:rPr lang="en-US" altLang="zh-CN" dirty="0"/>
              <a:t>to fill in the outline ①~⑤ in P2</a:t>
            </a:r>
            <a:endParaRPr lang="en-US" altLang="zh-CN" sz="2000" dirty="0"/>
          </a:p>
          <a:p>
            <a:r>
              <a:rPr lang="en-US" altLang="zh-CN" dirty="0"/>
              <a:t>1)✍️Individual Work: Complete the outline on your own</a:t>
            </a:r>
            <a:endParaRPr lang="en-US" altLang="zh-CN" dirty="0"/>
          </a:p>
          <a:p>
            <a:r>
              <a:rPr lang="en-US" altLang="zh-CN" dirty="0"/>
              <a:t>2)✅Use the Checklist: check your outline</a:t>
            </a:r>
            <a:endParaRPr lang="en-US" altLang="zh-CN" dirty="0"/>
          </a:p>
        </p:txBody>
      </p:sp>
      <p:sp>
        <p:nvSpPr>
          <p:cNvPr id="27" name="矩形: 圆角 26"/>
          <p:cNvSpPr/>
          <p:nvPr/>
        </p:nvSpPr>
        <p:spPr>
          <a:xfrm>
            <a:off x="4929394" y="-107106"/>
            <a:ext cx="6962914" cy="15253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5084073" y="8168"/>
            <a:ext cx="6500266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/>
              <a:t>                              Check list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en-US" altLang="zh-CN" sz="2000" dirty="0"/>
              <a:t>Check if the outline concludes necessary characters; settings; symbolic items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en-US" altLang="zh-CN" sz="2000" dirty="0"/>
              <a:t>Make sure  ① and</a:t>
            </a:r>
            <a:r>
              <a:rPr lang="zh-CN" altLang="en-US" sz="2000" dirty="0"/>
              <a:t>②</a:t>
            </a:r>
            <a:r>
              <a:rPr lang="en-US" altLang="zh-CN" sz="2000" dirty="0"/>
              <a:t> are coherent within the context.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 animBg="1"/>
      <p:bldP spid="11" grpId="0"/>
      <p:bldP spid="6" grpId="0"/>
      <p:bldP spid="16" grpId="0"/>
      <p:bldP spid="17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"/>
          <p:cNvSpPr/>
          <p:nvPr/>
        </p:nvSpPr>
        <p:spPr>
          <a:xfrm>
            <a:off x="299691" y="227532"/>
            <a:ext cx="11592617" cy="6145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1942830" y="54464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highlight>
                  <a:srgbClr val="FFFF00"/>
                </a:highlight>
              </a:rPr>
              <a:t>Summary</a:t>
            </a:r>
            <a:endParaRPr lang="en-US" altLang="zh-CN" sz="2400" dirty="0">
              <a:highlight>
                <a:srgbClr val="FFFF00"/>
              </a:highlight>
            </a:endParaRPr>
          </a:p>
          <a:p>
            <a:r>
              <a:rPr lang="en-US" altLang="zh-CN" sz="2400" dirty="0"/>
              <a:t>                 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409795" y="552639"/>
            <a:ext cx="807395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zh-CN" sz="2800" dirty="0"/>
              <a:t>How to design plot in continuation writing?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7" name="流程图: 决策 4"/>
          <p:cNvSpPr txBox="1"/>
          <p:nvPr/>
        </p:nvSpPr>
        <p:spPr>
          <a:xfrm>
            <a:off x="12881620" y="2875550"/>
            <a:ext cx="371026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000" kern="1200" dirty="0"/>
              <a:t>Tip1</a:t>
            </a:r>
            <a:r>
              <a:rPr lang="en-US" altLang="zh-CN" sz="2000" dirty="0"/>
              <a:t>: </a:t>
            </a:r>
            <a:r>
              <a:rPr lang="en-US" altLang="zh-CN" sz="2000" kern="1200" dirty="0"/>
              <a:t>modifiers(adj; adv; clause)</a:t>
            </a:r>
            <a:endParaRPr lang="en-US" altLang="zh-CN" sz="2000" kern="1200" dirty="0"/>
          </a:p>
        </p:txBody>
      </p:sp>
      <p:sp>
        <p:nvSpPr>
          <p:cNvPr id="7" name="流程图: 决策 4"/>
          <p:cNvSpPr txBox="1"/>
          <p:nvPr/>
        </p:nvSpPr>
        <p:spPr>
          <a:xfrm>
            <a:off x="12881620" y="3465920"/>
            <a:ext cx="371026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000" kern="1200" dirty="0"/>
              <a:t>Tip2</a:t>
            </a:r>
            <a:r>
              <a:rPr lang="en-US" altLang="zh-CN" sz="2000" dirty="0"/>
              <a:t>: Echoes </a:t>
            </a:r>
            <a:r>
              <a:rPr lang="zh-CN" altLang="en-US" sz="2000" dirty="0"/>
              <a:t>⭐</a:t>
            </a:r>
            <a:r>
              <a:rPr lang="en-US" altLang="zh-CN" sz="2000" dirty="0"/>
              <a:t> </a:t>
            </a:r>
            <a:endParaRPr lang="en-US" altLang="zh-CN" sz="2000" kern="1200" dirty="0"/>
          </a:p>
        </p:txBody>
      </p:sp>
      <p:sp>
        <p:nvSpPr>
          <p:cNvPr id="13" name="流程图: 决策 4"/>
          <p:cNvSpPr txBox="1"/>
          <p:nvPr/>
        </p:nvSpPr>
        <p:spPr>
          <a:xfrm>
            <a:off x="12881620" y="4071721"/>
            <a:ext cx="371026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000" kern="1200" dirty="0"/>
              <a:t>Tip3</a:t>
            </a:r>
            <a:r>
              <a:rPr lang="en-US" altLang="zh-CN" sz="2000" dirty="0"/>
              <a:t>: rhetorical devices (</a:t>
            </a:r>
            <a:r>
              <a:rPr lang="en-US" altLang="zh-CN" sz="2000" dirty="0">
                <a:highlight>
                  <a:srgbClr val="FFFF00"/>
                </a:highlight>
              </a:rPr>
              <a:t>litotes</a:t>
            </a:r>
            <a:r>
              <a:rPr lang="zh-CN" altLang="en-US" sz="2000" dirty="0">
                <a:highlight>
                  <a:srgbClr val="FFFF00"/>
                </a:highlight>
              </a:rPr>
              <a:t>曲言法</a:t>
            </a:r>
            <a:r>
              <a:rPr lang="en-US" altLang="zh-CN" sz="2000" dirty="0"/>
              <a:t>)  </a:t>
            </a:r>
            <a:endParaRPr lang="en-US" altLang="zh-CN" sz="2000" kern="1200" dirty="0"/>
          </a:p>
        </p:txBody>
      </p:sp>
      <p:sp>
        <p:nvSpPr>
          <p:cNvPr id="9" name="对话气泡: 矩形 8"/>
          <p:cNvSpPr/>
          <p:nvPr/>
        </p:nvSpPr>
        <p:spPr>
          <a:xfrm>
            <a:off x="1650540" y="1133084"/>
            <a:ext cx="8890917" cy="4742530"/>
          </a:xfrm>
          <a:prstGeom prst="wedgeRectCallout">
            <a:avLst>
              <a:gd name="adj1" fmla="val -18670"/>
              <a:gd name="adj2" fmla="val 50070"/>
            </a:avLst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对话气泡: 矩形 9"/>
          <p:cNvSpPr/>
          <p:nvPr/>
        </p:nvSpPr>
        <p:spPr>
          <a:xfrm>
            <a:off x="-5930610" y="2669925"/>
            <a:ext cx="4370129" cy="2386729"/>
          </a:xfrm>
          <a:prstGeom prst="wedgeRectCallout">
            <a:avLst>
              <a:gd name="adj1" fmla="val -18670"/>
              <a:gd name="adj2" fmla="val 5007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3229" y="2746946"/>
            <a:ext cx="3480292" cy="7524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0230" y="3466083"/>
            <a:ext cx="3389363" cy="7524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377" y="4214921"/>
            <a:ext cx="3136672" cy="760040"/>
          </a:xfrm>
          <a:prstGeom prst="rect">
            <a:avLst/>
          </a:prstGeom>
        </p:spPr>
      </p:pic>
      <p:sp>
        <p:nvSpPr>
          <p:cNvPr id="19" name="对话气泡: 矩形 18"/>
          <p:cNvSpPr/>
          <p:nvPr/>
        </p:nvSpPr>
        <p:spPr>
          <a:xfrm>
            <a:off x="3069551" y="1172314"/>
            <a:ext cx="5306352" cy="4552601"/>
          </a:xfrm>
          <a:prstGeom prst="wedgeRectCallout">
            <a:avLst>
              <a:gd name="adj1" fmla="val -18670"/>
              <a:gd name="adj2" fmla="val 5007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20" name="图示 19"/>
          <p:cNvGraphicFramePr/>
          <p:nvPr/>
        </p:nvGraphicFramePr>
        <p:xfrm>
          <a:off x="3722710" y="889509"/>
          <a:ext cx="3132667" cy="2599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流程图: 决策 4"/>
          <p:cNvSpPr txBox="1"/>
          <p:nvPr/>
        </p:nvSpPr>
        <p:spPr>
          <a:xfrm>
            <a:off x="3207911" y="3217095"/>
            <a:ext cx="2371120" cy="247648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/>
              <a:t>1.</a:t>
            </a:r>
            <a:r>
              <a:rPr lang="zh-CN" altLang="en-US" sz="2000" dirty="0"/>
              <a:t>主角需求重点看</a:t>
            </a:r>
            <a:r>
              <a:rPr lang="en-US" altLang="zh-CN" sz="2000" dirty="0"/>
              <a:t>:</a:t>
            </a:r>
            <a:r>
              <a:rPr lang="zh-CN" altLang="en-US" sz="2000" dirty="0"/>
              <a:t>首尾段</a:t>
            </a:r>
            <a:r>
              <a:rPr lang="en-US" altLang="zh-CN" sz="2000" dirty="0"/>
              <a:t>+P1/P2</a:t>
            </a:r>
            <a:r>
              <a:rPr lang="zh-CN" altLang="en-US" sz="2000" dirty="0"/>
              <a:t>给定句</a:t>
            </a:r>
            <a:endParaRPr lang="en-US" altLang="zh-CN" sz="2000" dirty="0"/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i="1" kern="1200" dirty="0"/>
              <a:t>2.</a:t>
            </a:r>
            <a:r>
              <a:rPr lang="zh-CN" altLang="en-US" sz="2000" i="1" kern="1200" dirty="0"/>
              <a:t>确定故事框架</a:t>
            </a:r>
            <a:endParaRPr lang="zh-CN" altLang="en-US" sz="1600" i="1" kern="1200" dirty="0"/>
          </a:p>
        </p:txBody>
      </p:sp>
      <p:sp>
        <p:nvSpPr>
          <p:cNvPr id="22" name="流程图: 决策 4"/>
          <p:cNvSpPr txBox="1"/>
          <p:nvPr/>
        </p:nvSpPr>
        <p:spPr>
          <a:xfrm>
            <a:off x="5913997" y="3248428"/>
            <a:ext cx="2461906" cy="24764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r>
              <a:rPr lang="en-US" altLang="zh-CN" sz="2000" dirty="0"/>
              <a:t>1. </a:t>
            </a:r>
            <a:r>
              <a:rPr lang="zh-CN" altLang="en-US" sz="2000" dirty="0"/>
              <a:t>标记：</a:t>
            </a:r>
            <a:r>
              <a:rPr lang="en-US" altLang="zh-CN" sz="2000" dirty="0"/>
              <a:t>1</a:t>
            </a:r>
            <a:r>
              <a:rPr lang="zh-CN" altLang="en-US" sz="2000" dirty="0"/>
              <a:t>）角色（</a:t>
            </a:r>
            <a:r>
              <a:rPr lang="en-US" altLang="zh-CN" sz="2000" dirty="0"/>
              <a:t>actions&amp; feelings</a:t>
            </a:r>
            <a:r>
              <a:rPr lang="zh-CN" altLang="en-US" sz="2000" dirty="0"/>
              <a:t>） </a:t>
            </a:r>
            <a:endParaRPr lang="en-US" altLang="zh-CN" sz="2000" dirty="0"/>
          </a:p>
          <a:p>
            <a:r>
              <a:rPr lang="en-US" altLang="zh-CN" sz="2000" dirty="0"/>
              <a:t> 2</a:t>
            </a:r>
            <a:r>
              <a:rPr lang="zh-CN" altLang="en-US" sz="2000" dirty="0"/>
              <a:t>）环境 </a:t>
            </a:r>
            <a:r>
              <a:rPr lang="en-US" altLang="zh-CN" sz="2000" dirty="0"/>
              <a:t>(times &amp; places)</a:t>
            </a:r>
            <a:r>
              <a:rPr lang="zh-CN" altLang="en-US" sz="2000" dirty="0"/>
              <a:t> </a:t>
            </a:r>
            <a:r>
              <a:rPr lang="en-US" altLang="zh-CN" sz="2000" dirty="0"/>
              <a:t>3</a:t>
            </a:r>
            <a:r>
              <a:rPr lang="zh-CN" altLang="en-US" sz="2000" dirty="0"/>
              <a:t>）意象</a:t>
            </a:r>
            <a:endParaRPr lang="en-US" altLang="zh-CN" sz="2000" dirty="0"/>
          </a:p>
          <a:p>
            <a:r>
              <a:rPr lang="en-US" altLang="zh-CN" sz="2000" dirty="0"/>
              <a:t>2. </a:t>
            </a:r>
            <a:r>
              <a:rPr lang="zh-CN" altLang="en-US" sz="2000" dirty="0"/>
              <a:t>检查大纲</a:t>
            </a:r>
            <a:endParaRPr lang="en-US" altLang="zh-CN" sz="2000" dirty="0"/>
          </a:p>
          <a:p>
            <a:r>
              <a:rPr lang="en-US" altLang="zh-CN" sz="2000" dirty="0"/>
              <a:t>3.</a:t>
            </a:r>
            <a:r>
              <a:rPr lang="zh-CN" altLang="en-US" sz="2000" dirty="0"/>
              <a:t> 负转正</a:t>
            </a:r>
            <a:r>
              <a:rPr lang="en-US" altLang="zh-CN" sz="2000"/>
              <a:t>,</a:t>
            </a:r>
            <a:r>
              <a:rPr lang="zh-CN" altLang="en-US" sz="2000"/>
              <a:t>正</a:t>
            </a:r>
            <a:r>
              <a:rPr lang="zh-CN" altLang="en-US" sz="2000" dirty="0"/>
              <a:t>强化</a:t>
            </a:r>
            <a:endParaRPr lang="en-US" altLang="zh-CN" sz="2000" dirty="0"/>
          </a:p>
          <a:p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20" grpId="0">
        <p:bldAsOne/>
      </p:bldGraphic>
      <p:bldP spid="21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15139</Words>
  <Application>WPS 演示</Application>
  <PresentationFormat>宽屏</PresentationFormat>
  <Paragraphs>394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Wingdings</vt:lpstr>
      <vt:lpstr>Times New Roman</vt:lpstr>
      <vt:lpstr>Segoe UI</vt:lpstr>
      <vt:lpstr>Calibri</vt:lpstr>
      <vt:lpstr>Arial Unicode MS</vt:lpstr>
      <vt:lpstr>HelveticaNeue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熊丽琪</dc:creator>
  <cp:lastModifiedBy>Administrator</cp:lastModifiedBy>
  <cp:revision>226</cp:revision>
  <dcterms:created xsi:type="dcterms:W3CDTF">2019-05-09T02:07:00Z</dcterms:created>
  <dcterms:modified xsi:type="dcterms:W3CDTF">2025-04-01T02:11:48Z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  <property fmtid="{D5CDD505-2E9C-101B-9397-08002B2CF9AE}" pid="3" name="ICV">
    <vt:lpwstr>CE945D5AD2DF4AF7B68AA51556B7F619_12</vt:lpwstr>
  </property>
</Properties>
</file>